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5"/>
  </p:notesMasterIdLst>
  <p:sldIdLst>
    <p:sldId id="354" r:id="rId3"/>
    <p:sldId id="329" r:id="rId4"/>
    <p:sldId id="345" r:id="rId5"/>
    <p:sldId id="346" r:id="rId6"/>
    <p:sldId id="258" r:id="rId7"/>
    <p:sldId id="259" r:id="rId8"/>
    <p:sldId id="262" r:id="rId9"/>
    <p:sldId id="323" r:id="rId10"/>
    <p:sldId id="355" r:id="rId11"/>
    <p:sldId id="260" r:id="rId12"/>
    <p:sldId id="324" r:id="rId13"/>
    <p:sldId id="261" r:id="rId14"/>
    <p:sldId id="377" r:id="rId15"/>
    <p:sldId id="330" r:id="rId16"/>
    <p:sldId id="263" r:id="rId17"/>
    <p:sldId id="332" r:id="rId18"/>
    <p:sldId id="265" r:id="rId19"/>
    <p:sldId id="266" r:id="rId20"/>
    <p:sldId id="296" r:id="rId21"/>
    <p:sldId id="362" r:id="rId22"/>
    <p:sldId id="365" r:id="rId23"/>
    <p:sldId id="364" r:id="rId24"/>
    <p:sldId id="366" r:id="rId25"/>
    <p:sldId id="267" r:id="rId26"/>
    <p:sldId id="268" r:id="rId27"/>
    <p:sldId id="269" r:id="rId28"/>
    <p:sldId id="270" r:id="rId29"/>
    <p:sldId id="271" r:id="rId30"/>
    <p:sldId id="272" r:id="rId31"/>
    <p:sldId id="325" r:id="rId32"/>
    <p:sldId id="343" r:id="rId33"/>
    <p:sldId id="273" r:id="rId34"/>
    <p:sldId id="274" r:id="rId35"/>
    <p:sldId id="326" r:id="rId36"/>
    <p:sldId id="276" r:id="rId37"/>
    <p:sldId id="277" r:id="rId38"/>
    <p:sldId id="275" r:id="rId39"/>
    <p:sldId id="279" r:id="rId40"/>
    <p:sldId id="368" r:id="rId41"/>
    <p:sldId id="378" r:id="rId42"/>
    <p:sldId id="334" r:id="rId43"/>
    <p:sldId id="281" r:id="rId44"/>
    <p:sldId id="367" r:id="rId45"/>
    <p:sldId id="282" r:id="rId46"/>
    <p:sldId id="283" r:id="rId47"/>
    <p:sldId id="284" r:id="rId48"/>
    <p:sldId id="285" r:id="rId49"/>
    <p:sldId id="338" r:id="rId50"/>
    <p:sldId id="299" r:id="rId51"/>
    <p:sldId id="349" r:id="rId52"/>
    <p:sldId id="350" r:id="rId53"/>
    <p:sldId id="351" r:id="rId54"/>
    <p:sldId id="352" r:id="rId55"/>
    <p:sldId id="286" r:id="rId56"/>
    <p:sldId id="287" r:id="rId57"/>
    <p:sldId id="288" r:id="rId58"/>
    <p:sldId id="289" r:id="rId59"/>
    <p:sldId id="370" r:id="rId60"/>
    <p:sldId id="371" r:id="rId61"/>
    <p:sldId id="372" r:id="rId62"/>
    <p:sldId id="369" r:id="rId63"/>
    <p:sldId id="290" r:id="rId64"/>
    <p:sldId id="291" r:id="rId65"/>
    <p:sldId id="292" r:id="rId66"/>
    <p:sldId id="293" r:id="rId67"/>
    <p:sldId id="294" r:id="rId68"/>
    <p:sldId id="336" r:id="rId69"/>
    <p:sldId id="295" r:id="rId70"/>
    <p:sldId id="297" r:id="rId71"/>
    <p:sldId id="337" r:id="rId72"/>
    <p:sldId id="298" r:id="rId73"/>
    <p:sldId id="328" r:id="rId74"/>
    <p:sldId id="300" r:id="rId75"/>
    <p:sldId id="301" r:id="rId76"/>
    <p:sldId id="302" r:id="rId77"/>
    <p:sldId id="339" r:id="rId78"/>
    <p:sldId id="303" r:id="rId79"/>
    <p:sldId id="304" r:id="rId80"/>
    <p:sldId id="340" r:id="rId81"/>
    <p:sldId id="374" r:id="rId82"/>
    <p:sldId id="373" r:id="rId83"/>
    <p:sldId id="375" r:id="rId84"/>
    <p:sldId id="306" r:id="rId85"/>
    <p:sldId id="307" r:id="rId86"/>
    <p:sldId id="308" r:id="rId87"/>
    <p:sldId id="309" r:id="rId88"/>
    <p:sldId id="310" r:id="rId89"/>
    <p:sldId id="313" r:id="rId90"/>
    <p:sldId id="376" r:id="rId91"/>
    <p:sldId id="312" r:id="rId92"/>
    <p:sldId id="380" r:id="rId93"/>
    <p:sldId id="381" r:id="rId94"/>
    <p:sldId id="382" r:id="rId95"/>
    <p:sldId id="384" r:id="rId96"/>
    <p:sldId id="385" r:id="rId97"/>
    <p:sldId id="386" r:id="rId98"/>
    <p:sldId id="356" r:id="rId99"/>
    <p:sldId id="357" r:id="rId100"/>
    <p:sldId id="358" r:id="rId101"/>
    <p:sldId id="359" r:id="rId102"/>
    <p:sldId id="360" r:id="rId103"/>
    <p:sldId id="361" r:id="rId104"/>
  </p:sldIdLst>
  <p:sldSz cx="9144000" cy="6858000" type="screen4x3"/>
  <p:notesSz cx="6858000" cy="9144000"/>
  <p:defaultTextStyle>
    <a:defPPr>
      <a:defRPr lang="zh-CN"/>
    </a:defPPr>
    <a:lvl1pPr algn="l" rtl="0" fontAlgn="base">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800" kern="1200">
        <a:solidFill>
          <a:srgbClr val="FFFF00"/>
        </a:solidFill>
        <a:latin typeface="Times New Roman" panose="02020603050405020304" pitchFamily="18" charset="0"/>
        <a:ea typeface="楷体_GB2312" pitchFamily="49" charset="-122"/>
        <a:cs typeface="+mn-cs"/>
      </a:defRPr>
    </a:lvl5pPr>
    <a:lvl6pPr marL="22860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6pPr>
    <a:lvl7pPr marL="27432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7pPr>
    <a:lvl8pPr marL="32004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8pPr>
    <a:lvl9pPr marL="3657600" algn="l" defTabSz="914400" rtl="0" eaLnBrk="1" latinLnBrk="0" hangingPunct="1">
      <a:defRPr sz="2800" kern="1200">
        <a:solidFill>
          <a:srgbClr val="FFFF00"/>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B"/>
    <a:srgbClr val="00007F"/>
    <a:srgbClr val="000085"/>
    <a:srgbClr val="F2F2F2"/>
    <a:srgbClr val="990033"/>
    <a:srgbClr val="FFFF00"/>
    <a:srgbClr val="FF3300"/>
    <a:srgbClr val="FFCC00"/>
    <a:srgbClr val="FF99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79" autoAdjust="0"/>
  </p:normalViewPr>
  <p:slideViewPr>
    <p:cSldViewPr>
      <p:cViewPr varScale="1">
        <p:scale>
          <a:sx n="108" d="100"/>
          <a:sy n="108" d="100"/>
        </p:scale>
        <p:origin x="114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i Wei" userId="e12f77610f1a8181" providerId="LiveId" clId="{BF6FE68D-76B8-48ED-BD0C-2DF5D54F3F6D}"/>
    <pc:docChg chg="addSld modSld">
      <pc:chgData name="Cui Wei" userId="e12f77610f1a8181" providerId="LiveId" clId="{BF6FE68D-76B8-48ED-BD0C-2DF5D54F3F6D}" dt="2020-05-08T16:02:17.996" v="70"/>
      <pc:docMkLst>
        <pc:docMk/>
      </pc:docMkLst>
      <pc:sldChg chg="modSp mod">
        <pc:chgData name="Cui Wei" userId="e12f77610f1a8181" providerId="LiveId" clId="{BF6FE68D-76B8-48ED-BD0C-2DF5D54F3F6D}" dt="2020-05-08T15:52:43.710" v="67"/>
        <pc:sldMkLst>
          <pc:docMk/>
          <pc:sldMk cId="0" sldId="282"/>
        </pc:sldMkLst>
        <pc:spChg chg="mod">
          <ac:chgData name="Cui Wei" userId="e12f77610f1a8181" providerId="LiveId" clId="{BF6FE68D-76B8-48ED-BD0C-2DF5D54F3F6D}" dt="2020-05-08T15:52:43.710" v="67"/>
          <ac:spMkLst>
            <pc:docMk/>
            <pc:sldMk cId="0" sldId="282"/>
            <ac:spMk id="16425" creationId="{1674D10F-5118-449A-BBC1-5C19196F319F}"/>
          </ac:spMkLst>
        </pc:spChg>
      </pc:sldChg>
      <pc:sldChg chg="modSp mod">
        <pc:chgData name="Cui Wei" userId="e12f77610f1a8181" providerId="LiveId" clId="{BF6FE68D-76B8-48ED-BD0C-2DF5D54F3F6D}" dt="2020-05-07T01:25:59.588" v="0" actId="20577"/>
        <pc:sldMkLst>
          <pc:docMk/>
          <pc:sldMk cId="0" sldId="302"/>
        </pc:sldMkLst>
        <pc:spChg chg="mod">
          <ac:chgData name="Cui Wei" userId="e12f77610f1a8181" providerId="LiveId" clId="{BF6FE68D-76B8-48ED-BD0C-2DF5D54F3F6D}" dt="2020-05-07T01:25:59.588" v="0" actId="20577"/>
          <ac:spMkLst>
            <pc:docMk/>
            <pc:sldMk cId="0" sldId="302"/>
            <ac:spMk id="54277" creationId="{C39971F6-6AC0-4DFD-B19C-66A655160119}"/>
          </ac:spMkLst>
        </pc:spChg>
      </pc:sldChg>
      <pc:sldChg chg="addSp delSp modSp mod">
        <pc:chgData name="Cui Wei" userId="e12f77610f1a8181" providerId="LiveId" clId="{BF6FE68D-76B8-48ED-BD0C-2DF5D54F3F6D}" dt="2020-05-08T14:48:46.014" v="57" actId="14100"/>
        <pc:sldMkLst>
          <pc:docMk/>
          <pc:sldMk cId="4148884814" sldId="362"/>
        </pc:sldMkLst>
        <pc:spChg chg="add mod">
          <ac:chgData name="Cui Wei" userId="e12f77610f1a8181" providerId="LiveId" clId="{BF6FE68D-76B8-48ED-BD0C-2DF5D54F3F6D}" dt="2020-05-08T14:44:48.565" v="10" actId="20577"/>
          <ac:spMkLst>
            <pc:docMk/>
            <pc:sldMk cId="4148884814" sldId="362"/>
            <ac:spMk id="64" creationId="{4C52F447-8A2C-4286-8428-7248E810AEB1}"/>
          </ac:spMkLst>
        </pc:spChg>
        <pc:spChg chg="add mod">
          <ac:chgData name="Cui Wei" userId="e12f77610f1a8181" providerId="LiveId" clId="{BF6FE68D-76B8-48ED-BD0C-2DF5D54F3F6D}" dt="2020-05-08T14:44:46.758" v="9" actId="1076"/>
          <ac:spMkLst>
            <pc:docMk/>
            <pc:sldMk cId="4148884814" sldId="362"/>
            <ac:spMk id="65" creationId="{7C31B250-E722-4C9D-A3D6-776D4B3D123E}"/>
          </ac:spMkLst>
        </pc:spChg>
        <pc:spChg chg="add mod">
          <ac:chgData name="Cui Wei" userId="e12f77610f1a8181" providerId="LiveId" clId="{BF6FE68D-76B8-48ED-BD0C-2DF5D54F3F6D}" dt="2020-05-08T14:44:46.758" v="9" actId="1076"/>
          <ac:spMkLst>
            <pc:docMk/>
            <pc:sldMk cId="4148884814" sldId="362"/>
            <ac:spMk id="66" creationId="{84D20FBB-8210-4D18-A095-BF038C13881C}"/>
          </ac:spMkLst>
        </pc:spChg>
        <pc:spChg chg="add mod">
          <ac:chgData name="Cui Wei" userId="e12f77610f1a8181" providerId="LiveId" clId="{BF6FE68D-76B8-48ED-BD0C-2DF5D54F3F6D}" dt="2020-05-08T14:45:16.100" v="18" actId="20577"/>
          <ac:spMkLst>
            <pc:docMk/>
            <pc:sldMk cId="4148884814" sldId="362"/>
            <ac:spMk id="67" creationId="{AF1E7A88-3380-4FDB-B271-BB4ABF3F31D3}"/>
          </ac:spMkLst>
        </pc:spChg>
        <pc:spChg chg="add mod">
          <ac:chgData name="Cui Wei" userId="e12f77610f1a8181" providerId="LiveId" clId="{BF6FE68D-76B8-48ED-BD0C-2DF5D54F3F6D}" dt="2020-05-08T14:46:11.461" v="25" actId="1076"/>
          <ac:spMkLst>
            <pc:docMk/>
            <pc:sldMk cId="4148884814" sldId="362"/>
            <ac:spMk id="70" creationId="{715D407F-F651-4AC0-B2C5-5359BB3787F6}"/>
          </ac:spMkLst>
        </pc:spChg>
        <pc:spChg chg="add mod">
          <ac:chgData name="Cui Wei" userId="e12f77610f1a8181" providerId="LiveId" clId="{BF6FE68D-76B8-48ED-BD0C-2DF5D54F3F6D}" dt="2020-05-08T14:46:11.461" v="25" actId="1076"/>
          <ac:spMkLst>
            <pc:docMk/>
            <pc:sldMk cId="4148884814" sldId="362"/>
            <ac:spMk id="71" creationId="{D7862A68-DEBA-4A6C-AC96-E66C41A1102D}"/>
          </ac:spMkLst>
        </pc:spChg>
        <pc:spChg chg="add mod">
          <ac:chgData name="Cui Wei" userId="e12f77610f1a8181" providerId="LiveId" clId="{BF6FE68D-76B8-48ED-BD0C-2DF5D54F3F6D}" dt="2020-05-08T14:46:11.461" v="25" actId="1076"/>
          <ac:spMkLst>
            <pc:docMk/>
            <pc:sldMk cId="4148884814" sldId="362"/>
            <ac:spMk id="72" creationId="{3800ACBE-C521-4E92-A033-44F37167F045}"/>
          </ac:spMkLst>
        </pc:spChg>
        <pc:spChg chg="add mod">
          <ac:chgData name="Cui Wei" userId="e12f77610f1a8181" providerId="LiveId" clId="{BF6FE68D-76B8-48ED-BD0C-2DF5D54F3F6D}" dt="2020-05-08T14:46:44.750" v="35" actId="20577"/>
          <ac:spMkLst>
            <pc:docMk/>
            <pc:sldMk cId="4148884814" sldId="362"/>
            <ac:spMk id="73" creationId="{3F782343-9647-485D-9B57-F04645B54AFD}"/>
          </ac:spMkLst>
        </pc:spChg>
        <pc:spChg chg="add del mod">
          <ac:chgData name="Cui Wei" userId="e12f77610f1a8181" providerId="LiveId" clId="{BF6FE68D-76B8-48ED-BD0C-2DF5D54F3F6D}" dt="2020-05-08T14:47:25.789" v="39"/>
          <ac:spMkLst>
            <pc:docMk/>
            <pc:sldMk cId="4148884814" sldId="362"/>
            <ac:spMk id="74" creationId="{8EECAEFF-6757-41CB-ADC5-524D5B4EF842}"/>
          </ac:spMkLst>
        </pc:spChg>
        <pc:spChg chg="add mod">
          <ac:chgData name="Cui Wei" userId="e12f77610f1a8181" providerId="LiveId" clId="{BF6FE68D-76B8-48ED-BD0C-2DF5D54F3F6D}" dt="2020-05-08T14:47:56.013" v="48" actId="20577"/>
          <ac:spMkLst>
            <pc:docMk/>
            <pc:sldMk cId="4148884814" sldId="362"/>
            <ac:spMk id="76" creationId="{6F307E1C-8E96-4377-88DC-1AA9EC39ED5F}"/>
          </ac:spMkLst>
        </pc:spChg>
        <pc:spChg chg="add mod">
          <ac:chgData name="Cui Wei" userId="e12f77610f1a8181" providerId="LiveId" clId="{BF6FE68D-76B8-48ED-BD0C-2DF5D54F3F6D}" dt="2020-05-08T14:47:47.491" v="44" actId="1076"/>
          <ac:spMkLst>
            <pc:docMk/>
            <pc:sldMk cId="4148884814" sldId="362"/>
            <ac:spMk id="77" creationId="{32601287-42A7-46B0-BF47-3C1C4D2DA1BE}"/>
          </ac:spMkLst>
        </pc:spChg>
        <pc:spChg chg="add mod">
          <ac:chgData name="Cui Wei" userId="e12f77610f1a8181" providerId="LiveId" clId="{BF6FE68D-76B8-48ED-BD0C-2DF5D54F3F6D}" dt="2020-05-08T14:47:47.491" v="44" actId="1076"/>
          <ac:spMkLst>
            <pc:docMk/>
            <pc:sldMk cId="4148884814" sldId="362"/>
            <ac:spMk id="78" creationId="{177578DD-EC85-41AD-8EDA-1C4E89CAC605}"/>
          </ac:spMkLst>
        </pc:spChg>
        <pc:spChg chg="add mod">
          <ac:chgData name="Cui Wei" userId="e12f77610f1a8181" providerId="LiveId" clId="{BF6FE68D-76B8-48ED-BD0C-2DF5D54F3F6D}" dt="2020-05-08T14:48:00.064" v="50" actId="20577"/>
          <ac:spMkLst>
            <pc:docMk/>
            <pc:sldMk cId="4148884814" sldId="362"/>
            <ac:spMk id="79" creationId="{790DEC88-CD98-495C-8AB6-83B7DCDAC139}"/>
          </ac:spMkLst>
        </pc:spChg>
        <pc:spChg chg="add mod">
          <ac:chgData name="Cui Wei" userId="e12f77610f1a8181" providerId="LiveId" clId="{BF6FE68D-76B8-48ED-BD0C-2DF5D54F3F6D}" dt="2020-05-08T14:48:30.320" v="54" actId="1076"/>
          <ac:spMkLst>
            <pc:docMk/>
            <pc:sldMk cId="4148884814" sldId="362"/>
            <ac:spMk id="80" creationId="{F16B3143-94CA-4EA4-BB48-C5006D6EF597}"/>
          </ac:spMkLst>
        </pc:spChg>
        <pc:spChg chg="add mod">
          <ac:chgData name="Cui Wei" userId="e12f77610f1a8181" providerId="LiveId" clId="{BF6FE68D-76B8-48ED-BD0C-2DF5D54F3F6D}" dt="2020-05-08T14:48:46.014" v="57" actId="14100"/>
          <ac:spMkLst>
            <pc:docMk/>
            <pc:sldMk cId="4148884814" sldId="362"/>
            <ac:spMk id="81" creationId="{B5E0E422-B610-4B2C-A867-3FAA7F47B1CD}"/>
          </ac:spMkLst>
        </pc:spChg>
        <pc:spChg chg="mod">
          <ac:chgData name="Cui Wei" userId="e12f77610f1a8181" providerId="LiveId" clId="{BF6FE68D-76B8-48ED-BD0C-2DF5D54F3F6D}" dt="2020-05-08T14:46:19.210" v="28" actId="478"/>
          <ac:spMkLst>
            <pc:docMk/>
            <pc:sldMk cId="4148884814" sldId="362"/>
            <ac:spMk id="131" creationId="{051B7505-62E1-4730-ADE5-9733DDF3D3AB}"/>
          </ac:spMkLst>
        </pc:spChg>
        <pc:spChg chg="mod">
          <ac:chgData name="Cui Wei" userId="e12f77610f1a8181" providerId="LiveId" clId="{BF6FE68D-76B8-48ED-BD0C-2DF5D54F3F6D}" dt="2020-05-08T14:46:19.210" v="28" actId="478"/>
          <ac:spMkLst>
            <pc:docMk/>
            <pc:sldMk cId="4148884814" sldId="362"/>
            <ac:spMk id="132" creationId="{AD16A985-6848-4EF1-A6C3-539B83EF5988}"/>
          </ac:spMkLst>
        </pc:spChg>
        <pc:spChg chg="mod">
          <ac:chgData name="Cui Wei" userId="e12f77610f1a8181" providerId="LiveId" clId="{BF6FE68D-76B8-48ED-BD0C-2DF5D54F3F6D}" dt="2020-05-08T14:46:19.210" v="28" actId="478"/>
          <ac:spMkLst>
            <pc:docMk/>
            <pc:sldMk cId="4148884814" sldId="362"/>
            <ac:spMk id="133" creationId="{EE335FDC-B91E-47DB-93D9-533E11DE06BD}"/>
          </ac:spMkLst>
        </pc:spChg>
        <pc:spChg chg="mod">
          <ac:chgData name="Cui Wei" userId="e12f77610f1a8181" providerId="LiveId" clId="{BF6FE68D-76B8-48ED-BD0C-2DF5D54F3F6D}" dt="2020-05-08T14:46:19.210" v="28" actId="478"/>
          <ac:spMkLst>
            <pc:docMk/>
            <pc:sldMk cId="4148884814" sldId="362"/>
            <ac:spMk id="134" creationId="{7B85F985-D246-406F-9E62-B3EB2D93ED4B}"/>
          </ac:spMkLst>
        </pc:spChg>
        <pc:spChg chg="mod">
          <ac:chgData name="Cui Wei" userId="e12f77610f1a8181" providerId="LiveId" clId="{BF6FE68D-76B8-48ED-BD0C-2DF5D54F3F6D}" dt="2020-05-08T14:46:19.210" v="28" actId="478"/>
          <ac:spMkLst>
            <pc:docMk/>
            <pc:sldMk cId="4148884814" sldId="362"/>
            <ac:spMk id="135" creationId="{E62A15F1-0DD0-4A02-9C31-14C651C65AB8}"/>
          </ac:spMkLst>
        </pc:spChg>
        <pc:spChg chg="mod">
          <ac:chgData name="Cui Wei" userId="e12f77610f1a8181" providerId="LiveId" clId="{BF6FE68D-76B8-48ED-BD0C-2DF5D54F3F6D}" dt="2020-05-08T14:46:19.210" v="28" actId="478"/>
          <ac:spMkLst>
            <pc:docMk/>
            <pc:sldMk cId="4148884814" sldId="362"/>
            <ac:spMk id="136" creationId="{943832A0-DC92-4E57-B240-E215EF242C29}"/>
          </ac:spMkLst>
        </pc:spChg>
        <pc:spChg chg="del mod">
          <ac:chgData name="Cui Wei" userId="e12f77610f1a8181" providerId="LiveId" clId="{BF6FE68D-76B8-48ED-BD0C-2DF5D54F3F6D}" dt="2020-05-08T14:46:17.790" v="27" actId="478"/>
          <ac:spMkLst>
            <pc:docMk/>
            <pc:sldMk cId="4148884814" sldId="362"/>
            <ac:spMk id="137" creationId="{862A262B-1BC0-4394-AC37-4C1395E87B27}"/>
          </ac:spMkLst>
        </pc:spChg>
        <pc:spChg chg="mod">
          <ac:chgData name="Cui Wei" userId="e12f77610f1a8181" providerId="LiveId" clId="{BF6FE68D-76B8-48ED-BD0C-2DF5D54F3F6D}" dt="2020-05-08T14:46:19.210" v="28" actId="478"/>
          <ac:spMkLst>
            <pc:docMk/>
            <pc:sldMk cId="4148884814" sldId="362"/>
            <ac:spMk id="138" creationId="{21FCDA31-8BC4-4DFC-A088-88B41C6C0395}"/>
          </ac:spMkLst>
        </pc:spChg>
        <pc:spChg chg="mod">
          <ac:chgData name="Cui Wei" userId="e12f77610f1a8181" providerId="LiveId" clId="{BF6FE68D-76B8-48ED-BD0C-2DF5D54F3F6D}" dt="2020-05-08T14:46:19.210" v="28" actId="478"/>
          <ac:spMkLst>
            <pc:docMk/>
            <pc:sldMk cId="4148884814" sldId="362"/>
            <ac:spMk id="139" creationId="{55353318-A4BE-4B9B-AA08-C4B73208E120}"/>
          </ac:spMkLst>
        </pc:spChg>
        <pc:spChg chg="mod">
          <ac:chgData name="Cui Wei" userId="e12f77610f1a8181" providerId="LiveId" clId="{BF6FE68D-76B8-48ED-BD0C-2DF5D54F3F6D}" dt="2020-05-08T14:46:19.210" v="28" actId="478"/>
          <ac:spMkLst>
            <pc:docMk/>
            <pc:sldMk cId="4148884814" sldId="362"/>
            <ac:spMk id="140" creationId="{B5C9CE4F-C28D-4511-864A-C1B541D6C007}"/>
          </ac:spMkLst>
        </pc:spChg>
        <pc:spChg chg="mod">
          <ac:chgData name="Cui Wei" userId="e12f77610f1a8181" providerId="LiveId" clId="{BF6FE68D-76B8-48ED-BD0C-2DF5D54F3F6D}" dt="2020-05-08T14:46:19.210" v="28" actId="478"/>
          <ac:spMkLst>
            <pc:docMk/>
            <pc:sldMk cId="4148884814" sldId="362"/>
            <ac:spMk id="141" creationId="{7F71D4B1-2562-4017-ABD3-5947D3B7C8A3}"/>
          </ac:spMkLst>
        </pc:spChg>
        <pc:spChg chg="mod">
          <ac:chgData name="Cui Wei" userId="e12f77610f1a8181" providerId="LiveId" clId="{BF6FE68D-76B8-48ED-BD0C-2DF5D54F3F6D}" dt="2020-05-08T14:46:19.210" v="28" actId="478"/>
          <ac:spMkLst>
            <pc:docMk/>
            <pc:sldMk cId="4148884814" sldId="362"/>
            <ac:spMk id="142" creationId="{2DA3AFB3-3570-4DD0-9BF7-670A6DF9DE04}"/>
          </ac:spMkLst>
        </pc:spChg>
        <pc:spChg chg="mod">
          <ac:chgData name="Cui Wei" userId="e12f77610f1a8181" providerId="LiveId" clId="{BF6FE68D-76B8-48ED-BD0C-2DF5D54F3F6D}" dt="2020-05-08T14:46:19.210" v="28" actId="478"/>
          <ac:spMkLst>
            <pc:docMk/>
            <pc:sldMk cId="4148884814" sldId="362"/>
            <ac:spMk id="143" creationId="{8955BC87-575A-4973-A201-EE486A556B4D}"/>
          </ac:spMkLst>
        </pc:spChg>
        <pc:spChg chg="mod">
          <ac:chgData name="Cui Wei" userId="e12f77610f1a8181" providerId="LiveId" clId="{BF6FE68D-76B8-48ED-BD0C-2DF5D54F3F6D}" dt="2020-05-08T14:46:19.210" v="28" actId="478"/>
          <ac:spMkLst>
            <pc:docMk/>
            <pc:sldMk cId="4148884814" sldId="362"/>
            <ac:spMk id="144" creationId="{C9FEA76F-D79F-45C2-8EC1-5724F89C9781}"/>
          </ac:spMkLst>
        </pc:spChg>
        <pc:spChg chg="mod">
          <ac:chgData name="Cui Wei" userId="e12f77610f1a8181" providerId="LiveId" clId="{BF6FE68D-76B8-48ED-BD0C-2DF5D54F3F6D}" dt="2020-05-08T14:46:19.210" v="28" actId="478"/>
          <ac:spMkLst>
            <pc:docMk/>
            <pc:sldMk cId="4148884814" sldId="362"/>
            <ac:spMk id="145" creationId="{250E2863-36A8-4B7F-ABEC-CE6A49443689}"/>
          </ac:spMkLst>
        </pc:spChg>
        <pc:spChg chg="del mod">
          <ac:chgData name="Cui Wei" userId="e12f77610f1a8181" providerId="LiveId" clId="{BF6FE68D-76B8-48ED-BD0C-2DF5D54F3F6D}" dt="2020-05-08T14:46:16.346" v="26" actId="478"/>
          <ac:spMkLst>
            <pc:docMk/>
            <pc:sldMk cId="4148884814" sldId="362"/>
            <ac:spMk id="146" creationId="{1D4D94DA-A4E1-4128-81BA-044FA55F1A17}"/>
          </ac:spMkLst>
        </pc:spChg>
        <pc:spChg chg="del mod">
          <ac:chgData name="Cui Wei" userId="e12f77610f1a8181" providerId="LiveId" clId="{BF6FE68D-76B8-48ED-BD0C-2DF5D54F3F6D}" dt="2020-05-08T14:46:19.210" v="28" actId="478"/>
          <ac:spMkLst>
            <pc:docMk/>
            <pc:sldMk cId="4148884814" sldId="362"/>
            <ac:spMk id="147" creationId="{21B85F80-3246-4544-9BF0-E1BB686AAFFA}"/>
          </ac:spMkLst>
        </pc:spChg>
        <pc:spChg chg="mod">
          <ac:chgData name="Cui Wei" userId="e12f77610f1a8181" providerId="LiveId" clId="{BF6FE68D-76B8-48ED-BD0C-2DF5D54F3F6D}" dt="2020-05-08T14:46:19.210" v="28" actId="478"/>
          <ac:spMkLst>
            <pc:docMk/>
            <pc:sldMk cId="4148884814" sldId="362"/>
            <ac:spMk id="148" creationId="{5A20A96B-EAD9-4813-B70B-AEE12F7C0F26}"/>
          </ac:spMkLst>
        </pc:spChg>
        <pc:spChg chg="mod">
          <ac:chgData name="Cui Wei" userId="e12f77610f1a8181" providerId="LiveId" clId="{BF6FE68D-76B8-48ED-BD0C-2DF5D54F3F6D}" dt="2020-05-08T14:46:19.210" v="28" actId="478"/>
          <ac:spMkLst>
            <pc:docMk/>
            <pc:sldMk cId="4148884814" sldId="362"/>
            <ac:spMk id="151" creationId="{EEA33926-39FC-4761-B1EF-1620CE66081E}"/>
          </ac:spMkLst>
        </pc:spChg>
        <pc:spChg chg="mod">
          <ac:chgData name="Cui Wei" userId="e12f77610f1a8181" providerId="LiveId" clId="{BF6FE68D-76B8-48ED-BD0C-2DF5D54F3F6D}" dt="2020-05-08T14:46:19.210" v="28" actId="478"/>
          <ac:spMkLst>
            <pc:docMk/>
            <pc:sldMk cId="4148884814" sldId="362"/>
            <ac:spMk id="152" creationId="{792FF999-3F2D-452E-A5B6-462096FBDD63}"/>
          </ac:spMkLst>
        </pc:spChg>
        <pc:spChg chg="mod">
          <ac:chgData name="Cui Wei" userId="e12f77610f1a8181" providerId="LiveId" clId="{BF6FE68D-76B8-48ED-BD0C-2DF5D54F3F6D}" dt="2020-05-08T14:46:19.210" v="28" actId="478"/>
          <ac:spMkLst>
            <pc:docMk/>
            <pc:sldMk cId="4148884814" sldId="362"/>
            <ac:spMk id="153" creationId="{6F3E4FE8-938E-470A-A21F-A529C38328CA}"/>
          </ac:spMkLst>
        </pc:spChg>
        <pc:spChg chg="mod">
          <ac:chgData name="Cui Wei" userId="e12f77610f1a8181" providerId="LiveId" clId="{BF6FE68D-76B8-48ED-BD0C-2DF5D54F3F6D}" dt="2020-05-08T14:46:19.210" v="28" actId="478"/>
          <ac:spMkLst>
            <pc:docMk/>
            <pc:sldMk cId="4148884814" sldId="362"/>
            <ac:spMk id="154" creationId="{B4821616-086F-4B05-BAFB-58F4A8F99D3E}"/>
          </ac:spMkLst>
        </pc:spChg>
        <pc:spChg chg="mod">
          <ac:chgData name="Cui Wei" userId="e12f77610f1a8181" providerId="LiveId" clId="{BF6FE68D-76B8-48ED-BD0C-2DF5D54F3F6D}" dt="2020-05-08T14:46:19.210" v="28" actId="478"/>
          <ac:spMkLst>
            <pc:docMk/>
            <pc:sldMk cId="4148884814" sldId="362"/>
            <ac:spMk id="155" creationId="{0A5B4D6E-2CC0-4588-8B66-2C0CE073C4D8}"/>
          </ac:spMkLst>
        </pc:spChg>
        <pc:spChg chg="mod">
          <ac:chgData name="Cui Wei" userId="e12f77610f1a8181" providerId="LiveId" clId="{BF6FE68D-76B8-48ED-BD0C-2DF5D54F3F6D}" dt="2020-05-08T14:46:19.210" v="28" actId="478"/>
          <ac:spMkLst>
            <pc:docMk/>
            <pc:sldMk cId="4148884814" sldId="362"/>
            <ac:spMk id="156" creationId="{0D4BDB4E-C38E-419D-9D56-31B6950B94EF}"/>
          </ac:spMkLst>
        </pc:spChg>
        <pc:spChg chg="mod">
          <ac:chgData name="Cui Wei" userId="e12f77610f1a8181" providerId="LiveId" clId="{BF6FE68D-76B8-48ED-BD0C-2DF5D54F3F6D}" dt="2020-05-08T14:46:25.458" v="31" actId="478"/>
          <ac:spMkLst>
            <pc:docMk/>
            <pc:sldMk cId="4148884814" sldId="362"/>
            <ac:spMk id="158" creationId="{1C1B8AE4-42E8-48F9-8FD7-6AF8912694F7}"/>
          </ac:spMkLst>
        </pc:spChg>
        <pc:spChg chg="mod">
          <ac:chgData name="Cui Wei" userId="e12f77610f1a8181" providerId="LiveId" clId="{BF6FE68D-76B8-48ED-BD0C-2DF5D54F3F6D}" dt="2020-05-08T14:46:25.458" v="31" actId="478"/>
          <ac:spMkLst>
            <pc:docMk/>
            <pc:sldMk cId="4148884814" sldId="362"/>
            <ac:spMk id="159" creationId="{277D0AB8-B3C4-4CB3-8662-27D00DAFB7F9}"/>
          </ac:spMkLst>
        </pc:spChg>
        <pc:spChg chg="mod">
          <ac:chgData name="Cui Wei" userId="e12f77610f1a8181" providerId="LiveId" clId="{BF6FE68D-76B8-48ED-BD0C-2DF5D54F3F6D}" dt="2020-05-08T14:46:25.458" v="31" actId="478"/>
          <ac:spMkLst>
            <pc:docMk/>
            <pc:sldMk cId="4148884814" sldId="362"/>
            <ac:spMk id="160" creationId="{6852A13A-8B1E-4F2F-AE92-3ADC78A79D5A}"/>
          </ac:spMkLst>
        </pc:spChg>
        <pc:spChg chg="mod">
          <ac:chgData name="Cui Wei" userId="e12f77610f1a8181" providerId="LiveId" clId="{BF6FE68D-76B8-48ED-BD0C-2DF5D54F3F6D}" dt="2020-05-08T14:46:25.458" v="31" actId="478"/>
          <ac:spMkLst>
            <pc:docMk/>
            <pc:sldMk cId="4148884814" sldId="362"/>
            <ac:spMk id="161" creationId="{F156387A-4A5A-483D-8BA7-0F9F6D311CEA}"/>
          </ac:spMkLst>
        </pc:spChg>
        <pc:spChg chg="mod">
          <ac:chgData name="Cui Wei" userId="e12f77610f1a8181" providerId="LiveId" clId="{BF6FE68D-76B8-48ED-BD0C-2DF5D54F3F6D}" dt="2020-05-08T14:46:25.458" v="31" actId="478"/>
          <ac:spMkLst>
            <pc:docMk/>
            <pc:sldMk cId="4148884814" sldId="362"/>
            <ac:spMk id="162" creationId="{15B2A2DA-5D68-411F-AD08-685234EA4F1A}"/>
          </ac:spMkLst>
        </pc:spChg>
        <pc:spChg chg="mod">
          <ac:chgData name="Cui Wei" userId="e12f77610f1a8181" providerId="LiveId" clId="{BF6FE68D-76B8-48ED-BD0C-2DF5D54F3F6D}" dt="2020-05-08T14:46:25.458" v="31" actId="478"/>
          <ac:spMkLst>
            <pc:docMk/>
            <pc:sldMk cId="4148884814" sldId="362"/>
            <ac:spMk id="163" creationId="{8CBEB138-CB58-4CD1-9C80-F555B43ECE47}"/>
          </ac:spMkLst>
        </pc:spChg>
        <pc:spChg chg="del mod">
          <ac:chgData name="Cui Wei" userId="e12f77610f1a8181" providerId="LiveId" clId="{BF6FE68D-76B8-48ED-BD0C-2DF5D54F3F6D}" dt="2020-05-08T14:46:23.976" v="30" actId="478"/>
          <ac:spMkLst>
            <pc:docMk/>
            <pc:sldMk cId="4148884814" sldId="362"/>
            <ac:spMk id="164" creationId="{D5FEFBC4-F53C-4B71-8955-5CA02E85F883}"/>
          </ac:spMkLst>
        </pc:spChg>
        <pc:spChg chg="mod">
          <ac:chgData name="Cui Wei" userId="e12f77610f1a8181" providerId="LiveId" clId="{BF6FE68D-76B8-48ED-BD0C-2DF5D54F3F6D}" dt="2020-05-08T14:46:25.458" v="31" actId="478"/>
          <ac:spMkLst>
            <pc:docMk/>
            <pc:sldMk cId="4148884814" sldId="362"/>
            <ac:spMk id="165" creationId="{5022C301-91DA-49BF-9638-2140841004C4}"/>
          </ac:spMkLst>
        </pc:spChg>
        <pc:spChg chg="mod">
          <ac:chgData name="Cui Wei" userId="e12f77610f1a8181" providerId="LiveId" clId="{BF6FE68D-76B8-48ED-BD0C-2DF5D54F3F6D}" dt="2020-05-08T14:46:25.458" v="31" actId="478"/>
          <ac:spMkLst>
            <pc:docMk/>
            <pc:sldMk cId="4148884814" sldId="362"/>
            <ac:spMk id="166" creationId="{48DB8A0C-84A8-4EC7-BC87-1446D0AD192E}"/>
          </ac:spMkLst>
        </pc:spChg>
        <pc:spChg chg="mod">
          <ac:chgData name="Cui Wei" userId="e12f77610f1a8181" providerId="LiveId" clId="{BF6FE68D-76B8-48ED-BD0C-2DF5D54F3F6D}" dt="2020-05-08T14:46:25.458" v="31" actId="478"/>
          <ac:spMkLst>
            <pc:docMk/>
            <pc:sldMk cId="4148884814" sldId="362"/>
            <ac:spMk id="167" creationId="{A3483F23-CD74-4EDF-BBB3-F489867259EF}"/>
          </ac:spMkLst>
        </pc:spChg>
        <pc:spChg chg="mod">
          <ac:chgData name="Cui Wei" userId="e12f77610f1a8181" providerId="LiveId" clId="{BF6FE68D-76B8-48ED-BD0C-2DF5D54F3F6D}" dt="2020-05-08T14:46:25.458" v="31" actId="478"/>
          <ac:spMkLst>
            <pc:docMk/>
            <pc:sldMk cId="4148884814" sldId="362"/>
            <ac:spMk id="168" creationId="{9E960E75-D2BC-4268-A636-998D73354F33}"/>
          </ac:spMkLst>
        </pc:spChg>
        <pc:spChg chg="mod">
          <ac:chgData name="Cui Wei" userId="e12f77610f1a8181" providerId="LiveId" clId="{BF6FE68D-76B8-48ED-BD0C-2DF5D54F3F6D}" dt="2020-05-08T14:46:25.458" v="31" actId="478"/>
          <ac:spMkLst>
            <pc:docMk/>
            <pc:sldMk cId="4148884814" sldId="362"/>
            <ac:spMk id="169" creationId="{96255091-9DBD-41FA-A717-E61A2A855078}"/>
          </ac:spMkLst>
        </pc:spChg>
        <pc:spChg chg="mod">
          <ac:chgData name="Cui Wei" userId="e12f77610f1a8181" providerId="LiveId" clId="{BF6FE68D-76B8-48ED-BD0C-2DF5D54F3F6D}" dt="2020-05-08T14:46:25.458" v="31" actId="478"/>
          <ac:spMkLst>
            <pc:docMk/>
            <pc:sldMk cId="4148884814" sldId="362"/>
            <ac:spMk id="170" creationId="{B6EB02E8-18D3-480C-8728-223710E36B75}"/>
          </ac:spMkLst>
        </pc:spChg>
        <pc:spChg chg="mod">
          <ac:chgData name="Cui Wei" userId="e12f77610f1a8181" providerId="LiveId" clId="{BF6FE68D-76B8-48ED-BD0C-2DF5D54F3F6D}" dt="2020-05-08T14:46:25.458" v="31" actId="478"/>
          <ac:spMkLst>
            <pc:docMk/>
            <pc:sldMk cId="4148884814" sldId="362"/>
            <ac:spMk id="171" creationId="{9682580B-6AE2-4F24-966F-3CF4654792CC}"/>
          </ac:spMkLst>
        </pc:spChg>
        <pc:spChg chg="mod">
          <ac:chgData name="Cui Wei" userId="e12f77610f1a8181" providerId="LiveId" clId="{BF6FE68D-76B8-48ED-BD0C-2DF5D54F3F6D}" dt="2020-05-08T14:46:25.458" v="31" actId="478"/>
          <ac:spMkLst>
            <pc:docMk/>
            <pc:sldMk cId="4148884814" sldId="362"/>
            <ac:spMk id="172" creationId="{17731CC1-EEA8-4F9E-A00B-E6118BD8F598}"/>
          </ac:spMkLst>
        </pc:spChg>
        <pc:spChg chg="del mod">
          <ac:chgData name="Cui Wei" userId="e12f77610f1a8181" providerId="LiveId" clId="{BF6FE68D-76B8-48ED-BD0C-2DF5D54F3F6D}" dt="2020-05-08T14:46:22.867" v="29" actId="478"/>
          <ac:spMkLst>
            <pc:docMk/>
            <pc:sldMk cId="4148884814" sldId="362"/>
            <ac:spMk id="173" creationId="{CB77BC5E-67CE-4E5A-8965-12FE0131318A}"/>
          </ac:spMkLst>
        </pc:spChg>
        <pc:spChg chg="del mod">
          <ac:chgData name="Cui Wei" userId="e12f77610f1a8181" providerId="LiveId" clId="{BF6FE68D-76B8-48ED-BD0C-2DF5D54F3F6D}" dt="2020-05-08T14:46:25.458" v="31" actId="478"/>
          <ac:spMkLst>
            <pc:docMk/>
            <pc:sldMk cId="4148884814" sldId="362"/>
            <ac:spMk id="174" creationId="{BA043C19-70BF-4199-8B4D-940E525B6E4F}"/>
          </ac:spMkLst>
        </pc:spChg>
        <pc:spChg chg="mod">
          <ac:chgData name="Cui Wei" userId="e12f77610f1a8181" providerId="LiveId" clId="{BF6FE68D-76B8-48ED-BD0C-2DF5D54F3F6D}" dt="2020-05-08T14:46:25.458" v="31" actId="478"/>
          <ac:spMkLst>
            <pc:docMk/>
            <pc:sldMk cId="4148884814" sldId="362"/>
            <ac:spMk id="175" creationId="{FAA19B3A-B866-44A1-970B-54B98C0B4FDE}"/>
          </ac:spMkLst>
        </pc:spChg>
        <pc:spChg chg="mod">
          <ac:chgData name="Cui Wei" userId="e12f77610f1a8181" providerId="LiveId" clId="{BF6FE68D-76B8-48ED-BD0C-2DF5D54F3F6D}" dt="2020-05-08T14:46:25.458" v="31" actId="478"/>
          <ac:spMkLst>
            <pc:docMk/>
            <pc:sldMk cId="4148884814" sldId="362"/>
            <ac:spMk id="178" creationId="{BD263BB5-EC32-40F5-B52F-679EADE71C61}"/>
          </ac:spMkLst>
        </pc:spChg>
        <pc:spChg chg="mod">
          <ac:chgData name="Cui Wei" userId="e12f77610f1a8181" providerId="LiveId" clId="{BF6FE68D-76B8-48ED-BD0C-2DF5D54F3F6D}" dt="2020-05-08T14:46:25.458" v="31" actId="478"/>
          <ac:spMkLst>
            <pc:docMk/>
            <pc:sldMk cId="4148884814" sldId="362"/>
            <ac:spMk id="179" creationId="{20923F13-E97A-4436-8E65-C637A4C04576}"/>
          </ac:spMkLst>
        </pc:spChg>
        <pc:spChg chg="mod">
          <ac:chgData name="Cui Wei" userId="e12f77610f1a8181" providerId="LiveId" clId="{BF6FE68D-76B8-48ED-BD0C-2DF5D54F3F6D}" dt="2020-05-08T14:46:25.458" v="31" actId="478"/>
          <ac:spMkLst>
            <pc:docMk/>
            <pc:sldMk cId="4148884814" sldId="362"/>
            <ac:spMk id="180" creationId="{3E2C7511-EFA2-42A3-8DED-2C72EDBA1CCE}"/>
          </ac:spMkLst>
        </pc:spChg>
        <pc:spChg chg="mod">
          <ac:chgData name="Cui Wei" userId="e12f77610f1a8181" providerId="LiveId" clId="{BF6FE68D-76B8-48ED-BD0C-2DF5D54F3F6D}" dt="2020-05-08T14:46:25.458" v="31" actId="478"/>
          <ac:spMkLst>
            <pc:docMk/>
            <pc:sldMk cId="4148884814" sldId="362"/>
            <ac:spMk id="181" creationId="{F3361DA8-E676-4A4F-8ACA-05983D7AA5EE}"/>
          </ac:spMkLst>
        </pc:spChg>
        <pc:spChg chg="mod">
          <ac:chgData name="Cui Wei" userId="e12f77610f1a8181" providerId="LiveId" clId="{BF6FE68D-76B8-48ED-BD0C-2DF5D54F3F6D}" dt="2020-05-08T14:46:25.458" v="31" actId="478"/>
          <ac:spMkLst>
            <pc:docMk/>
            <pc:sldMk cId="4148884814" sldId="362"/>
            <ac:spMk id="182" creationId="{744BAD49-88A2-4528-9FB1-73241F273842}"/>
          </ac:spMkLst>
        </pc:spChg>
        <pc:spChg chg="mod">
          <ac:chgData name="Cui Wei" userId="e12f77610f1a8181" providerId="LiveId" clId="{BF6FE68D-76B8-48ED-BD0C-2DF5D54F3F6D}" dt="2020-05-08T14:46:25.458" v="31" actId="478"/>
          <ac:spMkLst>
            <pc:docMk/>
            <pc:sldMk cId="4148884814" sldId="362"/>
            <ac:spMk id="183" creationId="{02EB2D7B-EDFA-490B-A159-C2792DA878C2}"/>
          </ac:spMkLst>
        </pc:spChg>
        <pc:grpChg chg="mod">
          <ac:chgData name="Cui Wei" userId="e12f77610f1a8181" providerId="LiveId" clId="{BF6FE68D-76B8-48ED-BD0C-2DF5D54F3F6D}" dt="2020-05-08T14:46:19.210" v="28" actId="478"/>
          <ac:grpSpMkLst>
            <pc:docMk/>
            <pc:sldMk cId="4148884814" sldId="362"/>
            <ac:grpSpMk id="130" creationId="{72C3AD0F-03E8-4928-8FE7-B8F2F504C502}"/>
          </ac:grpSpMkLst>
        </pc:grpChg>
        <pc:grpChg chg="mod">
          <ac:chgData name="Cui Wei" userId="e12f77610f1a8181" providerId="LiveId" clId="{BF6FE68D-76B8-48ED-BD0C-2DF5D54F3F6D}" dt="2020-05-08T14:46:19.210" v="28" actId="478"/>
          <ac:grpSpMkLst>
            <pc:docMk/>
            <pc:sldMk cId="4148884814" sldId="362"/>
            <ac:grpSpMk id="149" creationId="{B227400A-2210-48DB-A544-CA0E9CA8A9DE}"/>
          </ac:grpSpMkLst>
        </pc:grpChg>
        <pc:grpChg chg="mod">
          <ac:chgData name="Cui Wei" userId="e12f77610f1a8181" providerId="LiveId" clId="{BF6FE68D-76B8-48ED-BD0C-2DF5D54F3F6D}" dt="2020-05-08T14:46:19.210" v="28" actId="478"/>
          <ac:grpSpMkLst>
            <pc:docMk/>
            <pc:sldMk cId="4148884814" sldId="362"/>
            <ac:grpSpMk id="150" creationId="{D54F2410-4359-4269-9839-F626103E1362}"/>
          </ac:grpSpMkLst>
        </pc:grpChg>
        <pc:grpChg chg="mod">
          <ac:chgData name="Cui Wei" userId="e12f77610f1a8181" providerId="LiveId" clId="{BF6FE68D-76B8-48ED-BD0C-2DF5D54F3F6D}" dt="2020-05-08T14:46:25.458" v="31" actId="478"/>
          <ac:grpSpMkLst>
            <pc:docMk/>
            <pc:sldMk cId="4148884814" sldId="362"/>
            <ac:grpSpMk id="157" creationId="{9DCEDB9B-C4F7-43DA-BADA-BB693020E2E9}"/>
          </ac:grpSpMkLst>
        </pc:grpChg>
        <pc:grpChg chg="mod">
          <ac:chgData name="Cui Wei" userId="e12f77610f1a8181" providerId="LiveId" clId="{BF6FE68D-76B8-48ED-BD0C-2DF5D54F3F6D}" dt="2020-05-08T14:46:25.458" v="31" actId="478"/>
          <ac:grpSpMkLst>
            <pc:docMk/>
            <pc:sldMk cId="4148884814" sldId="362"/>
            <ac:grpSpMk id="176" creationId="{4F94EE20-72C3-412E-A627-05272FA69C0B}"/>
          </ac:grpSpMkLst>
        </pc:grpChg>
        <pc:grpChg chg="mod">
          <ac:chgData name="Cui Wei" userId="e12f77610f1a8181" providerId="LiveId" clId="{BF6FE68D-76B8-48ED-BD0C-2DF5D54F3F6D}" dt="2020-05-08T14:46:25.458" v="31" actId="478"/>
          <ac:grpSpMkLst>
            <pc:docMk/>
            <pc:sldMk cId="4148884814" sldId="362"/>
            <ac:grpSpMk id="177" creationId="{84FB76BE-D7FB-4961-933B-C42F9E15F52E}"/>
          </ac:grpSpMkLst>
        </pc:grpChg>
        <pc:cxnChg chg="add mod">
          <ac:chgData name="Cui Wei" userId="e12f77610f1a8181" providerId="LiveId" clId="{BF6FE68D-76B8-48ED-BD0C-2DF5D54F3F6D}" dt="2020-05-08T14:45:49.871" v="21" actId="1076"/>
          <ac:cxnSpMkLst>
            <pc:docMk/>
            <pc:sldMk cId="4148884814" sldId="362"/>
            <ac:cxnSpMk id="7" creationId="{211C189F-ADA5-4FF0-8528-C0A3CAFA72F6}"/>
          </ac:cxnSpMkLst>
        </pc:cxnChg>
        <pc:cxnChg chg="add mod">
          <ac:chgData name="Cui Wei" userId="e12f77610f1a8181" providerId="LiveId" clId="{BF6FE68D-76B8-48ED-BD0C-2DF5D54F3F6D}" dt="2020-05-08T14:47:35.769" v="42" actId="196"/>
          <ac:cxnSpMkLst>
            <pc:docMk/>
            <pc:sldMk cId="4148884814" sldId="362"/>
            <ac:cxnSpMk id="75" creationId="{20A49411-15B9-4B33-A4A4-14E0842A2F45}"/>
          </ac:cxnSpMkLst>
        </pc:cxnChg>
      </pc:sldChg>
      <pc:sldChg chg="modTransition">
        <pc:chgData name="Cui Wei" userId="e12f77610f1a8181" providerId="LiveId" clId="{BF6FE68D-76B8-48ED-BD0C-2DF5D54F3F6D}" dt="2020-05-08T16:02:17.996" v="70"/>
        <pc:sldMkLst>
          <pc:docMk/>
          <pc:sldMk cId="1633716228" sldId="371"/>
        </pc:sldMkLst>
      </pc:sldChg>
      <pc:sldChg chg="addSp delSp modSp new">
        <pc:chgData name="Cui Wei" userId="e12f77610f1a8181" providerId="LiveId" clId="{BF6FE68D-76B8-48ED-BD0C-2DF5D54F3F6D}" dt="2020-05-08T14:32:30.746" v="5"/>
        <pc:sldMkLst>
          <pc:docMk/>
          <pc:sldMk cId="906323566" sldId="377"/>
        </pc:sldMkLst>
        <pc:spChg chg="mod">
          <ac:chgData name="Cui Wei" userId="e12f77610f1a8181" providerId="LiveId" clId="{BF6FE68D-76B8-48ED-BD0C-2DF5D54F3F6D}" dt="2020-05-08T14:32:14.489" v="2"/>
          <ac:spMkLst>
            <pc:docMk/>
            <pc:sldMk cId="906323566" sldId="377"/>
            <ac:spMk id="4" creationId="{2C20DFC6-E2B6-4806-AA83-A9AF0F73A767}"/>
          </ac:spMkLst>
        </pc:spChg>
        <pc:spChg chg="mod">
          <ac:chgData name="Cui Wei" userId="e12f77610f1a8181" providerId="LiveId" clId="{BF6FE68D-76B8-48ED-BD0C-2DF5D54F3F6D}" dt="2020-05-08T14:32:14.489" v="2"/>
          <ac:spMkLst>
            <pc:docMk/>
            <pc:sldMk cId="906323566" sldId="377"/>
            <ac:spMk id="5" creationId="{D10A593C-2BFC-4779-9D7D-91A48E4A315C}"/>
          </ac:spMkLst>
        </pc:spChg>
        <pc:spChg chg="mod">
          <ac:chgData name="Cui Wei" userId="e12f77610f1a8181" providerId="LiveId" clId="{BF6FE68D-76B8-48ED-BD0C-2DF5D54F3F6D}" dt="2020-05-08T14:32:14.489" v="2"/>
          <ac:spMkLst>
            <pc:docMk/>
            <pc:sldMk cId="906323566" sldId="377"/>
            <ac:spMk id="7" creationId="{0C5B891A-356F-46D0-85E6-7F292AA12B27}"/>
          </ac:spMkLst>
        </pc:spChg>
        <pc:spChg chg="mod">
          <ac:chgData name="Cui Wei" userId="e12f77610f1a8181" providerId="LiveId" clId="{BF6FE68D-76B8-48ED-BD0C-2DF5D54F3F6D}" dt="2020-05-08T14:32:14.489" v="2"/>
          <ac:spMkLst>
            <pc:docMk/>
            <pc:sldMk cId="906323566" sldId="377"/>
            <ac:spMk id="8" creationId="{5A7765F7-9936-4BD8-BE6F-48C3AF498709}"/>
          </ac:spMkLst>
        </pc:spChg>
        <pc:spChg chg="mod">
          <ac:chgData name="Cui Wei" userId="e12f77610f1a8181" providerId="LiveId" clId="{BF6FE68D-76B8-48ED-BD0C-2DF5D54F3F6D}" dt="2020-05-08T14:32:14.489" v="2"/>
          <ac:spMkLst>
            <pc:docMk/>
            <pc:sldMk cId="906323566" sldId="377"/>
            <ac:spMk id="10" creationId="{2DEA6A51-83F1-481E-A3C7-050C70FA7FD6}"/>
          </ac:spMkLst>
        </pc:spChg>
        <pc:spChg chg="mod">
          <ac:chgData name="Cui Wei" userId="e12f77610f1a8181" providerId="LiveId" clId="{BF6FE68D-76B8-48ED-BD0C-2DF5D54F3F6D}" dt="2020-05-08T14:32:14.489" v="2"/>
          <ac:spMkLst>
            <pc:docMk/>
            <pc:sldMk cId="906323566" sldId="377"/>
            <ac:spMk id="11" creationId="{5EFFCF78-6EDB-4652-906C-BAFEA388201B}"/>
          </ac:spMkLst>
        </pc:spChg>
        <pc:spChg chg="mod">
          <ac:chgData name="Cui Wei" userId="e12f77610f1a8181" providerId="LiveId" clId="{BF6FE68D-76B8-48ED-BD0C-2DF5D54F3F6D}" dt="2020-05-08T14:32:14.489" v="2"/>
          <ac:spMkLst>
            <pc:docMk/>
            <pc:sldMk cId="906323566" sldId="377"/>
            <ac:spMk id="13" creationId="{D5EC4DF0-1CFF-4ED2-99DE-A45C22036975}"/>
          </ac:spMkLst>
        </pc:spChg>
        <pc:spChg chg="mod">
          <ac:chgData name="Cui Wei" userId="e12f77610f1a8181" providerId="LiveId" clId="{BF6FE68D-76B8-48ED-BD0C-2DF5D54F3F6D}" dt="2020-05-08T14:32:14.489" v="2"/>
          <ac:spMkLst>
            <pc:docMk/>
            <pc:sldMk cId="906323566" sldId="377"/>
            <ac:spMk id="14" creationId="{EF74A917-EED7-40E1-A677-C4C5A225FD5D}"/>
          </ac:spMkLst>
        </pc:spChg>
        <pc:spChg chg="mod">
          <ac:chgData name="Cui Wei" userId="e12f77610f1a8181" providerId="LiveId" clId="{BF6FE68D-76B8-48ED-BD0C-2DF5D54F3F6D}" dt="2020-05-08T14:32:14.489" v="2"/>
          <ac:spMkLst>
            <pc:docMk/>
            <pc:sldMk cId="906323566" sldId="377"/>
            <ac:spMk id="16" creationId="{3BDE33D2-A6E1-4565-A25B-6E356290EB0C}"/>
          </ac:spMkLst>
        </pc:spChg>
        <pc:spChg chg="mod">
          <ac:chgData name="Cui Wei" userId="e12f77610f1a8181" providerId="LiveId" clId="{BF6FE68D-76B8-48ED-BD0C-2DF5D54F3F6D}" dt="2020-05-08T14:32:14.489" v="2"/>
          <ac:spMkLst>
            <pc:docMk/>
            <pc:sldMk cId="906323566" sldId="377"/>
            <ac:spMk id="17" creationId="{97950FD8-D4A3-4994-B500-E321A03B127B}"/>
          </ac:spMkLst>
        </pc:spChg>
        <pc:spChg chg="mod">
          <ac:chgData name="Cui Wei" userId="e12f77610f1a8181" providerId="LiveId" clId="{BF6FE68D-76B8-48ED-BD0C-2DF5D54F3F6D}" dt="2020-05-08T14:32:14.489" v="2"/>
          <ac:spMkLst>
            <pc:docMk/>
            <pc:sldMk cId="906323566" sldId="377"/>
            <ac:spMk id="19" creationId="{7D8761E0-0D85-43A7-AB4E-111E86FFE9FD}"/>
          </ac:spMkLst>
        </pc:spChg>
        <pc:spChg chg="mod">
          <ac:chgData name="Cui Wei" userId="e12f77610f1a8181" providerId="LiveId" clId="{BF6FE68D-76B8-48ED-BD0C-2DF5D54F3F6D}" dt="2020-05-08T14:32:14.489" v="2"/>
          <ac:spMkLst>
            <pc:docMk/>
            <pc:sldMk cId="906323566" sldId="377"/>
            <ac:spMk id="20" creationId="{09E49DA7-E009-4752-95C7-4A5CC8A9443A}"/>
          </ac:spMkLst>
        </pc:spChg>
        <pc:spChg chg="add mod">
          <ac:chgData name="Cui Wei" userId="e12f77610f1a8181" providerId="LiveId" clId="{BF6FE68D-76B8-48ED-BD0C-2DF5D54F3F6D}" dt="2020-05-08T14:32:25.100" v="4"/>
          <ac:spMkLst>
            <pc:docMk/>
            <pc:sldMk cId="906323566" sldId="377"/>
            <ac:spMk id="21" creationId="{6CC8B3FA-0EF3-4086-B97B-32A00467BD6A}"/>
          </ac:spMkLst>
        </pc:spChg>
        <pc:spChg chg="mod">
          <ac:chgData name="Cui Wei" userId="e12f77610f1a8181" providerId="LiveId" clId="{BF6FE68D-76B8-48ED-BD0C-2DF5D54F3F6D}" dt="2020-05-08T14:32:25.100" v="4"/>
          <ac:spMkLst>
            <pc:docMk/>
            <pc:sldMk cId="906323566" sldId="377"/>
            <ac:spMk id="23" creationId="{EEDE0D40-3AAC-47DA-B174-46E6D2E633C6}"/>
          </ac:spMkLst>
        </pc:spChg>
        <pc:spChg chg="mod">
          <ac:chgData name="Cui Wei" userId="e12f77610f1a8181" providerId="LiveId" clId="{BF6FE68D-76B8-48ED-BD0C-2DF5D54F3F6D}" dt="2020-05-08T14:32:25.100" v="4"/>
          <ac:spMkLst>
            <pc:docMk/>
            <pc:sldMk cId="906323566" sldId="377"/>
            <ac:spMk id="24" creationId="{41E375AE-2ADC-4CCE-8C3C-A75E241C52B4}"/>
          </ac:spMkLst>
        </pc:spChg>
        <pc:spChg chg="mod">
          <ac:chgData name="Cui Wei" userId="e12f77610f1a8181" providerId="LiveId" clId="{BF6FE68D-76B8-48ED-BD0C-2DF5D54F3F6D}" dt="2020-05-08T14:32:25.100" v="4"/>
          <ac:spMkLst>
            <pc:docMk/>
            <pc:sldMk cId="906323566" sldId="377"/>
            <ac:spMk id="26" creationId="{28CCDA91-D615-4275-B048-7F4636F24DF2}"/>
          </ac:spMkLst>
        </pc:spChg>
        <pc:spChg chg="mod">
          <ac:chgData name="Cui Wei" userId="e12f77610f1a8181" providerId="LiveId" clId="{BF6FE68D-76B8-48ED-BD0C-2DF5D54F3F6D}" dt="2020-05-08T14:32:25.100" v="4"/>
          <ac:spMkLst>
            <pc:docMk/>
            <pc:sldMk cId="906323566" sldId="377"/>
            <ac:spMk id="27" creationId="{508111B8-D3F4-4A30-A7AE-3852C9B26874}"/>
          </ac:spMkLst>
        </pc:spChg>
        <pc:spChg chg="mod">
          <ac:chgData name="Cui Wei" userId="e12f77610f1a8181" providerId="LiveId" clId="{BF6FE68D-76B8-48ED-BD0C-2DF5D54F3F6D}" dt="2020-05-08T14:32:25.100" v="4"/>
          <ac:spMkLst>
            <pc:docMk/>
            <pc:sldMk cId="906323566" sldId="377"/>
            <ac:spMk id="29" creationId="{EBB78ABF-DC7C-4F94-85CC-D0137494B6BE}"/>
          </ac:spMkLst>
        </pc:spChg>
        <pc:spChg chg="mod">
          <ac:chgData name="Cui Wei" userId="e12f77610f1a8181" providerId="LiveId" clId="{BF6FE68D-76B8-48ED-BD0C-2DF5D54F3F6D}" dt="2020-05-08T14:32:25.100" v="4"/>
          <ac:spMkLst>
            <pc:docMk/>
            <pc:sldMk cId="906323566" sldId="377"/>
            <ac:spMk id="30" creationId="{9292294B-1B5C-4454-905E-852C3BCAE60B}"/>
          </ac:spMkLst>
        </pc:spChg>
        <pc:spChg chg="mod">
          <ac:chgData name="Cui Wei" userId="e12f77610f1a8181" providerId="LiveId" clId="{BF6FE68D-76B8-48ED-BD0C-2DF5D54F3F6D}" dt="2020-05-08T14:32:25.100" v="4"/>
          <ac:spMkLst>
            <pc:docMk/>
            <pc:sldMk cId="906323566" sldId="377"/>
            <ac:spMk id="32" creationId="{A17E9754-7596-4796-8560-34903A4EB504}"/>
          </ac:spMkLst>
        </pc:spChg>
        <pc:spChg chg="mod">
          <ac:chgData name="Cui Wei" userId="e12f77610f1a8181" providerId="LiveId" clId="{BF6FE68D-76B8-48ED-BD0C-2DF5D54F3F6D}" dt="2020-05-08T14:32:25.100" v="4"/>
          <ac:spMkLst>
            <pc:docMk/>
            <pc:sldMk cId="906323566" sldId="377"/>
            <ac:spMk id="33" creationId="{4808B39D-68CE-47E0-84D8-6FBD4EE9BE45}"/>
          </ac:spMkLst>
        </pc:spChg>
        <pc:spChg chg="mod">
          <ac:chgData name="Cui Wei" userId="e12f77610f1a8181" providerId="LiveId" clId="{BF6FE68D-76B8-48ED-BD0C-2DF5D54F3F6D}" dt="2020-05-08T14:32:25.100" v="4"/>
          <ac:spMkLst>
            <pc:docMk/>
            <pc:sldMk cId="906323566" sldId="377"/>
            <ac:spMk id="35" creationId="{C08E2D38-7BF0-41D8-A9D4-D7743C7417D4}"/>
          </ac:spMkLst>
        </pc:spChg>
        <pc:spChg chg="mod">
          <ac:chgData name="Cui Wei" userId="e12f77610f1a8181" providerId="LiveId" clId="{BF6FE68D-76B8-48ED-BD0C-2DF5D54F3F6D}" dt="2020-05-08T14:32:25.100" v="4"/>
          <ac:spMkLst>
            <pc:docMk/>
            <pc:sldMk cId="906323566" sldId="377"/>
            <ac:spMk id="36" creationId="{F326FDAF-DC94-47EC-9755-476329AA5C09}"/>
          </ac:spMkLst>
        </pc:spChg>
        <pc:spChg chg="mod">
          <ac:chgData name="Cui Wei" userId="e12f77610f1a8181" providerId="LiveId" clId="{BF6FE68D-76B8-48ED-BD0C-2DF5D54F3F6D}" dt="2020-05-08T14:32:25.100" v="4"/>
          <ac:spMkLst>
            <pc:docMk/>
            <pc:sldMk cId="906323566" sldId="377"/>
            <ac:spMk id="38" creationId="{EDCDA262-592B-4051-AFB8-93E595D9744F}"/>
          </ac:spMkLst>
        </pc:spChg>
        <pc:spChg chg="mod">
          <ac:chgData name="Cui Wei" userId="e12f77610f1a8181" providerId="LiveId" clId="{BF6FE68D-76B8-48ED-BD0C-2DF5D54F3F6D}" dt="2020-05-08T14:32:25.100" v="4"/>
          <ac:spMkLst>
            <pc:docMk/>
            <pc:sldMk cId="906323566" sldId="377"/>
            <ac:spMk id="39" creationId="{256345B6-BB25-4526-BC8E-F4B8CA85E7C4}"/>
          </ac:spMkLst>
        </pc:spChg>
        <pc:spChg chg="mod">
          <ac:chgData name="Cui Wei" userId="e12f77610f1a8181" providerId="LiveId" clId="{BF6FE68D-76B8-48ED-BD0C-2DF5D54F3F6D}" dt="2020-05-08T14:32:25.100" v="4"/>
          <ac:spMkLst>
            <pc:docMk/>
            <pc:sldMk cId="906323566" sldId="377"/>
            <ac:spMk id="41" creationId="{074A10BE-AFA1-411B-88DC-56AF8DB65AB7}"/>
          </ac:spMkLst>
        </pc:spChg>
        <pc:spChg chg="mod">
          <ac:chgData name="Cui Wei" userId="e12f77610f1a8181" providerId="LiveId" clId="{BF6FE68D-76B8-48ED-BD0C-2DF5D54F3F6D}" dt="2020-05-08T14:32:25.100" v="4"/>
          <ac:spMkLst>
            <pc:docMk/>
            <pc:sldMk cId="906323566" sldId="377"/>
            <ac:spMk id="42" creationId="{DF2283E3-A2DD-4DF3-A0D9-E881020D08B6}"/>
          </ac:spMkLst>
        </pc:spChg>
        <pc:spChg chg="mod">
          <ac:chgData name="Cui Wei" userId="e12f77610f1a8181" providerId="LiveId" clId="{BF6FE68D-76B8-48ED-BD0C-2DF5D54F3F6D}" dt="2020-05-08T14:32:25.100" v="4"/>
          <ac:spMkLst>
            <pc:docMk/>
            <pc:sldMk cId="906323566" sldId="377"/>
            <ac:spMk id="43" creationId="{0B47B70D-3D7C-47A0-BAB9-4B6A40A24716}"/>
          </ac:spMkLst>
        </pc:spChg>
        <pc:spChg chg="mod">
          <ac:chgData name="Cui Wei" userId="e12f77610f1a8181" providerId="LiveId" clId="{BF6FE68D-76B8-48ED-BD0C-2DF5D54F3F6D}" dt="2020-05-08T14:32:25.100" v="4"/>
          <ac:spMkLst>
            <pc:docMk/>
            <pc:sldMk cId="906323566" sldId="377"/>
            <ac:spMk id="44" creationId="{5496F00D-8945-40F7-AAF5-B9706E7B72CB}"/>
          </ac:spMkLst>
        </pc:spChg>
        <pc:spChg chg="mod">
          <ac:chgData name="Cui Wei" userId="e12f77610f1a8181" providerId="LiveId" clId="{BF6FE68D-76B8-48ED-BD0C-2DF5D54F3F6D}" dt="2020-05-08T14:32:25.100" v="4"/>
          <ac:spMkLst>
            <pc:docMk/>
            <pc:sldMk cId="906323566" sldId="377"/>
            <ac:spMk id="45" creationId="{C06A2F03-D085-488B-8560-3A3A9B65489A}"/>
          </ac:spMkLst>
        </pc:spChg>
        <pc:spChg chg="mod">
          <ac:chgData name="Cui Wei" userId="e12f77610f1a8181" providerId="LiveId" clId="{BF6FE68D-76B8-48ED-BD0C-2DF5D54F3F6D}" dt="2020-05-08T14:32:25.100" v="4"/>
          <ac:spMkLst>
            <pc:docMk/>
            <pc:sldMk cId="906323566" sldId="377"/>
            <ac:spMk id="46" creationId="{0EB6CBE9-A7D8-48C4-8150-63FF4D84BF19}"/>
          </ac:spMkLst>
        </pc:spChg>
        <pc:spChg chg="mod">
          <ac:chgData name="Cui Wei" userId="e12f77610f1a8181" providerId="LiveId" clId="{BF6FE68D-76B8-48ED-BD0C-2DF5D54F3F6D}" dt="2020-05-08T14:32:25.100" v="4"/>
          <ac:spMkLst>
            <pc:docMk/>
            <pc:sldMk cId="906323566" sldId="377"/>
            <ac:spMk id="47" creationId="{4310F4F1-6924-4E21-BE3F-179B21704E53}"/>
          </ac:spMkLst>
        </pc:spChg>
        <pc:spChg chg="mod">
          <ac:chgData name="Cui Wei" userId="e12f77610f1a8181" providerId="LiveId" clId="{BF6FE68D-76B8-48ED-BD0C-2DF5D54F3F6D}" dt="2020-05-08T14:32:25.100" v="4"/>
          <ac:spMkLst>
            <pc:docMk/>
            <pc:sldMk cId="906323566" sldId="377"/>
            <ac:spMk id="48" creationId="{635732D2-0726-46D8-B4B8-586DAA7D84F0}"/>
          </ac:spMkLst>
        </pc:spChg>
        <pc:spChg chg="mod">
          <ac:chgData name="Cui Wei" userId="e12f77610f1a8181" providerId="LiveId" clId="{BF6FE68D-76B8-48ED-BD0C-2DF5D54F3F6D}" dt="2020-05-08T14:32:25.100" v="4"/>
          <ac:spMkLst>
            <pc:docMk/>
            <pc:sldMk cId="906323566" sldId="377"/>
            <ac:spMk id="49" creationId="{4417166B-9E0B-41F5-88C4-F258D4B99F83}"/>
          </ac:spMkLst>
        </pc:spChg>
        <pc:spChg chg="mod">
          <ac:chgData name="Cui Wei" userId="e12f77610f1a8181" providerId="LiveId" clId="{BF6FE68D-76B8-48ED-BD0C-2DF5D54F3F6D}" dt="2020-05-08T14:32:25.100" v="4"/>
          <ac:spMkLst>
            <pc:docMk/>
            <pc:sldMk cId="906323566" sldId="377"/>
            <ac:spMk id="50" creationId="{2C01512B-2970-4953-9903-03A2B31D739D}"/>
          </ac:spMkLst>
        </pc:spChg>
        <pc:spChg chg="mod">
          <ac:chgData name="Cui Wei" userId="e12f77610f1a8181" providerId="LiveId" clId="{BF6FE68D-76B8-48ED-BD0C-2DF5D54F3F6D}" dt="2020-05-08T14:32:25.100" v="4"/>
          <ac:spMkLst>
            <pc:docMk/>
            <pc:sldMk cId="906323566" sldId="377"/>
            <ac:spMk id="51" creationId="{87DA5C65-7643-4678-8045-A11047F2872A}"/>
          </ac:spMkLst>
        </pc:spChg>
        <pc:spChg chg="mod">
          <ac:chgData name="Cui Wei" userId="e12f77610f1a8181" providerId="LiveId" clId="{BF6FE68D-76B8-48ED-BD0C-2DF5D54F3F6D}" dt="2020-05-08T14:32:25.100" v="4"/>
          <ac:spMkLst>
            <pc:docMk/>
            <pc:sldMk cId="906323566" sldId="377"/>
            <ac:spMk id="52" creationId="{0A851E80-079B-4362-8001-59EC4AC4CC6D}"/>
          </ac:spMkLst>
        </pc:spChg>
        <pc:spChg chg="mod">
          <ac:chgData name="Cui Wei" userId="e12f77610f1a8181" providerId="LiveId" clId="{BF6FE68D-76B8-48ED-BD0C-2DF5D54F3F6D}" dt="2020-05-08T14:32:25.100" v="4"/>
          <ac:spMkLst>
            <pc:docMk/>
            <pc:sldMk cId="906323566" sldId="377"/>
            <ac:spMk id="53" creationId="{3EA8DD9F-191B-42B9-B40F-2006F515AFF2}"/>
          </ac:spMkLst>
        </pc:spChg>
        <pc:spChg chg="mod">
          <ac:chgData name="Cui Wei" userId="e12f77610f1a8181" providerId="LiveId" clId="{BF6FE68D-76B8-48ED-BD0C-2DF5D54F3F6D}" dt="2020-05-08T14:32:25.100" v="4"/>
          <ac:spMkLst>
            <pc:docMk/>
            <pc:sldMk cId="906323566" sldId="377"/>
            <ac:spMk id="54" creationId="{2D33DC93-6A37-46FF-836A-37E0BB67BE6A}"/>
          </ac:spMkLst>
        </pc:spChg>
        <pc:spChg chg="mod">
          <ac:chgData name="Cui Wei" userId="e12f77610f1a8181" providerId="LiveId" clId="{BF6FE68D-76B8-48ED-BD0C-2DF5D54F3F6D}" dt="2020-05-08T14:32:25.100" v="4"/>
          <ac:spMkLst>
            <pc:docMk/>
            <pc:sldMk cId="906323566" sldId="377"/>
            <ac:spMk id="55" creationId="{1F37FBC2-2A19-4463-8CB4-637DF2297332}"/>
          </ac:spMkLst>
        </pc:spChg>
        <pc:spChg chg="mod">
          <ac:chgData name="Cui Wei" userId="e12f77610f1a8181" providerId="LiveId" clId="{BF6FE68D-76B8-48ED-BD0C-2DF5D54F3F6D}" dt="2020-05-08T14:32:25.100" v="4"/>
          <ac:spMkLst>
            <pc:docMk/>
            <pc:sldMk cId="906323566" sldId="377"/>
            <ac:spMk id="56" creationId="{3EBC2A2C-DBB7-4241-AFDE-35E99862AD83}"/>
          </ac:spMkLst>
        </pc:spChg>
        <pc:spChg chg="mod">
          <ac:chgData name="Cui Wei" userId="e12f77610f1a8181" providerId="LiveId" clId="{BF6FE68D-76B8-48ED-BD0C-2DF5D54F3F6D}" dt="2020-05-08T14:32:25.100" v="4"/>
          <ac:spMkLst>
            <pc:docMk/>
            <pc:sldMk cId="906323566" sldId="377"/>
            <ac:spMk id="57" creationId="{FCF86A0E-2C35-4F95-BFCD-8A69AB836159}"/>
          </ac:spMkLst>
        </pc:spChg>
        <pc:spChg chg="mod">
          <ac:chgData name="Cui Wei" userId="e12f77610f1a8181" providerId="LiveId" clId="{BF6FE68D-76B8-48ED-BD0C-2DF5D54F3F6D}" dt="2020-05-08T14:32:25.100" v="4"/>
          <ac:spMkLst>
            <pc:docMk/>
            <pc:sldMk cId="906323566" sldId="377"/>
            <ac:spMk id="58" creationId="{88100BD0-12F6-464A-B2D9-CC389F044235}"/>
          </ac:spMkLst>
        </pc:spChg>
        <pc:spChg chg="mod">
          <ac:chgData name="Cui Wei" userId="e12f77610f1a8181" providerId="LiveId" clId="{BF6FE68D-76B8-48ED-BD0C-2DF5D54F3F6D}" dt="2020-05-08T14:32:25.100" v="4"/>
          <ac:spMkLst>
            <pc:docMk/>
            <pc:sldMk cId="906323566" sldId="377"/>
            <ac:spMk id="59" creationId="{6B276108-F378-4926-8C66-400BB039EF08}"/>
          </ac:spMkLst>
        </pc:spChg>
        <pc:spChg chg="mod">
          <ac:chgData name="Cui Wei" userId="e12f77610f1a8181" providerId="LiveId" clId="{BF6FE68D-76B8-48ED-BD0C-2DF5D54F3F6D}" dt="2020-05-08T14:32:25.100" v="4"/>
          <ac:spMkLst>
            <pc:docMk/>
            <pc:sldMk cId="906323566" sldId="377"/>
            <ac:spMk id="60" creationId="{007E003A-DAB2-45FB-B3AA-63D449B6E985}"/>
          </ac:spMkLst>
        </pc:spChg>
        <pc:spChg chg="mod">
          <ac:chgData name="Cui Wei" userId="e12f77610f1a8181" providerId="LiveId" clId="{BF6FE68D-76B8-48ED-BD0C-2DF5D54F3F6D}" dt="2020-05-08T14:32:25.100" v="4"/>
          <ac:spMkLst>
            <pc:docMk/>
            <pc:sldMk cId="906323566" sldId="377"/>
            <ac:spMk id="61" creationId="{B99793B4-D477-4177-B94D-A28AE5A1B714}"/>
          </ac:spMkLst>
        </pc:spChg>
        <pc:spChg chg="mod">
          <ac:chgData name="Cui Wei" userId="e12f77610f1a8181" providerId="LiveId" clId="{BF6FE68D-76B8-48ED-BD0C-2DF5D54F3F6D}" dt="2020-05-08T14:32:25.100" v="4"/>
          <ac:spMkLst>
            <pc:docMk/>
            <pc:sldMk cId="906323566" sldId="377"/>
            <ac:spMk id="62" creationId="{6A0E493C-129A-4CEB-87AE-BD1D9C6A9186}"/>
          </ac:spMkLst>
        </pc:spChg>
        <pc:spChg chg="mod">
          <ac:chgData name="Cui Wei" userId="e12f77610f1a8181" providerId="LiveId" clId="{BF6FE68D-76B8-48ED-BD0C-2DF5D54F3F6D}" dt="2020-05-08T14:32:25.100" v="4"/>
          <ac:spMkLst>
            <pc:docMk/>
            <pc:sldMk cId="906323566" sldId="377"/>
            <ac:spMk id="63" creationId="{AE3F4F47-FF3C-4F30-9CE7-582F03E6C7B5}"/>
          </ac:spMkLst>
        </pc:spChg>
        <pc:spChg chg="mod">
          <ac:chgData name="Cui Wei" userId="e12f77610f1a8181" providerId="LiveId" clId="{BF6FE68D-76B8-48ED-BD0C-2DF5D54F3F6D}" dt="2020-05-08T14:32:25.100" v="4"/>
          <ac:spMkLst>
            <pc:docMk/>
            <pc:sldMk cId="906323566" sldId="377"/>
            <ac:spMk id="67" creationId="{AF240CAC-BDC6-4052-9813-1B8D9B2F57F2}"/>
          </ac:spMkLst>
        </pc:spChg>
        <pc:spChg chg="mod">
          <ac:chgData name="Cui Wei" userId="e12f77610f1a8181" providerId="LiveId" clId="{BF6FE68D-76B8-48ED-BD0C-2DF5D54F3F6D}" dt="2020-05-08T14:32:25.100" v="4"/>
          <ac:spMkLst>
            <pc:docMk/>
            <pc:sldMk cId="906323566" sldId="377"/>
            <ac:spMk id="68" creationId="{B5367594-969C-4B0F-AA40-B427C1C5AE90}"/>
          </ac:spMkLst>
        </pc:spChg>
        <pc:spChg chg="mod">
          <ac:chgData name="Cui Wei" userId="e12f77610f1a8181" providerId="LiveId" clId="{BF6FE68D-76B8-48ED-BD0C-2DF5D54F3F6D}" dt="2020-05-08T14:32:25.100" v="4"/>
          <ac:spMkLst>
            <pc:docMk/>
            <pc:sldMk cId="906323566" sldId="377"/>
            <ac:spMk id="69" creationId="{577F6548-405D-4441-AF35-448A9E616083}"/>
          </ac:spMkLst>
        </pc:spChg>
        <pc:spChg chg="mod">
          <ac:chgData name="Cui Wei" userId="e12f77610f1a8181" providerId="LiveId" clId="{BF6FE68D-76B8-48ED-BD0C-2DF5D54F3F6D}" dt="2020-05-08T14:32:25.100" v="4"/>
          <ac:spMkLst>
            <pc:docMk/>
            <pc:sldMk cId="906323566" sldId="377"/>
            <ac:spMk id="70" creationId="{DE3A494B-F57A-45F3-A293-A751C91A9127}"/>
          </ac:spMkLst>
        </pc:spChg>
        <pc:spChg chg="mod">
          <ac:chgData name="Cui Wei" userId="e12f77610f1a8181" providerId="LiveId" clId="{BF6FE68D-76B8-48ED-BD0C-2DF5D54F3F6D}" dt="2020-05-08T14:32:25.100" v="4"/>
          <ac:spMkLst>
            <pc:docMk/>
            <pc:sldMk cId="906323566" sldId="377"/>
            <ac:spMk id="71" creationId="{0D541F33-2B40-45C3-A00C-EB33C63AA3C9}"/>
          </ac:spMkLst>
        </pc:spChg>
        <pc:spChg chg="mod">
          <ac:chgData name="Cui Wei" userId="e12f77610f1a8181" providerId="LiveId" clId="{BF6FE68D-76B8-48ED-BD0C-2DF5D54F3F6D}" dt="2020-05-08T14:32:25.100" v="4"/>
          <ac:spMkLst>
            <pc:docMk/>
            <pc:sldMk cId="906323566" sldId="377"/>
            <ac:spMk id="72" creationId="{4A0AFBD7-5D06-44F0-966A-4A1EA89A1D2C}"/>
          </ac:spMkLst>
        </pc:spChg>
        <pc:spChg chg="mod">
          <ac:chgData name="Cui Wei" userId="e12f77610f1a8181" providerId="LiveId" clId="{BF6FE68D-76B8-48ED-BD0C-2DF5D54F3F6D}" dt="2020-05-08T14:32:25.100" v="4"/>
          <ac:spMkLst>
            <pc:docMk/>
            <pc:sldMk cId="906323566" sldId="377"/>
            <ac:spMk id="73" creationId="{1747EF8E-DD1C-4377-AB7A-66CD85DD30FD}"/>
          </ac:spMkLst>
        </pc:spChg>
        <pc:spChg chg="mod">
          <ac:chgData name="Cui Wei" userId="e12f77610f1a8181" providerId="LiveId" clId="{BF6FE68D-76B8-48ED-BD0C-2DF5D54F3F6D}" dt="2020-05-08T14:32:25.100" v="4"/>
          <ac:spMkLst>
            <pc:docMk/>
            <pc:sldMk cId="906323566" sldId="377"/>
            <ac:spMk id="74" creationId="{FCC072ED-E9C9-47FB-98DA-28532F9C75EB}"/>
          </ac:spMkLst>
        </pc:spChg>
        <pc:spChg chg="mod">
          <ac:chgData name="Cui Wei" userId="e12f77610f1a8181" providerId="LiveId" clId="{BF6FE68D-76B8-48ED-BD0C-2DF5D54F3F6D}" dt="2020-05-08T14:32:25.100" v="4"/>
          <ac:spMkLst>
            <pc:docMk/>
            <pc:sldMk cId="906323566" sldId="377"/>
            <ac:spMk id="75" creationId="{0F063175-08C7-4BF7-BB42-50FE4BB14B64}"/>
          </ac:spMkLst>
        </pc:spChg>
        <pc:spChg chg="mod">
          <ac:chgData name="Cui Wei" userId="e12f77610f1a8181" providerId="LiveId" clId="{BF6FE68D-76B8-48ED-BD0C-2DF5D54F3F6D}" dt="2020-05-08T14:32:25.100" v="4"/>
          <ac:spMkLst>
            <pc:docMk/>
            <pc:sldMk cId="906323566" sldId="377"/>
            <ac:spMk id="76" creationId="{D6F8A9B1-1A64-4322-B72B-5F4863E0245A}"/>
          </ac:spMkLst>
        </pc:spChg>
        <pc:spChg chg="mod">
          <ac:chgData name="Cui Wei" userId="e12f77610f1a8181" providerId="LiveId" clId="{BF6FE68D-76B8-48ED-BD0C-2DF5D54F3F6D}" dt="2020-05-08T14:32:25.100" v="4"/>
          <ac:spMkLst>
            <pc:docMk/>
            <pc:sldMk cId="906323566" sldId="377"/>
            <ac:spMk id="77" creationId="{BD64251D-A75F-4892-B8F6-C022B79360DA}"/>
          </ac:spMkLst>
        </pc:spChg>
        <pc:spChg chg="mod">
          <ac:chgData name="Cui Wei" userId="e12f77610f1a8181" providerId="LiveId" clId="{BF6FE68D-76B8-48ED-BD0C-2DF5D54F3F6D}" dt="2020-05-08T14:32:25.100" v="4"/>
          <ac:spMkLst>
            <pc:docMk/>
            <pc:sldMk cId="906323566" sldId="377"/>
            <ac:spMk id="78" creationId="{CCF86740-AB73-45F0-859F-8744E141216A}"/>
          </ac:spMkLst>
        </pc:spChg>
        <pc:spChg chg="mod">
          <ac:chgData name="Cui Wei" userId="e12f77610f1a8181" providerId="LiveId" clId="{BF6FE68D-76B8-48ED-BD0C-2DF5D54F3F6D}" dt="2020-05-08T14:32:25.100" v="4"/>
          <ac:spMkLst>
            <pc:docMk/>
            <pc:sldMk cId="906323566" sldId="377"/>
            <ac:spMk id="79" creationId="{C7C6125D-FB8A-4426-9521-ACF122565BEB}"/>
          </ac:spMkLst>
        </pc:spChg>
        <pc:spChg chg="mod">
          <ac:chgData name="Cui Wei" userId="e12f77610f1a8181" providerId="LiveId" clId="{BF6FE68D-76B8-48ED-BD0C-2DF5D54F3F6D}" dt="2020-05-08T14:32:25.100" v="4"/>
          <ac:spMkLst>
            <pc:docMk/>
            <pc:sldMk cId="906323566" sldId="377"/>
            <ac:spMk id="80" creationId="{20F3D1BE-1845-401E-AA28-60AF8C5D160A}"/>
          </ac:spMkLst>
        </pc:spChg>
        <pc:spChg chg="mod">
          <ac:chgData name="Cui Wei" userId="e12f77610f1a8181" providerId="LiveId" clId="{BF6FE68D-76B8-48ED-BD0C-2DF5D54F3F6D}" dt="2020-05-08T14:32:25.100" v="4"/>
          <ac:spMkLst>
            <pc:docMk/>
            <pc:sldMk cId="906323566" sldId="377"/>
            <ac:spMk id="81" creationId="{CCC881BC-2809-4C2E-9348-0E43E08DF8AB}"/>
          </ac:spMkLst>
        </pc:spChg>
        <pc:spChg chg="mod">
          <ac:chgData name="Cui Wei" userId="e12f77610f1a8181" providerId="LiveId" clId="{BF6FE68D-76B8-48ED-BD0C-2DF5D54F3F6D}" dt="2020-05-08T14:32:25.100" v="4"/>
          <ac:spMkLst>
            <pc:docMk/>
            <pc:sldMk cId="906323566" sldId="377"/>
            <ac:spMk id="82" creationId="{DE759A37-BF7F-4BD3-AD6C-963170467BCB}"/>
          </ac:spMkLst>
        </pc:spChg>
        <pc:spChg chg="mod">
          <ac:chgData name="Cui Wei" userId="e12f77610f1a8181" providerId="LiveId" clId="{BF6FE68D-76B8-48ED-BD0C-2DF5D54F3F6D}" dt="2020-05-08T14:32:25.100" v="4"/>
          <ac:spMkLst>
            <pc:docMk/>
            <pc:sldMk cId="906323566" sldId="377"/>
            <ac:spMk id="83" creationId="{B92D29AC-94EE-40CB-B9ED-E514BF4AD9A3}"/>
          </ac:spMkLst>
        </pc:spChg>
        <pc:spChg chg="mod">
          <ac:chgData name="Cui Wei" userId="e12f77610f1a8181" providerId="LiveId" clId="{BF6FE68D-76B8-48ED-BD0C-2DF5D54F3F6D}" dt="2020-05-08T14:32:25.100" v="4"/>
          <ac:spMkLst>
            <pc:docMk/>
            <pc:sldMk cId="906323566" sldId="377"/>
            <ac:spMk id="84" creationId="{A4721FFD-5F5A-4CB6-B378-8CEFA9AF443F}"/>
          </ac:spMkLst>
        </pc:spChg>
        <pc:spChg chg="mod">
          <ac:chgData name="Cui Wei" userId="e12f77610f1a8181" providerId="LiveId" clId="{BF6FE68D-76B8-48ED-BD0C-2DF5D54F3F6D}" dt="2020-05-08T14:32:25.100" v="4"/>
          <ac:spMkLst>
            <pc:docMk/>
            <pc:sldMk cId="906323566" sldId="377"/>
            <ac:spMk id="85" creationId="{5C026A49-EDB6-4D33-9A8C-3EB0E0D52B45}"/>
          </ac:spMkLst>
        </pc:spChg>
        <pc:spChg chg="mod">
          <ac:chgData name="Cui Wei" userId="e12f77610f1a8181" providerId="LiveId" clId="{BF6FE68D-76B8-48ED-BD0C-2DF5D54F3F6D}" dt="2020-05-08T14:32:25.100" v="4"/>
          <ac:spMkLst>
            <pc:docMk/>
            <pc:sldMk cId="906323566" sldId="377"/>
            <ac:spMk id="86" creationId="{116125CC-8E6E-4EE1-BA62-6A5C110C434E}"/>
          </ac:spMkLst>
        </pc:spChg>
        <pc:spChg chg="mod">
          <ac:chgData name="Cui Wei" userId="e12f77610f1a8181" providerId="LiveId" clId="{BF6FE68D-76B8-48ED-BD0C-2DF5D54F3F6D}" dt="2020-05-08T14:32:25.100" v="4"/>
          <ac:spMkLst>
            <pc:docMk/>
            <pc:sldMk cId="906323566" sldId="377"/>
            <ac:spMk id="87" creationId="{DC6F0976-6751-446F-AED2-4FAEAF3D69F9}"/>
          </ac:spMkLst>
        </pc:spChg>
        <pc:spChg chg="mod">
          <ac:chgData name="Cui Wei" userId="e12f77610f1a8181" providerId="LiveId" clId="{BF6FE68D-76B8-48ED-BD0C-2DF5D54F3F6D}" dt="2020-05-08T14:32:25.100" v="4"/>
          <ac:spMkLst>
            <pc:docMk/>
            <pc:sldMk cId="906323566" sldId="377"/>
            <ac:spMk id="88" creationId="{9C218A53-4739-4769-AA65-BAA4D204DF6E}"/>
          </ac:spMkLst>
        </pc:spChg>
        <pc:spChg chg="mod">
          <ac:chgData name="Cui Wei" userId="e12f77610f1a8181" providerId="LiveId" clId="{BF6FE68D-76B8-48ED-BD0C-2DF5D54F3F6D}" dt="2020-05-08T14:32:25.100" v="4"/>
          <ac:spMkLst>
            <pc:docMk/>
            <pc:sldMk cId="906323566" sldId="377"/>
            <ac:spMk id="89" creationId="{E6CD6C59-1734-45CD-8626-BB90AE6AF8C8}"/>
          </ac:spMkLst>
        </pc:spChg>
        <pc:spChg chg="mod">
          <ac:chgData name="Cui Wei" userId="e12f77610f1a8181" providerId="LiveId" clId="{BF6FE68D-76B8-48ED-BD0C-2DF5D54F3F6D}" dt="2020-05-08T14:32:25.100" v="4"/>
          <ac:spMkLst>
            <pc:docMk/>
            <pc:sldMk cId="906323566" sldId="377"/>
            <ac:spMk id="90" creationId="{18A4B1D6-1F70-4574-A4C9-86C04C75E378}"/>
          </ac:spMkLst>
        </pc:spChg>
        <pc:spChg chg="mod">
          <ac:chgData name="Cui Wei" userId="e12f77610f1a8181" providerId="LiveId" clId="{BF6FE68D-76B8-48ED-BD0C-2DF5D54F3F6D}" dt="2020-05-08T14:32:25.100" v="4"/>
          <ac:spMkLst>
            <pc:docMk/>
            <pc:sldMk cId="906323566" sldId="377"/>
            <ac:spMk id="91" creationId="{7A1874AB-81B7-41DE-BA86-9CF19B4EF130}"/>
          </ac:spMkLst>
        </pc:spChg>
        <pc:spChg chg="mod">
          <ac:chgData name="Cui Wei" userId="e12f77610f1a8181" providerId="LiveId" clId="{BF6FE68D-76B8-48ED-BD0C-2DF5D54F3F6D}" dt="2020-05-08T14:32:25.100" v="4"/>
          <ac:spMkLst>
            <pc:docMk/>
            <pc:sldMk cId="906323566" sldId="377"/>
            <ac:spMk id="92" creationId="{DEE992AD-66E6-4650-B1A9-B29051E3C976}"/>
          </ac:spMkLst>
        </pc:spChg>
        <pc:spChg chg="mod">
          <ac:chgData name="Cui Wei" userId="e12f77610f1a8181" providerId="LiveId" clId="{BF6FE68D-76B8-48ED-BD0C-2DF5D54F3F6D}" dt="2020-05-08T14:32:25.100" v="4"/>
          <ac:spMkLst>
            <pc:docMk/>
            <pc:sldMk cId="906323566" sldId="377"/>
            <ac:spMk id="93" creationId="{FE473741-D86A-4743-82FB-BBCF752FE5E6}"/>
          </ac:spMkLst>
        </pc:spChg>
        <pc:grpChg chg="add del mod">
          <ac:chgData name="Cui Wei" userId="e12f77610f1a8181" providerId="LiveId" clId="{BF6FE68D-76B8-48ED-BD0C-2DF5D54F3F6D}" dt="2020-05-08T14:32:24.791" v="3" actId="478"/>
          <ac:grpSpMkLst>
            <pc:docMk/>
            <pc:sldMk cId="906323566" sldId="377"/>
            <ac:grpSpMk id="3" creationId="{3E5810AB-0721-4731-8AF4-BEDBCE4CD950}"/>
          </ac:grpSpMkLst>
        </pc:grpChg>
        <pc:grpChg chg="add del mod">
          <ac:chgData name="Cui Wei" userId="e12f77610f1a8181" providerId="LiveId" clId="{BF6FE68D-76B8-48ED-BD0C-2DF5D54F3F6D}" dt="2020-05-08T14:32:24.791" v="3" actId="478"/>
          <ac:grpSpMkLst>
            <pc:docMk/>
            <pc:sldMk cId="906323566" sldId="377"/>
            <ac:grpSpMk id="6" creationId="{A10C8040-9B56-4F18-AF64-457A2A820BE0}"/>
          </ac:grpSpMkLst>
        </pc:grpChg>
        <pc:grpChg chg="add del mod">
          <ac:chgData name="Cui Wei" userId="e12f77610f1a8181" providerId="LiveId" clId="{BF6FE68D-76B8-48ED-BD0C-2DF5D54F3F6D}" dt="2020-05-08T14:32:24.791" v="3" actId="478"/>
          <ac:grpSpMkLst>
            <pc:docMk/>
            <pc:sldMk cId="906323566" sldId="377"/>
            <ac:grpSpMk id="9" creationId="{0B2F8FA3-0282-4335-92F1-6C6A5613740B}"/>
          </ac:grpSpMkLst>
        </pc:grpChg>
        <pc:grpChg chg="add del mod">
          <ac:chgData name="Cui Wei" userId="e12f77610f1a8181" providerId="LiveId" clId="{BF6FE68D-76B8-48ED-BD0C-2DF5D54F3F6D}" dt="2020-05-08T14:32:24.791" v="3" actId="478"/>
          <ac:grpSpMkLst>
            <pc:docMk/>
            <pc:sldMk cId="906323566" sldId="377"/>
            <ac:grpSpMk id="12" creationId="{F4181997-9CFA-4523-8655-294F25FFAB65}"/>
          </ac:grpSpMkLst>
        </pc:grpChg>
        <pc:grpChg chg="add del mod">
          <ac:chgData name="Cui Wei" userId="e12f77610f1a8181" providerId="LiveId" clId="{BF6FE68D-76B8-48ED-BD0C-2DF5D54F3F6D}" dt="2020-05-08T14:32:24.791" v="3" actId="478"/>
          <ac:grpSpMkLst>
            <pc:docMk/>
            <pc:sldMk cId="906323566" sldId="377"/>
            <ac:grpSpMk id="15" creationId="{0415863D-E205-49A4-93DC-776FDF86A0DF}"/>
          </ac:grpSpMkLst>
        </pc:grpChg>
        <pc:grpChg chg="add del mod">
          <ac:chgData name="Cui Wei" userId="e12f77610f1a8181" providerId="LiveId" clId="{BF6FE68D-76B8-48ED-BD0C-2DF5D54F3F6D}" dt="2020-05-08T14:32:24.791" v="3" actId="478"/>
          <ac:grpSpMkLst>
            <pc:docMk/>
            <pc:sldMk cId="906323566" sldId="377"/>
            <ac:grpSpMk id="18" creationId="{0EAF5B4E-392C-4F10-853E-9B8937F942A8}"/>
          </ac:grpSpMkLst>
        </pc:grpChg>
        <pc:grpChg chg="add mod">
          <ac:chgData name="Cui Wei" userId="e12f77610f1a8181" providerId="LiveId" clId="{BF6FE68D-76B8-48ED-BD0C-2DF5D54F3F6D}" dt="2020-05-08T14:32:25.100" v="4"/>
          <ac:grpSpMkLst>
            <pc:docMk/>
            <pc:sldMk cId="906323566" sldId="377"/>
            <ac:grpSpMk id="22" creationId="{56BFF006-EDE9-4C89-B8DA-4715301DFA58}"/>
          </ac:grpSpMkLst>
        </pc:grpChg>
        <pc:grpChg chg="add mod">
          <ac:chgData name="Cui Wei" userId="e12f77610f1a8181" providerId="LiveId" clId="{BF6FE68D-76B8-48ED-BD0C-2DF5D54F3F6D}" dt="2020-05-08T14:32:25.100" v="4"/>
          <ac:grpSpMkLst>
            <pc:docMk/>
            <pc:sldMk cId="906323566" sldId="377"/>
            <ac:grpSpMk id="25" creationId="{4F596EFE-7827-4C9A-AA61-E88C1A0B8CD2}"/>
          </ac:grpSpMkLst>
        </pc:grpChg>
        <pc:grpChg chg="add mod">
          <ac:chgData name="Cui Wei" userId="e12f77610f1a8181" providerId="LiveId" clId="{BF6FE68D-76B8-48ED-BD0C-2DF5D54F3F6D}" dt="2020-05-08T14:32:25.100" v="4"/>
          <ac:grpSpMkLst>
            <pc:docMk/>
            <pc:sldMk cId="906323566" sldId="377"/>
            <ac:grpSpMk id="28" creationId="{94558EA4-F8FD-437F-95E2-AE3DC5198691}"/>
          </ac:grpSpMkLst>
        </pc:grpChg>
        <pc:grpChg chg="add mod">
          <ac:chgData name="Cui Wei" userId="e12f77610f1a8181" providerId="LiveId" clId="{BF6FE68D-76B8-48ED-BD0C-2DF5D54F3F6D}" dt="2020-05-08T14:32:25.100" v="4"/>
          <ac:grpSpMkLst>
            <pc:docMk/>
            <pc:sldMk cId="906323566" sldId="377"/>
            <ac:grpSpMk id="31" creationId="{E554A635-F5E2-45CD-BF67-2A2F44097305}"/>
          </ac:grpSpMkLst>
        </pc:grpChg>
        <pc:grpChg chg="add mod">
          <ac:chgData name="Cui Wei" userId="e12f77610f1a8181" providerId="LiveId" clId="{BF6FE68D-76B8-48ED-BD0C-2DF5D54F3F6D}" dt="2020-05-08T14:32:25.100" v="4"/>
          <ac:grpSpMkLst>
            <pc:docMk/>
            <pc:sldMk cId="906323566" sldId="377"/>
            <ac:grpSpMk id="34" creationId="{DDFD2DCE-8641-43DC-88C0-B21D4B426D84}"/>
          </ac:grpSpMkLst>
        </pc:grpChg>
        <pc:grpChg chg="add mod">
          <ac:chgData name="Cui Wei" userId="e12f77610f1a8181" providerId="LiveId" clId="{BF6FE68D-76B8-48ED-BD0C-2DF5D54F3F6D}" dt="2020-05-08T14:32:25.100" v="4"/>
          <ac:grpSpMkLst>
            <pc:docMk/>
            <pc:sldMk cId="906323566" sldId="377"/>
            <ac:grpSpMk id="37" creationId="{28B4079E-66D7-4BFA-AF4A-53E6F95A5919}"/>
          </ac:grpSpMkLst>
        </pc:grpChg>
        <pc:grpChg chg="add mod">
          <ac:chgData name="Cui Wei" userId="e12f77610f1a8181" providerId="LiveId" clId="{BF6FE68D-76B8-48ED-BD0C-2DF5D54F3F6D}" dt="2020-05-08T14:32:25.100" v="4"/>
          <ac:grpSpMkLst>
            <pc:docMk/>
            <pc:sldMk cId="906323566" sldId="377"/>
            <ac:grpSpMk id="40" creationId="{6524DE3A-8816-40D3-BFD7-FE1EAEB824FA}"/>
          </ac:grpSpMkLst>
        </pc:grpChg>
        <pc:grpChg chg="mod">
          <ac:chgData name="Cui Wei" userId="e12f77610f1a8181" providerId="LiveId" clId="{BF6FE68D-76B8-48ED-BD0C-2DF5D54F3F6D}" dt="2020-05-08T14:32:25.100" v="4"/>
          <ac:grpSpMkLst>
            <pc:docMk/>
            <pc:sldMk cId="906323566" sldId="377"/>
            <ac:grpSpMk id="64" creationId="{FA50AACB-DFF7-482A-AA5E-3C043F77F67A}"/>
          </ac:grpSpMkLst>
        </pc:grpChg>
        <pc:grpChg chg="mod">
          <ac:chgData name="Cui Wei" userId="e12f77610f1a8181" providerId="LiveId" clId="{BF6FE68D-76B8-48ED-BD0C-2DF5D54F3F6D}" dt="2020-05-08T14:32:25.100" v="4"/>
          <ac:grpSpMkLst>
            <pc:docMk/>
            <pc:sldMk cId="906323566" sldId="377"/>
            <ac:grpSpMk id="65" creationId="{690C3E2A-D1D8-442D-A822-3E8DB2A85E3B}"/>
          </ac:grpSpMkLst>
        </pc:grpChg>
        <pc:grpChg chg="mod">
          <ac:chgData name="Cui Wei" userId="e12f77610f1a8181" providerId="LiveId" clId="{BF6FE68D-76B8-48ED-BD0C-2DF5D54F3F6D}" dt="2020-05-08T14:32:25.100" v="4"/>
          <ac:grpSpMkLst>
            <pc:docMk/>
            <pc:sldMk cId="906323566" sldId="377"/>
            <ac:grpSpMk id="66" creationId="{E751C9A2-BF93-4958-9C8F-5FCEBD7ABA4D}"/>
          </ac:grpSpMkLst>
        </pc:grpChg>
        <pc:graphicFrameChg chg="add del mod">
          <ac:chgData name="Cui Wei" userId="e12f77610f1a8181" providerId="LiveId" clId="{BF6FE68D-76B8-48ED-BD0C-2DF5D54F3F6D}" dt="2020-05-08T14:32:24.791" v="3" actId="478"/>
          <ac:graphicFrameMkLst>
            <pc:docMk/>
            <pc:sldMk cId="906323566" sldId="377"/>
            <ac:graphicFrameMk id="2" creationId="{B00FB4BE-5D34-45FD-A7C9-6E4C7B30DC27}"/>
          </ac:graphicFrameMkLst>
        </pc:graphicFrameChg>
        <pc:graphicFrameChg chg="add mod">
          <ac:chgData name="Cui Wei" userId="e12f77610f1a8181" providerId="LiveId" clId="{BF6FE68D-76B8-48ED-BD0C-2DF5D54F3F6D}" dt="2020-05-08T14:32:30.746" v="5"/>
          <ac:graphicFrameMkLst>
            <pc:docMk/>
            <pc:sldMk cId="906323566" sldId="377"/>
            <ac:graphicFrameMk id="94" creationId="{917B61ED-8FA6-44BB-840C-C962C8D8350F}"/>
          </ac:graphicFrameMkLst>
        </pc:graphicFrameChg>
      </pc:sldChg>
    </pc:docChg>
  </pc:docChgLst>
  <pc:docChgLst>
    <pc:chgData name="Cui Wei" userId="e12f77610f1a8181" providerId="LiveId" clId="{39530834-196F-4F4F-8D4D-5CFE6731C402}"/>
    <pc:docChg chg="undo custSel addSld delSld modSld sldOrd">
      <pc:chgData name="Cui Wei" userId="e12f77610f1a8181" providerId="LiveId" clId="{39530834-196F-4F4F-8D4D-5CFE6731C402}" dt="2020-05-18T20:40:46.142" v="457" actId="20577"/>
      <pc:docMkLst>
        <pc:docMk/>
      </pc:docMkLst>
      <pc:sldChg chg="modSp mod">
        <pc:chgData name="Cui Wei" userId="e12f77610f1a8181" providerId="LiveId" clId="{39530834-196F-4F4F-8D4D-5CFE6731C402}" dt="2020-05-11T14:00:38.898" v="12" actId="115"/>
        <pc:sldMkLst>
          <pc:docMk/>
          <pc:sldMk cId="0" sldId="289"/>
        </pc:sldMkLst>
        <pc:spChg chg="mod">
          <ac:chgData name="Cui Wei" userId="e12f77610f1a8181" providerId="LiveId" clId="{39530834-196F-4F4F-8D4D-5CFE6731C402}" dt="2020-05-11T14:00:38.898" v="12" actId="115"/>
          <ac:spMkLst>
            <pc:docMk/>
            <pc:sldMk cId="0" sldId="289"/>
            <ac:spMk id="9243" creationId="{293A5E38-70E2-4803-AB07-8341807958A5}"/>
          </ac:spMkLst>
        </pc:spChg>
        <pc:spChg chg="mod">
          <ac:chgData name="Cui Wei" userId="e12f77610f1a8181" providerId="LiveId" clId="{39530834-196F-4F4F-8D4D-5CFE6731C402}" dt="2020-05-11T14:00:09.102" v="11" actId="115"/>
          <ac:spMkLst>
            <pc:docMk/>
            <pc:sldMk cId="0" sldId="289"/>
            <ac:spMk id="9245" creationId="{9D7A4602-51AF-43D6-AAF2-43157099B65C}"/>
          </ac:spMkLst>
        </pc:spChg>
      </pc:sldChg>
      <pc:sldChg chg="modSp mod">
        <pc:chgData name="Cui Wei" userId="e12f77610f1a8181" providerId="LiveId" clId="{39530834-196F-4F4F-8D4D-5CFE6731C402}" dt="2020-05-11T14:40:28.960" v="13" actId="20577"/>
        <pc:sldMkLst>
          <pc:docMk/>
          <pc:sldMk cId="0" sldId="295"/>
        </pc:sldMkLst>
        <pc:spChg chg="mod">
          <ac:chgData name="Cui Wei" userId="e12f77610f1a8181" providerId="LiveId" clId="{39530834-196F-4F4F-8D4D-5CFE6731C402}" dt="2020-05-11T14:40:28.960" v="13" actId="20577"/>
          <ac:spMkLst>
            <pc:docMk/>
            <pc:sldMk cId="0" sldId="295"/>
            <ac:spMk id="3075" creationId="{C629DC95-DD72-40FE-BFED-9807FED075E5}"/>
          </ac:spMkLst>
        </pc:spChg>
      </pc:sldChg>
      <pc:sldChg chg="modSp mod">
        <pc:chgData name="Cui Wei" userId="e12f77610f1a8181" providerId="LiveId" clId="{39530834-196F-4F4F-8D4D-5CFE6731C402}" dt="2020-05-11T15:02:29.054" v="47"/>
        <pc:sldMkLst>
          <pc:docMk/>
          <pc:sldMk cId="0" sldId="306"/>
        </pc:sldMkLst>
        <pc:spChg chg="mod">
          <ac:chgData name="Cui Wei" userId="e12f77610f1a8181" providerId="LiveId" clId="{39530834-196F-4F4F-8D4D-5CFE6731C402}" dt="2020-05-11T15:02:29.054" v="47"/>
          <ac:spMkLst>
            <pc:docMk/>
            <pc:sldMk cId="0" sldId="306"/>
            <ac:spMk id="50179" creationId="{9D2472F3-AE91-49A1-9584-58A5A1059439}"/>
          </ac:spMkLst>
        </pc:spChg>
      </pc:sldChg>
      <pc:sldChg chg="modAnim">
        <pc:chgData name="Cui Wei" userId="e12f77610f1a8181" providerId="LiveId" clId="{39530834-196F-4F4F-8D4D-5CFE6731C402}" dt="2020-05-13T14:14:53.099" v="157"/>
        <pc:sldMkLst>
          <pc:docMk/>
          <pc:sldMk cId="0" sldId="307"/>
        </pc:sldMkLst>
      </pc:sldChg>
      <pc:sldChg chg="modSp mod">
        <pc:chgData name="Cui Wei" userId="e12f77610f1a8181" providerId="LiveId" clId="{39530834-196F-4F4F-8D4D-5CFE6731C402}" dt="2020-05-11T15:12:18.166" v="102" actId="1076"/>
        <pc:sldMkLst>
          <pc:docMk/>
          <pc:sldMk cId="0" sldId="309"/>
        </pc:sldMkLst>
        <pc:graphicFrameChg chg="mod">
          <ac:chgData name="Cui Wei" userId="e12f77610f1a8181" providerId="LiveId" clId="{39530834-196F-4F4F-8D4D-5CFE6731C402}" dt="2020-05-11T15:12:18.166" v="102" actId="1076"/>
          <ac:graphicFrameMkLst>
            <pc:docMk/>
            <pc:sldMk cId="0" sldId="309"/>
            <ac:graphicFrameMk id="47130" creationId="{21DC0049-2AF1-484D-ACF8-92F56E801DA5}"/>
          </ac:graphicFrameMkLst>
        </pc:graphicFrameChg>
      </pc:sldChg>
      <pc:sldChg chg="modSp mod">
        <pc:chgData name="Cui Wei" userId="e12f77610f1a8181" providerId="LiveId" clId="{39530834-196F-4F4F-8D4D-5CFE6731C402}" dt="2020-05-13T14:29:24.907" v="170"/>
        <pc:sldMkLst>
          <pc:docMk/>
          <pc:sldMk cId="0" sldId="312"/>
        </pc:sldMkLst>
        <pc:spChg chg="mod">
          <ac:chgData name="Cui Wei" userId="e12f77610f1a8181" providerId="LiveId" clId="{39530834-196F-4F4F-8D4D-5CFE6731C402}" dt="2020-05-13T14:29:24.907" v="170"/>
          <ac:spMkLst>
            <pc:docMk/>
            <pc:sldMk cId="0" sldId="312"/>
            <ac:spMk id="2" creationId="{8F010FDC-C4EE-4780-B0E2-40BA91677AB4}"/>
          </ac:spMkLst>
        </pc:spChg>
      </pc:sldChg>
      <pc:sldChg chg="modTransition modAnim">
        <pc:chgData name="Cui Wei" userId="e12f77610f1a8181" providerId="LiveId" clId="{39530834-196F-4F4F-8D4D-5CFE6731C402}" dt="2020-05-13T14:28:14.765" v="168"/>
        <pc:sldMkLst>
          <pc:docMk/>
          <pc:sldMk cId="0" sldId="313"/>
        </pc:sldMkLst>
      </pc:sldChg>
      <pc:sldChg chg="modSp mod">
        <pc:chgData name="Cui Wei" userId="e12f77610f1a8181" providerId="LiveId" clId="{39530834-196F-4F4F-8D4D-5CFE6731C402}" dt="2020-05-13T13:43:27.770" v="139" actId="20577"/>
        <pc:sldMkLst>
          <pc:docMk/>
          <pc:sldMk cId="0" sldId="339"/>
        </pc:sldMkLst>
        <pc:spChg chg="mod">
          <ac:chgData name="Cui Wei" userId="e12f77610f1a8181" providerId="LiveId" clId="{39530834-196F-4F4F-8D4D-5CFE6731C402}" dt="2020-05-13T13:43:27.770" v="139" actId="20577"/>
          <ac:spMkLst>
            <pc:docMk/>
            <pc:sldMk cId="0" sldId="339"/>
            <ac:spMk id="98318" creationId="{774AC904-D045-402E-83F8-0EE12D05D45F}"/>
          </ac:spMkLst>
        </pc:spChg>
      </pc:sldChg>
      <pc:sldChg chg="addSp modSp mod">
        <pc:chgData name="Cui Wei" userId="e12f77610f1a8181" providerId="LiveId" clId="{39530834-196F-4F4F-8D4D-5CFE6731C402}" dt="2020-05-13T14:08:03.141" v="146" actId="14100"/>
        <pc:sldMkLst>
          <pc:docMk/>
          <pc:sldMk cId="0" sldId="340"/>
        </pc:sldMkLst>
        <pc:spChg chg="add mod">
          <ac:chgData name="Cui Wei" userId="e12f77610f1a8181" providerId="LiveId" clId="{39530834-196F-4F4F-8D4D-5CFE6731C402}" dt="2020-05-13T14:08:03.141" v="146" actId="14100"/>
          <ac:spMkLst>
            <pc:docMk/>
            <pc:sldMk cId="0" sldId="340"/>
            <ac:spMk id="2" creationId="{DDF3D6BE-C720-4092-9A05-820E9DC87056}"/>
          </ac:spMkLst>
        </pc:spChg>
      </pc:sldChg>
      <pc:sldChg chg="ord">
        <pc:chgData name="Cui Wei" userId="e12f77610f1a8181" providerId="LiveId" clId="{39530834-196F-4F4F-8D4D-5CFE6731C402}" dt="2020-05-11T13:27:55.047" v="4"/>
        <pc:sldMkLst>
          <pc:docMk/>
          <pc:sldMk cId="3497184875" sldId="368"/>
        </pc:sldMkLst>
      </pc:sldChg>
      <pc:sldChg chg="addSp modSp mod">
        <pc:chgData name="Cui Wei" userId="e12f77610f1a8181" providerId="LiveId" clId="{39530834-196F-4F4F-8D4D-5CFE6731C402}" dt="2020-05-11T13:50:46.610" v="10" actId="1036"/>
        <pc:sldMkLst>
          <pc:docMk/>
          <pc:sldMk cId="2935105875" sldId="370"/>
        </pc:sldMkLst>
        <pc:cxnChg chg="add mod">
          <ac:chgData name="Cui Wei" userId="e12f77610f1a8181" providerId="LiveId" clId="{39530834-196F-4F4F-8D4D-5CFE6731C402}" dt="2020-05-11T13:50:46.610" v="10" actId="1036"/>
          <ac:cxnSpMkLst>
            <pc:docMk/>
            <pc:sldMk cId="2935105875" sldId="370"/>
            <ac:cxnSpMk id="6" creationId="{22C994B9-D149-4E06-B794-AD594AA7E5E5}"/>
          </ac:cxnSpMkLst>
        </pc:cxnChg>
      </pc:sldChg>
      <pc:sldChg chg="addSp modSp modAnim">
        <pc:chgData name="Cui Wei" userId="e12f77610f1a8181" providerId="LiveId" clId="{39530834-196F-4F4F-8D4D-5CFE6731C402}" dt="2020-05-13T14:09:31.863" v="152"/>
        <pc:sldMkLst>
          <pc:docMk/>
          <pc:sldMk cId="1103061534" sldId="373"/>
        </pc:sldMkLst>
        <pc:spChg chg="mod">
          <ac:chgData name="Cui Wei" userId="e12f77610f1a8181" providerId="LiveId" clId="{39530834-196F-4F4F-8D4D-5CFE6731C402}" dt="2020-05-11T14:53:01.420" v="14" actId="2085"/>
          <ac:spMkLst>
            <pc:docMk/>
            <pc:sldMk cId="1103061534" sldId="373"/>
            <ac:spMk id="4" creationId="{C181F78A-1F17-4FE0-B562-0C1DF3FE2159}"/>
          </ac:spMkLst>
        </pc:spChg>
        <pc:spChg chg="add mod">
          <ac:chgData name="Cui Wei" userId="e12f77610f1a8181" providerId="LiveId" clId="{39530834-196F-4F4F-8D4D-5CFE6731C402}" dt="2020-05-11T14:56:38.691" v="19" actId="1036"/>
          <ac:spMkLst>
            <pc:docMk/>
            <pc:sldMk cId="1103061534" sldId="373"/>
            <ac:spMk id="5" creationId="{644C5F62-6FD7-4C6A-9C15-A89B81F9D62F}"/>
          </ac:spMkLst>
        </pc:spChg>
        <pc:spChg chg="add mod">
          <ac:chgData name="Cui Wei" userId="e12f77610f1a8181" providerId="LiveId" clId="{39530834-196F-4F4F-8D4D-5CFE6731C402}" dt="2020-05-13T14:09:28.286" v="151" actId="1035"/>
          <ac:spMkLst>
            <pc:docMk/>
            <pc:sldMk cId="1103061534" sldId="373"/>
            <ac:spMk id="6" creationId="{351AF63F-7A28-4D25-8A49-F62400565C88}"/>
          </ac:spMkLst>
        </pc:spChg>
      </pc:sldChg>
      <pc:sldChg chg="addSp delSp modSp mod ord modAnim">
        <pc:chgData name="Cui Wei" userId="e12f77610f1a8181" providerId="LiveId" clId="{39530834-196F-4F4F-8D4D-5CFE6731C402}" dt="2020-05-13T14:12:01.226" v="154"/>
        <pc:sldMkLst>
          <pc:docMk/>
          <pc:sldMk cId="580780622" sldId="376"/>
        </pc:sldMkLst>
        <pc:spChg chg="add del mod">
          <ac:chgData name="Cui Wei" userId="e12f77610f1a8181" providerId="LiveId" clId="{39530834-196F-4F4F-8D4D-5CFE6731C402}" dt="2020-05-11T15:03:29.513" v="63" actId="478"/>
          <ac:spMkLst>
            <pc:docMk/>
            <pc:sldMk cId="580780622" sldId="376"/>
            <ac:spMk id="3" creationId="{B2073F1A-83D9-4043-9305-7E878AB26EE0}"/>
          </ac:spMkLst>
        </pc:spChg>
        <pc:spChg chg="add mod">
          <ac:chgData name="Cui Wei" userId="e12f77610f1a8181" providerId="LiveId" clId="{39530834-196F-4F4F-8D4D-5CFE6731C402}" dt="2020-05-11T15:06:36.621" v="85" actId="1076"/>
          <ac:spMkLst>
            <pc:docMk/>
            <pc:sldMk cId="580780622" sldId="376"/>
            <ac:spMk id="4" creationId="{B2908675-877B-474C-ABFA-5417BE756740}"/>
          </ac:spMkLst>
        </pc:spChg>
        <pc:spChg chg="add mod">
          <ac:chgData name="Cui Wei" userId="e12f77610f1a8181" providerId="LiveId" clId="{39530834-196F-4F4F-8D4D-5CFE6731C402}" dt="2020-05-11T15:07:38.025" v="94" actId="207"/>
          <ac:spMkLst>
            <pc:docMk/>
            <pc:sldMk cId="580780622" sldId="376"/>
            <ac:spMk id="5" creationId="{0D958E47-5148-4F70-9EBE-B1858E499C30}"/>
          </ac:spMkLst>
        </pc:spChg>
      </pc:sldChg>
      <pc:sldChg chg="delSp add modTransition modAnim">
        <pc:chgData name="Cui Wei" userId="e12f77610f1a8181" providerId="LiveId" clId="{39530834-196F-4F4F-8D4D-5CFE6731C402}" dt="2020-05-11T13:31:51.616" v="6"/>
        <pc:sldMkLst>
          <pc:docMk/>
          <pc:sldMk cId="3307742780" sldId="378"/>
        </pc:sldMkLst>
        <pc:spChg chg="del">
          <ac:chgData name="Cui Wei" userId="e12f77610f1a8181" providerId="LiveId" clId="{39530834-196F-4F4F-8D4D-5CFE6731C402}" dt="2020-05-11T13:27:25.546" v="2" actId="478"/>
          <ac:spMkLst>
            <pc:docMk/>
            <pc:sldMk cId="3307742780" sldId="378"/>
            <ac:spMk id="86074" creationId="{B725C234-F38B-4BB9-9DCB-BEA5A011C376}"/>
          </ac:spMkLst>
        </pc:spChg>
        <pc:spChg chg="del">
          <ac:chgData name="Cui Wei" userId="e12f77610f1a8181" providerId="LiveId" clId="{39530834-196F-4F4F-8D4D-5CFE6731C402}" dt="2020-05-11T13:27:25.546" v="2" actId="478"/>
          <ac:spMkLst>
            <pc:docMk/>
            <pc:sldMk cId="3307742780" sldId="378"/>
            <ac:spMk id="86075" creationId="{6488637F-3199-4FD0-AC2E-044217E86C1A}"/>
          </ac:spMkLst>
        </pc:spChg>
        <pc:grpChg chg="del">
          <ac:chgData name="Cui Wei" userId="e12f77610f1a8181" providerId="LiveId" clId="{39530834-196F-4F4F-8D4D-5CFE6731C402}" dt="2020-05-11T13:27:25.546" v="2" actId="478"/>
          <ac:grpSpMkLst>
            <pc:docMk/>
            <pc:sldMk cId="3307742780" sldId="378"/>
            <ac:grpSpMk id="86068" creationId="{454BCDCE-8FB3-49EC-97AC-8475D40B35E1}"/>
          </ac:grpSpMkLst>
        </pc:grpChg>
        <pc:grpChg chg="del">
          <ac:chgData name="Cui Wei" userId="e12f77610f1a8181" providerId="LiveId" clId="{39530834-196F-4F4F-8D4D-5CFE6731C402}" dt="2020-05-11T13:27:25.546" v="2" actId="478"/>
          <ac:grpSpMkLst>
            <pc:docMk/>
            <pc:sldMk cId="3307742780" sldId="378"/>
            <ac:grpSpMk id="86071" creationId="{A92E9162-3571-406B-B429-21D4758CB3C9}"/>
          </ac:grpSpMkLst>
        </pc:grpChg>
        <pc:grpChg chg="del">
          <ac:chgData name="Cui Wei" userId="e12f77610f1a8181" providerId="LiveId" clId="{39530834-196F-4F4F-8D4D-5CFE6731C402}" dt="2020-05-11T13:27:25.546" v="2" actId="478"/>
          <ac:grpSpMkLst>
            <pc:docMk/>
            <pc:sldMk cId="3307742780" sldId="378"/>
            <ac:grpSpMk id="86076" creationId="{D8E13596-54CD-4DB4-BE6D-E44767A21BAF}"/>
          </ac:grpSpMkLst>
        </pc:grpChg>
        <pc:grpChg chg="del">
          <ac:chgData name="Cui Wei" userId="e12f77610f1a8181" providerId="LiveId" clId="{39530834-196F-4F4F-8D4D-5CFE6731C402}" dt="2020-05-11T13:27:25.546" v="2" actId="478"/>
          <ac:grpSpMkLst>
            <pc:docMk/>
            <pc:sldMk cId="3307742780" sldId="378"/>
            <ac:grpSpMk id="86123" creationId="{59A3622A-DD06-44BD-B141-55EB38C42173}"/>
          </ac:grpSpMkLst>
        </pc:grpChg>
      </pc:sldChg>
      <pc:sldChg chg="new del ord">
        <pc:chgData name="Cui Wei" userId="e12f77610f1a8181" providerId="LiveId" clId="{39530834-196F-4F4F-8D4D-5CFE6731C402}" dt="2020-05-18T19:45:00.869" v="177" actId="47"/>
        <pc:sldMkLst>
          <pc:docMk/>
          <pc:sldMk cId="1010782333" sldId="379"/>
        </pc:sldMkLst>
      </pc:sldChg>
      <pc:sldChg chg="modSp add modTransition modAnim">
        <pc:chgData name="Cui Wei" userId="e12f77610f1a8181" providerId="LiveId" clId="{39530834-196F-4F4F-8D4D-5CFE6731C402}" dt="2020-05-18T19:49:42.105" v="184"/>
        <pc:sldMkLst>
          <pc:docMk/>
          <pc:sldMk cId="4065090056" sldId="380"/>
        </pc:sldMkLst>
        <pc:spChg chg="mod">
          <ac:chgData name="Cui Wei" userId="e12f77610f1a8181" providerId="LiveId" clId="{39530834-196F-4F4F-8D4D-5CFE6731C402}" dt="2020-05-18T19:48:45.199" v="182" actId="1076"/>
          <ac:spMkLst>
            <pc:docMk/>
            <pc:sldMk cId="4065090056" sldId="380"/>
            <ac:spMk id="76860" creationId="{A780FEBD-3480-4D04-8665-93DE4465076C}"/>
          </ac:spMkLst>
        </pc:spChg>
      </pc:sldChg>
      <pc:sldChg chg="add modTransition modAnim">
        <pc:chgData name="Cui Wei" userId="e12f77610f1a8181" providerId="LiveId" clId="{39530834-196F-4F4F-8D4D-5CFE6731C402}" dt="2020-05-18T19:50:06.024" v="185"/>
        <pc:sldMkLst>
          <pc:docMk/>
          <pc:sldMk cId="1147347629" sldId="381"/>
        </pc:sldMkLst>
      </pc:sldChg>
      <pc:sldChg chg="add modTransition modAnim">
        <pc:chgData name="Cui Wei" userId="e12f77610f1a8181" providerId="LiveId" clId="{39530834-196F-4F4F-8D4D-5CFE6731C402}" dt="2020-05-18T19:50:10.730" v="186"/>
        <pc:sldMkLst>
          <pc:docMk/>
          <pc:sldMk cId="3366833977" sldId="382"/>
        </pc:sldMkLst>
      </pc:sldChg>
      <pc:sldChg chg="delSp modSp new del mod">
        <pc:chgData name="Cui Wei" userId="e12f77610f1a8181" providerId="LiveId" clId="{39530834-196F-4F4F-8D4D-5CFE6731C402}" dt="2020-05-18T19:50:43.444" v="199" actId="47"/>
        <pc:sldMkLst>
          <pc:docMk/>
          <pc:sldMk cId="2716250595" sldId="383"/>
        </pc:sldMkLst>
        <pc:picChg chg="del mod">
          <ac:chgData name="Cui Wei" userId="e12f77610f1a8181" providerId="LiveId" clId="{39530834-196F-4F4F-8D4D-5CFE6731C402}" dt="2020-05-18T19:50:34.333" v="198"/>
          <ac:picMkLst>
            <pc:docMk/>
            <pc:sldMk cId="2716250595" sldId="383"/>
            <ac:picMk id="2" creationId="{4F277F74-EE2E-4519-B968-CBA00AA26E1C}"/>
          </ac:picMkLst>
        </pc:picChg>
      </pc:sldChg>
      <pc:sldChg chg="add del modAnim">
        <pc:chgData name="Cui Wei" userId="e12f77610f1a8181" providerId="LiveId" clId="{39530834-196F-4F4F-8D4D-5CFE6731C402}" dt="2020-05-18T19:53:40.545" v="203"/>
        <pc:sldMkLst>
          <pc:docMk/>
          <pc:sldMk cId="0" sldId="384"/>
        </pc:sldMkLst>
      </pc:sldChg>
      <pc:sldChg chg="addSp delSp modSp new mod ord modAnim">
        <pc:chgData name="Cui Wei" userId="e12f77610f1a8181" providerId="LiveId" clId="{39530834-196F-4F4F-8D4D-5CFE6731C402}" dt="2020-05-18T20:00:54.788" v="225" actId="164"/>
        <pc:sldMkLst>
          <pc:docMk/>
          <pc:sldMk cId="1842384974" sldId="385"/>
        </pc:sldMkLst>
        <pc:grpChg chg="add mod">
          <ac:chgData name="Cui Wei" userId="e12f77610f1a8181" providerId="LiveId" clId="{39530834-196F-4F4F-8D4D-5CFE6731C402}" dt="2020-05-18T20:00:54.788" v="225" actId="164"/>
          <ac:grpSpMkLst>
            <pc:docMk/>
            <pc:sldMk cId="1842384974" sldId="385"/>
            <ac:grpSpMk id="11" creationId="{B75FB04E-9244-422A-94AB-BA422951AFC4}"/>
          </ac:grpSpMkLst>
        </pc:grpChg>
        <pc:picChg chg="add mod">
          <ac:chgData name="Cui Wei" userId="e12f77610f1a8181" providerId="LiveId" clId="{39530834-196F-4F4F-8D4D-5CFE6731C402}" dt="2020-05-18T19:54:32.962" v="211" actId="1076"/>
          <ac:picMkLst>
            <pc:docMk/>
            <pc:sldMk cId="1842384974" sldId="385"/>
            <ac:picMk id="2" creationId="{E7F322D6-B953-4258-B137-EAEC797DA5DB}"/>
          </ac:picMkLst>
        </pc:picChg>
        <pc:cxnChg chg="add mod">
          <ac:chgData name="Cui Wei" userId="e12f77610f1a8181" providerId="LiveId" clId="{39530834-196F-4F4F-8D4D-5CFE6731C402}" dt="2020-05-18T20:00:54.788" v="225" actId="164"/>
          <ac:cxnSpMkLst>
            <pc:docMk/>
            <pc:sldMk cId="1842384974" sldId="385"/>
            <ac:cxnSpMk id="4" creationId="{26FD6BA5-DF55-427E-8F40-84CD6FC129BB}"/>
          </ac:cxnSpMkLst>
        </pc:cxnChg>
        <pc:cxnChg chg="add mod">
          <ac:chgData name="Cui Wei" userId="e12f77610f1a8181" providerId="LiveId" clId="{39530834-196F-4F4F-8D4D-5CFE6731C402}" dt="2020-05-18T20:00:54.788" v="225" actId="164"/>
          <ac:cxnSpMkLst>
            <pc:docMk/>
            <pc:sldMk cId="1842384974" sldId="385"/>
            <ac:cxnSpMk id="6" creationId="{7ABAD894-C0A4-44E5-94E7-74496A5EB58F}"/>
          </ac:cxnSpMkLst>
        </pc:cxnChg>
        <pc:cxnChg chg="add mod">
          <ac:chgData name="Cui Wei" userId="e12f77610f1a8181" providerId="LiveId" clId="{39530834-196F-4F4F-8D4D-5CFE6731C402}" dt="2020-05-18T20:00:54.788" v="225" actId="164"/>
          <ac:cxnSpMkLst>
            <pc:docMk/>
            <pc:sldMk cId="1842384974" sldId="385"/>
            <ac:cxnSpMk id="8" creationId="{FCD39AFD-D860-45FB-8825-E9E0A263404A}"/>
          </ac:cxnSpMkLst>
        </pc:cxnChg>
        <pc:cxnChg chg="add del">
          <ac:chgData name="Cui Wei" userId="e12f77610f1a8181" providerId="LiveId" clId="{39530834-196F-4F4F-8D4D-5CFE6731C402}" dt="2020-05-18T20:00:37.352" v="222" actId="478"/>
          <ac:cxnSpMkLst>
            <pc:docMk/>
            <pc:sldMk cId="1842384974" sldId="385"/>
            <ac:cxnSpMk id="10" creationId="{DE04C08B-C3AB-4668-8012-C0C40F901FE4}"/>
          </ac:cxnSpMkLst>
        </pc:cxnChg>
      </pc:sldChg>
      <pc:sldChg chg="new del">
        <pc:chgData name="Cui Wei" userId="e12f77610f1a8181" providerId="LiveId" clId="{39530834-196F-4F4F-8D4D-5CFE6731C402}" dt="2020-05-18T19:54:19.219" v="205" actId="47"/>
        <pc:sldMkLst>
          <pc:docMk/>
          <pc:sldMk cId="2004587951" sldId="385"/>
        </pc:sldMkLst>
      </pc:sldChg>
      <pc:sldChg chg="addSp delSp modSp new mod modAnim">
        <pc:chgData name="Cui Wei" userId="e12f77610f1a8181" providerId="LiveId" clId="{39530834-196F-4F4F-8D4D-5CFE6731C402}" dt="2020-05-18T20:40:46.142" v="457" actId="20577"/>
        <pc:sldMkLst>
          <pc:docMk/>
          <pc:sldMk cId="946197918" sldId="386"/>
        </pc:sldMkLst>
        <pc:spChg chg="del">
          <ac:chgData name="Cui Wei" userId="e12f77610f1a8181" providerId="LiveId" clId="{39530834-196F-4F4F-8D4D-5CFE6731C402}" dt="2020-05-18T20:01:34.187" v="227" actId="478"/>
          <ac:spMkLst>
            <pc:docMk/>
            <pc:sldMk cId="946197918" sldId="386"/>
            <ac:spMk id="2" creationId="{14699C94-F99F-4F4E-8401-769C1C06D5F4}"/>
          </ac:spMkLst>
        </pc:spChg>
        <pc:spChg chg="del">
          <ac:chgData name="Cui Wei" userId="e12f77610f1a8181" providerId="LiveId" clId="{39530834-196F-4F4F-8D4D-5CFE6731C402}" dt="2020-05-18T20:01:34.187" v="227" actId="478"/>
          <ac:spMkLst>
            <pc:docMk/>
            <pc:sldMk cId="946197918" sldId="386"/>
            <ac:spMk id="3" creationId="{B2D7D94D-4299-4923-B2A8-17B033FF67EE}"/>
          </ac:spMkLst>
        </pc:spChg>
        <pc:spChg chg="add mod">
          <ac:chgData name="Cui Wei" userId="e12f77610f1a8181" providerId="LiveId" clId="{39530834-196F-4F4F-8D4D-5CFE6731C402}" dt="2020-05-18T20:24:12.802" v="293" actId="1076"/>
          <ac:spMkLst>
            <pc:docMk/>
            <pc:sldMk cId="946197918" sldId="386"/>
            <ac:spMk id="7" creationId="{24143199-7E66-473D-B8DE-AF04A309CCC9}"/>
          </ac:spMkLst>
        </pc:spChg>
        <pc:spChg chg="add mod">
          <ac:chgData name="Cui Wei" userId="e12f77610f1a8181" providerId="LiveId" clId="{39530834-196F-4F4F-8D4D-5CFE6731C402}" dt="2020-05-18T20:25:50.720" v="302" actId="207"/>
          <ac:spMkLst>
            <pc:docMk/>
            <pc:sldMk cId="946197918" sldId="386"/>
            <ac:spMk id="34" creationId="{92D3ACDE-04C2-43BA-83E1-2E45A94DD2B2}"/>
          </ac:spMkLst>
        </pc:spChg>
        <pc:spChg chg="add mod">
          <ac:chgData name="Cui Wei" userId="e12f77610f1a8181" providerId="LiveId" clId="{39530834-196F-4F4F-8D4D-5CFE6731C402}" dt="2020-05-18T20:40:46.142" v="457" actId="20577"/>
          <ac:spMkLst>
            <pc:docMk/>
            <pc:sldMk cId="946197918" sldId="386"/>
            <ac:spMk id="35" creationId="{626B257E-B7C0-46DE-BD10-633529192617}"/>
          </ac:spMkLst>
        </pc:spChg>
        <pc:spChg chg="add mod">
          <ac:chgData name="Cui Wei" userId="e12f77610f1a8181" providerId="LiveId" clId="{39530834-196F-4F4F-8D4D-5CFE6731C402}" dt="2020-05-18T20:34:11.724" v="409" actId="1076"/>
          <ac:spMkLst>
            <pc:docMk/>
            <pc:sldMk cId="946197918" sldId="386"/>
            <ac:spMk id="36" creationId="{5B68C15B-3085-43E2-B277-3FA493C92105}"/>
          </ac:spMkLst>
        </pc:spChg>
        <pc:grpChg chg="add del mod">
          <ac:chgData name="Cui Wei" userId="e12f77610f1a8181" providerId="LiveId" clId="{39530834-196F-4F4F-8D4D-5CFE6731C402}" dt="2020-05-18T20:23:45.262" v="287" actId="165"/>
          <ac:grpSpMkLst>
            <pc:docMk/>
            <pc:sldMk cId="946197918" sldId="386"/>
            <ac:grpSpMk id="26" creationId="{40E9CF41-5D03-4E3F-BEAB-E12AED18E86A}"/>
          </ac:grpSpMkLst>
        </pc:grpChg>
        <pc:picChg chg="add del mod">
          <ac:chgData name="Cui Wei" userId="e12f77610f1a8181" providerId="LiveId" clId="{39530834-196F-4F4F-8D4D-5CFE6731C402}" dt="2020-05-18T20:02:38.244" v="236" actId="478"/>
          <ac:picMkLst>
            <pc:docMk/>
            <pc:sldMk cId="946197918" sldId="386"/>
            <ac:picMk id="4" creationId="{3854F56E-03AF-40CD-AD83-017C9420CD9C}"/>
          </ac:picMkLst>
        </pc:picChg>
        <pc:picChg chg="add mod">
          <ac:chgData name="Cui Wei" userId="e12f77610f1a8181" providerId="LiveId" clId="{39530834-196F-4F4F-8D4D-5CFE6731C402}" dt="2020-05-18T20:01:57.201" v="235" actId="1076"/>
          <ac:picMkLst>
            <pc:docMk/>
            <pc:sldMk cId="946197918" sldId="386"/>
            <ac:picMk id="5" creationId="{279E4C85-8CED-4BD7-A0C3-FC461755288C}"/>
          </ac:picMkLst>
        </pc:picChg>
        <pc:picChg chg="add mod">
          <ac:chgData name="Cui Wei" userId="e12f77610f1a8181" providerId="LiveId" clId="{39530834-196F-4F4F-8D4D-5CFE6731C402}" dt="2020-05-18T20:02:43.899" v="240" actId="1076"/>
          <ac:picMkLst>
            <pc:docMk/>
            <pc:sldMk cId="946197918" sldId="386"/>
            <ac:picMk id="6" creationId="{00BAC979-1D0E-4911-97A4-9F3180306EB4}"/>
          </ac:picMkLst>
        </pc:picChg>
        <pc:cxnChg chg="add del">
          <ac:chgData name="Cui Wei" userId="e12f77610f1a8181" providerId="LiveId" clId="{39530834-196F-4F4F-8D4D-5CFE6731C402}" dt="2020-05-18T20:09:01.748" v="270" actId="478"/>
          <ac:cxnSpMkLst>
            <pc:docMk/>
            <pc:sldMk cId="946197918" sldId="386"/>
            <ac:cxnSpMk id="9" creationId="{B338C603-4889-4BF4-99FD-32972450C2BA}"/>
          </ac:cxnSpMkLst>
        </pc:cxnChg>
        <pc:cxnChg chg="add del mod">
          <ac:chgData name="Cui Wei" userId="e12f77610f1a8181" providerId="LiveId" clId="{39530834-196F-4F4F-8D4D-5CFE6731C402}" dt="2020-05-18T20:09:02.436" v="271" actId="478"/>
          <ac:cxnSpMkLst>
            <pc:docMk/>
            <pc:sldMk cId="946197918" sldId="386"/>
            <ac:cxnSpMk id="11" creationId="{2D0368E7-8EDF-4142-87A9-FD2571B4E2B8}"/>
          </ac:cxnSpMkLst>
        </pc:cxnChg>
        <pc:cxnChg chg="add del mod">
          <ac:chgData name="Cui Wei" userId="e12f77610f1a8181" providerId="LiveId" clId="{39530834-196F-4F4F-8D4D-5CFE6731C402}" dt="2020-05-18T20:09:01.076" v="269" actId="478"/>
          <ac:cxnSpMkLst>
            <pc:docMk/>
            <pc:sldMk cId="946197918" sldId="386"/>
            <ac:cxnSpMk id="13" creationId="{D1AFFA38-A9FD-4045-B0F4-D4E482CD35A7}"/>
          </ac:cxnSpMkLst>
        </pc:cxnChg>
        <pc:cxnChg chg="add mod topLvl">
          <ac:chgData name="Cui Wei" userId="e12f77610f1a8181" providerId="LiveId" clId="{39530834-196F-4F4F-8D4D-5CFE6731C402}" dt="2020-05-18T20:23:45.262" v="287" actId="165"/>
          <ac:cxnSpMkLst>
            <pc:docMk/>
            <pc:sldMk cId="946197918" sldId="386"/>
            <ac:cxnSpMk id="15" creationId="{F5C5488F-07AD-4DE0-BDE1-D48D91DEEB82}"/>
          </ac:cxnSpMkLst>
        </pc:cxnChg>
        <pc:cxnChg chg="add mod topLvl">
          <ac:chgData name="Cui Wei" userId="e12f77610f1a8181" providerId="LiveId" clId="{39530834-196F-4F4F-8D4D-5CFE6731C402}" dt="2020-05-18T20:23:45.262" v="287" actId="165"/>
          <ac:cxnSpMkLst>
            <pc:docMk/>
            <pc:sldMk cId="946197918" sldId="386"/>
            <ac:cxnSpMk id="17" creationId="{B1063766-1D8B-4B65-8D66-8BE597F69232}"/>
          </ac:cxnSpMkLst>
        </pc:cxnChg>
        <pc:cxnChg chg="add mod topLvl">
          <ac:chgData name="Cui Wei" userId="e12f77610f1a8181" providerId="LiveId" clId="{39530834-196F-4F4F-8D4D-5CFE6731C402}" dt="2020-05-18T20:23:45.262" v="287" actId="165"/>
          <ac:cxnSpMkLst>
            <pc:docMk/>
            <pc:sldMk cId="946197918" sldId="386"/>
            <ac:cxnSpMk id="19" creationId="{10EFA322-3A0A-4183-ABD7-36FFBD3B45AD}"/>
          </ac:cxnSpMkLst>
        </pc:cxnChg>
        <pc:cxnChg chg="add mod topLvl">
          <ac:chgData name="Cui Wei" userId="e12f77610f1a8181" providerId="LiveId" clId="{39530834-196F-4F4F-8D4D-5CFE6731C402}" dt="2020-05-18T20:23:45.262" v="287" actId="165"/>
          <ac:cxnSpMkLst>
            <pc:docMk/>
            <pc:sldMk cId="946197918" sldId="386"/>
            <ac:cxnSpMk id="23" creationId="{334E89E7-F0F2-49A6-960D-2E8E42F00B87}"/>
          </ac:cxnSpMkLst>
        </pc:cxnChg>
        <pc:cxnChg chg="add mod topLvl">
          <ac:chgData name="Cui Wei" userId="e12f77610f1a8181" providerId="LiveId" clId="{39530834-196F-4F4F-8D4D-5CFE6731C402}" dt="2020-05-18T20:23:45.262" v="287" actId="165"/>
          <ac:cxnSpMkLst>
            <pc:docMk/>
            <pc:sldMk cId="946197918" sldId="386"/>
            <ac:cxnSpMk id="25" creationId="{BD45633D-5A1C-4720-BABC-2C5B73ABFE25}"/>
          </ac:cxnSpMkLst>
        </pc:cxnChg>
        <pc:cxnChg chg="add mod">
          <ac:chgData name="Cui Wei" userId="e12f77610f1a8181" providerId="LiveId" clId="{39530834-196F-4F4F-8D4D-5CFE6731C402}" dt="2020-05-18T20:35:38.071" v="420" actId="1076"/>
          <ac:cxnSpMkLst>
            <pc:docMk/>
            <pc:sldMk cId="946197918" sldId="386"/>
            <ac:cxnSpMk id="37" creationId="{3F5C3FFC-1A70-455E-93D5-E8845C31A36C}"/>
          </ac:cxnSpMkLst>
        </pc:cxnChg>
      </pc:sldChg>
    </pc:docChg>
  </pc:docChgLst>
  <pc:docChgLst>
    <pc:chgData name="Cui Wei" userId="e12f77610f1a8181" providerId="LiveId" clId="{7E8A71F7-9A35-4604-B4F9-B590ED687F53}"/>
    <pc:docChg chg="modSld sldOrd">
      <pc:chgData name="Cui Wei" userId="e12f77610f1a8181" providerId="LiveId" clId="{7E8A71F7-9A35-4604-B4F9-B590ED687F53}" dt="2020-11-29T19:47:10.112" v="83"/>
      <pc:docMkLst>
        <pc:docMk/>
      </pc:docMkLst>
      <pc:sldChg chg="addSp modSp mod">
        <pc:chgData name="Cui Wei" userId="e12f77610f1a8181" providerId="LiveId" clId="{7E8A71F7-9A35-4604-B4F9-B590ED687F53}" dt="2020-11-29T19:20:46.726" v="4" actId="11529"/>
        <pc:sldMkLst>
          <pc:docMk/>
          <pc:sldMk cId="0" sldId="308"/>
        </pc:sldMkLst>
        <pc:cxnChg chg="add">
          <ac:chgData name="Cui Wei" userId="e12f77610f1a8181" providerId="LiveId" clId="{7E8A71F7-9A35-4604-B4F9-B590ED687F53}" dt="2020-11-29T19:20:38.760" v="3" actId="11529"/>
          <ac:cxnSpMkLst>
            <pc:docMk/>
            <pc:sldMk cId="0" sldId="308"/>
            <ac:cxnSpMk id="3" creationId="{4E1ACBDA-BDA0-4E2C-BB90-0A2482559FF3}"/>
          </ac:cxnSpMkLst>
        </pc:cxnChg>
        <pc:cxnChg chg="add mod">
          <ac:chgData name="Cui Wei" userId="e12f77610f1a8181" providerId="LiveId" clId="{7E8A71F7-9A35-4604-B4F9-B590ED687F53}" dt="2020-11-29T19:20:46.726" v="4" actId="11529"/>
          <ac:cxnSpMkLst>
            <pc:docMk/>
            <pc:sldMk cId="0" sldId="308"/>
            <ac:cxnSpMk id="5" creationId="{B698E3C0-1ABD-4387-9B03-3DF6398E26FA}"/>
          </ac:cxnSpMkLst>
        </pc:cxnChg>
      </pc:sldChg>
      <pc:sldChg chg="addSp modSp mod modAnim">
        <pc:chgData name="Cui Wei" userId="e12f77610f1a8181" providerId="LiveId" clId="{7E8A71F7-9A35-4604-B4F9-B590ED687F53}" dt="2020-11-29T19:32:14.483" v="16"/>
        <pc:sldMkLst>
          <pc:docMk/>
          <pc:sldMk cId="0" sldId="312"/>
        </pc:sldMkLst>
        <pc:spChg chg="add mod">
          <ac:chgData name="Cui Wei" userId="e12f77610f1a8181" providerId="LiveId" clId="{7E8A71F7-9A35-4604-B4F9-B590ED687F53}" dt="2020-11-29T19:30:30.202" v="12" actId="1582"/>
          <ac:spMkLst>
            <pc:docMk/>
            <pc:sldMk cId="0" sldId="312"/>
            <ac:spMk id="3" creationId="{31145267-6FF7-495C-9D68-6D3794C379B6}"/>
          </ac:spMkLst>
        </pc:spChg>
      </pc:sldChg>
      <pc:sldChg chg="ord">
        <pc:chgData name="Cui Wei" userId="e12f77610f1a8181" providerId="LiveId" clId="{7E8A71F7-9A35-4604-B4F9-B590ED687F53}" dt="2020-11-29T19:27:41.868" v="8"/>
        <pc:sldMkLst>
          <pc:docMk/>
          <pc:sldMk cId="0" sldId="313"/>
        </pc:sldMkLst>
      </pc:sldChg>
      <pc:sldChg chg="modSp mod">
        <pc:chgData name="Cui Wei" userId="e12f77610f1a8181" providerId="LiveId" clId="{7E8A71F7-9A35-4604-B4F9-B590ED687F53}" dt="2020-11-29T18:58:54.834" v="2" actId="1076"/>
        <pc:sldMkLst>
          <pc:docMk/>
          <pc:sldMk cId="1633716228" sldId="371"/>
        </pc:sldMkLst>
        <pc:graphicFrameChg chg="mod">
          <ac:chgData name="Cui Wei" userId="e12f77610f1a8181" providerId="LiveId" clId="{7E8A71F7-9A35-4604-B4F9-B590ED687F53}" dt="2020-11-29T18:58:52.862" v="1" actId="1076"/>
          <ac:graphicFrameMkLst>
            <pc:docMk/>
            <pc:sldMk cId="1633716228" sldId="371"/>
            <ac:graphicFrameMk id="4" creationId="{BD28A70F-2001-41BC-B6B3-6FF94CA83148}"/>
          </ac:graphicFrameMkLst>
        </pc:graphicFrameChg>
        <pc:picChg chg="mod">
          <ac:chgData name="Cui Wei" userId="e12f77610f1a8181" providerId="LiveId" clId="{7E8A71F7-9A35-4604-B4F9-B590ED687F53}" dt="2020-11-29T18:58:54.834" v="2" actId="1076"/>
          <ac:picMkLst>
            <pc:docMk/>
            <pc:sldMk cId="1633716228" sldId="371"/>
            <ac:picMk id="7" creationId="{BDA6398D-0A67-473B-9C49-A21D98A52D3A}"/>
          </ac:picMkLst>
        </pc:picChg>
      </pc:sldChg>
      <pc:sldChg chg="addSp modSp mod modAnim">
        <pc:chgData name="Cui Wei" userId="e12f77610f1a8181" providerId="LiveId" clId="{7E8A71F7-9A35-4604-B4F9-B590ED687F53}" dt="2020-11-29T19:45:09.423" v="39" actId="20577"/>
        <pc:sldMkLst>
          <pc:docMk/>
          <pc:sldMk cId="1842384974" sldId="385"/>
        </pc:sldMkLst>
        <pc:spChg chg="add mod">
          <ac:chgData name="Cui Wei" userId="e12f77610f1a8181" providerId="LiveId" clId="{7E8A71F7-9A35-4604-B4F9-B590ED687F53}" dt="2020-11-29T19:43:53.371" v="24" actId="14100"/>
          <ac:spMkLst>
            <pc:docMk/>
            <pc:sldMk cId="1842384974" sldId="385"/>
            <ac:spMk id="3" creationId="{4B0238B3-36FB-41CD-B485-78D8A556FBB7}"/>
          </ac:spMkLst>
        </pc:spChg>
        <pc:spChg chg="add mod">
          <ac:chgData name="Cui Wei" userId="e12f77610f1a8181" providerId="LiveId" clId="{7E8A71F7-9A35-4604-B4F9-B590ED687F53}" dt="2020-11-29T19:44:38.639" v="31" actId="20577"/>
          <ac:spMkLst>
            <pc:docMk/>
            <pc:sldMk cId="1842384974" sldId="385"/>
            <ac:spMk id="7" creationId="{18278DFD-8784-4CCA-AC51-1F34DE8DBE5D}"/>
          </ac:spMkLst>
        </pc:spChg>
        <pc:spChg chg="add mod">
          <ac:chgData name="Cui Wei" userId="e12f77610f1a8181" providerId="LiveId" clId="{7E8A71F7-9A35-4604-B4F9-B590ED687F53}" dt="2020-11-29T19:45:09.423" v="39" actId="20577"/>
          <ac:spMkLst>
            <pc:docMk/>
            <pc:sldMk cId="1842384974" sldId="385"/>
            <ac:spMk id="9" creationId="{14732D1B-78B2-4F26-97E0-F29DBEBFF368}"/>
          </ac:spMkLst>
        </pc:spChg>
      </pc:sldChg>
      <pc:sldChg chg="addSp delSp modSp mod modAnim">
        <pc:chgData name="Cui Wei" userId="e12f77610f1a8181" providerId="LiveId" clId="{7E8A71F7-9A35-4604-B4F9-B590ED687F53}" dt="2020-11-29T19:47:10.112" v="83"/>
        <pc:sldMkLst>
          <pc:docMk/>
          <pc:sldMk cId="946197918" sldId="386"/>
        </pc:sldMkLst>
        <pc:spChg chg="add del">
          <ac:chgData name="Cui Wei" userId="e12f77610f1a8181" providerId="LiveId" clId="{7E8A71F7-9A35-4604-B4F9-B590ED687F53}" dt="2020-11-29T19:46:38.529" v="43"/>
          <ac:spMkLst>
            <pc:docMk/>
            <pc:sldMk cId="946197918" sldId="386"/>
            <ac:spMk id="2" creationId="{898E9CA0-DBA1-4DD3-A431-4E2EA4E531B4}"/>
          </ac:spMkLst>
        </pc:spChg>
        <pc:spChg chg="add del">
          <ac:chgData name="Cui Wei" userId="e12f77610f1a8181" providerId="LiveId" clId="{7E8A71F7-9A35-4604-B4F9-B590ED687F53}" dt="2020-11-29T19:46:38.529" v="45"/>
          <ac:spMkLst>
            <pc:docMk/>
            <pc:sldMk cId="946197918" sldId="386"/>
            <ac:spMk id="3" creationId="{480D9C1E-F1AF-47FB-8C4D-80EEB9F41FD1}"/>
          </ac:spMkLst>
        </pc:spChg>
        <pc:spChg chg="add mod">
          <ac:chgData name="Cui Wei" userId="e12f77610f1a8181" providerId="LiveId" clId="{7E8A71F7-9A35-4604-B4F9-B590ED687F53}" dt="2020-11-29T19:46:51.191" v="80" actId="14100"/>
          <ac:spMkLst>
            <pc:docMk/>
            <pc:sldMk cId="946197918" sldId="386"/>
            <ac:spMk id="4" creationId="{C2CEC445-2FD1-4789-8A51-4AC51A50D3CC}"/>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5" Type="http://schemas.openxmlformats.org/officeDocument/2006/relationships/image" Target="../media/image67.emf"/><Relationship Id="rId4" Type="http://schemas.openxmlformats.org/officeDocument/2006/relationships/image" Target="../media/image6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5.emf"/><Relationship Id="rId13" Type="http://schemas.openxmlformats.org/officeDocument/2006/relationships/image" Target="../media/image80.emf"/><Relationship Id="rId18" Type="http://schemas.openxmlformats.org/officeDocument/2006/relationships/image" Target="../media/image85.emf"/><Relationship Id="rId3" Type="http://schemas.openxmlformats.org/officeDocument/2006/relationships/image" Target="../media/image70.emf"/><Relationship Id="rId21" Type="http://schemas.openxmlformats.org/officeDocument/2006/relationships/image" Target="../media/image88.emf"/><Relationship Id="rId7" Type="http://schemas.openxmlformats.org/officeDocument/2006/relationships/image" Target="../media/image74.emf"/><Relationship Id="rId12" Type="http://schemas.openxmlformats.org/officeDocument/2006/relationships/image" Target="../media/image79.emf"/><Relationship Id="rId17" Type="http://schemas.openxmlformats.org/officeDocument/2006/relationships/image" Target="../media/image84.emf"/><Relationship Id="rId2" Type="http://schemas.openxmlformats.org/officeDocument/2006/relationships/image" Target="../media/image69.emf"/><Relationship Id="rId16" Type="http://schemas.openxmlformats.org/officeDocument/2006/relationships/image" Target="../media/image83.emf"/><Relationship Id="rId20" Type="http://schemas.openxmlformats.org/officeDocument/2006/relationships/image" Target="../media/image87.emf"/><Relationship Id="rId1" Type="http://schemas.openxmlformats.org/officeDocument/2006/relationships/image" Target="../media/image68.emf"/><Relationship Id="rId6" Type="http://schemas.openxmlformats.org/officeDocument/2006/relationships/image" Target="../media/image73.emf"/><Relationship Id="rId11" Type="http://schemas.openxmlformats.org/officeDocument/2006/relationships/image" Target="../media/image78.emf"/><Relationship Id="rId24" Type="http://schemas.openxmlformats.org/officeDocument/2006/relationships/image" Target="../media/image91.emf"/><Relationship Id="rId5" Type="http://schemas.openxmlformats.org/officeDocument/2006/relationships/image" Target="../media/image72.emf"/><Relationship Id="rId15" Type="http://schemas.openxmlformats.org/officeDocument/2006/relationships/image" Target="../media/image82.emf"/><Relationship Id="rId23" Type="http://schemas.openxmlformats.org/officeDocument/2006/relationships/image" Target="../media/image90.emf"/><Relationship Id="rId10" Type="http://schemas.openxmlformats.org/officeDocument/2006/relationships/image" Target="../media/image77.emf"/><Relationship Id="rId19" Type="http://schemas.openxmlformats.org/officeDocument/2006/relationships/image" Target="../media/image86.emf"/><Relationship Id="rId4" Type="http://schemas.openxmlformats.org/officeDocument/2006/relationships/image" Target="../media/image71.emf"/><Relationship Id="rId9" Type="http://schemas.openxmlformats.org/officeDocument/2006/relationships/image" Target="../media/image76.emf"/><Relationship Id="rId14" Type="http://schemas.openxmlformats.org/officeDocument/2006/relationships/image" Target="../media/image81.emf"/><Relationship Id="rId22" Type="http://schemas.openxmlformats.org/officeDocument/2006/relationships/image" Target="../media/image8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4" Type="http://schemas.openxmlformats.org/officeDocument/2006/relationships/image" Target="../media/image99.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image" Target="../media/image102.emf"/><Relationship Id="rId7" Type="http://schemas.openxmlformats.org/officeDocument/2006/relationships/image" Target="../media/image106.emf"/><Relationship Id="rId2" Type="http://schemas.openxmlformats.org/officeDocument/2006/relationships/image" Target="../media/image101.emf"/><Relationship Id="rId1" Type="http://schemas.openxmlformats.org/officeDocument/2006/relationships/image" Target="../media/image100.emf"/><Relationship Id="rId6" Type="http://schemas.openxmlformats.org/officeDocument/2006/relationships/image" Target="../media/image105.emf"/><Relationship Id="rId11" Type="http://schemas.openxmlformats.org/officeDocument/2006/relationships/image" Target="../media/image110.emf"/><Relationship Id="rId5" Type="http://schemas.openxmlformats.org/officeDocument/2006/relationships/image" Target="../media/image104.emf"/><Relationship Id="rId10" Type="http://schemas.openxmlformats.org/officeDocument/2006/relationships/image" Target="../media/image109.emf"/><Relationship Id="rId4" Type="http://schemas.openxmlformats.org/officeDocument/2006/relationships/image" Target="../media/image103.emf"/><Relationship Id="rId9" Type="http://schemas.openxmlformats.org/officeDocument/2006/relationships/image" Target="../media/image108.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emf"/><Relationship Id="rId7" Type="http://schemas.openxmlformats.org/officeDocument/2006/relationships/image" Target="../media/image117.emf"/><Relationship Id="rId2" Type="http://schemas.openxmlformats.org/officeDocument/2006/relationships/image" Target="../media/image112.emf"/><Relationship Id="rId1" Type="http://schemas.openxmlformats.org/officeDocument/2006/relationships/image" Target="../media/image111.emf"/><Relationship Id="rId6" Type="http://schemas.openxmlformats.org/officeDocument/2006/relationships/image" Target="../media/image116.emf"/><Relationship Id="rId11" Type="http://schemas.openxmlformats.org/officeDocument/2006/relationships/image" Target="../media/image121.emf"/><Relationship Id="rId5" Type="http://schemas.openxmlformats.org/officeDocument/2006/relationships/image" Target="../media/image115.emf"/><Relationship Id="rId10" Type="http://schemas.openxmlformats.org/officeDocument/2006/relationships/image" Target="../media/image120.emf"/><Relationship Id="rId4" Type="http://schemas.openxmlformats.org/officeDocument/2006/relationships/image" Target="../media/image114.emf"/><Relationship Id="rId9" Type="http://schemas.openxmlformats.org/officeDocument/2006/relationships/image" Target="../media/image119.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5" Type="http://schemas.openxmlformats.org/officeDocument/2006/relationships/image" Target="../media/image137.emf"/><Relationship Id="rId4" Type="http://schemas.openxmlformats.org/officeDocument/2006/relationships/image" Target="../media/image13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 Id="rId5" Type="http://schemas.openxmlformats.org/officeDocument/2006/relationships/image" Target="../media/image142.emf"/><Relationship Id="rId4" Type="http://schemas.openxmlformats.org/officeDocument/2006/relationships/image" Target="../media/image141.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5.emf"/><Relationship Id="rId7" Type="http://schemas.openxmlformats.org/officeDocument/2006/relationships/image" Target="../media/image149.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5" Type="http://schemas.openxmlformats.org/officeDocument/2006/relationships/image" Target="../media/image147.emf"/><Relationship Id="rId4" Type="http://schemas.openxmlformats.org/officeDocument/2006/relationships/image" Target="../media/image14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0.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2.emf"/><Relationship Id="rId7" Type="http://schemas.openxmlformats.org/officeDocument/2006/relationships/image" Target="../media/image166.emf"/><Relationship Id="rId2" Type="http://schemas.openxmlformats.org/officeDocument/2006/relationships/image" Target="../media/image161.emf"/><Relationship Id="rId1" Type="http://schemas.openxmlformats.org/officeDocument/2006/relationships/image" Target="../media/image160.emf"/><Relationship Id="rId6" Type="http://schemas.openxmlformats.org/officeDocument/2006/relationships/image" Target="../media/image165.emf"/><Relationship Id="rId5" Type="http://schemas.openxmlformats.org/officeDocument/2006/relationships/image" Target="../media/image164.emf"/><Relationship Id="rId4" Type="http://schemas.openxmlformats.org/officeDocument/2006/relationships/image" Target="../media/image163.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69.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4.emf"/><Relationship Id="rId7" Type="http://schemas.openxmlformats.org/officeDocument/2006/relationships/image" Target="../media/image178.emf"/><Relationship Id="rId2" Type="http://schemas.openxmlformats.org/officeDocument/2006/relationships/image" Target="../media/image173.emf"/><Relationship Id="rId1" Type="http://schemas.openxmlformats.org/officeDocument/2006/relationships/image" Target="../media/image172.emf"/><Relationship Id="rId6" Type="http://schemas.openxmlformats.org/officeDocument/2006/relationships/image" Target="../media/image177.emf"/><Relationship Id="rId5" Type="http://schemas.openxmlformats.org/officeDocument/2006/relationships/image" Target="../media/image176.emf"/><Relationship Id="rId4" Type="http://schemas.openxmlformats.org/officeDocument/2006/relationships/image" Target="../media/image17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1.emf"/><Relationship Id="rId2" Type="http://schemas.openxmlformats.org/officeDocument/2006/relationships/image" Target="../media/image180.emf"/><Relationship Id="rId1" Type="http://schemas.openxmlformats.org/officeDocument/2006/relationships/image" Target="../media/image179.emf"/><Relationship Id="rId6" Type="http://schemas.openxmlformats.org/officeDocument/2006/relationships/image" Target="../media/image184.wmf"/><Relationship Id="rId5" Type="http://schemas.openxmlformats.org/officeDocument/2006/relationships/image" Target="../media/image183.emf"/><Relationship Id="rId4" Type="http://schemas.openxmlformats.org/officeDocument/2006/relationships/image" Target="../media/image18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89.emf"/><Relationship Id="rId1" Type="http://schemas.openxmlformats.org/officeDocument/2006/relationships/image" Target="../media/image18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7.emf"/><Relationship Id="rId1" Type="http://schemas.openxmlformats.org/officeDocument/2006/relationships/image" Target="../media/image196.e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7.emf"/><Relationship Id="rId1" Type="http://schemas.openxmlformats.org/officeDocument/2006/relationships/image" Target="../media/image196.emf"/><Relationship Id="rId4" Type="http://schemas.openxmlformats.org/officeDocument/2006/relationships/image" Target="../media/image199.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5" Type="http://schemas.openxmlformats.org/officeDocument/2006/relationships/image" Target="../media/image210.emf"/><Relationship Id="rId4" Type="http://schemas.openxmlformats.org/officeDocument/2006/relationships/image" Target="../media/image209.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3.emf"/><Relationship Id="rId7" Type="http://schemas.openxmlformats.org/officeDocument/2006/relationships/image" Target="../media/image217.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5" Type="http://schemas.openxmlformats.org/officeDocument/2006/relationships/image" Target="../media/image215.emf"/><Relationship Id="rId4" Type="http://schemas.openxmlformats.org/officeDocument/2006/relationships/image" Target="../media/image214.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25.emf"/><Relationship Id="rId3" Type="http://schemas.openxmlformats.org/officeDocument/2006/relationships/image" Target="../media/image220.emf"/><Relationship Id="rId7" Type="http://schemas.openxmlformats.org/officeDocument/2006/relationships/image" Target="../media/image224.emf"/><Relationship Id="rId2" Type="http://schemas.openxmlformats.org/officeDocument/2006/relationships/image" Target="../media/image219.emf"/><Relationship Id="rId1" Type="http://schemas.openxmlformats.org/officeDocument/2006/relationships/image" Target="../media/image218.emf"/><Relationship Id="rId6" Type="http://schemas.openxmlformats.org/officeDocument/2006/relationships/image" Target="../media/image223.emf"/><Relationship Id="rId11" Type="http://schemas.openxmlformats.org/officeDocument/2006/relationships/image" Target="../media/image228.emf"/><Relationship Id="rId5" Type="http://schemas.openxmlformats.org/officeDocument/2006/relationships/image" Target="../media/image222.emf"/><Relationship Id="rId10" Type="http://schemas.openxmlformats.org/officeDocument/2006/relationships/image" Target="../media/image227.emf"/><Relationship Id="rId4" Type="http://schemas.openxmlformats.org/officeDocument/2006/relationships/image" Target="../media/image221.emf"/><Relationship Id="rId9" Type="http://schemas.openxmlformats.org/officeDocument/2006/relationships/image" Target="../media/image226.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image" Target="../media/image231.emf"/><Relationship Id="rId1" Type="http://schemas.openxmlformats.org/officeDocument/2006/relationships/image" Target="../media/image230.emf"/><Relationship Id="rId5" Type="http://schemas.openxmlformats.org/officeDocument/2006/relationships/image" Target="../media/image234.emf"/><Relationship Id="rId4" Type="http://schemas.openxmlformats.org/officeDocument/2006/relationships/image" Target="../media/image2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wmf"/><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3.emf"/><Relationship Id="rId7" Type="http://schemas.openxmlformats.org/officeDocument/2006/relationships/image" Target="../media/image247.e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5" Type="http://schemas.openxmlformats.org/officeDocument/2006/relationships/image" Target="../media/image245.emf"/><Relationship Id="rId4" Type="http://schemas.openxmlformats.org/officeDocument/2006/relationships/image" Target="../media/image244.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50.emf"/><Relationship Id="rId7" Type="http://schemas.openxmlformats.org/officeDocument/2006/relationships/image" Target="../media/image25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4" Type="http://schemas.openxmlformats.org/officeDocument/2006/relationships/image" Target="../media/image251.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7.emf"/><Relationship Id="rId2" Type="http://schemas.openxmlformats.org/officeDocument/2006/relationships/image" Target="../media/image256.emf"/><Relationship Id="rId1" Type="http://schemas.openxmlformats.org/officeDocument/2006/relationships/image" Target="../media/image255.emf"/><Relationship Id="rId6" Type="http://schemas.openxmlformats.org/officeDocument/2006/relationships/image" Target="../media/image260.emf"/><Relationship Id="rId5" Type="http://schemas.openxmlformats.org/officeDocument/2006/relationships/image" Target="../media/image259.emf"/><Relationship Id="rId4" Type="http://schemas.openxmlformats.org/officeDocument/2006/relationships/image" Target="../media/image258.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63.emf"/><Relationship Id="rId7" Type="http://schemas.openxmlformats.org/officeDocument/2006/relationships/image" Target="../media/image267.emf"/><Relationship Id="rId2" Type="http://schemas.openxmlformats.org/officeDocument/2006/relationships/image" Target="../media/image262.emf"/><Relationship Id="rId1" Type="http://schemas.openxmlformats.org/officeDocument/2006/relationships/image" Target="../media/image261.emf"/><Relationship Id="rId6" Type="http://schemas.openxmlformats.org/officeDocument/2006/relationships/image" Target="../media/image266.emf"/><Relationship Id="rId5" Type="http://schemas.openxmlformats.org/officeDocument/2006/relationships/image" Target="../media/image265.emf"/><Relationship Id="rId4" Type="http://schemas.openxmlformats.org/officeDocument/2006/relationships/image" Target="../media/image264.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emf"/><Relationship Id="rId1" Type="http://schemas.openxmlformats.org/officeDocument/2006/relationships/image" Target="../media/image271.emf"/><Relationship Id="rId4" Type="http://schemas.openxmlformats.org/officeDocument/2006/relationships/image" Target="../media/image274.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emf"/><Relationship Id="rId1" Type="http://schemas.openxmlformats.org/officeDocument/2006/relationships/image" Target="../media/image275.emf"/><Relationship Id="rId5" Type="http://schemas.openxmlformats.org/officeDocument/2006/relationships/image" Target="../media/image279.emf"/><Relationship Id="rId4" Type="http://schemas.openxmlformats.org/officeDocument/2006/relationships/image" Target="../media/image278.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81.wmf"/><Relationship Id="rId1" Type="http://schemas.openxmlformats.org/officeDocument/2006/relationships/image" Target="../media/image280.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4.emf"/><Relationship Id="rId2" Type="http://schemas.openxmlformats.org/officeDocument/2006/relationships/image" Target="../media/image283.emf"/><Relationship Id="rId1" Type="http://schemas.openxmlformats.org/officeDocument/2006/relationships/image" Target="../media/image282.emf"/><Relationship Id="rId4" Type="http://schemas.openxmlformats.org/officeDocument/2006/relationships/image" Target="../media/image28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87.emf"/><Relationship Id="rId1" Type="http://schemas.openxmlformats.org/officeDocument/2006/relationships/image" Target="../media/image286.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90.emf"/><Relationship Id="rId2" Type="http://schemas.openxmlformats.org/officeDocument/2006/relationships/image" Target="../media/image289.emf"/><Relationship Id="rId1" Type="http://schemas.openxmlformats.org/officeDocument/2006/relationships/image" Target="../media/image288.emf"/><Relationship Id="rId4" Type="http://schemas.openxmlformats.org/officeDocument/2006/relationships/image" Target="../media/image29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92.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94.wmf"/><Relationship Id="rId1" Type="http://schemas.openxmlformats.org/officeDocument/2006/relationships/image" Target="../media/image29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03.emf"/><Relationship Id="rId2" Type="http://schemas.openxmlformats.org/officeDocument/2006/relationships/image" Target="../media/image302.emf"/><Relationship Id="rId1" Type="http://schemas.openxmlformats.org/officeDocument/2006/relationships/image" Target="../media/image301.e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11.emf"/><Relationship Id="rId3" Type="http://schemas.openxmlformats.org/officeDocument/2006/relationships/image" Target="../media/image306.emf"/><Relationship Id="rId7" Type="http://schemas.openxmlformats.org/officeDocument/2006/relationships/image" Target="../media/image310.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309.emf"/><Relationship Id="rId5" Type="http://schemas.openxmlformats.org/officeDocument/2006/relationships/image" Target="../media/image308.emf"/><Relationship Id="rId10" Type="http://schemas.openxmlformats.org/officeDocument/2006/relationships/image" Target="../media/image313.emf"/><Relationship Id="rId4" Type="http://schemas.openxmlformats.org/officeDocument/2006/relationships/image" Target="../media/image307.emf"/><Relationship Id="rId9" Type="http://schemas.openxmlformats.org/officeDocument/2006/relationships/image" Target="../media/image312.e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21.emf"/><Relationship Id="rId13" Type="http://schemas.openxmlformats.org/officeDocument/2006/relationships/image" Target="../media/image326.emf"/><Relationship Id="rId3" Type="http://schemas.openxmlformats.org/officeDocument/2006/relationships/image" Target="../media/image316.emf"/><Relationship Id="rId7" Type="http://schemas.openxmlformats.org/officeDocument/2006/relationships/image" Target="../media/image320.emf"/><Relationship Id="rId12" Type="http://schemas.openxmlformats.org/officeDocument/2006/relationships/image" Target="../media/image325.emf"/><Relationship Id="rId2" Type="http://schemas.openxmlformats.org/officeDocument/2006/relationships/image" Target="../media/image315.emf"/><Relationship Id="rId1" Type="http://schemas.openxmlformats.org/officeDocument/2006/relationships/image" Target="../media/image314.emf"/><Relationship Id="rId6" Type="http://schemas.openxmlformats.org/officeDocument/2006/relationships/image" Target="../media/image319.emf"/><Relationship Id="rId11" Type="http://schemas.openxmlformats.org/officeDocument/2006/relationships/image" Target="../media/image324.emf"/><Relationship Id="rId5" Type="http://schemas.openxmlformats.org/officeDocument/2006/relationships/image" Target="../media/image318.emf"/><Relationship Id="rId10" Type="http://schemas.openxmlformats.org/officeDocument/2006/relationships/image" Target="../media/image323.emf"/><Relationship Id="rId4" Type="http://schemas.openxmlformats.org/officeDocument/2006/relationships/image" Target="../media/image317.wmf"/><Relationship Id="rId9" Type="http://schemas.openxmlformats.org/officeDocument/2006/relationships/image" Target="../media/image322.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29.emf"/><Relationship Id="rId2" Type="http://schemas.openxmlformats.org/officeDocument/2006/relationships/image" Target="../media/image328.emf"/><Relationship Id="rId1" Type="http://schemas.openxmlformats.org/officeDocument/2006/relationships/image" Target="../media/image327.e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337.emf"/><Relationship Id="rId3" Type="http://schemas.openxmlformats.org/officeDocument/2006/relationships/image" Target="../media/image332.emf"/><Relationship Id="rId7" Type="http://schemas.openxmlformats.org/officeDocument/2006/relationships/image" Target="../media/image336.emf"/><Relationship Id="rId12" Type="http://schemas.openxmlformats.org/officeDocument/2006/relationships/image" Target="../media/image341.emf"/><Relationship Id="rId2" Type="http://schemas.openxmlformats.org/officeDocument/2006/relationships/image" Target="../media/image331.emf"/><Relationship Id="rId1" Type="http://schemas.openxmlformats.org/officeDocument/2006/relationships/image" Target="../media/image330.emf"/><Relationship Id="rId6" Type="http://schemas.openxmlformats.org/officeDocument/2006/relationships/image" Target="../media/image335.emf"/><Relationship Id="rId11" Type="http://schemas.openxmlformats.org/officeDocument/2006/relationships/image" Target="../media/image340.emf"/><Relationship Id="rId5" Type="http://schemas.openxmlformats.org/officeDocument/2006/relationships/image" Target="../media/image334.emf"/><Relationship Id="rId10" Type="http://schemas.openxmlformats.org/officeDocument/2006/relationships/image" Target="../media/image339.emf"/><Relationship Id="rId4" Type="http://schemas.openxmlformats.org/officeDocument/2006/relationships/image" Target="../media/image333.emf"/><Relationship Id="rId9" Type="http://schemas.openxmlformats.org/officeDocument/2006/relationships/image" Target="../media/image338.e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350.emf"/><Relationship Id="rId13" Type="http://schemas.openxmlformats.org/officeDocument/2006/relationships/image" Target="../media/image355.emf"/><Relationship Id="rId3" Type="http://schemas.openxmlformats.org/officeDocument/2006/relationships/image" Target="../media/image345.emf"/><Relationship Id="rId7" Type="http://schemas.openxmlformats.org/officeDocument/2006/relationships/image" Target="../media/image349.emf"/><Relationship Id="rId12" Type="http://schemas.openxmlformats.org/officeDocument/2006/relationships/image" Target="../media/image354.emf"/><Relationship Id="rId2" Type="http://schemas.openxmlformats.org/officeDocument/2006/relationships/image" Target="../media/image344.emf"/><Relationship Id="rId1" Type="http://schemas.openxmlformats.org/officeDocument/2006/relationships/image" Target="../media/image343.emf"/><Relationship Id="rId6" Type="http://schemas.openxmlformats.org/officeDocument/2006/relationships/image" Target="../media/image348.emf"/><Relationship Id="rId11" Type="http://schemas.openxmlformats.org/officeDocument/2006/relationships/image" Target="../media/image353.emf"/><Relationship Id="rId5" Type="http://schemas.openxmlformats.org/officeDocument/2006/relationships/image" Target="../media/image347.emf"/><Relationship Id="rId10" Type="http://schemas.openxmlformats.org/officeDocument/2006/relationships/image" Target="../media/image352.emf"/><Relationship Id="rId4" Type="http://schemas.openxmlformats.org/officeDocument/2006/relationships/image" Target="../media/image346.emf"/><Relationship Id="rId9" Type="http://schemas.openxmlformats.org/officeDocument/2006/relationships/image" Target="../media/image351.emf"/><Relationship Id="rId14" Type="http://schemas.openxmlformats.org/officeDocument/2006/relationships/image" Target="../media/image35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emf"/><Relationship Id="rId1" Type="http://schemas.openxmlformats.org/officeDocument/2006/relationships/image" Target="../media/image271.emf"/><Relationship Id="rId4" Type="http://schemas.openxmlformats.org/officeDocument/2006/relationships/image" Target="../media/image274.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emf"/><Relationship Id="rId1" Type="http://schemas.openxmlformats.org/officeDocument/2006/relationships/image" Target="../media/image275.emf"/><Relationship Id="rId5" Type="http://schemas.openxmlformats.org/officeDocument/2006/relationships/image" Target="../media/image279.emf"/><Relationship Id="rId4" Type="http://schemas.openxmlformats.org/officeDocument/2006/relationships/image" Target="../media/image278.e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64.wmf"/><Relationship Id="rId3" Type="http://schemas.openxmlformats.org/officeDocument/2006/relationships/image" Target="../media/image359.wmf"/><Relationship Id="rId7" Type="http://schemas.openxmlformats.org/officeDocument/2006/relationships/image" Target="../media/image363.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11" Type="http://schemas.openxmlformats.org/officeDocument/2006/relationships/image" Target="../media/image367.wmf"/><Relationship Id="rId5" Type="http://schemas.openxmlformats.org/officeDocument/2006/relationships/image" Target="../media/image361.wmf"/><Relationship Id="rId10" Type="http://schemas.openxmlformats.org/officeDocument/2006/relationships/image" Target="../media/image366.wmf"/><Relationship Id="rId4" Type="http://schemas.openxmlformats.org/officeDocument/2006/relationships/image" Target="../media/image360.wmf"/><Relationship Id="rId9" Type="http://schemas.openxmlformats.org/officeDocument/2006/relationships/image" Target="../media/image36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73.emf"/><Relationship Id="rId2" Type="http://schemas.openxmlformats.org/officeDocument/2006/relationships/image" Target="../media/image372.emf"/><Relationship Id="rId1" Type="http://schemas.openxmlformats.org/officeDocument/2006/relationships/image" Target="../media/image371.emf"/><Relationship Id="rId4" Type="http://schemas.openxmlformats.org/officeDocument/2006/relationships/image" Target="../media/image374.e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382.emf"/><Relationship Id="rId3" Type="http://schemas.openxmlformats.org/officeDocument/2006/relationships/image" Target="../media/image377.emf"/><Relationship Id="rId7" Type="http://schemas.openxmlformats.org/officeDocument/2006/relationships/image" Target="../media/image381.emf"/><Relationship Id="rId12" Type="http://schemas.openxmlformats.org/officeDocument/2006/relationships/image" Target="../media/image386.emf"/><Relationship Id="rId2" Type="http://schemas.openxmlformats.org/officeDocument/2006/relationships/image" Target="../media/image376.emf"/><Relationship Id="rId1" Type="http://schemas.openxmlformats.org/officeDocument/2006/relationships/image" Target="../media/image375.emf"/><Relationship Id="rId6" Type="http://schemas.openxmlformats.org/officeDocument/2006/relationships/image" Target="../media/image380.emf"/><Relationship Id="rId11" Type="http://schemas.openxmlformats.org/officeDocument/2006/relationships/image" Target="../media/image385.emf"/><Relationship Id="rId5" Type="http://schemas.openxmlformats.org/officeDocument/2006/relationships/image" Target="../media/image379.emf"/><Relationship Id="rId10" Type="http://schemas.openxmlformats.org/officeDocument/2006/relationships/image" Target="../media/image384.emf"/><Relationship Id="rId4" Type="http://schemas.openxmlformats.org/officeDocument/2006/relationships/image" Target="../media/image378.emf"/><Relationship Id="rId9" Type="http://schemas.openxmlformats.org/officeDocument/2006/relationships/image" Target="../media/image383.e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89.emf"/><Relationship Id="rId2" Type="http://schemas.openxmlformats.org/officeDocument/2006/relationships/image" Target="../media/image388.emf"/><Relationship Id="rId1" Type="http://schemas.openxmlformats.org/officeDocument/2006/relationships/image" Target="../media/image387.e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97.emf"/><Relationship Id="rId3" Type="http://schemas.openxmlformats.org/officeDocument/2006/relationships/image" Target="../media/image392.emf"/><Relationship Id="rId7" Type="http://schemas.openxmlformats.org/officeDocument/2006/relationships/image" Target="../media/image396.emf"/><Relationship Id="rId2" Type="http://schemas.openxmlformats.org/officeDocument/2006/relationships/image" Target="../media/image391.emf"/><Relationship Id="rId1" Type="http://schemas.openxmlformats.org/officeDocument/2006/relationships/image" Target="../media/image390.emf"/><Relationship Id="rId6" Type="http://schemas.openxmlformats.org/officeDocument/2006/relationships/image" Target="../media/image395.emf"/><Relationship Id="rId5" Type="http://schemas.openxmlformats.org/officeDocument/2006/relationships/image" Target="../media/image394.emf"/><Relationship Id="rId10" Type="http://schemas.openxmlformats.org/officeDocument/2006/relationships/image" Target="../media/image399.emf"/><Relationship Id="rId4" Type="http://schemas.openxmlformats.org/officeDocument/2006/relationships/image" Target="../media/image393.emf"/><Relationship Id="rId9" Type="http://schemas.openxmlformats.org/officeDocument/2006/relationships/image" Target="../media/image398.e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407.emf"/><Relationship Id="rId13" Type="http://schemas.openxmlformats.org/officeDocument/2006/relationships/image" Target="../media/image412.emf"/><Relationship Id="rId3" Type="http://schemas.openxmlformats.org/officeDocument/2006/relationships/image" Target="../media/image402.emf"/><Relationship Id="rId7" Type="http://schemas.openxmlformats.org/officeDocument/2006/relationships/image" Target="../media/image406.emf"/><Relationship Id="rId12" Type="http://schemas.openxmlformats.org/officeDocument/2006/relationships/image" Target="../media/image411.emf"/><Relationship Id="rId2" Type="http://schemas.openxmlformats.org/officeDocument/2006/relationships/image" Target="../media/image401.emf"/><Relationship Id="rId1" Type="http://schemas.openxmlformats.org/officeDocument/2006/relationships/image" Target="../media/image400.emf"/><Relationship Id="rId6" Type="http://schemas.openxmlformats.org/officeDocument/2006/relationships/image" Target="../media/image405.emf"/><Relationship Id="rId11" Type="http://schemas.openxmlformats.org/officeDocument/2006/relationships/image" Target="../media/image410.emf"/><Relationship Id="rId5" Type="http://schemas.openxmlformats.org/officeDocument/2006/relationships/image" Target="../media/image404.emf"/><Relationship Id="rId10" Type="http://schemas.openxmlformats.org/officeDocument/2006/relationships/image" Target="../media/image409.emf"/><Relationship Id="rId4" Type="http://schemas.openxmlformats.org/officeDocument/2006/relationships/image" Target="../media/image403.emf"/><Relationship Id="rId9" Type="http://schemas.openxmlformats.org/officeDocument/2006/relationships/image" Target="../media/image408.emf"/><Relationship Id="rId14" Type="http://schemas.openxmlformats.org/officeDocument/2006/relationships/image" Target="../media/image4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EDE56-8717-4C07-AE77-03DD99C764B0}" type="datetimeFigureOut">
              <a:rPr lang="zh-CN" altLang="en-US" smtClean="0"/>
              <a:t>2020/11/30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5B55A-6EE4-4C41-9C6F-4059B11B2795}" type="slidenum">
              <a:rPr lang="zh-CN" altLang="en-US" smtClean="0"/>
              <a:t>‹#›</a:t>
            </a:fld>
            <a:endParaRPr lang="zh-CN" altLang="en-US"/>
          </a:p>
        </p:txBody>
      </p:sp>
    </p:spTree>
    <p:extLst>
      <p:ext uri="{BB962C8B-B14F-4D97-AF65-F5344CB8AC3E}">
        <p14:creationId xmlns:p14="http://schemas.microsoft.com/office/powerpoint/2010/main" val="271115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5B55A-6EE4-4C41-9C6F-4059B11B2795}" type="slidenum">
              <a:rPr lang="zh-CN" altLang="en-US" smtClean="0"/>
              <a:t>33</a:t>
            </a:fld>
            <a:endParaRPr lang="zh-CN" altLang="en-US"/>
          </a:p>
        </p:txBody>
      </p:sp>
    </p:spTree>
    <p:extLst>
      <p:ext uri="{BB962C8B-B14F-4D97-AF65-F5344CB8AC3E}">
        <p14:creationId xmlns:p14="http://schemas.microsoft.com/office/powerpoint/2010/main" val="206806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5B55A-6EE4-4C41-9C6F-4059B11B2795}" type="slidenum">
              <a:rPr lang="zh-CN" altLang="en-US" smtClean="0"/>
              <a:t>36</a:t>
            </a:fld>
            <a:endParaRPr lang="zh-CN" altLang="en-US"/>
          </a:p>
        </p:txBody>
      </p:sp>
    </p:spTree>
    <p:extLst>
      <p:ext uri="{BB962C8B-B14F-4D97-AF65-F5344CB8AC3E}">
        <p14:creationId xmlns:p14="http://schemas.microsoft.com/office/powerpoint/2010/main" val="318586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5B55A-6EE4-4C41-9C6F-4059B11B2795}" type="slidenum">
              <a:rPr lang="zh-CN" altLang="en-US" smtClean="0"/>
              <a:t>79</a:t>
            </a:fld>
            <a:endParaRPr lang="zh-CN" altLang="en-US"/>
          </a:p>
        </p:txBody>
      </p:sp>
    </p:spTree>
    <p:extLst>
      <p:ext uri="{BB962C8B-B14F-4D97-AF65-F5344CB8AC3E}">
        <p14:creationId xmlns:p14="http://schemas.microsoft.com/office/powerpoint/2010/main" val="1357405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15714" name="Picture 2" descr="333">
            <a:extLst>
              <a:ext uri="{FF2B5EF4-FFF2-40B4-BE49-F238E27FC236}">
                <a16:creationId xmlns:a16="http://schemas.microsoft.com/office/drawing/2014/main" id="{AB3C1FC3-B8E6-4AA9-8DD7-22C910F51A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80513" cy="6886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31167-6741-4D96-B87B-C81A6CB26914}"/>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B78AD3-091C-4824-AF95-3AA00C8D73E0}"/>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522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D07DBD-E4D3-4B72-ABC1-57A8BE43FE1F}"/>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B644453-FD8B-4E83-B487-22EC33DE18DC}"/>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6212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AF00-4A3B-4809-B1EB-D04C0940727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A03C02-035F-4EFD-8959-C3A3B561F12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08ABDF-97BA-47D8-A867-68A1B53D0EA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2AE8E33-5DA9-4060-B75B-86C4478B5F8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1B858AA-A19E-4DBC-9998-D20D0CDB3845}"/>
              </a:ext>
            </a:extLst>
          </p:cNvPr>
          <p:cNvSpPr>
            <a:spLocks noGrp="1"/>
          </p:cNvSpPr>
          <p:nvPr>
            <p:ph type="sldNum" sz="quarter" idx="12"/>
          </p:nvPr>
        </p:nvSpPr>
        <p:spPr/>
        <p:txBody>
          <a:bodyPr/>
          <a:lstStyle>
            <a:lvl1pPr>
              <a:defRPr/>
            </a:lvl1pPr>
          </a:lstStyle>
          <a:p>
            <a:fld id="{45680CBB-DB1C-4AFF-80DC-8B30834189F0}" type="slidenum">
              <a:rPr lang="en-US" altLang="zh-CN"/>
              <a:pPr/>
              <a:t>‹#›</a:t>
            </a:fld>
            <a:endParaRPr lang="en-US" altLang="zh-CN"/>
          </a:p>
        </p:txBody>
      </p:sp>
    </p:spTree>
    <p:extLst>
      <p:ext uri="{BB962C8B-B14F-4D97-AF65-F5344CB8AC3E}">
        <p14:creationId xmlns:p14="http://schemas.microsoft.com/office/powerpoint/2010/main" val="2540760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36A2-08A9-4F14-9EA7-9885DEF0AE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F2AD2F-7DEE-4BA1-A6FE-4A8E7DFAB6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FFA04D-3497-435F-8829-C614501EEE8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492415B-07E5-4D1B-904F-94A6416B2F7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594CD50-63D9-462A-9E75-2AF42F37D461}"/>
              </a:ext>
            </a:extLst>
          </p:cNvPr>
          <p:cNvSpPr>
            <a:spLocks noGrp="1"/>
          </p:cNvSpPr>
          <p:nvPr>
            <p:ph type="sldNum" sz="quarter" idx="12"/>
          </p:nvPr>
        </p:nvSpPr>
        <p:spPr/>
        <p:txBody>
          <a:bodyPr/>
          <a:lstStyle>
            <a:lvl1pPr>
              <a:defRPr/>
            </a:lvl1pPr>
          </a:lstStyle>
          <a:p>
            <a:fld id="{C39DC646-C56A-4A50-9EF7-57A93D607ADD}" type="slidenum">
              <a:rPr lang="en-US" altLang="zh-CN"/>
              <a:pPr/>
              <a:t>‹#›</a:t>
            </a:fld>
            <a:endParaRPr lang="en-US" altLang="zh-CN"/>
          </a:p>
        </p:txBody>
      </p:sp>
    </p:spTree>
    <p:extLst>
      <p:ext uri="{BB962C8B-B14F-4D97-AF65-F5344CB8AC3E}">
        <p14:creationId xmlns:p14="http://schemas.microsoft.com/office/powerpoint/2010/main" val="128671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DBC1-206C-410F-87CC-14F93CADD05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E3C681-E6C2-43B8-BC65-CB515BCA636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672E42-1DD4-40F1-AD9E-BA4D87BFF46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129EAA5-515B-4951-87DA-ED8A05D4C17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CE932E9-F304-461A-8D48-9DBCBB2CAB94}"/>
              </a:ext>
            </a:extLst>
          </p:cNvPr>
          <p:cNvSpPr>
            <a:spLocks noGrp="1"/>
          </p:cNvSpPr>
          <p:nvPr>
            <p:ph type="sldNum" sz="quarter" idx="12"/>
          </p:nvPr>
        </p:nvSpPr>
        <p:spPr/>
        <p:txBody>
          <a:bodyPr/>
          <a:lstStyle>
            <a:lvl1pPr>
              <a:defRPr/>
            </a:lvl1pPr>
          </a:lstStyle>
          <a:p>
            <a:fld id="{6AF5E836-D902-4AE3-873E-2E3A62A15BD7}" type="slidenum">
              <a:rPr lang="en-US" altLang="zh-CN"/>
              <a:pPr/>
              <a:t>‹#›</a:t>
            </a:fld>
            <a:endParaRPr lang="en-US" altLang="zh-CN"/>
          </a:p>
        </p:txBody>
      </p:sp>
    </p:spTree>
    <p:extLst>
      <p:ext uri="{BB962C8B-B14F-4D97-AF65-F5344CB8AC3E}">
        <p14:creationId xmlns:p14="http://schemas.microsoft.com/office/powerpoint/2010/main" val="2267182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6D07-340E-4D10-9F54-35D3937A45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C3151E-441F-4529-976B-FA2EB14C5296}"/>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E18059-00FC-48EF-8CAE-4AC86E287923}"/>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44418C-9289-49CE-82B2-6F87D55D36D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6C5F1EB-B676-4142-AEBF-539DB6E0560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6381EE3-50DB-4E44-BFF2-357F2557D82D}"/>
              </a:ext>
            </a:extLst>
          </p:cNvPr>
          <p:cNvSpPr>
            <a:spLocks noGrp="1"/>
          </p:cNvSpPr>
          <p:nvPr>
            <p:ph type="sldNum" sz="quarter" idx="12"/>
          </p:nvPr>
        </p:nvSpPr>
        <p:spPr/>
        <p:txBody>
          <a:bodyPr/>
          <a:lstStyle>
            <a:lvl1pPr>
              <a:defRPr/>
            </a:lvl1pPr>
          </a:lstStyle>
          <a:p>
            <a:fld id="{322B0A9E-4FDA-4100-9EDA-593945195E5E}" type="slidenum">
              <a:rPr lang="en-US" altLang="zh-CN"/>
              <a:pPr/>
              <a:t>‹#›</a:t>
            </a:fld>
            <a:endParaRPr lang="en-US" altLang="zh-CN"/>
          </a:p>
        </p:txBody>
      </p:sp>
    </p:spTree>
    <p:extLst>
      <p:ext uri="{BB962C8B-B14F-4D97-AF65-F5344CB8AC3E}">
        <p14:creationId xmlns:p14="http://schemas.microsoft.com/office/powerpoint/2010/main" val="17411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56B75-8257-4855-B27E-FFB3C5B83A5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93FCF5-2929-41F7-8E37-B46CED0B301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BCAF86-9BD0-41C5-A900-4A5207C8216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D54154-D817-45B2-B88F-F2A77229427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DB6BA7-2254-40C9-BED4-3B5437E5D236}"/>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98249D-E4DB-45FF-B9FC-FD5A17B798D0}"/>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B349EC5C-B591-42C2-8714-1185E317FB50}"/>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7A0E13A3-63AC-46FB-AB1C-0F984222F0EC}"/>
              </a:ext>
            </a:extLst>
          </p:cNvPr>
          <p:cNvSpPr>
            <a:spLocks noGrp="1"/>
          </p:cNvSpPr>
          <p:nvPr>
            <p:ph type="sldNum" sz="quarter" idx="12"/>
          </p:nvPr>
        </p:nvSpPr>
        <p:spPr/>
        <p:txBody>
          <a:bodyPr/>
          <a:lstStyle>
            <a:lvl1pPr>
              <a:defRPr/>
            </a:lvl1pPr>
          </a:lstStyle>
          <a:p>
            <a:fld id="{57D76809-7178-4A32-917E-5EF31E731303}" type="slidenum">
              <a:rPr lang="en-US" altLang="zh-CN"/>
              <a:pPr/>
              <a:t>‹#›</a:t>
            </a:fld>
            <a:endParaRPr lang="en-US" altLang="zh-CN"/>
          </a:p>
        </p:txBody>
      </p:sp>
    </p:spTree>
    <p:extLst>
      <p:ext uri="{BB962C8B-B14F-4D97-AF65-F5344CB8AC3E}">
        <p14:creationId xmlns:p14="http://schemas.microsoft.com/office/powerpoint/2010/main" val="158482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DDA37-B2A5-4F86-A2D2-1B2EF46E61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3DBA11-C39D-4488-9F23-2AC5D1C0CB96}"/>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8F19041-FB54-4DA3-823F-F76AC26F17D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6FDE726-B4E1-484E-8F96-D714AFA2F4FA}"/>
              </a:ext>
            </a:extLst>
          </p:cNvPr>
          <p:cNvSpPr>
            <a:spLocks noGrp="1"/>
          </p:cNvSpPr>
          <p:nvPr>
            <p:ph type="sldNum" sz="quarter" idx="12"/>
          </p:nvPr>
        </p:nvSpPr>
        <p:spPr/>
        <p:txBody>
          <a:bodyPr/>
          <a:lstStyle>
            <a:lvl1pPr>
              <a:defRPr/>
            </a:lvl1pPr>
          </a:lstStyle>
          <a:p>
            <a:fld id="{FCD7D1CC-EE4C-4C6A-BFE2-C1DAB0D88B59}" type="slidenum">
              <a:rPr lang="en-US" altLang="zh-CN"/>
              <a:pPr/>
              <a:t>‹#›</a:t>
            </a:fld>
            <a:endParaRPr lang="en-US" altLang="zh-CN"/>
          </a:p>
        </p:txBody>
      </p:sp>
    </p:spTree>
    <p:extLst>
      <p:ext uri="{BB962C8B-B14F-4D97-AF65-F5344CB8AC3E}">
        <p14:creationId xmlns:p14="http://schemas.microsoft.com/office/powerpoint/2010/main" val="374209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8676C3-7E4E-440C-B8E9-EB69E7A3C91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AB2E4E5-1906-4949-B1E6-E63ED596AEE4}"/>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0BFCB60-9F7F-4F67-AF05-CC30A9C14010}"/>
              </a:ext>
            </a:extLst>
          </p:cNvPr>
          <p:cNvSpPr>
            <a:spLocks noGrp="1"/>
          </p:cNvSpPr>
          <p:nvPr>
            <p:ph type="sldNum" sz="quarter" idx="12"/>
          </p:nvPr>
        </p:nvSpPr>
        <p:spPr/>
        <p:txBody>
          <a:bodyPr/>
          <a:lstStyle>
            <a:lvl1pPr>
              <a:defRPr/>
            </a:lvl1pPr>
          </a:lstStyle>
          <a:p>
            <a:fld id="{E9E65081-DDC1-4397-8107-EE44E4A44FC0}" type="slidenum">
              <a:rPr lang="en-US" altLang="zh-CN"/>
              <a:pPr/>
              <a:t>‹#›</a:t>
            </a:fld>
            <a:endParaRPr lang="en-US" altLang="zh-CN"/>
          </a:p>
        </p:txBody>
      </p:sp>
    </p:spTree>
    <p:extLst>
      <p:ext uri="{BB962C8B-B14F-4D97-AF65-F5344CB8AC3E}">
        <p14:creationId xmlns:p14="http://schemas.microsoft.com/office/powerpoint/2010/main" val="1181314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0546-03D0-4338-A581-1AF867C3342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3639A1-C45A-484E-8DFD-ECD979DEE9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4DA801-CA86-4954-BFDD-3859BDA2CC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457590-F888-42E7-AC7E-EDC07445080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9D10991-1143-473C-990B-783C7314D42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247220F-6309-4C67-824E-C85935EC7D00}"/>
              </a:ext>
            </a:extLst>
          </p:cNvPr>
          <p:cNvSpPr>
            <a:spLocks noGrp="1"/>
          </p:cNvSpPr>
          <p:nvPr>
            <p:ph type="sldNum" sz="quarter" idx="12"/>
          </p:nvPr>
        </p:nvSpPr>
        <p:spPr/>
        <p:txBody>
          <a:bodyPr/>
          <a:lstStyle>
            <a:lvl1pPr>
              <a:defRPr/>
            </a:lvl1pPr>
          </a:lstStyle>
          <a:p>
            <a:fld id="{1F2E356C-5585-467D-9009-ACE9B670F0F7}" type="slidenum">
              <a:rPr lang="en-US" altLang="zh-CN"/>
              <a:pPr/>
              <a:t>‹#›</a:t>
            </a:fld>
            <a:endParaRPr lang="en-US" altLang="zh-CN"/>
          </a:p>
        </p:txBody>
      </p:sp>
    </p:spTree>
    <p:extLst>
      <p:ext uri="{BB962C8B-B14F-4D97-AF65-F5344CB8AC3E}">
        <p14:creationId xmlns:p14="http://schemas.microsoft.com/office/powerpoint/2010/main" val="413777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001D6-15FB-47D9-8935-8B33E1B4AF7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91119A-831C-4DE7-AC84-54139A9CEEBA}"/>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1743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A9729-42DD-41BF-B7BA-EA33408032E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12B371-074D-46F7-855A-71EF1D33525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AF484F-7896-417B-965D-D554AF3B79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06760D-BB19-4B1F-B988-93D887F54E8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358B80B-25DB-4CE0-A9F5-F2BE3FAEEC9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26091A-8283-4AE0-8141-8C84EEAC0BCC}"/>
              </a:ext>
            </a:extLst>
          </p:cNvPr>
          <p:cNvSpPr>
            <a:spLocks noGrp="1"/>
          </p:cNvSpPr>
          <p:nvPr>
            <p:ph type="sldNum" sz="quarter" idx="12"/>
          </p:nvPr>
        </p:nvSpPr>
        <p:spPr/>
        <p:txBody>
          <a:bodyPr/>
          <a:lstStyle>
            <a:lvl1pPr>
              <a:defRPr/>
            </a:lvl1pPr>
          </a:lstStyle>
          <a:p>
            <a:fld id="{491CD791-C0A0-4EC9-A046-C6CC96736438}" type="slidenum">
              <a:rPr lang="en-US" altLang="zh-CN"/>
              <a:pPr/>
              <a:t>‹#›</a:t>
            </a:fld>
            <a:endParaRPr lang="en-US" altLang="zh-CN"/>
          </a:p>
        </p:txBody>
      </p:sp>
    </p:spTree>
    <p:extLst>
      <p:ext uri="{BB962C8B-B14F-4D97-AF65-F5344CB8AC3E}">
        <p14:creationId xmlns:p14="http://schemas.microsoft.com/office/powerpoint/2010/main" val="1210984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F547B-A73C-4FDD-B9CD-B1BF21DEDC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AF9E07-A2A9-4758-916C-31CF2864BA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084677-EFB3-4BFD-ADCA-A20F3DC70E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DB6D409-642D-40CB-B648-8EC66D200D3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F0969D6-B0E0-44DE-BB8E-380037FC0288}"/>
              </a:ext>
            </a:extLst>
          </p:cNvPr>
          <p:cNvSpPr>
            <a:spLocks noGrp="1"/>
          </p:cNvSpPr>
          <p:nvPr>
            <p:ph type="sldNum" sz="quarter" idx="12"/>
          </p:nvPr>
        </p:nvSpPr>
        <p:spPr/>
        <p:txBody>
          <a:bodyPr/>
          <a:lstStyle>
            <a:lvl1pPr>
              <a:defRPr/>
            </a:lvl1pPr>
          </a:lstStyle>
          <a:p>
            <a:fld id="{EDC9C292-40E0-4E82-BF9D-0537628DC40F}" type="slidenum">
              <a:rPr lang="en-US" altLang="zh-CN"/>
              <a:pPr/>
              <a:t>‹#›</a:t>
            </a:fld>
            <a:endParaRPr lang="en-US" altLang="zh-CN"/>
          </a:p>
        </p:txBody>
      </p:sp>
    </p:spTree>
    <p:extLst>
      <p:ext uri="{BB962C8B-B14F-4D97-AF65-F5344CB8AC3E}">
        <p14:creationId xmlns:p14="http://schemas.microsoft.com/office/powerpoint/2010/main" val="3803539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B73874-0D14-4708-B50B-1C9E77831BD4}"/>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49A107-4498-4559-9207-753C21B1C213}"/>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1AD3CE-483A-4F5F-9605-E612EDF5ED7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3F4CC9E-074E-4813-8F1E-1EEDF8542B6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35DCB3B-C67D-45B9-BCA4-3C4D572A0220}"/>
              </a:ext>
            </a:extLst>
          </p:cNvPr>
          <p:cNvSpPr>
            <a:spLocks noGrp="1"/>
          </p:cNvSpPr>
          <p:nvPr>
            <p:ph type="sldNum" sz="quarter" idx="12"/>
          </p:nvPr>
        </p:nvSpPr>
        <p:spPr/>
        <p:txBody>
          <a:bodyPr/>
          <a:lstStyle>
            <a:lvl1pPr>
              <a:defRPr/>
            </a:lvl1pPr>
          </a:lstStyle>
          <a:p>
            <a:fld id="{815C9931-7D02-4C32-A8C0-10457B065FC2}" type="slidenum">
              <a:rPr lang="en-US" altLang="zh-CN"/>
              <a:pPr/>
              <a:t>‹#›</a:t>
            </a:fld>
            <a:endParaRPr lang="en-US" altLang="zh-CN"/>
          </a:p>
        </p:txBody>
      </p:sp>
    </p:spTree>
    <p:extLst>
      <p:ext uri="{BB962C8B-B14F-4D97-AF65-F5344CB8AC3E}">
        <p14:creationId xmlns:p14="http://schemas.microsoft.com/office/powerpoint/2010/main" val="40925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6896-ED4C-4D6D-8847-318976DC0761}"/>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1C2E9A-7D48-4EB7-A7E4-B9444A508B40}"/>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62949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EDA61-52C6-4E61-A3C7-AADA0E9DD225}"/>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9DDC48-F5CA-4A2E-863C-A1ECEAB0B790}"/>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0E3512-FB23-4D4C-BC28-661EB2B585EF}"/>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601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69FD1-5B2D-4C49-B657-8E92B47E3BD0}"/>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76E884-9916-45EF-90A0-B1DE01B59503}"/>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59F5E9F-909E-412D-BEA9-6C21F4550EDE}"/>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F4BADBC-FF61-4BEE-A1FF-3E390BC3C24B}"/>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C4BA92D-FFB8-459A-92D8-929001F04367}"/>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109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75578-9FEC-489B-8FA5-F46B7A830A5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8966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40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FB0A7-132A-4BE3-A87B-16E1954F6EC3}"/>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40D34A-300E-4E63-B1D2-DC6C21766386}"/>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9647185-A71B-4992-826C-8CE36E48EB3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2097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B036-F987-424D-8E1B-24327A70F7A5}"/>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84A893-1FE5-45E2-B138-1932A775C528}"/>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B7AB82-91AB-4AFB-A0C6-DD027A2D1DE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80877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pic>
        <p:nvPicPr>
          <p:cNvPr id="1031" name="Picture 7" descr="333">
            <a:extLst>
              <a:ext uri="{FF2B5EF4-FFF2-40B4-BE49-F238E27FC236}">
                <a16:creationId xmlns:a16="http://schemas.microsoft.com/office/drawing/2014/main" id="{3D7F5DC0-2195-418B-841D-B45545EB475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9180513" cy="6886576"/>
          </a:xfrm>
          <a:prstGeom prst="rect">
            <a:avLst/>
          </a:prstGeom>
          <a:noFill/>
          <a:extLst>
            <a:ext uri="{909E8E84-426E-40DD-AFC4-6F175D3DCCD1}">
              <a14:hiddenFill xmlns:a14="http://schemas.microsoft.com/office/drawing/2010/main">
                <a:solidFill>
                  <a:srgbClr val="FFFFFF"/>
                </a:solidFill>
              </a14:hiddenFill>
            </a:ext>
          </a:extLst>
        </p:spPr>
      </p:pic>
      <p:sp>
        <p:nvSpPr>
          <p:cNvPr id="1032" name="WordArt 8">
            <a:extLst>
              <a:ext uri="{FF2B5EF4-FFF2-40B4-BE49-F238E27FC236}">
                <a16:creationId xmlns:a16="http://schemas.microsoft.com/office/drawing/2014/main" id="{7F1A649E-6C4E-4C33-9486-F6F6CE3BFDA4}"/>
              </a:ext>
            </a:extLst>
          </p:cNvPr>
          <p:cNvSpPr>
            <a:spLocks noChangeArrowheads="1" noChangeShapeType="1" noTextEdit="1"/>
          </p:cNvSpPr>
          <p:nvPr userDrawn="1"/>
        </p:nvSpPr>
        <p:spPr bwMode="auto">
          <a:xfrm>
            <a:off x="5140325" y="90488"/>
            <a:ext cx="2744788" cy="314325"/>
          </a:xfrm>
          <a:prstGeom prst="rect">
            <a:avLst/>
          </a:prstGeom>
          <a:extLst>
            <a:ext uri="{91240B29-F687-4F45-9708-019B960494DF}">
              <a14:hiddenLine xmlns:a14="http://schemas.microsoft.com/office/drawing/2010/main" w="9525" cap="sq">
                <a:solidFill>
                  <a:srgbClr val="000000"/>
                </a:solidFill>
                <a:round/>
                <a:headEnd/>
                <a:tailEnd/>
              </a14:hiddenLine>
            </a:ext>
          </a:extLst>
        </p:spPr>
        <p:txBody>
          <a:bodyPr wrap="none" fromWordArt="1">
            <a:prstTxWarp prst="textPlain">
              <a:avLst>
                <a:gd name="adj" fmla="val 50037"/>
              </a:avLst>
            </a:prstTxWarp>
          </a:bodyPr>
          <a:lstStyle/>
          <a:p>
            <a:pPr algn="ctr"/>
            <a:r>
              <a:rPr lang="zh-CN" altLang="en-US" sz="2400" b="1" kern="1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含有耦合电感的电路</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F0F175-5660-44C6-A2EA-C5BB4C642D0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359FB21-F335-497D-8926-FD8C1399EA8A}"/>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A768E8C3-5070-4CD7-A57B-0406E9C9190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endParaRPr lang="en-US" altLang="zh-CN"/>
          </a:p>
        </p:txBody>
      </p:sp>
      <p:sp>
        <p:nvSpPr>
          <p:cNvPr id="1029" name="Rectangle 5">
            <a:extLst>
              <a:ext uri="{FF2B5EF4-FFF2-40B4-BE49-F238E27FC236}">
                <a16:creationId xmlns:a16="http://schemas.microsoft.com/office/drawing/2014/main" id="{C0EB8BED-95CB-4317-B50C-7514B763CDB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endParaRPr lang="en-US" altLang="zh-CN"/>
          </a:p>
        </p:txBody>
      </p:sp>
      <p:sp>
        <p:nvSpPr>
          <p:cNvPr id="1030" name="Rectangle 6">
            <a:extLst>
              <a:ext uri="{FF2B5EF4-FFF2-40B4-BE49-F238E27FC236}">
                <a16:creationId xmlns:a16="http://schemas.microsoft.com/office/drawing/2014/main" id="{EFD2B699-69E8-4253-8F12-4F493CF202C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fld id="{E9BBDB1D-1470-42B5-AEF3-0A3C692ABEEC}" type="slidenum">
              <a:rPr lang="en-US" altLang="zh-CN"/>
              <a:pPr/>
              <a:t>‹#›</a:t>
            </a:fld>
            <a:endParaRPr lang="en-US" altLang="zh-CN"/>
          </a:p>
        </p:txBody>
      </p:sp>
    </p:spTree>
    <p:extLst>
      <p:ext uri="{BB962C8B-B14F-4D97-AF65-F5344CB8AC3E}">
        <p14:creationId xmlns:p14="http://schemas.microsoft.com/office/powerpoint/2010/main" val="792891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8.bin"/><Relationship Id="rId4" Type="http://schemas.openxmlformats.org/officeDocument/2006/relationships/image" Target="../media/image18.emf"/></Relationships>
</file>

<file path=ppt/slides/_rels/slide100.xml.rels><?xml version="1.0" encoding="UTF-8" standalone="yes"?>
<Relationships xmlns="http://schemas.openxmlformats.org/package/2006/relationships"><Relationship Id="rId8" Type="http://schemas.openxmlformats.org/officeDocument/2006/relationships/image" Target="../media/image391.emf"/><Relationship Id="rId13" Type="http://schemas.openxmlformats.org/officeDocument/2006/relationships/oleObject" Target="../embeddings/oleObject361.bin"/><Relationship Id="rId18" Type="http://schemas.openxmlformats.org/officeDocument/2006/relationships/image" Target="../media/image396.emf"/><Relationship Id="rId3" Type="http://schemas.openxmlformats.org/officeDocument/2006/relationships/image" Target="../media/image27.jpeg"/><Relationship Id="rId21" Type="http://schemas.openxmlformats.org/officeDocument/2006/relationships/oleObject" Target="../embeddings/oleObject365.bin"/><Relationship Id="rId7" Type="http://schemas.openxmlformats.org/officeDocument/2006/relationships/oleObject" Target="../embeddings/oleObject358.bin"/><Relationship Id="rId12" Type="http://schemas.openxmlformats.org/officeDocument/2006/relationships/image" Target="../media/image393.emf"/><Relationship Id="rId17" Type="http://schemas.openxmlformats.org/officeDocument/2006/relationships/oleObject" Target="../embeddings/oleObject363.bin"/><Relationship Id="rId2" Type="http://schemas.openxmlformats.org/officeDocument/2006/relationships/slideLayout" Target="../slideLayouts/slideLayout7.xml"/><Relationship Id="rId16" Type="http://schemas.openxmlformats.org/officeDocument/2006/relationships/image" Target="../media/image395.emf"/><Relationship Id="rId20" Type="http://schemas.openxmlformats.org/officeDocument/2006/relationships/image" Target="../media/image397.emf"/><Relationship Id="rId1" Type="http://schemas.openxmlformats.org/officeDocument/2006/relationships/vmlDrawing" Target="../drawings/vmlDrawing77.vml"/><Relationship Id="rId6" Type="http://schemas.openxmlformats.org/officeDocument/2006/relationships/image" Target="../media/image390.emf"/><Relationship Id="rId11" Type="http://schemas.openxmlformats.org/officeDocument/2006/relationships/oleObject" Target="../embeddings/oleObject360.bin"/><Relationship Id="rId24" Type="http://schemas.openxmlformats.org/officeDocument/2006/relationships/image" Target="../media/image399.emf"/><Relationship Id="rId5" Type="http://schemas.openxmlformats.org/officeDocument/2006/relationships/oleObject" Target="../embeddings/oleObject357.bin"/><Relationship Id="rId15" Type="http://schemas.openxmlformats.org/officeDocument/2006/relationships/oleObject" Target="../embeddings/oleObject362.bin"/><Relationship Id="rId23" Type="http://schemas.openxmlformats.org/officeDocument/2006/relationships/oleObject" Target="../embeddings/oleObject366.bin"/><Relationship Id="rId10" Type="http://schemas.openxmlformats.org/officeDocument/2006/relationships/image" Target="../media/image392.emf"/><Relationship Id="rId19" Type="http://schemas.openxmlformats.org/officeDocument/2006/relationships/oleObject" Target="../embeddings/oleObject364.bin"/><Relationship Id="rId4" Type="http://schemas.openxmlformats.org/officeDocument/2006/relationships/image" Target="../media/image3.png"/><Relationship Id="rId9" Type="http://schemas.openxmlformats.org/officeDocument/2006/relationships/oleObject" Target="../embeddings/oleObject359.bin"/><Relationship Id="rId14" Type="http://schemas.openxmlformats.org/officeDocument/2006/relationships/image" Target="../media/image394.emf"/><Relationship Id="rId22" Type="http://schemas.openxmlformats.org/officeDocument/2006/relationships/image" Target="../media/image398.emf"/></Relationships>
</file>

<file path=ppt/slides/_rels/slide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402.emf"/><Relationship Id="rId13" Type="http://schemas.openxmlformats.org/officeDocument/2006/relationships/image" Target="../media/image404.emf"/><Relationship Id="rId18" Type="http://schemas.openxmlformats.org/officeDocument/2006/relationships/oleObject" Target="../embeddings/oleObject374.bin"/><Relationship Id="rId26" Type="http://schemas.openxmlformats.org/officeDocument/2006/relationships/oleObject" Target="../embeddings/oleObject378.bin"/><Relationship Id="rId3" Type="http://schemas.openxmlformats.org/officeDocument/2006/relationships/oleObject" Target="../embeddings/oleObject367.bin"/><Relationship Id="rId21" Type="http://schemas.openxmlformats.org/officeDocument/2006/relationships/image" Target="../media/image408.emf"/><Relationship Id="rId7" Type="http://schemas.openxmlformats.org/officeDocument/2006/relationships/oleObject" Target="../embeddings/oleObject369.bin"/><Relationship Id="rId12" Type="http://schemas.openxmlformats.org/officeDocument/2006/relationships/oleObject" Target="../embeddings/oleObject371.bin"/><Relationship Id="rId17" Type="http://schemas.openxmlformats.org/officeDocument/2006/relationships/image" Target="../media/image406.emf"/><Relationship Id="rId25" Type="http://schemas.openxmlformats.org/officeDocument/2006/relationships/image" Target="../media/image410.emf"/><Relationship Id="rId2" Type="http://schemas.openxmlformats.org/officeDocument/2006/relationships/slideLayout" Target="../slideLayouts/slideLayout7.xml"/><Relationship Id="rId16" Type="http://schemas.openxmlformats.org/officeDocument/2006/relationships/oleObject" Target="../embeddings/oleObject373.bin"/><Relationship Id="rId20" Type="http://schemas.openxmlformats.org/officeDocument/2006/relationships/oleObject" Target="../embeddings/oleObject375.bin"/><Relationship Id="rId29" Type="http://schemas.openxmlformats.org/officeDocument/2006/relationships/image" Target="../media/image412.emf"/><Relationship Id="rId1" Type="http://schemas.openxmlformats.org/officeDocument/2006/relationships/vmlDrawing" Target="../drawings/vmlDrawing78.vml"/><Relationship Id="rId6" Type="http://schemas.openxmlformats.org/officeDocument/2006/relationships/image" Target="../media/image401.emf"/><Relationship Id="rId11" Type="http://schemas.openxmlformats.org/officeDocument/2006/relationships/image" Target="../media/image403.emf"/><Relationship Id="rId24" Type="http://schemas.openxmlformats.org/officeDocument/2006/relationships/oleObject" Target="../embeddings/oleObject377.bin"/><Relationship Id="rId5" Type="http://schemas.openxmlformats.org/officeDocument/2006/relationships/oleObject" Target="../embeddings/oleObject368.bin"/><Relationship Id="rId15" Type="http://schemas.openxmlformats.org/officeDocument/2006/relationships/image" Target="../media/image405.emf"/><Relationship Id="rId23" Type="http://schemas.openxmlformats.org/officeDocument/2006/relationships/image" Target="../media/image409.emf"/><Relationship Id="rId28" Type="http://schemas.openxmlformats.org/officeDocument/2006/relationships/oleObject" Target="../embeddings/oleObject379.bin"/><Relationship Id="rId10" Type="http://schemas.openxmlformats.org/officeDocument/2006/relationships/oleObject" Target="../embeddings/oleObject370.bin"/><Relationship Id="rId19" Type="http://schemas.openxmlformats.org/officeDocument/2006/relationships/image" Target="../media/image407.emf"/><Relationship Id="rId31" Type="http://schemas.openxmlformats.org/officeDocument/2006/relationships/image" Target="../media/image413.emf"/><Relationship Id="rId4" Type="http://schemas.openxmlformats.org/officeDocument/2006/relationships/image" Target="../media/image400.emf"/><Relationship Id="rId9" Type="http://schemas.openxmlformats.org/officeDocument/2006/relationships/image" Target="../media/image3.png"/><Relationship Id="rId14" Type="http://schemas.openxmlformats.org/officeDocument/2006/relationships/oleObject" Target="../embeddings/oleObject372.bin"/><Relationship Id="rId22" Type="http://schemas.openxmlformats.org/officeDocument/2006/relationships/oleObject" Target="../embeddings/oleObject376.bin"/><Relationship Id="rId27" Type="http://schemas.openxmlformats.org/officeDocument/2006/relationships/image" Target="../media/image411.emf"/><Relationship Id="rId30" Type="http://schemas.openxmlformats.org/officeDocument/2006/relationships/oleObject" Target="../embeddings/oleObject380.bin"/></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emf"/><Relationship Id="rId11" Type="http://schemas.openxmlformats.org/officeDocument/2006/relationships/image" Target="../media/image3.png"/><Relationship Id="rId5" Type="http://schemas.openxmlformats.org/officeDocument/2006/relationships/oleObject" Target="../embeddings/oleObject10.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8.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26.e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1.bin"/><Relationship Id="rId14" Type="http://schemas.openxmlformats.org/officeDocument/2006/relationships/image" Target="../media/image3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1.emf"/><Relationship Id="rId3" Type="http://schemas.openxmlformats.org/officeDocument/2006/relationships/image" Target="../media/image3.png"/><Relationship Id="rId7" Type="http://schemas.openxmlformats.org/officeDocument/2006/relationships/image" Target="../media/image38.emf"/><Relationship Id="rId12"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43.png"/><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emf"/><Relationship Id="rId1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5.emf"/><Relationship Id="rId11" Type="http://schemas.openxmlformats.org/officeDocument/2006/relationships/image" Target="../media/image3.png"/><Relationship Id="rId5" Type="http://schemas.openxmlformats.org/officeDocument/2006/relationships/oleObject" Target="../embeddings/oleObject31.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9.emf"/><Relationship Id="rId11" Type="http://schemas.openxmlformats.org/officeDocument/2006/relationships/image" Target="../media/image3.png"/><Relationship Id="rId5" Type="http://schemas.openxmlformats.org/officeDocument/2006/relationships/oleObject" Target="../embeddings/oleObject35.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38.bin"/><Relationship Id="rId7" Type="http://schemas.openxmlformats.org/officeDocument/2006/relationships/image" Target="../media/image27.jpeg"/><Relationship Id="rId12"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3.emf"/><Relationship Id="rId11" Type="http://schemas.openxmlformats.org/officeDocument/2006/relationships/oleObject" Target="../embeddings/oleObject41.bin"/><Relationship Id="rId5" Type="http://schemas.openxmlformats.org/officeDocument/2006/relationships/oleObject" Target="../embeddings/oleObject39.bin"/><Relationship Id="rId10" Type="http://schemas.openxmlformats.org/officeDocument/2006/relationships/image" Target="../media/image54.emf"/><Relationship Id="rId4" Type="http://schemas.openxmlformats.org/officeDocument/2006/relationships/image" Target="../media/image52.emf"/><Relationship Id="rId9"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7.emf"/><Relationship Id="rId11" Type="http://schemas.openxmlformats.org/officeDocument/2006/relationships/image" Target="../media/image3.png"/><Relationship Id="rId5" Type="http://schemas.openxmlformats.org/officeDocument/2006/relationships/oleObject" Target="../embeddings/oleObject43.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1.emf"/><Relationship Id="rId5" Type="http://schemas.openxmlformats.org/officeDocument/2006/relationships/oleObject" Target="../embeddings/oleObject47.bin"/><Relationship Id="rId4" Type="http://schemas.openxmlformats.org/officeDocument/2006/relationships/image" Target="../media/image60.emf"/><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67.emf"/><Relationship Id="rId3" Type="http://schemas.openxmlformats.org/officeDocument/2006/relationships/oleObject" Target="../embeddings/oleObject49.bin"/><Relationship Id="rId7" Type="http://schemas.openxmlformats.org/officeDocument/2006/relationships/image" Target="../media/image64.emf"/><Relationship Id="rId12"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0.bin"/><Relationship Id="rId11" Type="http://schemas.openxmlformats.org/officeDocument/2006/relationships/image" Target="../media/image66.emf"/><Relationship Id="rId5" Type="http://schemas.openxmlformats.org/officeDocument/2006/relationships/image" Target="../media/image3.png"/><Relationship Id="rId10" Type="http://schemas.openxmlformats.org/officeDocument/2006/relationships/oleObject" Target="../embeddings/oleObject52.bin"/><Relationship Id="rId4" Type="http://schemas.openxmlformats.org/officeDocument/2006/relationships/image" Target="../media/image63.emf"/><Relationship Id="rId9" Type="http://schemas.openxmlformats.org/officeDocument/2006/relationships/image" Target="../media/image65.e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59.bin"/><Relationship Id="rId18" Type="http://schemas.openxmlformats.org/officeDocument/2006/relationships/image" Target="../media/image75.emf"/><Relationship Id="rId26" Type="http://schemas.openxmlformats.org/officeDocument/2006/relationships/image" Target="../media/image79.emf"/><Relationship Id="rId39" Type="http://schemas.openxmlformats.org/officeDocument/2006/relationships/oleObject" Target="../embeddings/oleObject72.bin"/><Relationship Id="rId21" Type="http://schemas.openxmlformats.org/officeDocument/2006/relationships/oleObject" Target="../embeddings/oleObject63.bin"/><Relationship Id="rId34" Type="http://schemas.openxmlformats.org/officeDocument/2006/relationships/image" Target="../media/image83.emf"/><Relationship Id="rId42" Type="http://schemas.openxmlformats.org/officeDocument/2006/relationships/image" Target="../media/image87.emf"/><Relationship Id="rId47" Type="http://schemas.openxmlformats.org/officeDocument/2006/relationships/image" Target="../media/image89.emf"/><Relationship Id="rId50" Type="http://schemas.openxmlformats.org/officeDocument/2006/relationships/oleObject" Target="../embeddings/oleObject77.bin"/><Relationship Id="rId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74.emf"/><Relationship Id="rId29" Type="http://schemas.openxmlformats.org/officeDocument/2006/relationships/oleObject" Target="../embeddings/oleObject67.bin"/><Relationship Id="rId11" Type="http://schemas.openxmlformats.org/officeDocument/2006/relationships/oleObject" Target="../embeddings/oleObject58.bin"/><Relationship Id="rId24" Type="http://schemas.openxmlformats.org/officeDocument/2006/relationships/image" Target="../media/image78.emf"/><Relationship Id="rId32" Type="http://schemas.openxmlformats.org/officeDocument/2006/relationships/image" Target="../media/image82.emf"/><Relationship Id="rId37" Type="http://schemas.openxmlformats.org/officeDocument/2006/relationships/oleObject" Target="../embeddings/oleObject71.bin"/><Relationship Id="rId40" Type="http://schemas.openxmlformats.org/officeDocument/2006/relationships/image" Target="../media/image86.emf"/><Relationship Id="rId45" Type="http://schemas.openxmlformats.org/officeDocument/2006/relationships/image" Target="../media/image88.e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image" Target="../media/image80.emf"/><Relationship Id="rId36" Type="http://schemas.openxmlformats.org/officeDocument/2006/relationships/image" Target="../media/image84.emf"/><Relationship Id="rId49" Type="http://schemas.openxmlformats.org/officeDocument/2006/relationships/image" Target="../media/image90.emf"/><Relationship Id="rId10" Type="http://schemas.openxmlformats.org/officeDocument/2006/relationships/image" Target="../media/image71.emf"/><Relationship Id="rId19" Type="http://schemas.openxmlformats.org/officeDocument/2006/relationships/oleObject" Target="../embeddings/oleObject62.bin"/><Relationship Id="rId31" Type="http://schemas.openxmlformats.org/officeDocument/2006/relationships/oleObject" Target="../embeddings/oleObject68.bin"/><Relationship Id="rId44" Type="http://schemas.openxmlformats.org/officeDocument/2006/relationships/oleObject" Target="../embeddings/oleObject74.bin"/><Relationship Id="rId4" Type="http://schemas.openxmlformats.org/officeDocument/2006/relationships/image" Target="../media/image68.emf"/><Relationship Id="rId9" Type="http://schemas.openxmlformats.org/officeDocument/2006/relationships/oleObject" Target="../embeddings/oleObject57.bin"/><Relationship Id="rId14" Type="http://schemas.openxmlformats.org/officeDocument/2006/relationships/image" Target="../media/image73.emf"/><Relationship Id="rId22" Type="http://schemas.openxmlformats.org/officeDocument/2006/relationships/image" Target="../media/image77.emf"/><Relationship Id="rId27" Type="http://schemas.openxmlformats.org/officeDocument/2006/relationships/oleObject" Target="../embeddings/oleObject66.bin"/><Relationship Id="rId30" Type="http://schemas.openxmlformats.org/officeDocument/2006/relationships/image" Target="../media/image81.emf"/><Relationship Id="rId35" Type="http://schemas.openxmlformats.org/officeDocument/2006/relationships/oleObject" Target="../embeddings/oleObject70.bin"/><Relationship Id="rId43" Type="http://schemas.openxmlformats.org/officeDocument/2006/relationships/image" Target="../media/image3.png"/><Relationship Id="rId48" Type="http://schemas.openxmlformats.org/officeDocument/2006/relationships/oleObject" Target="../embeddings/oleObject76.bin"/><Relationship Id="rId8" Type="http://schemas.openxmlformats.org/officeDocument/2006/relationships/image" Target="../media/image70.emf"/><Relationship Id="rId51" Type="http://schemas.openxmlformats.org/officeDocument/2006/relationships/image" Target="../media/image91.emf"/><Relationship Id="rId3" Type="http://schemas.openxmlformats.org/officeDocument/2006/relationships/oleObject" Target="../embeddings/oleObject54.bin"/><Relationship Id="rId12" Type="http://schemas.openxmlformats.org/officeDocument/2006/relationships/image" Target="../media/image72.emf"/><Relationship Id="rId17" Type="http://schemas.openxmlformats.org/officeDocument/2006/relationships/oleObject" Target="../embeddings/oleObject61.bin"/><Relationship Id="rId25" Type="http://schemas.openxmlformats.org/officeDocument/2006/relationships/oleObject" Target="../embeddings/oleObject65.bin"/><Relationship Id="rId33" Type="http://schemas.openxmlformats.org/officeDocument/2006/relationships/oleObject" Target="../embeddings/oleObject69.bin"/><Relationship Id="rId38" Type="http://schemas.openxmlformats.org/officeDocument/2006/relationships/image" Target="../media/image85.emf"/><Relationship Id="rId46" Type="http://schemas.openxmlformats.org/officeDocument/2006/relationships/oleObject" Target="../embeddings/oleObject75.bin"/><Relationship Id="rId20" Type="http://schemas.openxmlformats.org/officeDocument/2006/relationships/image" Target="../media/image76.emf"/><Relationship Id="rId41" Type="http://schemas.openxmlformats.org/officeDocument/2006/relationships/oleObject" Target="../embeddings/oleObject73.bin"/><Relationship Id="rId1" Type="http://schemas.openxmlformats.org/officeDocument/2006/relationships/vmlDrawing" Target="../drawings/vmlDrawing18.vml"/><Relationship Id="rId6" Type="http://schemas.openxmlformats.org/officeDocument/2006/relationships/image" Target="../media/image69.emf"/></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3.emf"/><Relationship Id="rId5" Type="http://schemas.openxmlformats.org/officeDocument/2006/relationships/oleObject" Target="../embeddings/oleObject79.bin"/><Relationship Id="rId4" Type="http://schemas.openxmlformats.org/officeDocument/2006/relationships/image" Target="../media/image92.emf"/><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7.jpeg"/><Relationship Id="rId5" Type="http://schemas.openxmlformats.org/officeDocument/2006/relationships/image" Target="../media/image95.emf"/><Relationship Id="rId4" Type="http://schemas.openxmlformats.org/officeDocument/2006/relationships/oleObject" Target="../embeddings/oleObject81.bin"/></Relationships>
</file>

<file path=ppt/slides/_rels/slide34.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7.emf"/><Relationship Id="rId11" Type="http://schemas.openxmlformats.org/officeDocument/2006/relationships/image" Target="../media/image3.png"/><Relationship Id="rId5" Type="http://schemas.openxmlformats.org/officeDocument/2006/relationships/oleObject" Target="../embeddings/oleObject83.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85.bin"/></Relationships>
</file>

<file path=ppt/slides/_rels/slide35.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3.png"/><Relationship Id="rId18" Type="http://schemas.openxmlformats.org/officeDocument/2006/relationships/oleObject" Target="../embeddings/oleObject93.bin"/><Relationship Id="rId3" Type="http://schemas.openxmlformats.org/officeDocument/2006/relationships/oleObject" Target="../embeddings/oleObject86.bin"/><Relationship Id="rId21" Type="http://schemas.openxmlformats.org/officeDocument/2006/relationships/image" Target="../media/image108.emf"/><Relationship Id="rId7" Type="http://schemas.openxmlformats.org/officeDocument/2006/relationships/oleObject" Target="../embeddings/oleObject88.bin"/><Relationship Id="rId12" Type="http://schemas.openxmlformats.org/officeDocument/2006/relationships/image" Target="../media/image104.emf"/><Relationship Id="rId17" Type="http://schemas.openxmlformats.org/officeDocument/2006/relationships/image" Target="../media/image106.emf"/><Relationship Id="rId25" Type="http://schemas.openxmlformats.org/officeDocument/2006/relationships/image" Target="../media/image110.emf"/><Relationship Id="rId2" Type="http://schemas.openxmlformats.org/officeDocument/2006/relationships/slideLayout" Target="../slideLayouts/slideLayout7.xml"/><Relationship Id="rId16" Type="http://schemas.openxmlformats.org/officeDocument/2006/relationships/oleObject" Target="../embeddings/oleObject92.bin"/><Relationship Id="rId20" Type="http://schemas.openxmlformats.org/officeDocument/2006/relationships/oleObject" Target="../embeddings/oleObject94.bin"/><Relationship Id="rId1" Type="http://schemas.openxmlformats.org/officeDocument/2006/relationships/vmlDrawing" Target="../drawings/vmlDrawing22.vml"/><Relationship Id="rId6" Type="http://schemas.openxmlformats.org/officeDocument/2006/relationships/image" Target="../media/image101.emf"/><Relationship Id="rId11" Type="http://schemas.openxmlformats.org/officeDocument/2006/relationships/oleObject" Target="../embeddings/oleObject90.bin"/><Relationship Id="rId24" Type="http://schemas.openxmlformats.org/officeDocument/2006/relationships/oleObject" Target="../embeddings/oleObject96.bin"/><Relationship Id="rId5" Type="http://schemas.openxmlformats.org/officeDocument/2006/relationships/oleObject" Target="../embeddings/oleObject87.bin"/><Relationship Id="rId15" Type="http://schemas.openxmlformats.org/officeDocument/2006/relationships/image" Target="../media/image105.emf"/><Relationship Id="rId23" Type="http://schemas.openxmlformats.org/officeDocument/2006/relationships/image" Target="../media/image109.emf"/><Relationship Id="rId10" Type="http://schemas.openxmlformats.org/officeDocument/2006/relationships/image" Target="../media/image103.emf"/><Relationship Id="rId19" Type="http://schemas.openxmlformats.org/officeDocument/2006/relationships/image" Target="../media/image107.emf"/><Relationship Id="rId4" Type="http://schemas.openxmlformats.org/officeDocument/2006/relationships/image" Target="../media/image100.emf"/><Relationship Id="rId9" Type="http://schemas.openxmlformats.org/officeDocument/2006/relationships/oleObject" Target="../embeddings/oleObject89.bin"/><Relationship Id="rId14" Type="http://schemas.openxmlformats.org/officeDocument/2006/relationships/oleObject" Target="../embeddings/oleObject91.bin"/><Relationship Id="rId22" Type="http://schemas.openxmlformats.org/officeDocument/2006/relationships/oleObject" Target="../embeddings/oleObject9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5.emf"/><Relationship Id="rId18" Type="http://schemas.openxmlformats.org/officeDocument/2006/relationships/image" Target="../media/image117.emf"/><Relationship Id="rId26" Type="http://schemas.openxmlformats.org/officeDocument/2006/relationships/image" Target="../media/image121.emf"/><Relationship Id="rId3" Type="http://schemas.openxmlformats.org/officeDocument/2006/relationships/notesSlide" Target="../notesSlides/notesSlide2.xml"/><Relationship Id="rId21" Type="http://schemas.openxmlformats.org/officeDocument/2006/relationships/oleObject" Target="../embeddings/oleObject105.bin"/><Relationship Id="rId7" Type="http://schemas.openxmlformats.org/officeDocument/2006/relationships/image" Target="../media/image112.emf"/><Relationship Id="rId12" Type="http://schemas.openxmlformats.org/officeDocument/2006/relationships/oleObject" Target="../embeddings/oleObject101.bin"/><Relationship Id="rId17" Type="http://schemas.openxmlformats.org/officeDocument/2006/relationships/oleObject" Target="../embeddings/oleObject103.bin"/><Relationship Id="rId25"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116.emf"/><Relationship Id="rId20" Type="http://schemas.openxmlformats.org/officeDocument/2006/relationships/image" Target="../media/image118.emf"/><Relationship Id="rId1" Type="http://schemas.openxmlformats.org/officeDocument/2006/relationships/vmlDrawing" Target="../drawings/vmlDrawing23.vml"/><Relationship Id="rId6" Type="http://schemas.openxmlformats.org/officeDocument/2006/relationships/oleObject" Target="../embeddings/oleObject98.bin"/><Relationship Id="rId11" Type="http://schemas.openxmlformats.org/officeDocument/2006/relationships/image" Target="../media/image114.emf"/><Relationship Id="rId24" Type="http://schemas.openxmlformats.org/officeDocument/2006/relationships/image" Target="../media/image120.emf"/><Relationship Id="rId5" Type="http://schemas.openxmlformats.org/officeDocument/2006/relationships/image" Target="../media/image111.emf"/><Relationship Id="rId15" Type="http://schemas.openxmlformats.org/officeDocument/2006/relationships/oleObject" Target="../embeddings/oleObject102.bin"/><Relationship Id="rId23" Type="http://schemas.openxmlformats.org/officeDocument/2006/relationships/oleObject" Target="../embeddings/oleObject106.bin"/><Relationship Id="rId10" Type="http://schemas.openxmlformats.org/officeDocument/2006/relationships/oleObject" Target="../embeddings/oleObject100.bin"/><Relationship Id="rId19" Type="http://schemas.openxmlformats.org/officeDocument/2006/relationships/oleObject" Target="../embeddings/oleObject104.bin"/><Relationship Id="rId4" Type="http://schemas.openxmlformats.org/officeDocument/2006/relationships/oleObject" Target="../embeddings/oleObject97.bin"/><Relationship Id="rId9" Type="http://schemas.openxmlformats.org/officeDocument/2006/relationships/image" Target="../media/image113.emf"/><Relationship Id="rId14" Type="http://schemas.openxmlformats.org/officeDocument/2006/relationships/image" Target="../media/image3.png"/><Relationship Id="rId22" Type="http://schemas.openxmlformats.org/officeDocument/2006/relationships/image" Target="../media/image119.emf"/></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3.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09.bin"/><Relationship Id="rId5" Type="http://schemas.openxmlformats.org/officeDocument/2006/relationships/image" Target="../media/image122.emf"/><Relationship Id="rId4" Type="http://schemas.openxmlformats.org/officeDocument/2006/relationships/oleObject" Target="../embeddings/oleObject10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3.png"/><Relationship Id="rId4" Type="http://schemas.openxmlformats.org/officeDocument/2006/relationships/image" Target="../media/image124.emf"/></Relationships>
</file>

<file path=ppt/slides/_rels/slide3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125.wmf"/><Relationship Id="rId4" Type="http://schemas.openxmlformats.org/officeDocument/2006/relationships/oleObject" Target="../embeddings/oleObject111.bin"/></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28.emf"/><Relationship Id="rId5" Type="http://schemas.openxmlformats.org/officeDocument/2006/relationships/oleObject" Target="../embeddings/oleObject113.bin"/><Relationship Id="rId4" Type="http://schemas.openxmlformats.org/officeDocument/2006/relationships/image" Target="../media/image127.emf"/><Relationship Id="rId9"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wmf"/></Relationships>
</file>

<file path=ppt/slides/_rels/slide44.xml.rels><?xml version="1.0" encoding="UTF-8" standalone="yes"?>
<Relationships xmlns="http://schemas.openxmlformats.org/package/2006/relationships"><Relationship Id="rId8" Type="http://schemas.openxmlformats.org/officeDocument/2006/relationships/image" Target="../media/image135.emf"/><Relationship Id="rId13" Type="http://schemas.openxmlformats.org/officeDocument/2006/relationships/image" Target="../media/image137.e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4.emf"/><Relationship Id="rId11" Type="http://schemas.openxmlformats.org/officeDocument/2006/relationships/image" Target="../media/image136.emf"/><Relationship Id="rId5" Type="http://schemas.openxmlformats.org/officeDocument/2006/relationships/oleObject" Target="../embeddings/oleObject117.bin"/><Relationship Id="rId10" Type="http://schemas.openxmlformats.org/officeDocument/2006/relationships/oleObject" Target="../embeddings/oleObject119.bin"/><Relationship Id="rId4" Type="http://schemas.openxmlformats.org/officeDocument/2006/relationships/image" Target="../media/image133.emf"/><Relationship Id="rId9"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42.emf"/><Relationship Id="rId3" Type="http://schemas.openxmlformats.org/officeDocument/2006/relationships/oleObject" Target="../embeddings/oleObject121.bin"/><Relationship Id="rId7" Type="http://schemas.openxmlformats.org/officeDocument/2006/relationships/image" Target="../media/image3.png"/><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9.emf"/><Relationship Id="rId11" Type="http://schemas.openxmlformats.org/officeDocument/2006/relationships/image" Target="../media/image141.emf"/><Relationship Id="rId5" Type="http://schemas.openxmlformats.org/officeDocument/2006/relationships/oleObject" Target="../embeddings/oleObject122.bin"/><Relationship Id="rId10" Type="http://schemas.openxmlformats.org/officeDocument/2006/relationships/oleObject" Target="../embeddings/oleObject124.bin"/><Relationship Id="rId4" Type="http://schemas.openxmlformats.org/officeDocument/2006/relationships/image" Target="../media/image138.emf"/><Relationship Id="rId9" Type="http://schemas.openxmlformats.org/officeDocument/2006/relationships/image" Target="../media/image140.emf"/></Relationships>
</file>

<file path=ppt/slides/_rels/slide47.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image" Target="../media/image147.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oleObject" Target="../embeddings/oleObject130.bin"/><Relationship Id="rId17" Type="http://schemas.openxmlformats.org/officeDocument/2006/relationships/image" Target="../media/image149.emf"/><Relationship Id="rId2" Type="http://schemas.openxmlformats.org/officeDocument/2006/relationships/slideLayout" Target="../slideLayouts/slideLayout7.xml"/><Relationship Id="rId16" Type="http://schemas.openxmlformats.org/officeDocument/2006/relationships/oleObject" Target="../embeddings/oleObject132.bin"/><Relationship Id="rId1" Type="http://schemas.openxmlformats.org/officeDocument/2006/relationships/vmlDrawing" Target="../drawings/vmlDrawing31.vml"/><Relationship Id="rId6" Type="http://schemas.openxmlformats.org/officeDocument/2006/relationships/image" Target="../media/image144.emf"/><Relationship Id="rId11" Type="http://schemas.openxmlformats.org/officeDocument/2006/relationships/image" Target="../media/image146.emf"/><Relationship Id="rId5" Type="http://schemas.openxmlformats.org/officeDocument/2006/relationships/oleObject" Target="../embeddings/oleObject127.bin"/><Relationship Id="rId15" Type="http://schemas.openxmlformats.org/officeDocument/2006/relationships/image" Target="../media/image148.emf"/><Relationship Id="rId10" Type="http://schemas.openxmlformats.org/officeDocument/2006/relationships/oleObject" Target="../embeddings/oleObject129.bin"/><Relationship Id="rId4" Type="http://schemas.openxmlformats.org/officeDocument/2006/relationships/image" Target="../media/image143.emf"/><Relationship Id="rId9" Type="http://schemas.openxmlformats.org/officeDocument/2006/relationships/image" Target="../media/image3.png"/><Relationship Id="rId14" Type="http://schemas.openxmlformats.org/officeDocument/2006/relationships/oleObject" Target="../embeddings/oleObject131.bin"/></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150.emf"/><Relationship Id="rId4" Type="http://schemas.openxmlformats.org/officeDocument/2006/relationships/oleObject" Target="../embeddings/oleObject133.bin"/></Relationships>
</file>

<file path=ppt/slides/_rels/slide49.x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55.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2.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image" Target="../media/image3.png"/><Relationship Id="rId10" Type="http://schemas.openxmlformats.org/officeDocument/2006/relationships/image" Target="../media/image154.emf"/><Relationship Id="rId4" Type="http://schemas.openxmlformats.org/officeDocument/2006/relationships/image" Target="../media/image151.emf"/><Relationship Id="rId9" Type="http://schemas.openxmlformats.org/officeDocument/2006/relationships/oleObject" Target="../embeddings/oleObject137.bin"/><Relationship Id="rId14" Type="http://schemas.openxmlformats.org/officeDocument/2006/relationships/image" Target="../media/image156.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image" Target="../media/image3.png"/><Relationship Id="rId7" Type="http://schemas.openxmlformats.org/officeDocument/2006/relationships/image" Target="../media/image158.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41.bin"/><Relationship Id="rId5" Type="http://schemas.openxmlformats.org/officeDocument/2006/relationships/image" Target="../media/image157.emf"/><Relationship Id="rId4" Type="http://schemas.openxmlformats.org/officeDocument/2006/relationships/oleObject" Target="../embeddings/oleObject140.bin"/><Relationship Id="rId9" Type="http://schemas.openxmlformats.org/officeDocument/2006/relationships/image" Target="../media/image159.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64.emf"/><Relationship Id="rId3" Type="http://schemas.openxmlformats.org/officeDocument/2006/relationships/oleObject" Target="../embeddings/oleObject143.bin"/><Relationship Id="rId7" Type="http://schemas.openxmlformats.org/officeDocument/2006/relationships/image" Target="../media/image3.png"/><Relationship Id="rId12" Type="http://schemas.openxmlformats.org/officeDocument/2006/relationships/oleObject" Target="../embeddings/oleObject147.bin"/><Relationship Id="rId17" Type="http://schemas.openxmlformats.org/officeDocument/2006/relationships/image" Target="../media/image166.emf"/><Relationship Id="rId2" Type="http://schemas.openxmlformats.org/officeDocument/2006/relationships/slideLayout" Target="../slideLayouts/slideLayout7.xml"/><Relationship Id="rId16" Type="http://schemas.openxmlformats.org/officeDocument/2006/relationships/oleObject" Target="../embeddings/oleObject149.bin"/><Relationship Id="rId1" Type="http://schemas.openxmlformats.org/officeDocument/2006/relationships/vmlDrawing" Target="../drawings/vmlDrawing35.vml"/><Relationship Id="rId6" Type="http://schemas.openxmlformats.org/officeDocument/2006/relationships/image" Target="../media/image161.emf"/><Relationship Id="rId11" Type="http://schemas.openxmlformats.org/officeDocument/2006/relationships/image" Target="../media/image163.emf"/><Relationship Id="rId5" Type="http://schemas.openxmlformats.org/officeDocument/2006/relationships/oleObject" Target="../embeddings/oleObject144.bin"/><Relationship Id="rId15" Type="http://schemas.openxmlformats.org/officeDocument/2006/relationships/image" Target="../media/image165.emf"/><Relationship Id="rId10" Type="http://schemas.openxmlformats.org/officeDocument/2006/relationships/oleObject" Target="../embeddings/oleObject146.bin"/><Relationship Id="rId4" Type="http://schemas.openxmlformats.org/officeDocument/2006/relationships/image" Target="../media/image160.emf"/><Relationship Id="rId9" Type="http://schemas.openxmlformats.org/officeDocument/2006/relationships/image" Target="../media/image162.emf"/><Relationship Id="rId14" Type="http://schemas.openxmlformats.org/officeDocument/2006/relationships/oleObject" Target="../embeddings/oleObject148.bin"/></Relationships>
</file>

<file path=ppt/slides/_rels/slide5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68.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51.bin"/><Relationship Id="rId5" Type="http://schemas.openxmlformats.org/officeDocument/2006/relationships/image" Target="../media/image167.emf"/><Relationship Id="rId4" Type="http://schemas.openxmlformats.org/officeDocument/2006/relationships/oleObject" Target="../embeddings/oleObject150.bin"/></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70.emf"/><Relationship Id="rId3" Type="http://schemas.openxmlformats.org/officeDocument/2006/relationships/image" Target="../media/image27.jpeg"/><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69.emf"/><Relationship Id="rId5" Type="http://schemas.openxmlformats.org/officeDocument/2006/relationships/oleObject" Target="../embeddings/oleObject152.bin"/><Relationship Id="rId10" Type="http://schemas.openxmlformats.org/officeDocument/2006/relationships/image" Target="../media/image171.emf"/><Relationship Id="rId4" Type="http://schemas.openxmlformats.org/officeDocument/2006/relationships/image" Target="../media/image3.png"/><Relationship Id="rId9" Type="http://schemas.openxmlformats.org/officeDocument/2006/relationships/oleObject" Target="../embeddings/oleObject154.bin"/></Relationships>
</file>

<file path=ppt/slides/_rels/slide55.x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image" Target="../media/image176.e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oleObject" Target="../embeddings/oleObject159.bin"/><Relationship Id="rId17"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oleObject" Target="../embeddings/oleObject161.bin"/><Relationship Id="rId1" Type="http://schemas.openxmlformats.org/officeDocument/2006/relationships/vmlDrawing" Target="../drawings/vmlDrawing38.vml"/><Relationship Id="rId6" Type="http://schemas.openxmlformats.org/officeDocument/2006/relationships/image" Target="../media/image173.emf"/><Relationship Id="rId11" Type="http://schemas.openxmlformats.org/officeDocument/2006/relationships/image" Target="../media/image3.png"/><Relationship Id="rId5" Type="http://schemas.openxmlformats.org/officeDocument/2006/relationships/oleObject" Target="../embeddings/oleObject156.bin"/><Relationship Id="rId15" Type="http://schemas.openxmlformats.org/officeDocument/2006/relationships/image" Target="../media/image177.emf"/><Relationship Id="rId10" Type="http://schemas.openxmlformats.org/officeDocument/2006/relationships/image" Target="../media/image175.emf"/><Relationship Id="rId4" Type="http://schemas.openxmlformats.org/officeDocument/2006/relationships/image" Target="../media/image172.emf"/><Relationship Id="rId9" Type="http://schemas.openxmlformats.org/officeDocument/2006/relationships/oleObject" Target="../embeddings/oleObject158.bin"/><Relationship Id="rId14" Type="http://schemas.openxmlformats.org/officeDocument/2006/relationships/oleObject" Target="../embeddings/oleObject160.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83.emf"/><Relationship Id="rId3" Type="http://schemas.openxmlformats.org/officeDocument/2006/relationships/oleObject" Target="../embeddings/oleObject162.bin"/><Relationship Id="rId7" Type="http://schemas.openxmlformats.org/officeDocument/2006/relationships/image" Target="../media/image3.png"/><Relationship Id="rId12" Type="http://schemas.openxmlformats.org/officeDocument/2006/relationships/oleObject" Target="../embeddings/oleObject166.bin"/><Relationship Id="rId2" Type="http://schemas.openxmlformats.org/officeDocument/2006/relationships/slideLayout" Target="../slideLayouts/slideLayout7.xml"/><Relationship Id="rId16" Type="http://schemas.openxmlformats.org/officeDocument/2006/relationships/image" Target="../media/image184.wmf"/><Relationship Id="rId1" Type="http://schemas.openxmlformats.org/officeDocument/2006/relationships/vmlDrawing" Target="../drawings/vmlDrawing39.vml"/><Relationship Id="rId6" Type="http://schemas.openxmlformats.org/officeDocument/2006/relationships/image" Target="../media/image180.emf"/><Relationship Id="rId11" Type="http://schemas.openxmlformats.org/officeDocument/2006/relationships/image" Target="../media/image182.emf"/><Relationship Id="rId5" Type="http://schemas.openxmlformats.org/officeDocument/2006/relationships/oleObject" Target="../embeddings/oleObject163.bin"/><Relationship Id="rId15" Type="http://schemas.openxmlformats.org/officeDocument/2006/relationships/oleObject" Target="../embeddings/oleObject167.bin"/><Relationship Id="rId10" Type="http://schemas.openxmlformats.org/officeDocument/2006/relationships/oleObject" Target="../embeddings/oleObject165.bin"/><Relationship Id="rId4" Type="http://schemas.openxmlformats.org/officeDocument/2006/relationships/image" Target="../media/image179.emf"/><Relationship Id="rId9" Type="http://schemas.openxmlformats.org/officeDocument/2006/relationships/image" Target="../media/image181.emf"/><Relationship Id="rId14" Type="http://schemas.openxmlformats.org/officeDocument/2006/relationships/image" Target="../media/image27.jpeg"/></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187.emf"/><Relationship Id="rId3" Type="http://schemas.openxmlformats.org/officeDocument/2006/relationships/image" Target="../media/image190.png"/><Relationship Id="rId7" Type="http://schemas.openxmlformats.org/officeDocument/2006/relationships/image" Target="../media/image193.png"/><Relationship Id="rId12"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3.png"/><Relationship Id="rId11" Type="http://schemas.openxmlformats.org/officeDocument/2006/relationships/image" Target="../media/image186.emf"/><Relationship Id="rId5" Type="http://schemas.openxmlformats.org/officeDocument/2006/relationships/image" Target="../media/image192.png"/><Relationship Id="rId10" Type="http://schemas.openxmlformats.org/officeDocument/2006/relationships/oleObject" Target="../embeddings/oleObject169.bin"/><Relationship Id="rId4" Type="http://schemas.openxmlformats.org/officeDocument/2006/relationships/image" Target="../media/image191.png"/><Relationship Id="rId9" Type="http://schemas.openxmlformats.org/officeDocument/2006/relationships/image" Target="../media/image185.emf"/><Relationship Id="rId14" Type="http://schemas.openxmlformats.org/officeDocument/2006/relationships/image" Target="../media/image27.jpe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1.bin"/><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89.emf"/><Relationship Id="rId5" Type="http://schemas.openxmlformats.org/officeDocument/2006/relationships/oleObject" Target="../embeddings/oleObject172.bin"/><Relationship Id="rId4" Type="http://schemas.openxmlformats.org/officeDocument/2006/relationships/image" Target="../media/image18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95.emf"/><Relationship Id="rId5" Type="http://schemas.openxmlformats.org/officeDocument/2006/relationships/image" Target="../media/image194.png"/><Relationship Id="rId4" Type="http://schemas.openxmlformats.org/officeDocument/2006/relationships/image" Target="../media/image190.wmf"/></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image" Target="../media/image3.png"/><Relationship Id="rId5" Type="http://schemas.openxmlformats.org/officeDocument/2006/relationships/oleObject" Target="../embeddings/oleObject2.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8" Type="http://schemas.openxmlformats.org/officeDocument/2006/relationships/image" Target="../media/image198.emf"/><Relationship Id="rId13" Type="http://schemas.openxmlformats.org/officeDocument/2006/relationships/image" Target="../media/image200.wmf"/><Relationship Id="rId18" Type="http://schemas.openxmlformats.org/officeDocument/2006/relationships/image" Target="../media/image202.emf"/><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oleObject" Target="../embeddings/oleObject178.bin"/><Relationship Id="rId17" Type="http://schemas.openxmlformats.org/officeDocument/2006/relationships/image" Target="../media/image202.png"/><Relationship Id="rId2" Type="http://schemas.openxmlformats.org/officeDocument/2006/relationships/slideLayout" Target="../slideLayouts/slideLayout7.xml"/><Relationship Id="rId16" Type="http://schemas.openxmlformats.org/officeDocument/2006/relationships/image" Target="../media/image206.png"/><Relationship Id="rId1" Type="http://schemas.openxmlformats.org/officeDocument/2006/relationships/vmlDrawing" Target="../drawings/vmlDrawing43.vml"/><Relationship Id="rId6" Type="http://schemas.openxmlformats.org/officeDocument/2006/relationships/image" Target="../media/image197.emf"/><Relationship Id="rId11" Type="http://schemas.openxmlformats.org/officeDocument/2006/relationships/image" Target="../media/image27.jpeg"/><Relationship Id="rId5" Type="http://schemas.openxmlformats.org/officeDocument/2006/relationships/oleObject" Target="../embeddings/oleObject175.bin"/><Relationship Id="rId15" Type="http://schemas.openxmlformats.org/officeDocument/2006/relationships/image" Target="../media/image201.wmf"/><Relationship Id="rId10" Type="http://schemas.openxmlformats.org/officeDocument/2006/relationships/image" Target="../media/image199.emf"/><Relationship Id="rId4" Type="http://schemas.openxmlformats.org/officeDocument/2006/relationships/image" Target="../media/image196.emf"/><Relationship Id="rId9" Type="http://schemas.openxmlformats.org/officeDocument/2006/relationships/oleObject" Target="../embeddings/oleObject177.bin"/><Relationship Id="rId14" Type="http://schemas.openxmlformats.org/officeDocument/2006/relationships/oleObject" Target="../embeddings/oleObject179.bin"/></Relationships>
</file>

<file path=ppt/slides/_rels/slide61.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97.emf"/><Relationship Id="rId11" Type="http://schemas.openxmlformats.org/officeDocument/2006/relationships/image" Target="../media/image27.jpeg"/><Relationship Id="rId5" Type="http://schemas.openxmlformats.org/officeDocument/2006/relationships/oleObject" Target="../embeddings/oleObject175.bin"/><Relationship Id="rId10" Type="http://schemas.openxmlformats.org/officeDocument/2006/relationships/image" Target="../media/image199.emf"/><Relationship Id="rId4" Type="http://schemas.openxmlformats.org/officeDocument/2006/relationships/image" Target="../media/image196.emf"/><Relationship Id="rId9" Type="http://schemas.openxmlformats.org/officeDocument/2006/relationships/oleObject" Target="../embeddings/oleObject177.bin"/></Relationships>
</file>

<file path=ppt/slides/_rels/slide62.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04.emf"/><Relationship Id="rId5" Type="http://schemas.openxmlformats.org/officeDocument/2006/relationships/oleObject" Target="../embeddings/oleObject181.bin"/><Relationship Id="rId4" Type="http://schemas.openxmlformats.org/officeDocument/2006/relationships/image" Target="../media/image203.emf"/><Relationship Id="rId9" Type="http://schemas.openxmlformats.org/officeDocument/2006/relationships/image" Target="../media/image3.png"/></Relationships>
</file>

<file path=ppt/slides/_rels/slide6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187.bin"/><Relationship Id="rId3" Type="http://schemas.openxmlformats.org/officeDocument/2006/relationships/oleObject" Target="../embeddings/oleObject183.bin"/><Relationship Id="rId7" Type="http://schemas.openxmlformats.org/officeDocument/2006/relationships/image" Target="../media/image27.jpeg"/><Relationship Id="rId12" Type="http://schemas.openxmlformats.org/officeDocument/2006/relationships/image" Target="../media/image209.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07.emf"/><Relationship Id="rId11" Type="http://schemas.openxmlformats.org/officeDocument/2006/relationships/oleObject" Target="../embeddings/oleObject186.bin"/><Relationship Id="rId5" Type="http://schemas.openxmlformats.org/officeDocument/2006/relationships/oleObject" Target="../embeddings/oleObject184.bin"/><Relationship Id="rId15" Type="http://schemas.openxmlformats.org/officeDocument/2006/relationships/image" Target="../media/image11.png"/><Relationship Id="rId10" Type="http://schemas.openxmlformats.org/officeDocument/2006/relationships/image" Target="../media/image208.emf"/><Relationship Id="rId4" Type="http://schemas.openxmlformats.org/officeDocument/2006/relationships/image" Target="../media/image206.emf"/><Relationship Id="rId9" Type="http://schemas.openxmlformats.org/officeDocument/2006/relationships/oleObject" Target="../embeddings/oleObject185.bin"/><Relationship Id="rId14" Type="http://schemas.openxmlformats.org/officeDocument/2006/relationships/image" Target="../media/image210.emf"/></Relationships>
</file>

<file path=ppt/slides/_rels/slide64.x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image" Target="../media/image215.e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oleObject" Target="../embeddings/oleObject192.bin"/><Relationship Id="rId17" Type="http://schemas.openxmlformats.org/officeDocument/2006/relationships/image" Target="../media/image217.emf"/><Relationship Id="rId2" Type="http://schemas.openxmlformats.org/officeDocument/2006/relationships/slideLayout" Target="../slideLayouts/slideLayout7.xml"/><Relationship Id="rId16" Type="http://schemas.openxmlformats.org/officeDocument/2006/relationships/oleObject" Target="../embeddings/oleObject194.bin"/><Relationship Id="rId1" Type="http://schemas.openxmlformats.org/officeDocument/2006/relationships/vmlDrawing" Target="../drawings/vmlDrawing47.vml"/><Relationship Id="rId6" Type="http://schemas.openxmlformats.org/officeDocument/2006/relationships/image" Target="../media/image212.emf"/><Relationship Id="rId11" Type="http://schemas.openxmlformats.org/officeDocument/2006/relationships/image" Target="../media/image3.png"/><Relationship Id="rId5" Type="http://schemas.openxmlformats.org/officeDocument/2006/relationships/oleObject" Target="../embeddings/oleObject189.bin"/><Relationship Id="rId15" Type="http://schemas.openxmlformats.org/officeDocument/2006/relationships/image" Target="../media/image216.emf"/><Relationship Id="rId10" Type="http://schemas.openxmlformats.org/officeDocument/2006/relationships/image" Target="../media/image214.emf"/><Relationship Id="rId4" Type="http://schemas.openxmlformats.org/officeDocument/2006/relationships/image" Target="../media/image211.emf"/><Relationship Id="rId9" Type="http://schemas.openxmlformats.org/officeDocument/2006/relationships/oleObject" Target="../embeddings/oleObject191.bin"/><Relationship Id="rId14" Type="http://schemas.openxmlformats.org/officeDocument/2006/relationships/oleObject" Target="../embeddings/oleObject193.bin"/></Relationships>
</file>

<file path=ppt/slides/_rels/slide65.x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image" Target="../media/image3.png"/><Relationship Id="rId18" Type="http://schemas.openxmlformats.org/officeDocument/2006/relationships/oleObject" Target="../embeddings/oleObject202.bin"/><Relationship Id="rId26" Type="http://schemas.openxmlformats.org/officeDocument/2006/relationships/image" Target="../media/image229.emf"/><Relationship Id="rId3" Type="http://schemas.openxmlformats.org/officeDocument/2006/relationships/oleObject" Target="../embeddings/oleObject195.bin"/><Relationship Id="rId21" Type="http://schemas.openxmlformats.org/officeDocument/2006/relationships/image" Target="../media/image226.emf"/><Relationship Id="rId7" Type="http://schemas.openxmlformats.org/officeDocument/2006/relationships/oleObject" Target="../embeddings/oleObject197.bin"/><Relationship Id="rId12" Type="http://schemas.openxmlformats.org/officeDocument/2006/relationships/image" Target="../media/image222.emf"/><Relationship Id="rId17" Type="http://schemas.openxmlformats.org/officeDocument/2006/relationships/image" Target="../media/image224.emf"/><Relationship Id="rId25" Type="http://schemas.openxmlformats.org/officeDocument/2006/relationships/image" Target="../media/image228.emf"/><Relationship Id="rId2" Type="http://schemas.openxmlformats.org/officeDocument/2006/relationships/slideLayout" Target="../slideLayouts/slideLayout7.xml"/><Relationship Id="rId16" Type="http://schemas.openxmlformats.org/officeDocument/2006/relationships/oleObject" Target="../embeddings/oleObject201.bin"/><Relationship Id="rId20" Type="http://schemas.openxmlformats.org/officeDocument/2006/relationships/oleObject" Target="../embeddings/oleObject203.bin"/><Relationship Id="rId1" Type="http://schemas.openxmlformats.org/officeDocument/2006/relationships/vmlDrawing" Target="../drawings/vmlDrawing48.vml"/><Relationship Id="rId6" Type="http://schemas.openxmlformats.org/officeDocument/2006/relationships/image" Target="../media/image219.emf"/><Relationship Id="rId11" Type="http://schemas.openxmlformats.org/officeDocument/2006/relationships/oleObject" Target="../embeddings/oleObject199.bin"/><Relationship Id="rId24" Type="http://schemas.openxmlformats.org/officeDocument/2006/relationships/oleObject" Target="../embeddings/oleObject205.bin"/><Relationship Id="rId5" Type="http://schemas.openxmlformats.org/officeDocument/2006/relationships/oleObject" Target="../embeddings/oleObject196.bin"/><Relationship Id="rId15" Type="http://schemas.openxmlformats.org/officeDocument/2006/relationships/image" Target="../media/image223.emf"/><Relationship Id="rId23" Type="http://schemas.openxmlformats.org/officeDocument/2006/relationships/image" Target="../media/image227.emf"/><Relationship Id="rId10" Type="http://schemas.openxmlformats.org/officeDocument/2006/relationships/image" Target="../media/image221.emf"/><Relationship Id="rId19" Type="http://schemas.openxmlformats.org/officeDocument/2006/relationships/image" Target="../media/image225.emf"/><Relationship Id="rId4" Type="http://schemas.openxmlformats.org/officeDocument/2006/relationships/image" Target="../media/image218.emf"/><Relationship Id="rId9" Type="http://schemas.openxmlformats.org/officeDocument/2006/relationships/oleObject" Target="../embeddings/oleObject198.bin"/><Relationship Id="rId14" Type="http://schemas.openxmlformats.org/officeDocument/2006/relationships/oleObject" Target="../embeddings/oleObject200.bin"/><Relationship Id="rId22" Type="http://schemas.openxmlformats.org/officeDocument/2006/relationships/oleObject" Target="../embeddings/oleObject204.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234.emf"/><Relationship Id="rId3" Type="http://schemas.openxmlformats.org/officeDocument/2006/relationships/oleObject" Target="../embeddings/oleObject206.bin"/><Relationship Id="rId7" Type="http://schemas.openxmlformats.org/officeDocument/2006/relationships/image" Target="../media/image3.png"/><Relationship Id="rId12"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31.emf"/><Relationship Id="rId11" Type="http://schemas.openxmlformats.org/officeDocument/2006/relationships/image" Target="../media/image233.emf"/><Relationship Id="rId5" Type="http://schemas.openxmlformats.org/officeDocument/2006/relationships/oleObject" Target="../embeddings/oleObject207.bin"/><Relationship Id="rId10" Type="http://schemas.openxmlformats.org/officeDocument/2006/relationships/oleObject" Target="../embeddings/oleObject209.bin"/><Relationship Id="rId4" Type="http://schemas.openxmlformats.org/officeDocument/2006/relationships/image" Target="../media/image230.emf"/><Relationship Id="rId9" Type="http://schemas.openxmlformats.org/officeDocument/2006/relationships/image" Target="../media/image232.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39.emf"/><Relationship Id="rId3" Type="http://schemas.openxmlformats.org/officeDocument/2006/relationships/oleObject" Target="../embeddings/oleObject211.bin"/><Relationship Id="rId7" Type="http://schemas.openxmlformats.org/officeDocument/2006/relationships/image" Target="../media/image236.emf"/><Relationship Id="rId12"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12.bin"/><Relationship Id="rId11" Type="http://schemas.openxmlformats.org/officeDocument/2006/relationships/image" Target="../media/image238.emf"/><Relationship Id="rId5" Type="http://schemas.openxmlformats.org/officeDocument/2006/relationships/image" Target="../media/image3.png"/><Relationship Id="rId15" Type="http://schemas.openxmlformats.org/officeDocument/2006/relationships/image" Target="../media/image240.emf"/><Relationship Id="rId10" Type="http://schemas.openxmlformats.org/officeDocument/2006/relationships/oleObject" Target="../embeddings/oleObject214.bin"/><Relationship Id="rId4" Type="http://schemas.openxmlformats.org/officeDocument/2006/relationships/image" Target="../media/image235.wmf"/><Relationship Id="rId9" Type="http://schemas.openxmlformats.org/officeDocument/2006/relationships/image" Target="../media/image237.emf"/><Relationship Id="rId14" Type="http://schemas.openxmlformats.org/officeDocument/2006/relationships/oleObject" Target="../embeddings/oleObject216.bin"/></Relationships>
</file>

<file path=ppt/slides/_rels/slide68.xml.rels><?xml version="1.0" encoding="UTF-8" standalone="yes"?>
<Relationships xmlns="http://schemas.openxmlformats.org/package/2006/relationships"><Relationship Id="rId8" Type="http://schemas.openxmlformats.org/officeDocument/2006/relationships/image" Target="../media/image243.emf"/><Relationship Id="rId13" Type="http://schemas.openxmlformats.org/officeDocument/2006/relationships/image" Target="../media/image3.png"/><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45.emf"/><Relationship Id="rId17" Type="http://schemas.openxmlformats.org/officeDocument/2006/relationships/image" Target="../media/image247.emf"/><Relationship Id="rId2" Type="http://schemas.openxmlformats.org/officeDocument/2006/relationships/slideLayout" Target="../slideLayouts/slideLayout7.xml"/><Relationship Id="rId16" Type="http://schemas.openxmlformats.org/officeDocument/2006/relationships/oleObject" Target="../embeddings/oleObject223.bin"/><Relationship Id="rId1" Type="http://schemas.openxmlformats.org/officeDocument/2006/relationships/vmlDrawing" Target="../drawings/vmlDrawing51.vml"/><Relationship Id="rId6" Type="http://schemas.openxmlformats.org/officeDocument/2006/relationships/image" Target="../media/image242.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image" Target="../media/image246.emf"/><Relationship Id="rId10" Type="http://schemas.openxmlformats.org/officeDocument/2006/relationships/image" Target="../media/image244.emf"/><Relationship Id="rId4" Type="http://schemas.openxmlformats.org/officeDocument/2006/relationships/image" Target="../media/image241.emf"/><Relationship Id="rId9" Type="http://schemas.openxmlformats.org/officeDocument/2006/relationships/oleObject" Target="../embeddings/oleObject220.bin"/><Relationship Id="rId14" Type="http://schemas.openxmlformats.org/officeDocument/2006/relationships/oleObject" Target="../embeddings/oleObject222.bin"/></Relationships>
</file>

<file path=ppt/slides/_rels/slide69.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52.emf"/><Relationship Id="rId17" Type="http://schemas.openxmlformats.org/officeDocument/2006/relationships/image" Target="../media/image254.emf"/><Relationship Id="rId2" Type="http://schemas.openxmlformats.org/officeDocument/2006/relationships/slideLayout" Target="../slideLayouts/slideLayout7.xml"/><Relationship Id="rId16" Type="http://schemas.openxmlformats.org/officeDocument/2006/relationships/oleObject" Target="../embeddings/oleObject230.bin"/><Relationship Id="rId1" Type="http://schemas.openxmlformats.org/officeDocument/2006/relationships/vmlDrawing" Target="../drawings/vmlDrawing52.vml"/><Relationship Id="rId6" Type="http://schemas.openxmlformats.org/officeDocument/2006/relationships/image" Target="../media/image249.e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image" Target="../media/image3.png"/><Relationship Id="rId10" Type="http://schemas.openxmlformats.org/officeDocument/2006/relationships/image" Target="../media/image251.emf"/><Relationship Id="rId4" Type="http://schemas.openxmlformats.org/officeDocument/2006/relationships/image" Target="../media/image248.emf"/><Relationship Id="rId9" Type="http://schemas.openxmlformats.org/officeDocument/2006/relationships/oleObject" Target="../embeddings/oleObject227.bin"/><Relationship Id="rId14" Type="http://schemas.openxmlformats.org/officeDocument/2006/relationships/image" Target="../media/image253.e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5.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70.x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image" Target="../media/image259.emf"/><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oleObject" Target="../embeddings/oleObject235.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56.emf"/><Relationship Id="rId11" Type="http://schemas.openxmlformats.org/officeDocument/2006/relationships/image" Target="../media/image258.emf"/><Relationship Id="rId5" Type="http://schemas.openxmlformats.org/officeDocument/2006/relationships/oleObject" Target="../embeddings/oleObject232.bin"/><Relationship Id="rId15" Type="http://schemas.openxmlformats.org/officeDocument/2006/relationships/image" Target="../media/image260.emf"/><Relationship Id="rId10" Type="http://schemas.openxmlformats.org/officeDocument/2006/relationships/oleObject" Target="../embeddings/oleObject234.bin"/><Relationship Id="rId4" Type="http://schemas.openxmlformats.org/officeDocument/2006/relationships/image" Target="../media/image255.emf"/><Relationship Id="rId9" Type="http://schemas.openxmlformats.org/officeDocument/2006/relationships/image" Target="../media/image3.png"/><Relationship Id="rId14" Type="http://schemas.openxmlformats.org/officeDocument/2006/relationships/oleObject" Target="../embeddings/oleObject236.bin"/></Relationships>
</file>

<file path=ppt/slides/_rels/slide71.xml.rels><?xml version="1.0" encoding="UTF-8" standalone="yes"?>
<Relationships xmlns="http://schemas.openxmlformats.org/package/2006/relationships"><Relationship Id="rId8" Type="http://schemas.openxmlformats.org/officeDocument/2006/relationships/image" Target="../media/image263.emf"/><Relationship Id="rId13" Type="http://schemas.openxmlformats.org/officeDocument/2006/relationships/image" Target="../media/image265.emf"/><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oleObject" Target="../embeddings/oleObject241.bin"/><Relationship Id="rId17" Type="http://schemas.openxmlformats.org/officeDocument/2006/relationships/image" Target="../media/image267.emf"/><Relationship Id="rId2" Type="http://schemas.openxmlformats.org/officeDocument/2006/relationships/slideLayout" Target="../slideLayouts/slideLayout7.xml"/><Relationship Id="rId16" Type="http://schemas.openxmlformats.org/officeDocument/2006/relationships/oleObject" Target="../embeddings/oleObject243.bin"/><Relationship Id="rId1" Type="http://schemas.openxmlformats.org/officeDocument/2006/relationships/vmlDrawing" Target="../drawings/vmlDrawing54.vml"/><Relationship Id="rId6" Type="http://schemas.openxmlformats.org/officeDocument/2006/relationships/image" Target="../media/image262.emf"/><Relationship Id="rId11" Type="http://schemas.openxmlformats.org/officeDocument/2006/relationships/image" Target="../media/image3.png"/><Relationship Id="rId5" Type="http://schemas.openxmlformats.org/officeDocument/2006/relationships/oleObject" Target="../embeddings/oleObject238.bin"/><Relationship Id="rId15" Type="http://schemas.openxmlformats.org/officeDocument/2006/relationships/image" Target="../media/image266.emf"/><Relationship Id="rId10" Type="http://schemas.openxmlformats.org/officeDocument/2006/relationships/image" Target="../media/image264.emf"/><Relationship Id="rId4" Type="http://schemas.openxmlformats.org/officeDocument/2006/relationships/image" Target="../media/image261.emf"/><Relationship Id="rId9" Type="http://schemas.openxmlformats.org/officeDocument/2006/relationships/oleObject" Target="../embeddings/oleObject240.bin"/><Relationship Id="rId14" Type="http://schemas.openxmlformats.org/officeDocument/2006/relationships/oleObject" Target="../embeddings/oleObject242.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46.bin"/><Relationship Id="rId3" Type="http://schemas.openxmlformats.org/officeDocument/2006/relationships/oleObject" Target="../embeddings/oleObject244.bin"/><Relationship Id="rId7" Type="http://schemas.openxmlformats.org/officeDocument/2006/relationships/image" Target="../media/image269.e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45.bin"/><Relationship Id="rId5" Type="http://schemas.openxmlformats.org/officeDocument/2006/relationships/image" Target="../media/image3.png"/><Relationship Id="rId4" Type="http://schemas.openxmlformats.org/officeDocument/2006/relationships/image" Target="../media/image268.emf"/><Relationship Id="rId9" Type="http://schemas.openxmlformats.org/officeDocument/2006/relationships/image" Target="../media/image270.e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image" Target="../media/image3.png"/><Relationship Id="rId7"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48.bin"/><Relationship Id="rId11" Type="http://schemas.openxmlformats.org/officeDocument/2006/relationships/image" Target="../media/image274.emf"/><Relationship Id="rId5" Type="http://schemas.openxmlformats.org/officeDocument/2006/relationships/image" Target="../media/image271.emf"/><Relationship Id="rId10" Type="http://schemas.openxmlformats.org/officeDocument/2006/relationships/oleObject" Target="../embeddings/oleObject250.bin"/><Relationship Id="rId4" Type="http://schemas.openxmlformats.org/officeDocument/2006/relationships/oleObject" Target="../embeddings/oleObject247.bin"/><Relationship Id="rId9" Type="http://schemas.openxmlformats.org/officeDocument/2006/relationships/image" Target="../media/image273.emf"/></Relationships>
</file>

<file path=ppt/slides/_rels/slide74.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image" Target="../media/image279.emf"/><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76.emf"/><Relationship Id="rId11" Type="http://schemas.openxmlformats.org/officeDocument/2006/relationships/image" Target="../media/image3.png"/><Relationship Id="rId5" Type="http://schemas.openxmlformats.org/officeDocument/2006/relationships/oleObject" Target="../embeddings/oleObject252.bin"/><Relationship Id="rId10" Type="http://schemas.openxmlformats.org/officeDocument/2006/relationships/image" Target="../media/image278.emf"/><Relationship Id="rId4" Type="http://schemas.openxmlformats.org/officeDocument/2006/relationships/image" Target="../media/image275.emf"/><Relationship Id="rId9" Type="http://schemas.openxmlformats.org/officeDocument/2006/relationships/oleObject" Target="../embeddings/oleObject25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56.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81.wmf"/><Relationship Id="rId5" Type="http://schemas.openxmlformats.org/officeDocument/2006/relationships/oleObject" Target="../embeddings/oleObject257.bin"/><Relationship Id="rId4" Type="http://schemas.openxmlformats.org/officeDocument/2006/relationships/image" Target="../media/image280.emf"/></Relationships>
</file>

<file path=ppt/slides/_rels/slide76.xml.rels><?xml version="1.0" encoding="UTF-8" standalone="yes"?>
<Relationships xmlns="http://schemas.openxmlformats.org/package/2006/relationships"><Relationship Id="rId8" Type="http://schemas.openxmlformats.org/officeDocument/2006/relationships/image" Target="../media/image283.emf"/><Relationship Id="rId3" Type="http://schemas.openxmlformats.org/officeDocument/2006/relationships/image" Target="../media/image3.png"/><Relationship Id="rId7" Type="http://schemas.openxmlformats.org/officeDocument/2006/relationships/oleObject" Target="../embeddings/oleObject259.bin"/><Relationship Id="rId12" Type="http://schemas.openxmlformats.org/officeDocument/2006/relationships/image" Target="../media/image285.e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82.emf"/><Relationship Id="rId11" Type="http://schemas.openxmlformats.org/officeDocument/2006/relationships/oleObject" Target="../embeddings/oleObject261.bin"/><Relationship Id="rId5" Type="http://schemas.openxmlformats.org/officeDocument/2006/relationships/oleObject" Target="../embeddings/oleObject258.bin"/><Relationship Id="rId10" Type="http://schemas.openxmlformats.org/officeDocument/2006/relationships/image" Target="../media/image284.emf"/><Relationship Id="rId4" Type="http://schemas.openxmlformats.org/officeDocument/2006/relationships/image" Target="../media/image11.png"/><Relationship Id="rId9" Type="http://schemas.openxmlformats.org/officeDocument/2006/relationships/oleObject" Target="../embeddings/oleObject26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oleObject" Target="../embeddings/oleObject262.bin"/><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7.jpeg"/><Relationship Id="rId5" Type="http://schemas.openxmlformats.org/officeDocument/2006/relationships/image" Target="../media/image3.png"/><Relationship Id="rId4" Type="http://schemas.openxmlformats.org/officeDocument/2006/relationships/image" Target="../media/image286.emf"/><Relationship Id="rId9" Type="http://schemas.openxmlformats.org/officeDocument/2006/relationships/image" Target="../media/image287.emf"/></Relationships>
</file>

<file path=ppt/slides/_rels/slide78.xml.rels><?xml version="1.0" encoding="UTF-8" standalone="yes"?>
<Relationships xmlns="http://schemas.openxmlformats.org/package/2006/relationships"><Relationship Id="rId8" Type="http://schemas.openxmlformats.org/officeDocument/2006/relationships/image" Target="../media/image289.emf"/><Relationship Id="rId13" Type="http://schemas.openxmlformats.org/officeDocument/2006/relationships/image" Target="../media/image291.emf"/><Relationship Id="rId3" Type="http://schemas.openxmlformats.org/officeDocument/2006/relationships/image" Target="../media/image27.jpeg"/><Relationship Id="rId7" Type="http://schemas.openxmlformats.org/officeDocument/2006/relationships/oleObject" Target="../embeddings/oleObject265.bin"/><Relationship Id="rId12"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88.emf"/><Relationship Id="rId11" Type="http://schemas.openxmlformats.org/officeDocument/2006/relationships/image" Target="../media/image3.png"/><Relationship Id="rId5" Type="http://schemas.openxmlformats.org/officeDocument/2006/relationships/oleObject" Target="../embeddings/oleObject264.bin"/><Relationship Id="rId10" Type="http://schemas.openxmlformats.org/officeDocument/2006/relationships/image" Target="../media/image290.emf"/><Relationship Id="rId4" Type="http://schemas.openxmlformats.org/officeDocument/2006/relationships/image" Target="../media/image295.png"/><Relationship Id="rId9" Type="http://schemas.openxmlformats.org/officeDocument/2006/relationships/oleObject" Target="../embeddings/oleObject266.bin"/><Relationship Id="rId14" Type="http://schemas.openxmlformats.org/officeDocument/2006/relationships/image" Target="../media/image29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92.e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268.bin"/><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297.png"/><Relationship Id="rId7" Type="http://schemas.openxmlformats.org/officeDocument/2006/relationships/image" Target="../media/image294.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270.bin"/><Relationship Id="rId5" Type="http://schemas.openxmlformats.org/officeDocument/2006/relationships/image" Target="../media/image293.wmf"/><Relationship Id="rId4" Type="http://schemas.openxmlformats.org/officeDocument/2006/relationships/oleObject" Target="../embeddings/oleObject269.bin"/></Relationships>
</file>

<file path=ppt/slides/_rels/slide81.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image" Target="../media/image303.emf"/><Relationship Id="rId3" Type="http://schemas.openxmlformats.org/officeDocument/2006/relationships/oleObject" Target="../embeddings/oleObject271.bin"/><Relationship Id="rId7"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02.emf"/><Relationship Id="rId5" Type="http://schemas.openxmlformats.org/officeDocument/2006/relationships/oleObject" Target="../embeddings/oleObject272.bin"/><Relationship Id="rId10" Type="http://schemas.openxmlformats.org/officeDocument/2006/relationships/image" Target="../media/image11.png"/><Relationship Id="rId4" Type="http://schemas.openxmlformats.org/officeDocument/2006/relationships/image" Target="../media/image301.emf"/><Relationship Id="rId9" Type="http://schemas.openxmlformats.org/officeDocument/2006/relationships/image" Target="../media/image3.png"/></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279.bin"/><Relationship Id="rId18" Type="http://schemas.openxmlformats.org/officeDocument/2006/relationships/oleObject" Target="../embeddings/oleObject281.bin"/><Relationship Id="rId3" Type="http://schemas.openxmlformats.org/officeDocument/2006/relationships/oleObject" Target="../embeddings/oleObject274.bin"/><Relationship Id="rId21" Type="http://schemas.openxmlformats.org/officeDocument/2006/relationships/image" Target="../media/image312.emf"/><Relationship Id="rId7" Type="http://schemas.openxmlformats.org/officeDocument/2006/relationships/oleObject" Target="../embeddings/oleObject276.bin"/><Relationship Id="rId12" Type="http://schemas.openxmlformats.org/officeDocument/2006/relationships/image" Target="../media/image308.emf"/><Relationship Id="rId17" Type="http://schemas.openxmlformats.org/officeDocument/2006/relationships/image" Target="../media/image310.emf"/><Relationship Id="rId2" Type="http://schemas.openxmlformats.org/officeDocument/2006/relationships/slideLayout" Target="../slideLayouts/slideLayout7.xml"/><Relationship Id="rId16" Type="http://schemas.openxmlformats.org/officeDocument/2006/relationships/oleObject" Target="../embeddings/oleObject280.bin"/><Relationship Id="rId20" Type="http://schemas.openxmlformats.org/officeDocument/2006/relationships/oleObject" Target="../embeddings/oleObject282.bin"/><Relationship Id="rId1" Type="http://schemas.openxmlformats.org/officeDocument/2006/relationships/vmlDrawing" Target="../drawings/vmlDrawing65.vml"/><Relationship Id="rId6" Type="http://schemas.openxmlformats.org/officeDocument/2006/relationships/image" Target="../media/image305.e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image" Target="../media/image3.png"/><Relationship Id="rId23" Type="http://schemas.openxmlformats.org/officeDocument/2006/relationships/image" Target="../media/image313.emf"/><Relationship Id="rId10" Type="http://schemas.openxmlformats.org/officeDocument/2006/relationships/image" Target="../media/image307.emf"/><Relationship Id="rId19" Type="http://schemas.openxmlformats.org/officeDocument/2006/relationships/image" Target="../media/image311.emf"/><Relationship Id="rId4" Type="http://schemas.openxmlformats.org/officeDocument/2006/relationships/image" Target="../media/image304.emf"/><Relationship Id="rId9" Type="http://schemas.openxmlformats.org/officeDocument/2006/relationships/oleObject" Target="../embeddings/oleObject277.bin"/><Relationship Id="rId14" Type="http://schemas.openxmlformats.org/officeDocument/2006/relationships/image" Target="../media/image309.emf"/><Relationship Id="rId22" Type="http://schemas.openxmlformats.org/officeDocument/2006/relationships/oleObject" Target="../embeddings/oleObject283.bin"/></Relationships>
</file>

<file path=ppt/slides/_rels/slide86.xml.rels><?xml version="1.0" encoding="UTF-8" standalone="yes"?>
<Relationships xmlns="http://schemas.openxmlformats.org/package/2006/relationships"><Relationship Id="rId8" Type="http://schemas.openxmlformats.org/officeDocument/2006/relationships/image" Target="../media/image316.emf"/><Relationship Id="rId13" Type="http://schemas.openxmlformats.org/officeDocument/2006/relationships/image" Target="../media/image3.png"/><Relationship Id="rId18" Type="http://schemas.openxmlformats.org/officeDocument/2006/relationships/oleObject" Target="../embeddings/oleObject291.bin"/><Relationship Id="rId26" Type="http://schemas.openxmlformats.org/officeDocument/2006/relationships/oleObject" Target="../embeddings/oleObject295.bin"/><Relationship Id="rId3" Type="http://schemas.openxmlformats.org/officeDocument/2006/relationships/oleObject" Target="../embeddings/oleObject284.bin"/><Relationship Id="rId21" Type="http://schemas.openxmlformats.org/officeDocument/2006/relationships/image" Target="../media/image322.emf"/><Relationship Id="rId7" Type="http://schemas.openxmlformats.org/officeDocument/2006/relationships/oleObject" Target="../embeddings/oleObject286.bin"/><Relationship Id="rId12" Type="http://schemas.openxmlformats.org/officeDocument/2006/relationships/image" Target="../media/image318.emf"/><Relationship Id="rId17" Type="http://schemas.openxmlformats.org/officeDocument/2006/relationships/image" Target="../media/image320.emf"/><Relationship Id="rId25" Type="http://schemas.openxmlformats.org/officeDocument/2006/relationships/image" Target="../media/image324.emf"/><Relationship Id="rId2" Type="http://schemas.openxmlformats.org/officeDocument/2006/relationships/slideLayout" Target="../slideLayouts/slideLayout7.xml"/><Relationship Id="rId16" Type="http://schemas.openxmlformats.org/officeDocument/2006/relationships/oleObject" Target="../embeddings/oleObject290.bin"/><Relationship Id="rId20" Type="http://schemas.openxmlformats.org/officeDocument/2006/relationships/oleObject" Target="../embeddings/oleObject292.bin"/><Relationship Id="rId29" Type="http://schemas.openxmlformats.org/officeDocument/2006/relationships/image" Target="../media/image326.emf"/><Relationship Id="rId1" Type="http://schemas.openxmlformats.org/officeDocument/2006/relationships/vmlDrawing" Target="../drawings/vmlDrawing66.vml"/><Relationship Id="rId6" Type="http://schemas.openxmlformats.org/officeDocument/2006/relationships/image" Target="../media/image315.emf"/><Relationship Id="rId11" Type="http://schemas.openxmlformats.org/officeDocument/2006/relationships/oleObject" Target="../embeddings/oleObject288.bin"/><Relationship Id="rId24" Type="http://schemas.openxmlformats.org/officeDocument/2006/relationships/oleObject" Target="../embeddings/oleObject294.bin"/><Relationship Id="rId5" Type="http://schemas.openxmlformats.org/officeDocument/2006/relationships/oleObject" Target="../embeddings/oleObject285.bin"/><Relationship Id="rId15" Type="http://schemas.openxmlformats.org/officeDocument/2006/relationships/image" Target="../media/image319.emf"/><Relationship Id="rId23" Type="http://schemas.openxmlformats.org/officeDocument/2006/relationships/image" Target="../media/image323.emf"/><Relationship Id="rId28" Type="http://schemas.openxmlformats.org/officeDocument/2006/relationships/oleObject" Target="../embeddings/oleObject296.bin"/><Relationship Id="rId10" Type="http://schemas.openxmlformats.org/officeDocument/2006/relationships/image" Target="../media/image317.wmf"/><Relationship Id="rId19" Type="http://schemas.openxmlformats.org/officeDocument/2006/relationships/image" Target="../media/image321.emf"/><Relationship Id="rId4" Type="http://schemas.openxmlformats.org/officeDocument/2006/relationships/image" Target="../media/image314.emf"/><Relationship Id="rId9" Type="http://schemas.openxmlformats.org/officeDocument/2006/relationships/oleObject" Target="../embeddings/oleObject287.bin"/><Relationship Id="rId14" Type="http://schemas.openxmlformats.org/officeDocument/2006/relationships/oleObject" Target="../embeddings/oleObject289.bin"/><Relationship Id="rId22" Type="http://schemas.openxmlformats.org/officeDocument/2006/relationships/oleObject" Target="../embeddings/oleObject293.bin"/><Relationship Id="rId27" Type="http://schemas.openxmlformats.org/officeDocument/2006/relationships/image" Target="../media/image325.e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99.bin"/><Relationship Id="rId3" Type="http://schemas.openxmlformats.org/officeDocument/2006/relationships/oleObject" Target="../embeddings/oleObject297.bin"/><Relationship Id="rId7" Type="http://schemas.openxmlformats.org/officeDocument/2006/relationships/image" Target="../media/image328.e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298.bin"/><Relationship Id="rId5" Type="http://schemas.openxmlformats.org/officeDocument/2006/relationships/image" Target="../media/image3.png"/><Relationship Id="rId4" Type="http://schemas.openxmlformats.org/officeDocument/2006/relationships/image" Target="../media/image327.emf"/><Relationship Id="rId9" Type="http://schemas.openxmlformats.org/officeDocument/2006/relationships/image" Target="../media/image329.emf"/></Relationships>
</file>

<file path=ppt/slides/_rels/slide88.xml.rels><?xml version="1.0" encoding="UTF-8" standalone="yes"?>
<Relationships xmlns="http://schemas.openxmlformats.org/package/2006/relationships"><Relationship Id="rId8" Type="http://schemas.openxmlformats.org/officeDocument/2006/relationships/image" Target="../media/image332.emf"/><Relationship Id="rId13" Type="http://schemas.openxmlformats.org/officeDocument/2006/relationships/image" Target="../media/image3.png"/><Relationship Id="rId18" Type="http://schemas.openxmlformats.org/officeDocument/2006/relationships/oleObject" Target="../embeddings/oleObject307.bin"/><Relationship Id="rId26" Type="http://schemas.openxmlformats.org/officeDocument/2006/relationships/oleObject" Target="../embeddings/oleObject311.bin"/><Relationship Id="rId3" Type="http://schemas.openxmlformats.org/officeDocument/2006/relationships/oleObject" Target="../embeddings/oleObject300.bin"/><Relationship Id="rId21" Type="http://schemas.openxmlformats.org/officeDocument/2006/relationships/image" Target="../media/image338.emf"/><Relationship Id="rId7" Type="http://schemas.openxmlformats.org/officeDocument/2006/relationships/oleObject" Target="../embeddings/oleObject302.bin"/><Relationship Id="rId12" Type="http://schemas.openxmlformats.org/officeDocument/2006/relationships/image" Target="../media/image334.emf"/><Relationship Id="rId17" Type="http://schemas.openxmlformats.org/officeDocument/2006/relationships/image" Target="../media/image336.emf"/><Relationship Id="rId25" Type="http://schemas.openxmlformats.org/officeDocument/2006/relationships/image" Target="../media/image340.emf"/><Relationship Id="rId2" Type="http://schemas.openxmlformats.org/officeDocument/2006/relationships/slideLayout" Target="../slideLayouts/slideLayout7.xml"/><Relationship Id="rId16" Type="http://schemas.openxmlformats.org/officeDocument/2006/relationships/oleObject" Target="../embeddings/oleObject306.bin"/><Relationship Id="rId20" Type="http://schemas.openxmlformats.org/officeDocument/2006/relationships/oleObject" Target="../embeddings/oleObject308.bin"/><Relationship Id="rId1" Type="http://schemas.openxmlformats.org/officeDocument/2006/relationships/vmlDrawing" Target="../drawings/vmlDrawing68.vml"/><Relationship Id="rId6" Type="http://schemas.openxmlformats.org/officeDocument/2006/relationships/image" Target="../media/image331.emf"/><Relationship Id="rId11" Type="http://schemas.openxmlformats.org/officeDocument/2006/relationships/oleObject" Target="../embeddings/oleObject304.bin"/><Relationship Id="rId24" Type="http://schemas.openxmlformats.org/officeDocument/2006/relationships/oleObject" Target="../embeddings/oleObject310.bin"/><Relationship Id="rId5" Type="http://schemas.openxmlformats.org/officeDocument/2006/relationships/oleObject" Target="../embeddings/oleObject301.bin"/><Relationship Id="rId15" Type="http://schemas.openxmlformats.org/officeDocument/2006/relationships/image" Target="../media/image335.emf"/><Relationship Id="rId23" Type="http://schemas.openxmlformats.org/officeDocument/2006/relationships/image" Target="../media/image339.emf"/><Relationship Id="rId10" Type="http://schemas.openxmlformats.org/officeDocument/2006/relationships/image" Target="../media/image333.emf"/><Relationship Id="rId19" Type="http://schemas.openxmlformats.org/officeDocument/2006/relationships/image" Target="../media/image337.emf"/><Relationship Id="rId4" Type="http://schemas.openxmlformats.org/officeDocument/2006/relationships/image" Target="../media/image330.emf"/><Relationship Id="rId9" Type="http://schemas.openxmlformats.org/officeDocument/2006/relationships/oleObject" Target="../embeddings/oleObject303.bin"/><Relationship Id="rId14" Type="http://schemas.openxmlformats.org/officeDocument/2006/relationships/oleObject" Target="../embeddings/oleObject305.bin"/><Relationship Id="rId22" Type="http://schemas.openxmlformats.org/officeDocument/2006/relationships/oleObject" Target="../embeddings/oleObject309.bin"/><Relationship Id="rId27" Type="http://schemas.openxmlformats.org/officeDocument/2006/relationships/image" Target="../media/image341.emf"/></Relationships>
</file>

<file path=ppt/slides/_rels/slide89.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8" Type="http://schemas.openxmlformats.org/officeDocument/2006/relationships/image" Target="../media/image345.emf"/><Relationship Id="rId13" Type="http://schemas.openxmlformats.org/officeDocument/2006/relationships/oleObject" Target="../embeddings/oleObject317.bin"/><Relationship Id="rId18" Type="http://schemas.openxmlformats.org/officeDocument/2006/relationships/image" Target="../media/image350.emf"/><Relationship Id="rId26" Type="http://schemas.openxmlformats.org/officeDocument/2006/relationships/oleObject" Target="../embeddings/oleObject323.bin"/><Relationship Id="rId3" Type="http://schemas.openxmlformats.org/officeDocument/2006/relationships/oleObject" Target="../embeddings/oleObject312.bin"/><Relationship Id="rId21" Type="http://schemas.openxmlformats.org/officeDocument/2006/relationships/image" Target="../media/image3.png"/><Relationship Id="rId7" Type="http://schemas.openxmlformats.org/officeDocument/2006/relationships/oleObject" Target="../embeddings/oleObject314.bin"/><Relationship Id="rId12" Type="http://schemas.openxmlformats.org/officeDocument/2006/relationships/image" Target="../media/image347.emf"/><Relationship Id="rId17" Type="http://schemas.openxmlformats.org/officeDocument/2006/relationships/oleObject" Target="../embeddings/oleObject319.bin"/><Relationship Id="rId25" Type="http://schemas.openxmlformats.org/officeDocument/2006/relationships/image" Target="../media/image353.emf"/><Relationship Id="rId2" Type="http://schemas.openxmlformats.org/officeDocument/2006/relationships/slideLayout" Target="../slideLayouts/slideLayout7.xml"/><Relationship Id="rId16" Type="http://schemas.openxmlformats.org/officeDocument/2006/relationships/image" Target="../media/image349.emf"/><Relationship Id="rId20" Type="http://schemas.openxmlformats.org/officeDocument/2006/relationships/image" Target="../media/image351.emf"/><Relationship Id="rId29" Type="http://schemas.openxmlformats.org/officeDocument/2006/relationships/image" Target="../media/image355.emf"/><Relationship Id="rId1" Type="http://schemas.openxmlformats.org/officeDocument/2006/relationships/vmlDrawing" Target="../drawings/vmlDrawing69.vml"/><Relationship Id="rId6" Type="http://schemas.openxmlformats.org/officeDocument/2006/relationships/image" Target="../media/image344.emf"/><Relationship Id="rId11" Type="http://schemas.openxmlformats.org/officeDocument/2006/relationships/oleObject" Target="../embeddings/oleObject316.bin"/><Relationship Id="rId24" Type="http://schemas.openxmlformats.org/officeDocument/2006/relationships/oleObject" Target="../embeddings/oleObject322.bin"/><Relationship Id="rId5" Type="http://schemas.openxmlformats.org/officeDocument/2006/relationships/oleObject" Target="../embeddings/oleObject313.bin"/><Relationship Id="rId15" Type="http://schemas.openxmlformats.org/officeDocument/2006/relationships/oleObject" Target="../embeddings/oleObject318.bin"/><Relationship Id="rId23" Type="http://schemas.openxmlformats.org/officeDocument/2006/relationships/image" Target="../media/image352.emf"/><Relationship Id="rId28" Type="http://schemas.openxmlformats.org/officeDocument/2006/relationships/oleObject" Target="../embeddings/oleObject324.bin"/><Relationship Id="rId10" Type="http://schemas.openxmlformats.org/officeDocument/2006/relationships/image" Target="../media/image346.emf"/><Relationship Id="rId19" Type="http://schemas.openxmlformats.org/officeDocument/2006/relationships/oleObject" Target="../embeddings/oleObject320.bin"/><Relationship Id="rId31" Type="http://schemas.openxmlformats.org/officeDocument/2006/relationships/image" Target="../media/image356.emf"/><Relationship Id="rId4" Type="http://schemas.openxmlformats.org/officeDocument/2006/relationships/image" Target="../media/image343.emf"/><Relationship Id="rId9" Type="http://schemas.openxmlformats.org/officeDocument/2006/relationships/oleObject" Target="../embeddings/oleObject315.bin"/><Relationship Id="rId14" Type="http://schemas.openxmlformats.org/officeDocument/2006/relationships/image" Target="../media/image348.emf"/><Relationship Id="rId22" Type="http://schemas.openxmlformats.org/officeDocument/2006/relationships/oleObject" Target="../embeddings/oleObject321.bin"/><Relationship Id="rId27" Type="http://schemas.openxmlformats.org/officeDocument/2006/relationships/image" Target="../media/image354.emf"/><Relationship Id="rId30" Type="http://schemas.openxmlformats.org/officeDocument/2006/relationships/oleObject" Target="../embeddings/oleObject325.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46.bin"/><Relationship Id="rId3" Type="http://schemas.openxmlformats.org/officeDocument/2006/relationships/oleObject" Target="../embeddings/oleObject244.bin"/><Relationship Id="rId7" Type="http://schemas.openxmlformats.org/officeDocument/2006/relationships/image" Target="../media/image269.e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245.bin"/><Relationship Id="rId5" Type="http://schemas.openxmlformats.org/officeDocument/2006/relationships/image" Target="../media/image3.png"/><Relationship Id="rId4" Type="http://schemas.openxmlformats.org/officeDocument/2006/relationships/image" Target="../media/image268.emf"/><Relationship Id="rId9" Type="http://schemas.openxmlformats.org/officeDocument/2006/relationships/image" Target="../media/image270.e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image" Target="../media/image3.png"/><Relationship Id="rId7"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248.bin"/><Relationship Id="rId11" Type="http://schemas.openxmlformats.org/officeDocument/2006/relationships/image" Target="../media/image274.emf"/><Relationship Id="rId5" Type="http://schemas.openxmlformats.org/officeDocument/2006/relationships/image" Target="../media/image271.emf"/><Relationship Id="rId10" Type="http://schemas.openxmlformats.org/officeDocument/2006/relationships/oleObject" Target="../embeddings/oleObject250.bin"/><Relationship Id="rId4" Type="http://schemas.openxmlformats.org/officeDocument/2006/relationships/oleObject" Target="../embeddings/oleObject247.bin"/><Relationship Id="rId9" Type="http://schemas.openxmlformats.org/officeDocument/2006/relationships/image" Target="../media/image273.emf"/></Relationships>
</file>

<file path=ppt/slides/_rels/slide93.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image" Target="../media/image279.emf"/><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76.emf"/><Relationship Id="rId11" Type="http://schemas.openxmlformats.org/officeDocument/2006/relationships/image" Target="../media/image3.png"/><Relationship Id="rId5" Type="http://schemas.openxmlformats.org/officeDocument/2006/relationships/oleObject" Target="../embeddings/oleObject252.bin"/><Relationship Id="rId10" Type="http://schemas.openxmlformats.org/officeDocument/2006/relationships/image" Target="../media/image278.emf"/><Relationship Id="rId4" Type="http://schemas.openxmlformats.org/officeDocument/2006/relationships/image" Target="../media/image275.emf"/><Relationship Id="rId9" Type="http://schemas.openxmlformats.org/officeDocument/2006/relationships/oleObject" Target="../embeddings/oleObject254.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28.bin"/><Relationship Id="rId13" Type="http://schemas.openxmlformats.org/officeDocument/2006/relationships/oleObject" Target="../embeddings/oleObject331.bin"/><Relationship Id="rId18" Type="http://schemas.openxmlformats.org/officeDocument/2006/relationships/image" Target="../media/image363.wmf"/><Relationship Id="rId26" Type="http://schemas.openxmlformats.org/officeDocument/2006/relationships/image" Target="../media/image367.wmf"/><Relationship Id="rId3" Type="http://schemas.openxmlformats.org/officeDocument/2006/relationships/image" Target="../media/image2.jpeg"/><Relationship Id="rId21" Type="http://schemas.openxmlformats.org/officeDocument/2006/relationships/oleObject" Target="../embeddings/oleObject335.bin"/><Relationship Id="rId7" Type="http://schemas.openxmlformats.org/officeDocument/2006/relationships/image" Target="../media/image358.wmf"/><Relationship Id="rId12" Type="http://schemas.openxmlformats.org/officeDocument/2006/relationships/oleObject" Target="../embeddings/oleObject330.bin"/><Relationship Id="rId17" Type="http://schemas.openxmlformats.org/officeDocument/2006/relationships/oleObject" Target="../embeddings/oleObject333.bin"/><Relationship Id="rId25" Type="http://schemas.openxmlformats.org/officeDocument/2006/relationships/oleObject" Target="../embeddings/oleObject337.bin"/><Relationship Id="rId2" Type="http://schemas.openxmlformats.org/officeDocument/2006/relationships/slideLayout" Target="../slideLayouts/slideLayout18.xml"/><Relationship Id="rId16" Type="http://schemas.openxmlformats.org/officeDocument/2006/relationships/image" Target="../media/image362.wmf"/><Relationship Id="rId20" Type="http://schemas.openxmlformats.org/officeDocument/2006/relationships/image" Target="../media/image364.wmf"/><Relationship Id="rId1" Type="http://schemas.openxmlformats.org/officeDocument/2006/relationships/vmlDrawing" Target="../drawings/vmlDrawing73.vml"/><Relationship Id="rId6" Type="http://schemas.openxmlformats.org/officeDocument/2006/relationships/oleObject" Target="../embeddings/oleObject327.bin"/><Relationship Id="rId11" Type="http://schemas.openxmlformats.org/officeDocument/2006/relationships/image" Target="../media/image360.wmf"/><Relationship Id="rId24" Type="http://schemas.openxmlformats.org/officeDocument/2006/relationships/image" Target="../media/image366.wmf"/><Relationship Id="rId5" Type="http://schemas.openxmlformats.org/officeDocument/2006/relationships/image" Target="../media/image357.wmf"/><Relationship Id="rId15" Type="http://schemas.openxmlformats.org/officeDocument/2006/relationships/oleObject" Target="../embeddings/oleObject332.bin"/><Relationship Id="rId23" Type="http://schemas.openxmlformats.org/officeDocument/2006/relationships/oleObject" Target="../embeddings/oleObject336.bin"/><Relationship Id="rId10" Type="http://schemas.openxmlformats.org/officeDocument/2006/relationships/oleObject" Target="../embeddings/oleObject329.bin"/><Relationship Id="rId19" Type="http://schemas.openxmlformats.org/officeDocument/2006/relationships/oleObject" Target="../embeddings/oleObject334.bin"/><Relationship Id="rId4" Type="http://schemas.openxmlformats.org/officeDocument/2006/relationships/oleObject" Target="../embeddings/oleObject326.bin"/><Relationship Id="rId9" Type="http://schemas.openxmlformats.org/officeDocument/2006/relationships/image" Target="../media/image359.wmf"/><Relationship Id="rId14" Type="http://schemas.openxmlformats.org/officeDocument/2006/relationships/image" Target="../media/image361.wmf"/><Relationship Id="rId22" Type="http://schemas.openxmlformats.org/officeDocument/2006/relationships/image" Target="../media/image365.wmf"/></Relationships>
</file>

<file path=ppt/slides/_rels/slide95.xml.rels><?xml version="1.0" encoding="UTF-8" standalone="yes"?>
<Relationships xmlns="http://schemas.openxmlformats.org/package/2006/relationships"><Relationship Id="rId2" Type="http://schemas.openxmlformats.org/officeDocument/2006/relationships/image" Target="../media/image368.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373.emf"/><Relationship Id="rId3" Type="http://schemas.openxmlformats.org/officeDocument/2006/relationships/oleObject" Target="../embeddings/oleObject338.bin"/><Relationship Id="rId7" Type="http://schemas.openxmlformats.org/officeDocument/2006/relationships/oleObject" Target="../embeddings/oleObject340.bin"/><Relationship Id="rId12"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372.emf"/><Relationship Id="rId11" Type="http://schemas.openxmlformats.org/officeDocument/2006/relationships/image" Target="../media/image3.png"/><Relationship Id="rId5" Type="http://schemas.openxmlformats.org/officeDocument/2006/relationships/oleObject" Target="../embeddings/oleObject339.bin"/><Relationship Id="rId10" Type="http://schemas.openxmlformats.org/officeDocument/2006/relationships/image" Target="../media/image374.emf"/><Relationship Id="rId4" Type="http://schemas.openxmlformats.org/officeDocument/2006/relationships/image" Target="../media/image371.emf"/><Relationship Id="rId9" Type="http://schemas.openxmlformats.org/officeDocument/2006/relationships/oleObject" Target="../embeddings/oleObject341.bin"/></Relationships>
</file>

<file path=ppt/slides/_rels/slide98.xml.rels><?xml version="1.0" encoding="UTF-8" standalone="yes"?>
<Relationships xmlns="http://schemas.openxmlformats.org/package/2006/relationships"><Relationship Id="rId8" Type="http://schemas.openxmlformats.org/officeDocument/2006/relationships/image" Target="../media/image377.emf"/><Relationship Id="rId13" Type="http://schemas.openxmlformats.org/officeDocument/2006/relationships/image" Target="../media/image379.emf"/><Relationship Id="rId18" Type="http://schemas.openxmlformats.org/officeDocument/2006/relationships/oleObject" Target="../embeddings/oleObject349.bin"/><Relationship Id="rId26" Type="http://schemas.openxmlformats.org/officeDocument/2006/relationships/oleObject" Target="../embeddings/oleObject353.bin"/><Relationship Id="rId3" Type="http://schemas.openxmlformats.org/officeDocument/2006/relationships/oleObject" Target="../embeddings/oleObject342.bin"/><Relationship Id="rId21" Type="http://schemas.openxmlformats.org/officeDocument/2006/relationships/image" Target="../media/image383.emf"/><Relationship Id="rId7" Type="http://schemas.openxmlformats.org/officeDocument/2006/relationships/oleObject" Target="../embeddings/oleObject344.bin"/><Relationship Id="rId12" Type="http://schemas.openxmlformats.org/officeDocument/2006/relationships/oleObject" Target="../embeddings/oleObject346.bin"/><Relationship Id="rId17" Type="http://schemas.openxmlformats.org/officeDocument/2006/relationships/image" Target="../media/image381.emf"/><Relationship Id="rId25" Type="http://schemas.openxmlformats.org/officeDocument/2006/relationships/image" Target="../media/image385.emf"/><Relationship Id="rId2" Type="http://schemas.openxmlformats.org/officeDocument/2006/relationships/slideLayout" Target="../slideLayouts/slideLayout7.xml"/><Relationship Id="rId16" Type="http://schemas.openxmlformats.org/officeDocument/2006/relationships/oleObject" Target="../embeddings/oleObject348.bin"/><Relationship Id="rId20" Type="http://schemas.openxmlformats.org/officeDocument/2006/relationships/oleObject" Target="../embeddings/oleObject350.bin"/><Relationship Id="rId1" Type="http://schemas.openxmlformats.org/officeDocument/2006/relationships/vmlDrawing" Target="../drawings/vmlDrawing75.vml"/><Relationship Id="rId6" Type="http://schemas.openxmlformats.org/officeDocument/2006/relationships/image" Target="../media/image376.emf"/><Relationship Id="rId11" Type="http://schemas.openxmlformats.org/officeDocument/2006/relationships/image" Target="../media/image3.png"/><Relationship Id="rId24" Type="http://schemas.openxmlformats.org/officeDocument/2006/relationships/oleObject" Target="../embeddings/oleObject352.bin"/><Relationship Id="rId5" Type="http://schemas.openxmlformats.org/officeDocument/2006/relationships/oleObject" Target="../embeddings/oleObject343.bin"/><Relationship Id="rId15" Type="http://schemas.openxmlformats.org/officeDocument/2006/relationships/image" Target="../media/image380.emf"/><Relationship Id="rId23" Type="http://schemas.openxmlformats.org/officeDocument/2006/relationships/image" Target="../media/image384.emf"/><Relationship Id="rId10" Type="http://schemas.openxmlformats.org/officeDocument/2006/relationships/image" Target="../media/image378.emf"/><Relationship Id="rId19" Type="http://schemas.openxmlformats.org/officeDocument/2006/relationships/image" Target="../media/image382.emf"/><Relationship Id="rId4" Type="http://schemas.openxmlformats.org/officeDocument/2006/relationships/image" Target="../media/image375.emf"/><Relationship Id="rId9" Type="http://schemas.openxmlformats.org/officeDocument/2006/relationships/oleObject" Target="../embeddings/oleObject345.bin"/><Relationship Id="rId14" Type="http://schemas.openxmlformats.org/officeDocument/2006/relationships/oleObject" Target="../embeddings/oleObject347.bin"/><Relationship Id="rId22" Type="http://schemas.openxmlformats.org/officeDocument/2006/relationships/oleObject" Target="../embeddings/oleObject351.bin"/><Relationship Id="rId27" Type="http://schemas.openxmlformats.org/officeDocument/2006/relationships/image" Target="../media/image386.emf"/></Relationships>
</file>

<file path=ppt/slides/_rels/slide99.xml.rels><?xml version="1.0" encoding="UTF-8" standalone="yes"?>
<Relationships xmlns="http://schemas.openxmlformats.org/package/2006/relationships"><Relationship Id="rId8" Type="http://schemas.openxmlformats.org/officeDocument/2006/relationships/image" Target="../media/image389.emf"/><Relationship Id="rId3" Type="http://schemas.openxmlformats.org/officeDocument/2006/relationships/oleObject" Target="../embeddings/oleObject354.bin"/><Relationship Id="rId7"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388.emf"/><Relationship Id="rId5" Type="http://schemas.openxmlformats.org/officeDocument/2006/relationships/oleObject" Target="../embeddings/oleObject355.bin"/><Relationship Id="rId4" Type="http://schemas.openxmlformats.org/officeDocument/2006/relationships/image" Target="../media/image387.emf"/><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a:extLst>
              <a:ext uri="{FF2B5EF4-FFF2-40B4-BE49-F238E27FC236}">
                <a16:creationId xmlns:a16="http://schemas.microsoft.com/office/drawing/2014/main" id="{6C01C4CD-4B87-4711-87DA-AFD00182E172}"/>
              </a:ext>
            </a:extLst>
          </p:cNvPr>
          <p:cNvSpPr txBox="1">
            <a:spLocks noChangeArrowheads="1"/>
          </p:cNvSpPr>
          <p:nvPr/>
        </p:nvSpPr>
        <p:spPr bwMode="auto">
          <a:xfrm>
            <a:off x="468313" y="1004836"/>
            <a:ext cx="8316912" cy="823913"/>
          </a:xfrm>
          <a:prstGeom prst="rect">
            <a:avLst/>
          </a:prstGeom>
          <a:noFill/>
          <a:ln>
            <a:noFill/>
          </a:ln>
          <a:effectLst/>
          <a:extLst>
            <a:ext uri="{909E8E84-426E-40DD-AFC4-6F175D3DCCD1}">
              <a14:hiddenFill xmlns:a14="http://schemas.microsoft.com/office/drawing/2010/main">
                <a:gradFill rotWithShape="0">
                  <a:gsLst>
                    <a:gs pos="0">
                      <a:srgbClr val="FFFF00"/>
                    </a:gs>
                    <a:gs pos="100000">
                      <a:srgbClr val="FFFF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800" b="1" dirty="0">
                <a:solidFill>
                  <a:schemeClr val="bg1"/>
                </a:solidFill>
                <a:latin typeface="隶书" panose="02010509060101010101" pitchFamily="49" charset="-122"/>
                <a:ea typeface="隶书" panose="02010509060101010101" pitchFamily="49" charset="-122"/>
              </a:rPr>
              <a:t>第</a:t>
            </a:r>
            <a:r>
              <a:rPr kumimoji="1" lang="en-US" altLang="zh-CN" sz="4800" b="1" dirty="0">
                <a:solidFill>
                  <a:schemeClr val="bg1"/>
                </a:solidFill>
                <a:latin typeface="隶书" panose="02010509060101010101" pitchFamily="49" charset="-122"/>
                <a:ea typeface="隶书" panose="02010509060101010101" pitchFamily="49" charset="-122"/>
              </a:rPr>
              <a:t>8</a:t>
            </a:r>
            <a:r>
              <a:rPr kumimoji="1" lang="zh-CN" altLang="en-US" sz="4800" b="1" dirty="0">
                <a:solidFill>
                  <a:schemeClr val="bg1"/>
                </a:solidFill>
                <a:latin typeface="隶书" panose="02010509060101010101" pitchFamily="49" charset="-122"/>
                <a:ea typeface="隶书" panose="02010509060101010101" pitchFamily="49" charset="-122"/>
              </a:rPr>
              <a:t>章 耦合电感与变压器</a:t>
            </a:r>
          </a:p>
        </p:txBody>
      </p:sp>
      <p:sp>
        <p:nvSpPr>
          <p:cNvPr id="35" name="Text Box 3">
            <a:extLst>
              <a:ext uri="{FF2B5EF4-FFF2-40B4-BE49-F238E27FC236}">
                <a16:creationId xmlns:a16="http://schemas.microsoft.com/office/drawing/2014/main" id="{5F40A642-9C27-4012-A936-33D228BB23A2}"/>
              </a:ext>
            </a:extLst>
          </p:cNvPr>
          <p:cNvSpPr txBox="1">
            <a:spLocks noChangeArrowheads="1"/>
          </p:cNvSpPr>
          <p:nvPr/>
        </p:nvSpPr>
        <p:spPr bwMode="auto">
          <a:xfrm>
            <a:off x="1225550" y="2347515"/>
            <a:ext cx="1468437" cy="579438"/>
          </a:xfrm>
          <a:prstGeom prst="rect">
            <a:avLst/>
          </a:prstGeom>
          <a:solidFill>
            <a:srgbClr val="FF3300"/>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l"/>
            </a:pPr>
            <a:r>
              <a:rPr kumimoji="1" lang="zh-CN" altLang="en-US" sz="3200" b="1">
                <a:solidFill>
                  <a:schemeClr val="bg1"/>
                </a:solidFill>
                <a:latin typeface="楷体_GB2312" pitchFamily="49" charset="-122"/>
              </a:rPr>
              <a:t>重点</a:t>
            </a:r>
          </a:p>
        </p:txBody>
      </p:sp>
      <p:sp>
        <p:nvSpPr>
          <p:cNvPr id="36" name="Text Box 4">
            <a:extLst>
              <a:ext uri="{FF2B5EF4-FFF2-40B4-BE49-F238E27FC236}">
                <a16:creationId xmlns:a16="http://schemas.microsoft.com/office/drawing/2014/main" id="{53FCEB78-6FBD-4B44-957B-4483440582F6}"/>
              </a:ext>
            </a:extLst>
          </p:cNvPr>
          <p:cNvSpPr txBox="1">
            <a:spLocks noChangeArrowheads="1"/>
          </p:cNvSpPr>
          <p:nvPr/>
        </p:nvSpPr>
        <p:spPr bwMode="auto">
          <a:xfrm>
            <a:off x="1728787" y="3068240"/>
            <a:ext cx="64595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楷体_GB2312" pitchFamily="49" charset="-122"/>
              </a:rPr>
              <a:t> 1.</a:t>
            </a:r>
            <a:r>
              <a:rPr kumimoji="1" lang="zh-CN" altLang="en-US" sz="3600" b="1">
                <a:latin typeface="楷体_GB2312" pitchFamily="49" charset="-122"/>
              </a:rPr>
              <a:t>互感和互感电压</a:t>
            </a:r>
          </a:p>
        </p:txBody>
      </p:sp>
      <p:sp>
        <p:nvSpPr>
          <p:cNvPr id="37" name="Text Box 5">
            <a:extLst>
              <a:ext uri="{FF2B5EF4-FFF2-40B4-BE49-F238E27FC236}">
                <a16:creationId xmlns:a16="http://schemas.microsoft.com/office/drawing/2014/main" id="{9513B1F9-9E9F-48FB-9580-7308593BAAF6}"/>
              </a:ext>
            </a:extLst>
          </p:cNvPr>
          <p:cNvSpPr txBox="1">
            <a:spLocks noChangeArrowheads="1"/>
          </p:cNvSpPr>
          <p:nvPr/>
        </p:nvSpPr>
        <p:spPr bwMode="auto">
          <a:xfrm>
            <a:off x="1728787" y="3788965"/>
            <a:ext cx="64595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楷体_GB2312" pitchFamily="49" charset="-122"/>
              </a:rPr>
              <a:t> 2.</a:t>
            </a:r>
            <a:r>
              <a:rPr kumimoji="1" lang="zh-CN" altLang="en-US" sz="3600" b="1">
                <a:latin typeface="楷体_GB2312" pitchFamily="49" charset="-122"/>
              </a:rPr>
              <a:t>有互感电路的计算</a:t>
            </a:r>
          </a:p>
        </p:txBody>
      </p:sp>
      <p:sp>
        <p:nvSpPr>
          <p:cNvPr id="38" name="Text Box 6">
            <a:extLst>
              <a:ext uri="{FF2B5EF4-FFF2-40B4-BE49-F238E27FC236}">
                <a16:creationId xmlns:a16="http://schemas.microsoft.com/office/drawing/2014/main" id="{B5ECE889-FE03-46B6-B28C-4707ECF34DD8}"/>
              </a:ext>
            </a:extLst>
          </p:cNvPr>
          <p:cNvSpPr txBox="1">
            <a:spLocks noChangeArrowheads="1"/>
          </p:cNvSpPr>
          <p:nvPr/>
        </p:nvSpPr>
        <p:spPr bwMode="auto">
          <a:xfrm>
            <a:off x="1728787" y="4581128"/>
            <a:ext cx="70564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dirty="0">
                <a:latin typeface="楷体_GB2312" pitchFamily="49" charset="-122"/>
              </a:rPr>
              <a:t> 3.</a:t>
            </a:r>
            <a:r>
              <a:rPr kumimoji="1" lang="zh-CN" altLang="en-US" sz="3600" b="1" dirty="0">
                <a:latin typeface="楷体_GB2312" pitchFamily="49" charset="-122"/>
              </a:rPr>
              <a:t>变压器和理想变压器原理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E52496FE-A5D9-45BB-BC98-C86EF88E8314}"/>
              </a:ext>
            </a:extLst>
          </p:cNvPr>
          <p:cNvSpPr txBox="1">
            <a:spLocks noChangeArrowheads="1"/>
          </p:cNvSpPr>
          <p:nvPr/>
        </p:nvSpPr>
        <p:spPr bwMode="auto">
          <a:xfrm>
            <a:off x="468313" y="908050"/>
            <a:ext cx="80406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zh-CN" altLang="en-US" b="1">
                <a:solidFill>
                  <a:srgbClr val="FFFF00"/>
                </a:solidFill>
                <a:latin typeface="楷体_GB2312" pitchFamily="49" charset="-122"/>
                <a:ea typeface="楷体_GB2312" pitchFamily="49" charset="-122"/>
              </a:rPr>
              <a:t>当</a:t>
            </a:r>
            <a:r>
              <a:rPr kumimoji="1" lang="en-US" altLang="zh-CN" b="1" i="1">
                <a:solidFill>
                  <a:srgbClr val="FFFF00"/>
                </a:solidFill>
                <a:latin typeface="Times New Roman" panose="02020603050405020304" pitchFamily="18" charset="0"/>
                <a:ea typeface="楷体_GB2312" pitchFamily="49" charset="-122"/>
              </a:rPr>
              <a:t>i</a:t>
            </a:r>
            <a:r>
              <a:rPr kumimoji="1" lang="en-US" altLang="zh-CN" b="1" baseline="-25000">
                <a:solidFill>
                  <a:srgbClr val="FFFF00"/>
                </a:solidFill>
                <a:latin typeface="Times New Roman" panose="02020603050405020304" pitchFamily="18" charset="0"/>
                <a:ea typeface="楷体_GB2312" pitchFamily="49" charset="-122"/>
              </a:rPr>
              <a:t>1</a:t>
            </a:r>
            <a:r>
              <a:rPr kumimoji="1" lang="zh-CN" altLang="en-US" b="1">
                <a:solidFill>
                  <a:srgbClr val="FFFF00"/>
                </a:solidFill>
                <a:latin typeface="楷体_GB2312" pitchFamily="49" charset="-122"/>
                <a:ea typeface="楷体_GB2312" pitchFamily="49" charset="-122"/>
              </a:rPr>
              <a:t>为时变电流时，磁通也将随时间变化，从而在线圈两端产生感应电压。</a:t>
            </a:r>
          </a:p>
        </p:txBody>
      </p:sp>
      <p:graphicFrame>
        <p:nvGraphicFramePr>
          <p:cNvPr id="38915" name="Object 3">
            <a:extLst>
              <a:ext uri="{FF2B5EF4-FFF2-40B4-BE49-F238E27FC236}">
                <a16:creationId xmlns:a16="http://schemas.microsoft.com/office/drawing/2014/main" id="{BE15B698-972A-444C-AFF5-CFB6DCBF9C6F}"/>
              </a:ext>
            </a:extLst>
          </p:cNvPr>
          <p:cNvGraphicFramePr>
            <a:graphicFrameLocks noChangeAspect="1"/>
          </p:cNvGraphicFramePr>
          <p:nvPr/>
        </p:nvGraphicFramePr>
        <p:xfrm>
          <a:off x="971550" y="2997200"/>
          <a:ext cx="2844800" cy="981075"/>
        </p:xfrm>
        <a:graphic>
          <a:graphicData uri="http://schemas.openxmlformats.org/presentationml/2006/ole">
            <mc:AlternateContent xmlns:mc="http://schemas.openxmlformats.org/markup-compatibility/2006">
              <mc:Choice xmlns:v="urn:schemas-microsoft-com:vml" Requires="v">
                <p:oleObj spid="_x0000_s3074" name="公式" r:id="rId3" imgW="1320480" imgH="457200" progId="Equation.3">
                  <p:embed/>
                </p:oleObj>
              </mc:Choice>
              <mc:Fallback>
                <p:oleObj name="公式" r:id="rId3" imgW="1320480" imgH="457200" progId="Equation.3">
                  <p:embed/>
                  <p:pic>
                    <p:nvPicPr>
                      <p:cNvPr id="38915" name="Object 3">
                        <a:extLst>
                          <a:ext uri="{FF2B5EF4-FFF2-40B4-BE49-F238E27FC236}">
                            <a16:creationId xmlns:a16="http://schemas.microsoft.com/office/drawing/2014/main" id="{BE15B698-972A-444C-AFF5-CFB6DCBF9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97200"/>
                        <a:ext cx="28448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Text Box 4">
            <a:extLst>
              <a:ext uri="{FF2B5EF4-FFF2-40B4-BE49-F238E27FC236}">
                <a16:creationId xmlns:a16="http://schemas.microsoft.com/office/drawing/2014/main" id="{EEDA6B0C-2984-4CB1-86CA-66E6759A2B34}"/>
              </a:ext>
            </a:extLst>
          </p:cNvPr>
          <p:cNvSpPr txBox="1">
            <a:spLocks noChangeArrowheads="1"/>
          </p:cNvSpPr>
          <p:nvPr/>
        </p:nvSpPr>
        <p:spPr bwMode="auto">
          <a:xfrm>
            <a:off x="468313" y="1916113"/>
            <a:ext cx="7981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zh-CN" altLang="en-US" b="1">
                <a:solidFill>
                  <a:srgbClr val="FFFF00"/>
                </a:solidFill>
                <a:latin typeface="楷体_GB2312" pitchFamily="49" charset="-122"/>
                <a:ea typeface="楷体_GB2312" pitchFamily="49" charset="-122"/>
              </a:rPr>
              <a:t>当</a:t>
            </a:r>
            <a:r>
              <a:rPr kumimoji="1" lang="en-US" altLang="zh-CN" i="1">
                <a:solidFill>
                  <a:schemeClr val="bg1"/>
                </a:solidFill>
                <a:latin typeface="Times New Roman" panose="02020603050405020304" pitchFamily="18" charset="0"/>
                <a:ea typeface="仿宋_GB2312" pitchFamily="49" charset="-122"/>
              </a:rPr>
              <a:t>i</a:t>
            </a:r>
            <a:r>
              <a:rPr kumimoji="1" lang="en-US" altLang="zh-CN" baseline="-25000">
                <a:solidFill>
                  <a:schemeClr val="bg1"/>
                </a:solidFill>
                <a:latin typeface="Times New Roman" panose="02020603050405020304" pitchFamily="18" charset="0"/>
                <a:ea typeface="仿宋_GB2312" pitchFamily="49" charset="-122"/>
              </a:rPr>
              <a:t>1</a:t>
            </a:r>
            <a:r>
              <a:rPr kumimoji="1" lang="zh-CN" altLang="en-US">
                <a:solidFill>
                  <a:schemeClr val="bg1"/>
                </a:solidFill>
                <a:latin typeface="Times New Roman" panose="02020603050405020304" pitchFamily="18" charset="0"/>
                <a:ea typeface="仿宋_GB2312" pitchFamily="49" charset="-122"/>
              </a:rPr>
              <a:t>、</a:t>
            </a:r>
            <a:r>
              <a:rPr kumimoji="1" lang="en-US" altLang="zh-CN" i="1">
                <a:solidFill>
                  <a:schemeClr val="bg1"/>
                </a:solidFill>
                <a:latin typeface="Times New Roman" panose="02020603050405020304" pitchFamily="18" charset="0"/>
                <a:ea typeface="仿宋_GB2312" pitchFamily="49" charset="-122"/>
              </a:rPr>
              <a:t>u</a:t>
            </a:r>
            <a:r>
              <a:rPr kumimoji="1" lang="en-US" altLang="zh-CN" baseline="-25000">
                <a:solidFill>
                  <a:schemeClr val="bg1"/>
                </a:solidFill>
                <a:latin typeface="Times New Roman" panose="02020603050405020304" pitchFamily="18" charset="0"/>
                <a:ea typeface="仿宋_GB2312" pitchFamily="49" charset="-122"/>
              </a:rPr>
              <a:t>11</a:t>
            </a:r>
            <a:r>
              <a:rPr kumimoji="1" lang="zh-CN" altLang="en-US">
                <a:solidFill>
                  <a:schemeClr val="bg1"/>
                </a:solidFill>
                <a:latin typeface="Times New Roman" panose="02020603050405020304" pitchFamily="18" charset="0"/>
                <a:ea typeface="仿宋_GB2312" pitchFamily="49" charset="-122"/>
              </a:rPr>
              <a:t>、</a:t>
            </a:r>
            <a:r>
              <a:rPr kumimoji="1" lang="en-US" altLang="zh-CN" i="1">
                <a:solidFill>
                  <a:schemeClr val="bg1"/>
                </a:solidFill>
                <a:latin typeface="Times New Roman" panose="02020603050405020304" pitchFamily="18" charset="0"/>
                <a:ea typeface="仿宋_GB2312" pitchFamily="49" charset="-122"/>
              </a:rPr>
              <a:t>u</a:t>
            </a:r>
            <a:r>
              <a:rPr kumimoji="1" lang="en-US" altLang="zh-CN" baseline="-25000">
                <a:solidFill>
                  <a:schemeClr val="bg1"/>
                </a:solidFill>
                <a:latin typeface="Times New Roman" panose="02020603050405020304" pitchFamily="18" charset="0"/>
                <a:ea typeface="仿宋_GB2312" pitchFamily="49" charset="-122"/>
              </a:rPr>
              <a:t>21</a:t>
            </a:r>
            <a:r>
              <a:rPr kumimoji="1" lang="zh-CN" altLang="zh-CN" b="1">
                <a:solidFill>
                  <a:srgbClr val="FFFF00"/>
                </a:solidFill>
                <a:latin typeface="楷体_GB2312" pitchFamily="49" charset="-122"/>
                <a:ea typeface="楷体_GB2312" pitchFamily="49" charset="-122"/>
              </a:rPr>
              <a:t>方向与</a:t>
            </a:r>
            <a:r>
              <a:rPr kumimoji="1" lang="zh-CN" altLang="en-US" i="1">
                <a:solidFill>
                  <a:schemeClr val="bg1"/>
                </a:solidFill>
                <a:latin typeface="Times New Roman" panose="02020603050405020304" pitchFamily="18" charset="0"/>
                <a:ea typeface="仿宋_GB2312" pitchFamily="49" charset="-122"/>
                <a:sym typeface="Symbol" panose="05050102010706020507" pitchFamily="18" charset="2"/>
              </a:rPr>
              <a:t></a:t>
            </a:r>
            <a:r>
              <a:rPr kumimoji="1" lang="zh-CN" altLang="en-US" b="1" i="1">
                <a:solidFill>
                  <a:srgbClr val="FFFF00"/>
                </a:solidFill>
                <a:latin typeface="仿宋_GB2312" pitchFamily="49" charset="-122"/>
                <a:ea typeface="仿宋_GB2312" pitchFamily="49" charset="-122"/>
                <a:sym typeface="Symbol" panose="05050102010706020507" pitchFamily="18" charset="2"/>
              </a:rPr>
              <a:t> </a:t>
            </a:r>
            <a:r>
              <a:rPr kumimoji="1" lang="zh-CN" altLang="zh-CN" b="1">
                <a:solidFill>
                  <a:srgbClr val="FFFF00"/>
                </a:solidFill>
                <a:latin typeface="楷体_GB2312" pitchFamily="49" charset="-122"/>
                <a:ea typeface="楷体_GB2312" pitchFamily="49" charset="-122"/>
                <a:sym typeface="Symbol" panose="05050102010706020507" pitchFamily="18" charset="2"/>
              </a:rPr>
              <a:t>符合右手螺旋时，根据电磁感应定律和楞次定律：</a:t>
            </a:r>
            <a:endParaRPr kumimoji="1" lang="zh-CN" altLang="en-US" b="1">
              <a:solidFill>
                <a:srgbClr val="FFFF00"/>
              </a:solidFill>
              <a:latin typeface="楷体_GB2312" pitchFamily="49" charset="-122"/>
              <a:ea typeface="楷体_GB2312" pitchFamily="49" charset="-122"/>
              <a:sym typeface="Symbol" panose="05050102010706020507" pitchFamily="18" charset="2"/>
            </a:endParaRPr>
          </a:p>
        </p:txBody>
      </p:sp>
      <p:graphicFrame>
        <p:nvGraphicFramePr>
          <p:cNvPr id="38921" name="Object 9">
            <a:extLst>
              <a:ext uri="{FF2B5EF4-FFF2-40B4-BE49-F238E27FC236}">
                <a16:creationId xmlns:a16="http://schemas.microsoft.com/office/drawing/2014/main" id="{14C5C0B0-F122-4EA6-A28D-C1AFDDE805FD}"/>
              </a:ext>
            </a:extLst>
          </p:cNvPr>
          <p:cNvGraphicFramePr>
            <a:graphicFrameLocks noChangeAspect="1"/>
          </p:cNvGraphicFramePr>
          <p:nvPr/>
        </p:nvGraphicFramePr>
        <p:xfrm>
          <a:off x="827088" y="3933825"/>
          <a:ext cx="3236912" cy="1074738"/>
        </p:xfrm>
        <a:graphic>
          <a:graphicData uri="http://schemas.openxmlformats.org/presentationml/2006/ole">
            <mc:AlternateContent xmlns:mc="http://schemas.openxmlformats.org/markup-compatibility/2006">
              <mc:Choice xmlns:v="urn:schemas-microsoft-com:vml" Requires="v">
                <p:oleObj spid="_x0000_s3075" name="公式" r:id="rId5" imgW="1371600" imgH="457200" progId="Equation.3">
                  <p:embed/>
                </p:oleObj>
              </mc:Choice>
              <mc:Fallback>
                <p:oleObj name="公式" r:id="rId5" imgW="1371600" imgH="457200" progId="Equation.3">
                  <p:embed/>
                  <p:pic>
                    <p:nvPicPr>
                      <p:cNvPr id="38921" name="Object 9">
                        <a:extLst>
                          <a:ext uri="{FF2B5EF4-FFF2-40B4-BE49-F238E27FC236}">
                            <a16:creationId xmlns:a16="http://schemas.microsoft.com/office/drawing/2014/main" id="{14C5C0B0-F122-4EA6-A28D-C1AFDDE805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3825"/>
                        <a:ext cx="3236912"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Line 10">
            <a:extLst>
              <a:ext uri="{FF2B5EF4-FFF2-40B4-BE49-F238E27FC236}">
                <a16:creationId xmlns:a16="http://schemas.microsoft.com/office/drawing/2014/main" id="{5CDCDF4B-3BE4-460A-BE4F-14202793D737}"/>
              </a:ext>
            </a:extLst>
          </p:cNvPr>
          <p:cNvSpPr>
            <a:spLocks noChangeShapeType="1"/>
          </p:cNvSpPr>
          <p:nvPr/>
        </p:nvSpPr>
        <p:spPr bwMode="auto">
          <a:xfrm>
            <a:off x="4211638" y="3357563"/>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3" name="Text Box 11">
            <a:extLst>
              <a:ext uri="{FF2B5EF4-FFF2-40B4-BE49-F238E27FC236}">
                <a16:creationId xmlns:a16="http://schemas.microsoft.com/office/drawing/2014/main" id="{27B074D4-AD2B-4D99-9C0C-A0924DD00B73}"/>
              </a:ext>
            </a:extLst>
          </p:cNvPr>
          <p:cNvSpPr txBox="1">
            <a:spLocks noChangeArrowheads="1"/>
          </p:cNvSpPr>
          <p:nvPr/>
        </p:nvSpPr>
        <p:spPr bwMode="auto">
          <a:xfrm>
            <a:off x="5219700" y="3068638"/>
            <a:ext cx="1728788" cy="5191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自感电压</a:t>
            </a:r>
          </a:p>
        </p:txBody>
      </p:sp>
      <p:sp>
        <p:nvSpPr>
          <p:cNvPr id="38924" name="Line 12">
            <a:extLst>
              <a:ext uri="{FF2B5EF4-FFF2-40B4-BE49-F238E27FC236}">
                <a16:creationId xmlns:a16="http://schemas.microsoft.com/office/drawing/2014/main" id="{D53C35DD-AEBD-46E4-A677-BD59835C485D}"/>
              </a:ext>
            </a:extLst>
          </p:cNvPr>
          <p:cNvSpPr>
            <a:spLocks noChangeShapeType="1"/>
          </p:cNvSpPr>
          <p:nvPr/>
        </p:nvSpPr>
        <p:spPr bwMode="auto">
          <a:xfrm>
            <a:off x="4284663" y="4437063"/>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5" name="Text Box 13">
            <a:extLst>
              <a:ext uri="{FF2B5EF4-FFF2-40B4-BE49-F238E27FC236}">
                <a16:creationId xmlns:a16="http://schemas.microsoft.com/office/drawing/2014/main" id="{FD7D3F95-D78F-4000-8BC0-4EB24E50F014}"/>
              </a:ext>
            </a:extLst>
          </p:cNvPr>
          <p:cNvSpPr txBox="1">
            <a:spLocks noChangeArrowheads="1"/>
          </p:cNvSpPr>
          <p:nvPr/>
        </p:nvSpPr>
        <p:spPr bwMode="auto">
          <a:xfrm>
            <a:off x="5219700" y="4076700"/>
            <a:ext cx="1728788" cy="5191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互感电压</a:t>
            </a:r>
          </a:p>
        </p:txBody>
      </p:sp>
      <p:sp>
        <p:nvSpPr>
          <p:cNvPr id="38929" name="Text Box 17">
            <a:extLst>
              <a:ext uri="{FF2B5EF4-FFF2-40B4-BE49-F238E27FC236}">
                <a16:creationId xmlns:a16="http://schemas.microsoft.com/office/drawing/2014/main" id="{FC423BF7-F3DC-4D10-938F-B671B28DAFB7}"/>
              </a:ext>
            </a:extLst>
          </p:cNvPr>
          <p:cNvSpPr txBox="1">
            <a:spLocks noChangeArrowheads="1"/>
          </p:cNvSpPr>
          <p:nvPr/>
        </p:nvSpPr>
        <p:spPr bwMode="auto">
          <a:xfrm>
            <a:off x="323850" y="333375"/>
            <a:ext cx="676910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3. </a:t>
            </a:r>
            <a:r>
              <a:rPr kumimoji="1" lang="zh-CN" altLang="en-US" sz="3200" b="1">
                <a:solidFill>
                  <a:schemeClr val="bg1"/>
                </a:solidFill>
                <a:latin typeface="楷体_GB2312" pitchFamily="49" charset="-122"/>
              </a:rPr>
              <a:t>耦合电感上的电压、电流关系</a:t>
            </a:r>
          </a:p>
        </p:txBody>
      </p:sp>
      <p:grpSp>
        <p:nvGrpSpPr>
          <p:cNvPr id="38934" name="Group 22">
            <a:extLst>
              <a:ext uri="{FF2B5EF4-FFF2-40B4-BE49-F238E27FC236}">
                <a16:creationId xmlns:a16="http://schemas.microsoft.com/office/drawing/2014/main" id="{64697FAD-0064-42F5-B3D8-67EE96EDCF51}"/>
              </a:ext>
            </a:extLst>
          </p:cNvPr>
          <p:cNvGrpSpPr>
            <a:grpSpLocks/>
          </p:cNvGrpSpPr>
          <p:nvPr/>
        </p:nvGrpSpPr>
        <p:grpSpPr bwMode="auto">
          <a:xfrm>
            <a:off x="8316913" y="6446838"/>
            <a:ext cx="792162" cy="366712"/>
            <a:chOff x="5193" y="4020"/>
            <a:chExt cx="499" cy="231"/>
          </a:xfrm>
        </p:grpSpPr>
        <p:pic>
          <p:nvPicPr>
            <p:cNvPr id="38935" name="Picture 23" descr="78900">
              <a:extLst>
                <a:ext uri="{FF2B5EF4-FFF2-40B4-BE49-F238E27FC236}">
                  <a16:creationId xmlns:a16="http://schemas.microsoft.com/office/drawing/2014/main" id="{9AE3806C-65EE-44A8-820C-0FA05BCB0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8936" name="Text Box 24">
              <a:hlinkClick r:id="" action="ppaction://hlinkshowjump?jump=nextslide"/>
              <a:extLst>
                <a:ext uri="{FF2B5EF4-FFF2-40B4-BE49-F238E27FC236}">
                  <a16:creationId xmlns:a16="http://schemas.microsoft.com/office/drawing/2014/main" id="{F070357E-2AD7-4121-968A-DCC24E4F0384}"/>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8937" name="Group 25">
            <a:extLst>
              <a:ext uri="{FF2B5EF4-FFF2-40B4-BE49-F238E27FC236}">
                <a16:creationId xmlns:a16="http://schemas.microsoft.com/office/drawing/2014/main" id="{FBE21487-0EA9-4994-A6B8-18EA0B96F4F1}"/>
              </a:ext>
            </a:extLst>
          </p:cNvPr>
          <p:cNvGrpSpPr>
            <a:grpSpLocks/>
          </p:cNvGrpSpPr>
          <p:nvPr/>
        </p:nvGrpSpPr>
        <p:grpSpPr bwMode="auto">
          <a:xfrm>
            <a:off x="7453313" y="6446838"/>
            <a:ext cx="792162" cy="366712"/>
            <a:chOff x="4649" y="4020"/>
            <a:chExt cx="499" cy="231"/>
          </a:xfrm>
        </p:grpSpPr>
        <p:pic>
          <p:nvPicPr>
            <p:cNvPr id="38938" name="Picture 26" descr="78900">
              <a:extLst>
                <a:ext uri="{FF2B5EF4-FFF2-40B4-BE49-F238E27FC236}">
                  <a16:creationId xmlns:a16="http://schemas.microsoft.com/office/drawing/2014/main" id="{DA201008-1E07-490D-A06A-EBBA864CFE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8939" name="Text Box 27">
              <a:hlinkClick r:id="" action="ppaction://hlinkshowjump?jump=previousslide"/>
              <a:extLst>
                <a:ext uri="{FF2B5EF4-FFF2-40B4-BE49-F238E27FC236}">
                  <a16:creationId xmlns:a16="http://schemas.microsoft.com/office/drawing/2014/main" id="{E1100A18-8486-410B-BD07-3D77EEC7C31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8943" name="Text Box 31">
            <a:extLst>
              <a:ext uri="{FF2B5EF4-FFF2-40B4-BE49-F238E27FC236}">
                <a16:creationId xmlns:a16="http://schemas.microsoft.com/office/drawing/2014/main" id="{F7D9B9A9-9C36-4E4D-8E64-D284EC0F1149}"/>
              </a:ext>
            </a:extLst>
          </p:cNvPr>
          <p:cNvSpPr txBox="1">
            <a:spLocks noChangeArrowheads="1"/>
          </p:cNvSpPr>
          <p:nvPr/>
        </p:nvSpPr>
        <p:spPr bwMode="auto">
          <a:xfrm>
            <a:off x="611188" y="5084763"/>
            <a:ext cx="7772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b="1">
                <a:solidFill>
                  <a:srgbClr val="FFFF00"/>
                </a:solidFill>
                <a:latin typeface="楷体_GB2312" pitchFamily="49" charset="-122"/>
                <a:ea typeface="楷体_GB2312" pitchFamily="49" charset="-122"/>
              </a:rPr>
              <a:t>      </a:t>
            </a:r>
            <a:r>
              <a:rPr kumimoji="1" lang="zh-CN" altLang="en-US" b="1">
                <a:solidFill>
                  <a:srgbClr val="FFFF00"/>
                </a:solidFill>
                <a:latin typeface="楷体_GB2312" pitchFamily="49" charset="-122"/>
                <a:ea typeface="楷体_GB2312" pitchFamily="49" charset="-122"/>
              </a:rPr>
              <a:t>当两个线圈同时通以电流时，每个线圈两端的电压均包含自感电压和互感电压。</a:t>
            </a:r>
          </a:p>
        </p:txBody>
      </p:sp>
      <p:grpSp>
        <p:nvGrpSpPr>
          <p:cNvPr id="38947" name="Group 35">
            <a:extLst>
              <a:ext uri="{FF2B5EF4-FFF2-40B4-BE49-F238E27FC236}">
                <a16:creationId xmlns:a16="http://schemas.microsoft.com/office/drawing/2014/main" id="{8F353D2E-3462-4A92-BF86-5C6C9899E62E}"/>
              </a:ext>
            </a:extLst>
          </p:cNvPr>
          <p:cNvGrpSpPr>
            <a:grpSpLocks/>
          </p:cNvGrpSpPr>
          <p:nvPr/>
        </p:nvGrpSpPr>
        <p:grpSpPr bwMode="auto">
          <a:xfrm>
            <a:off x="6588125" y="6446838"/>
            <a:ext cx="792163" cy="366712"/>
            <a:chOff x="4649" y="4020"/>
            <a:chExt cx="499" cy="231"/>
          </a:xfrm>
        </p:grpSpPr>
        <p:pic>
          <p:nvPicPr>
            <p:cNvPr id="38948" name="Picture 36" descr="78900">
              <a:extLst>
                <a:ext uri="{FF2B5EF4-FFF2-40B4-BE49-F238E27FC236}">
                  <a16:creationId xmlns:a16="http://schemas.microsoft.com/office/drawing/2014/main" id="{2C6709FA-6756-4C57-82DE-5148F93605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8949" name="Text Box 37">
              <a:hlinkClick r:id="" action="ppaction://hlinkshowjump?jump=firstslide"/>
              <a:extLst>
                <a:ext uri="{FF2B5EF4-FFF2-40B4-BE49-F238E27FC236}">
                  <a16:creationId xmlns:a16="http://schemas.microsoft.com/office/drawing/2014/main" id="{2452C9D2-2244-4DFD-BB29-CF7E0FFABDF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CC535E59-62C9-4027-A6C8-B0F5A71A1CBA}"/>
              </a:ext>
            </a:extLst>
          </p:cNvPr>
          <p:cNvSpPr txBox="1">
            <a:spLocks noChangeArrowheads="1"/>
          </p:cNvSpPr>
          <p:nvPr/>
        </p:nvSpPr>
        <p:spPr bwMode="auto">
          <a:xfrm>
            <a:off x="323850" y="404813"/>
            <a:ext cx="828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由此得无损非全耦合变压器的电路模型：</a:t>
            </a:r>
          </a:p>
        </p:txBody>
      </p:sp>
      <p:sp>
        <p:nvSpPr>
          <p:cNvPr id="121859" name="Text Box 3">
            <a:extLst>
              <a:ext uri="{FF2B5EF4-FFF2-40B4-BE49-F238E27FC236}">
                <a16:creationId xmlns:a16="http://schemas.microsoft.com/office/drawing/2014/main" id="{9518320A-8386-4BF6-8FB7-8E1B240637A7}"/>
              </a:ext>
            </a:extLst>
          </p:cNvPr>
          <p:cNvSpPr txBox="1">
            <a:spLocks noChangeArrowheads="1"/>
          </p:cNvSpPr>
          <p:nvPr/>
        </p:nvSpPr>
        <p:spPr bwMode="auto">
          <a:xfrm>
            <a:off x="6264275" y="98107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1S</a:t>
            </a:r>
            <a:r>
              <a:rPr kumimoji="1" lang="en-US" altLang="zh-CN">
                <a:solidFill>
                  <a:schemeClr val="bg1"/>
                </a:solidFill>
                <a:ea typeface="宋体" panose="02010600030101010101" pitchFamily="2" charset="-12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2S</a:t>
            </a:r>
            <a:r>
              <a:rPr kumimoji="1" lang="zh-CN" altLang="en-US">
                <a:solidFill>
                  <a:schemeClr val="bg1"/>
                </a:solidFill>
                <a:ea typeface="宋体" panose="02010600030101010101" pitchFamily="2" charset="-122"/>
              </a:rPr>
              <a:t>：</a:t>
            </a:r>
            <a:r>
              <a:rPr kumimoji="1" lang="zh-CN" altLang="en-US" b="1"/>
              <a:t>漏电感</a:t>
            </a:r>
          </a:p>
        </p:txBody>
      </p:sp>
      <p:sp>
        <p:nvSpPr>
          <p:cNvPr id="121860" name="Text Box 4">
            <a:extLst>
              <a:ext uri="{FF2B5EF4-FFF2-40B4-BE49-F238E27FC236}">
                <a16:creationId xmlns:a16="http://schemas.microsoft.com/office/drawing/2014/main" id="{238ED7D2-97ED-47F1-B47D-C2C3505F308A}"/>
              </a:ext>
            </a:extLst>
          </p:cNvPr>
          <p:cNvSpPr txBox="1">
            <a:spLocks noChangeArrowheads="1"/>
          </p:cNvSpPr>
          <p:nvPr/>
        </p:nvSpPr>
        <p:spPr bwMode="auto">
          <a:xfrm>
            <a:off x="179388" y="3284538"/>
            <a:ext cx="8748712" cy="6762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66750"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CN" sz="3200" b="1">
                <a:solidFill>
                  <a:schemeClr val="bg1"/>
                </a:solidFill>
                <a:latin typeface="楷体_GB2312" pitchFamily="49" charset="-122"/>
                <a:ea typeface="楷体_GB2312" pitchFamily="49" charset="-122"/>
              </a:rPr>
              <a:t>4. </a:t>
            </a:r>
            <a:r>
              <a:rPr kumimoji="1" lang="zh-CN" altLang="en-US" sz="3200" b="1">
                <a:solidFill>
                  <a:schemeClr val="bg1"/>
                </a:solidFill>
                <a:latin typeface="楷体_GB2312" pitchFamily="49" charset="-122"/>
                <a:ea typeface="楷体_GB2312" pitchFamily="49" charset="-122"/>
              </a:rPr>
              <a:t>有损耗的非全耦合变压器</a:t>
            </a:r>
            <a:r>
              <a:rPr kumimoji="1" lang="en-US" altLang="zh-CN" sz="3200" b="1">
                <a:solidFill>
                  <a:schemeClr val="bg1"/>
                </a:solidFill>
                <a:latin typeface="Times New Roman" panose="02020603050405020304" pitchFamily="18" charset="0"/>
              </a:rPr>
              <a:t>(</a:t>
            </a:r>
            <a:r>
              <a:rPr kumimoji="1" lang="en-US" altLang="zh-CN" sz="3200" b="1" i="1">
                <a:solidFill>
                  <a:schemeClr val="bg1"/>
                </a:solidFill>
                <a:latin typeface="Times New Roman" panose="02020603050405020304" pitchFamily="18" charset="0"/>
              </a:rPr>
              <a:t>k</a:t>
            </a:r>
            <a:r>
              <a:rPr kumimoji="1" lang="en-US" altLang="zh-CN" sz="3200" b="1">
                <a:solidFill>
                  <a:schemeClr val="bg1"/>
                </a:solidFill>
                <a:latin typeface="Times New Roman" panose="02020603050405020304" pitchFamily="18" charset="0"/>
                <a:sym typeface="Symbol" panose="05050102010706020507" pitchFamily="18" charset="2"/>
              </a:rPr>
              <a:t>1</a:t>
            </a:r>
            <a:r>
              <a:rPr kumimoji="1" lang="zh-CN" altLang="en-US" sz="3200" b="1">
                <a:solidFill>
                  <a:schemeClr val="bg1"/>
                </a:solidFill>
                <a:latin typeface="Times New Roman" panose="02020603050405020304" pitchFamily="18" charset="0"/>
                <a:sym typeface="Symbol" panose="05050102010706020507" pitchFamily="18" charset="2"/>
              </a:rPr>
              <a:t>，</a:t>
            </a:r>
            <a:r>
              <a:rPr kumimoji="1" lang="en-US" altLang="zh-CN" sz="3200" b="1" i="1">
                <a:solidFill>
                  <a:schemeClr val="bg1"/>
                </a:solidFill>
                <a:latin typeface="Symbol" panose="05050102010706020507" pitchFamily="18" charset="2"/>
              </a:rPr>
              <a:t>m</a:t>
            </a:r>
            <a:r>
              <a:rPr kumimoji="1" lang="en-US" altLang="zh-CN" sz="3200" b="1">
                <a:solidFill>
                  <a:schemeClr val="bg1"/>
                </a:solidFill>
                <a:latin typeface="Times New Roman" panose="02020603050405020304" pitchFamily="18" charset="0"/>
                <a:sym typeface="Symbol" panose="05050102010706020507" pitchFamily="18" charset="2"/>
              </a:rPr>
              <a:t></a:t>
            </a:r>
            <a:r>
              <a:rPr kumimoji="1" lang="zh-CN" altLang="en-US" sz="3200" b="1">
                <a:solidFill>
                  <a:schemeClr val="bg1"/>
                </a:solidFill>
                <a:latin typeface="Times New Roman" panose="02020603050405020304" pitchFamily="18" charset="0"/>
                <a:sym typeface="Symbol" panose="05050102010706020507" pitchFamily="18" charset="2"/>
              </a:rPr>
              <a:t>， </a:t>
            </a:r>
            <a:r>
              <a:rPr kumimoji="1" lang="zh-CN" altLang="en-US" sz="3200" b="1">
                <a:solidFill>
                  <a:schemeClr val="bg1"/>
                </a:solidFill>
                <a:latin typeface="楷体_GB2312" pitchFamily="49" charset="-122"/>
                <a:ea typeface="楷体_GB2312" pitchFamily="49" charset="-122"/>
              </a:rPr>
              <a:t>线性</a:t>
            </a:r>
            <a:r>
              <a:rPr kumimoji="1" lang="en-US" altLang="zh-CN" sz="3200" b="1">
                <a:solidFill>
                  <a:schemeClr val="bg1"/>
                </a:solidFill>
                <a:latin typeface="楷体_GB2312" pitchFamily="49" charset="-122"/>
                <a:ea typeface="楷体_GB2312" pitchFamily="49" charset="-122"/>
              </a:rPr>
              <a:t>)</a:t>
            </a:r>
            <a:r>
              <a:rPr kumimoji="1" lang="en-US" altLang="zh-CN" sz="3200" b="1">
                <a:solidFill>
                  <a:schemeClr val="bg1"/>
                </a:solidFill>
                <a:latin typeface="Times New Roman" panose="02020603050405020304" pitchFamily="18" charset="0"/>
              </a:rPr>
              <a:t> </a:t>
            </a:r>
            <a:r>
              <a:rPr kumimoji="1" lang="en-US" altLang="en-US" sz="3200" b="1">
                <a:solidFill>
                  <a:schemeClr val="bg1"/>
                </a:solidFill>
                <a:latin typeface="Times New Roman" panose="02020603050405020304" pitchFamily="18" charset="0"/>
                <a:sym typeface="Symbol" panose="05050102010706020507" pitchFamily="18" charset="2"/>
              </a:rPr>
              <a:t> </a:t>
            </a:r>
            <a:endParaRPr kumimoji="1" lang="en-US" altLang="zh-CN" sz="3200" b="1">
              <a:solidFill>
                <a:schemeClr val="bg1"/>
              </a:solidFill>
              <a:latin typeface="Times New Roman" panose="02020603050405020304" pitchFamily="18" charset="0"/>
              <a:sym typeface="Symbol" panose="05050102010706020507" pitchFamily="18" charset="2"/>
            </a:endParaRPr>
          </a:p>
        </p:txBody>
      </p:sp>
      <p:sp>
        <p:nvSpPr>
          <p:cNvPr id="121861" name="Text Box 5">
            <a:extLst>
              <a:ext uri="{FF2B5EF4-FFF2-40B4-BE49-F238E27FC236}">
                <a16:creationId xmlns:a16="http://schemas.microsoft.com/office/drawing/2014/main" id="{F40B3E23-C02E-487C-9EE3-A7B9538037F3}"/>
              </a:ext>
            </a:extLst>
          </p:cNvPr>
          <p:cNvSpPr txBox="1">
            <a:spLocks noChangeArrowheads="1"/>
          </p:cNvSpPr>
          <p:nvPr/>
        </p:nvSpPr>
        <p:spPr bwMode="auto">
          <a:xfrm>
            <a:off x="2195513" y="6021388"/>
            <a:ext cx="3960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考虑了导线和铁芯损耗</a:t>
            </a:r>
          </a:p>
        </p:txBody>
      </p:sp>
      <p:sp>
        <p:nvSpPr>
          <p:cNvPr id="121862" name="AutoShape 6" descr="羊皮纸">
            <a:extLst>
              <a:ext uri="{FF2B5EF4-FFF2-40B4-BE49-F238E27FC236}">
                <a16:creationId xmlns:a16="http://schemas.microsoft.com/office/drawing/2014/main" id="{459C8A7C-8A24-4809-9898-B019A8A6CBFA}"/>
              </a:ext>
            </a:extLst>
          </p:cNvPr>
          <p:cNvSpPr>
            <a:spLocks noChangeArrowheads="1"/>
          </p:cNvSpPr>
          <p:nvPr/>
        </p:nvSpPr>
        <p:spPr bwMode="auto">
          <a:xfrm>
            <a:off x="6516688" y="2492375"/>
            <a:ext cx="2303462" cy="504825"/>
          </a:xfrm>
          <a:prstGeom prst="wedgeRoundRectCallout">
            <a:avLst>
              <a:gd name="adj1" fmla="val -155995"/>
              <a:gd name="adj2" fmla="val -39310"/>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chemeClr val="tx1"/>
                </a:solidFill>
                <a:latin typeface="Arial" panose="020B0604020202020204" pitchFamily="34" charset="0"/>
                <a:ea typeface="仿宋_GB2312" pitchFamily="49" charset="-122"/>
              </a:rPr>
              <a:t>全耦合变压器</a:t>
            </a:r>
          </a:p>
        </p:txBody>
      </p:sp>
      <p:grpSp>
        <p:nvGrpSpPr>
          <p:cNvPr id="121863" name="Group 7">
            <a:extLst>
              <a:ext uri="{FF2B5EF4-FFF2-40B4-BE49-F238E27FC236}">
                <a16:creationId xmlns:a16="http://schemas.microsoft.com/office/drawing/2014/main" id="{9F5ED5B8-BC61-43FF-ADC3-3D44E652430B}"/>
              </a:ext>
            </a:extLst>
          </p:cNvPr>
          <p:cNvGrpSpPr>
            <a:grpSpLocks/>
          </p:cNvGrpSpPr>
          <p:nvPr/>
        </p:nvGrpSpPr>
        <p:grpSpPr bwMode="auto">
          <a:xfrm>
            <a:off x="8316913" y="6446838"/>
            <a:ext cx="792162" cy="366712"/>
            <a:chOff x="5193" y="4020"/>
            <a:chExt cx="499" cy="231"/>
          </a:xfrm>
        </p:grpSpPr>
        <p:pic>
          <p:nvPicPr>
            <p:cNvPr id="121864" name="Picture 8" descr="78900">
              <a:extLst>
                <a:ext uri="{FF2B5EF4-FFF2-40B4-BE49-F238E27FC236}">
                  <a16:creationId xmlns:a16="http://schemas.microsoft.com/office/drawing/2014/main" id="{C5029E6A-C2CB-49DE-BA1F-8A68BAF07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1865" name="Text Box 9">
              <a:hlinkClick r:id="" action="ppaction://hlinkshowjump?jump=nextslide"/>
              <a:extLst>
                <a:ext uri="{FF2B5EF4-FFF2-40B4-BE49-F238E27FC236}">
                  <a16:creationId xmlns:a16="http://schemas.microsoft.com/office/drawing/2014/main" id="{83FFE34B-B3CE-4DD9-86BF-DE56D1BCE82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1866" name="Group 10">
            <a:extLst>
              <a:ext uri="{FF2B5EF4-FFF2-40B4-BE49-F238E27FC236}">
                <a16:creationId xmlns:a16="http://schemas.microsoft.com/office/drawing/2014/main" id="{08EF217F-48F5-4CB4-BFF4-40ED9252B228}"/>
              </a:ext>
            </a:extLst>
          </p:cNvPr>
          <p:cNvGrpSpPr>
            <a:grpSpLocks/>
          </p:cNvGrpSpPr>
          <p:nvPr/>
        </p:nvGrpSpPr>
        <p:grpSpPr bwMode="auto">
          <a:xfrm>
            <a:off x="7453313" y="6446838"/>
            <a:ext cx="792162" cy="366712"/>
            <a:chOff x="4649" y="4020"/>
            <a:chExt cx="499" cy="231"/>
          </a:xfrm>
        </p:grpSpPr>
        <p:pic>
          <p:nvPicPr>
            <p:cNvPr id="121867" name="Picture 11" descr="78900">
              <a:extLst>
                <a:ext uri="{FF2B5EF4-FFF2-40B4-BE49-F238E27FC236}">
                  <a16:creationId xmlns:a16="http://schemas.microsoft.com/office/drawing/2014/main" id="{FB4521BA-08F5-4530-A06D-5120710A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1868" name="Text Box 12">
              <a:hlinkClick r:id="" action="ppaction://hlinkshowjump?jump=previousslide"/>
              <a:extLst>
                <a:ext uri="{FF2B5EF4-FFF2-40B4-BE49-F238E27FC236}">
                  <a16:creationId xmlns:a16="http://schemas.microsoft.com/office/drawing/2014/main" id="{2963A4EC-6DC8-46D1-9FB5-D204377FD5C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21869" name="Group 13">
            <a:extLst>
              <a:ext uri="{FF2B5EF4-FFF2-40B4-BE49-F238E27FC236}">
                <a16:creationId xmlns:a16="http://schemas.microsoft.com/office/drawing/2014/main" id="{F79232D8-0323-4A1E-81B4-96B9935403AA}"/>
              </a:ext>
            </a:extLst>
          </p:cNvPr>
          <p:cNvGrpSpPr>
            <a:grpSpLocks/>
          </p:cNvGrpSpPr>
          <p:nvPr/>
        </p:nvGrpSpPr>
        <p:grpSpPr bwMode="auto">
          <a:xfrm>
            <a:off x="684213" y="908050"/>
            <a:ext cx="5475287" cy="2751138"/>
            <a:chOff x="2018" y="164"/>
            <a:chExt cx="3449" cy="1733"/>
          </a:xfrm>
        </p:grpSpPr>
        <p:sp>
          <p:nvSpPr>
            <p:cNvPr id="121870" name="Text Box 14">
              <a:extLst>
                <a:ext uri="{FF2B5EF4-FFF2-40B4-BE49-F238E27FC236}">
                  <a16:creationId xmlns:a16="http://schemas.microsoft.com/office/drawing/2014/main" id="{7F42C0DF-388F-4E39-A228-C0CBC4BBC01A}"/>
                </a:ext>
              </a:extLst>
            </p:cNvPr>
            <p:cNvSpPr txBox="1">
              <a:spLocks noChangeArrowheads="1"/>
            </p:cNvSpPr>
            <p:nvPr/>
          </p:nvSpPr>
          <p:spPr bwMode="auto">
            <a:xfrm>
              <a:off x="2381" y="164"/>
              <a:ext cx="6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1S</a:t>
              </a:r>
              <a:endParaRPr kumimoji="1" lang="en-US" altLang="zh-CN">
                <a:solidFill>
                  <a:schemeClr val="bg1"/>
                </a:solidFill>
                <a:ea typeface="宋体" panose="02010600030101010101" pitchFamily="2" charset="-122"/>
              </a:endParaRPr>
            </a:p>
          </p:txBody>
        </p:sp>
        <p:sp>
          <p:nvSpPr>
            <p:cNvPr id="121871" name="Text Box 15">
              <a:extLst>
                <a:ext uri="{FF2B5EF4-FFF2-40B4-BE49-F238E27FC236}">
                  <a16:creationId xmlns:a16="http://schemas.microsoft.com/office/drawing/2014/main" id="{9116E964-D366-44E3-892D-8E405B40242C}"/>
                </a:ext>
              </a:extLst>
            </p:cNvPr>
            <p:cNvSpPr txBox="1">
              <a:spLocks noChangeArrowheads="1"/>
            </p:cNvSpPr>
            <p:nvPr/>
          </p:nvSpPr>
          <p:spPr bwMode="auto">
            <a:xfrm>
              <a:off x="2801" y="572"/>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21872" name="Text Box 16">
              <a:extLst>
                <a:ext uri="{FF2B5EF4-FFF2-40B4-BE49-F238E27FC236}">
                  <a16:creationId xmlns:a16="http://schemas.microsoft.com/office/drawing/2014/main" id="{74AAD977-4239-4909-81CD-A6A1754EA7A8}"/>
                </a:ext>
              </a:extLst>
            </p:cNvPr>
            <p:cNvSpPr txBox="1">
              <a:spLocks noChangeArrowheads="1"/>
            </p:cNvSpPr>
            <p:nvPr/>
          </p:nvSpPr>
          <p:spPr bwMode="auto">
            <a:xfrm>
              <a:off x="2801" y="1153"/>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21873" name="Text Box 17">
              <a:extLst>
                <a:ext uri="{FF2B5EF4-FFF2-40B4-BE49-F238E27FC236}">
                  <a16:creationId xmlns:a16="http://schemas.microsoft.com/office/drawing/2014/main" id="{B05B866C-3952-49B4-B9DA-F3CF0DE01F7E}"/>
                </a:ext>
              </a:extLst>
            </p:cNvPr>
            <p:cNvSpPr txBox="1">
              <a:spLocks noChangeArrowheads="1"/>
            </p:cNvSpPr>
            <p:nvPr/>
          </p:nvSpPr>
          <p:spPr bwMode="auto">
            <a:xfrm>
              <a:off x="4377" y="572"/>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21874" name="Text Box 18">
              <a:extLst>
                <a:ext uri="{FF2B5EF4-FFF2-40B4-BE49-F238E27FC236}">
                  <a16:creationId xmlns:a16="http://schemas.microsoft.com/office/drawing/2014/main" id="{14734C5E-7667-4798-8875-8BCC56617E08}"/>
                </a:ext>
              </a:extLst>
            </p:cNvPr>
            <p:cNvSpPr txBox="1">
              <a:spLocks noChangeArrowheads="1"/>
            </p:cNvSpPr>
            <p:nvPr/>
          </p:nvSpPr>
          <p:spPr bwMode="auto">
            <a:xfrm>
              <a:off x="4422" y="1117"/>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21875" name="Text Box 19">
              <a:extLst>
                <a:ext uri="{FF2B5EF4-FFF2-40B4-BE49-F238E27FC236}">
                  <a16:creationId xmlns:a16="http://schemas.microsoft.com/office/drawing/2014/main" id="{C26260EA-8EF1-44DE-9915-3C0F5222DB03}"/>
                </a:ext>
              </a:extLst>
            </p:cNvPr>
            <p:cNvSpPr txBox="1">
              <a:spLocks noChangeArrowheads="1"/>
            </p:cNvSpPr>
            <p:nvPr/>
          </p:nvSpPr>
          <p:spPr bwMode="auto">
            <a:xfrm>
              <a:off x="3152" y="845"/>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121876" name="Object 20">
              <a:extLst>
                <a:ext uri="{FF2B5EF4-FFF2-40B4-BE49-F238E27FC236}">
                  <a16:creationId xmlns:a16="http://schemas.microsoft.com/office/drawing/2014/main" id="{F950D037-76FF-44B6-B0B4-C85279FA5724}"/>
                </a:ext>
              </a:extLst>
            </p:cNvPr>
            <p:cNvGraphicFramePr>
              <a:graphicFrameLocks noChangeAspect="1"/>
            </p:cNvGraphicFramePr>
            <p:nvPr/>
          </p:nvGraphicFramePr>
          <p:xfrm>
            <a:off x="2200" y="482"/>
            <a:ext cx="201" cy="425"/>
          </p:xfrm>
          <a:graphic>
            <a:graphicData uri="http://schemas.openxmlformats.org/presentationml/2006/ole">
              <mc:AlternateContent xmlns:mc="http://schemas.openxmlformats.org/markup-compatibility/2006">
                <mc:Choice xmlns:v="urn:schemas-microsoft-com:vml" Requires="v">
                  <p:oleObj spid="_x0000_s78850" name="公式" r:id="rId5" imgW="152280" imgH="342720" progId="Equation.3">
                    <p:embed/>
                  </p:oleObj>
                </mc:Choice>
                <mc:Fallback>
                  <p:oleObj name="公式" r:id="rId5" imgW="152280" imgH="342720" progId="Equation.3">
                    <p:embed/>
                    <p:pic>
                      <p:nvPicPr>
                        <p:cNvPr id="121876" name="Object 20">
                          <a:extLst>
                            <a:ext uri="{FF2B5EF4-FFF2-40B4-BE49-F238E27FC236}">
                              <a16:creationId xmlns:a16="http://schemas.microsoft.com/office/drawing/2014/main" id="{F950D037-76FF-44B6-B0B4-C85279FA57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482"/>
                          <a:ext cx="201"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7" name="Object 21">
              <a:extLst>
                <a:ext uri="{FF2B5EF4-FFF2-40B4-BE49-F238E27FC236}">
                  <a16:creationId xmlns:a16="http://schemas.microsoft.com/office/drawing/2014/main" id="{4BFDC447-CFDE-492F-B977-AA0D99CD425E}"/>
                </a:ext>
              </a:extLst>
            </p:cNvPr>
            <p:cNvGraphicFramePr>
              <a:graphicFrameLocks noChangeAspect="1"/>
            </p:cNvGraphicFramePr>
            <p:nvPr/>
          </p:nvGraphicFramePr>
          <p:xfrm>
            <a:off x="5012" y="482"/>
            <a:ext cx="223" cy="432"/>
          </p:xfrm>
          <a:graphic>
            <a:graphicData uri="http://schemas.openxmlformats.org/presentationml/2006/ole">
              <mc:AlternateContent xmlns:mc="http://schemas.openxmlformats.org/markup-compatibility/2006">
                <mc:Choice xmlns:v="urn:schemas-microsoft-com:vml" Requires="v">
                  <p:oleObj spid="_x0000_s78851" name="公式" r:id="rId7" imgW="164880" imgH="342720" progId="Equation.3">
                    <p:embed/>
                  </p:oleObj>
                </mc:Choice>
                <mc:Fallback>
                  <p:oleObj name="公式" r:id="rId7" imgW="164880" imgH="342720" progId="Equation.3">
                    <p:embed/>
                    <p:pic>
                      <p:nvPicPr>
                        <p:cNvPr id="121877" name="Object 21">
                          <a:extLst>
                            <a:ext uri="{FF2B5EF4-FFF2-40B4-BE49-F238E27FC236}">
                              <a16:creationId xmlns:a16="http://schemas.microsoft.com/office/drawing/2014/main" id="{4BFDC447-CFDE-492F-B977-AA0D99CD4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2" y="482"/>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8" name="Object 22">
              <a:extLst>
                <a:ext uri="{FF2B5EF4-FFF2-40B4-BE49-F238E27FC236}">
                  <a16:creationId xmlns:a16="http://schemas.microsoft.com/office/drawing/2014/main" id="{D648CFD4-69BB-47F1-AB5A-E1E5A6104E64}"/>
                </a:ext>
              </a:extLst>
            </p:cNvPr>
            <p:cNvGraphicFramePr>
              <a:graphicFrameLocks noChangeAspect="1"/>
            </p:cNvGraphicFramePr>
            <p:nvPr/>
          </p:nvGraphicFramePr>
          <p:xfrm>
            <a:off x="5193" y="799"/>
            <a:ext cx="246" cy="448"/>
          </p:xfrm>
          <a:graphic>
            <a:graphicData uri="http://schemas.openxmlformats.org/presentationml/2006/ole">
              <mc:AlternateContent xmlns:mc="http://schemas.openxmlformats.org/markup-compatibility/2006">
                <mc:Choice xmlns:v="urn:schemas-microsoft-com:vml" Requires="v">
                  <p:oleObj spid="_x0000_s78852" name="公式" r:id="rId9" imgW="215640" imgH="355320" progId="Equation.3">
                    <p:embed/>
                  </p:oleObj>
                </mc:Choice>
                <mc:Fallback>
                  <p:oleObj name="公式" r:id="rId9" imgW="215640" imgH="355320" progId="Equation.3">
                    <p:embed/>
                    <p:pic>
                      <p:nvPicPr>
                        <p:cNvPr id="121878" name="Object 22">
                          <a:extLst>
                            <a:ext uri="{FF2B5EF4-FFF2-40B4-BE49-F238E27FC236}">
                              <a16:creationId xmlns:a16="http://schemas.microsoft.com/office/drawing/2014/main" id="{D648CFD4-69BB-47F1-AB5A-E1E5A6104E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3" y="799"/>
                          <a:ext cx="24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9" name="Object 23">
              <a:extLst>
                <a:ext uri="{FF2B5EF4-FFF2-40B4-BE49-F238E27FC236}">
                  <a16:creationId xmlns:a16="http://schemas.microsoft.com/office/drawing/2014/main" id="{DC65F210-F461-4B2C-A0F1-84577368E687}"/>
                </a:ext>
              </a:extLst>
            </p:cNvPr>
            <p:cNvGraphicFramePr>
              <a:graphicFrameLocks noChangeAspect="1"/>
            </p:cNvGraphicFramePr>
            <p:nvPr/>
          </p:nvGraphicFramePr>
          <p:xfrm>
            <a:off x="2064" y="754"/>
            <a:ext cx="235" cy="452"/>
          </p:xfrm>
          <a:graphic>
            <a:graphicData uri="http://schemas.openxmlformats.org/presentationml/2006/ole">
              <mc:AlternateContent xmlns:mc="http://schemas.openxmlformats.org/markup-compatibility/2006">
                <mc:Choice xmlns:v="urn:schemas-microsoft-com:vml" Requires="v">
                  <p:oleObj spid="_x0000_s78853" name="公式" r:id="rId11" imgW="203040" imgH="355320" progId="Equation.3">
                    <p:embed/>
                  </p:oleObj>
                </mc:Choice>
                <mc:Fallback>
                  <p:oleObj name="公式" r:id="rId11" imgW="203040" imgH="355320" progId="Equation.3">
                    <p:embed/>
                    <p:pic>
                      <p:nvPicPr>
                        <p:cNvPr id="121879" name="Object 23">
                          <a:extLst>
                            <a:ext uri="{FF2B5EF4-FFF2-40B4-BE49-F238E27FC236}">
                              <a16:creationId xmlns:a16="http://schemas.microsoft.com/office/drawing/2014/main" id="{DC65F210-F461-4B2C-A0F1-84577368E6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754"/>
                          <a:ext cx="23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0" name="Line 24">
              <a:extLst>
                <a:ext uri="{FF2B5EF4-FFF2-40B4-BE49-F238E27FC236}">
                  <a16:creationId xmlns:a16="http://schemas.microsoft.com/office/drawing/2014/main" id="{3D9CEAFF-0D47-43FE-A378-ECD525434AE0}"/>
                </a:ext>
              </a:extLst>
            </p:cNvPr>
            <p:cNvSpPr>
              <a:spLocks noChangeShapeType="1"/>
            </p:cNvSpPr>
            <p:nvPr/>
          </p:nvSpPr>
          <p:spPr bwMode="auto">
            <a:xfrm>
              <a:off x="3107" y="1207"/>
              <a:ext cx="0"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1" name="Rectangle 25">
              <a:extLst>
                <a:ext uri="{FF2B5EF4-FFF2-40B4-BE49-F238E27FC236}">
                  <a16:creationId xmlns:a16="http://schemas.microsoft.com/office/drawing/2014/main" id="{687650AD-D79E-4B13-8845-26C7116B3EA4}"/>
                </a:ext>
              </a:extLst>
            </p:cNvPr>
            <p:cNvSpPr>
              <a:spLocks noChangeArrowheads="1"/>
            </p:cNvSpPr>
            <p:nvPr/>
          </p:nvSpPr>
          <p:spPr bwMode="auto">
            <a:xfrm>
              <a:off x="3061" y="391"/>
              <a:ext cx="1339" cy="1134"/>
            </a:xfrm>
            <a:prstGeom prst="rect">
              <a:avLst/>
            </a:prstGeom>
            <a:noFill/>
            <a:ln w="28575">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2" name="Text Box 26">
              <a:extLst>
                <a:ext uri="{FF2B5EF4-FFF2-40B4-BE49-F238E27FC236}">
                  <a16:creationId xmlns:a16="http://schemas.microsoft.com/office/drawing/2014/main" id="{EBF24A1C-1572-47E8-9AF1-F0D4E53109E0}"/>
                </a:ext>
              </a:extLst>
            </p:cNvPr>
            <p:cNvSpPr txBox="1">
              <a:spLocks noChangeArrowheads="1"/>
            </p:cNvSpPr>
            <p:nvPr/>
          </p:nvSpPr>
          <p:spPr bwMode="auto">
            <a:xfrm>
              <a:off x="3016" y="1570"/>
              <a:ext cx="1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b="1"/>
            </a:p>
          </p:txBody>
        </p:sp>
        <p:sp>
          <p:nvSpPr>
            <p:cNvPr id="121883" name="Line 27">
              <a:extLst>
                <a:ext uri="{FF2B5EF4-FFF2-40B4-BE49-F238E27FC236}">
                  <a16:creationId xmlns:a16="http://schemas.microsoft.com/office/drawing/2014/main" id="{4FCCB186-A8B4-4898-9618-9313574E07C8}"/>
                </a:ext>
              </a:extLst>
            </p:cNvPr>
            <p:cNvSpPr>
              <a:spLocks noChangeShapeType="1"/>
            </p:cNvSpPr>
            <p:nvPr/>
          </p:nvSpPr>
          <p:spPr bwMode="auto">
            <a:xfrm flipV="1">
              <a:off x="3799" y="618"/>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4" name="Line 28">
              <a:extLst>
                <a:ext uri="{FF2B5EF4-FFF2-40B4-BE49-F238E27FC236}">
                  <a16:creationId xmlns:a16="http://schemas.microsoft.com/office/drawing/2014/main" id="{15FF8588-34D7-477E-A0C1-8A085C63C31C}"/>
                </a:ext>
              </a:extLst>
            </p:cNvPr>
            <p:cNvSpPr>
              <a:spLocks noChangeShapeType="1"/>
            </p:cNvSpPr>
            <p:nvPr/>
          </p:nvSpPr>
          <p:spPr bwMode="auto">
            <a:xfrm flipH="1" flipV="1">
              <a:off x="3799" y="1253"/>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5" name="Line 29">
              <a:extLst>
                <a:ext uri="{FF2B5EF4-FFF2-40B4-BE49-F238E27FC236}">
                  <a16:creationId xmlns:a16="http://schemas.microsoft.com/office/drawing/2014/main" id="{93168FB7-A6F4-43CA-98B8-5BF93423ACC3}"/>
                </a:ext>
              </a:extLst>
            </p:cNvPr>
            <p:cNvSpPr>
              <a:spLocks noChangeShapeType="1"/>
            </p:cNvSpPr>
            <p:nvPr/>
          </p:nvSpPr>
          <p:spPr bwMode="auto">
            <a:xfrm>
              <a:off x="2200" y="1434"/>
              <a:ext cx="15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6" name="Text Box 30">
              <a:extLst>
                <a:ext uri="{FF2B5EF4-FFF2-40B4-BE49-F238E27FC236}">
                  <a16:creationId xmlns:a16="http://schemas.microsoft.com/office/drawing/2014/main" id="{4AC3E2A8-C71C-4611-AB50-A89667057ABF}"/>
                </a:ext>
              </a:extLst>
            </p:cNvPr>
            <p:cNvSpPr txBox="1">
              <a:spLocks noChangeArrowheads="1"/>
            </p:cNvSpPr>
            <p:nvPr/>
          </p:nvSpPr>
          <p:spPr bwMode="auto">
            <a:xfrm>
              <a:off x="3557" y="66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887" name="Text Box 31">
              <a:extLst>
                <a:ext uri="{FF2B5EF4-FFF2-40B4-BE49-F238E27FC236}">
                  <a16:creationId xmlns:a16="http://schemas.microsoft.com/office/drawing/2014/main" id="{D454319F-781A-4353-846C-C79EEE27C3F7}"/>
                </a:ext>
              </a:extLst>
            </p:cNvPr>
            <p:cNvSpPr txBox="1">
              <a:spLocks noChangeArrowheads="1"/>
            </p:cNvSpPr>
            <p:nvPr/>
          </p:nvSpPr>
          <p:spPr bwMode="auto">
            <a:xfrm>
              <a:off x="4184" y="69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888" name="Text Box 32">
              <a:extLst>
                <a:ext uri="{FF2B5EF4-FFF2-40B4-BE49-F238E27FC236}">
                  <a16:creationId xmlns:a16="http://schemas.microsoft.com/office/drawing/2014/main" id="{B04B4766-EF5C-428C-8D6C-2C4897DA2F8B}"/>
                </a:ext>
              </a:extLst>
            </p:cNvPr>
            <p:cNvSpPr txBox="1">
              <a:spLocks noChangeArrowheads="1"/>
            </p:cNvSpPr>
            <p:nvPr/>
          </p:nvSpPr>
          <p:spPr bwMode="auto">
            <a:xfrm>
              <a:off x="3799" y="391"/>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121889" name="Text Box 33">
              <a:extLst>
                <a:ext uri="{FF2B5EF4-FFF2-40B4-BE49-F238E27FC236}">
                  <a16:creationId xmlns:a16="http://schemas.microsoft.com/office/drawing/2014/main" id="{E9F723DE-DA6A-4347-892C-08E8C4B6558D}"/>
                </a:ext>
              </a:extLst>
            </p:cNvPr>
            <p:cNvSpPr txBox="1">
              <a:spLocks noChangeArrowheads="1"/>
            </p:cNvSpPr>
            <p:nvPr/>
          </p:nvSpPr>
          <p:spPr bwMode="auto">
            <a:xfrm>
              <a:off x="2018" y="61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890" name="Text Box 34">
              <a:extLst>
                <a:ext uri="{FF2B5EF4-FFF2-40B4-BE49-F238E27FC236}">
                  <a16:creationId xmlns:a16="http://schemas.microsoft.com/office/drawing/2014/main" id="{90346F1E-122B-4EBB-8CDC-2877211E0A55}"/>
                </a:ext>
              </a:extLst>
            </p:cNvPr>
            <p:cNvSpPr txBox="1">
              <a:spLocks noChangeArrowheads="1"/>
            </p:cNvSpPr>
            <p:nvPr/>
          </p:nvSpPr>
          <p:spPr bwMode="auto">
            <a:xfrm>
              <a:off x="2018" y="102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1891" name="Text Box 35">
              <a:extLst>
                <a:ext uri="{FF2B5EF4-FFF2-40B4-BE49-F238E27FC236}">
                  <a16:creationId xmlns:a16="http://schemas.microsoft.com/office/drawing/2014/main" id="{DD2EAFBC-AF6C-4AC8-AB43-C156DFE04F09}"/>
                </a:ext>
              </a:extLst>
            </p:cNvPr>
            <p:cNvSpPr txBox="1">
              <a:spLocks noChangeArrowheads="1"/>
            </p:cNvSpPr>
            <p:nvPr/>
          </p:nvSpPr>
          <p:spPr bwMode="auto">
            <a:xfrm>
              <a:off x="5223" y="61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892" name="Text Box 36">
              <a:extLst>
                <a:ext uri="{FF2B5EF4-FFF2-40B4-BE49-F238E27FC236}">
                  <a16:creationId xmlns:a16="http://schemas.microsoft.com/office/drawing/2014/main" id="{9155D315-6B74-4545-9946-A9886BCC00EC}"/>
                </a:ext>
              </a:extLst>
            </p:cNvPr>
            <p:cNvSpPr txBox="1">
              <a:spLocks noChangeArrowheads="1"/>
            </p:cNvSpPr>
            <p:nvPr/>
          </p:nvSpPr>
          <p:spPr bwMode="auto">
            <a:xfrm>
              <a:off x="5239" y="102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1893" name="Oval 37">
              <a:extLst>
                <a:ext uri="{FF2B5EF4-FFF2-40B4-BE49-F238E27FC236}">
                  <a16:creationId xmlns:a16="http://schemas.microsoft.com/office/drawing/2014/main" id="{A5F0720F-BAB7-44D1-85A9-E73DFC518347}"/>
                </a:ext>
              </a:extLst>
            </p:cNvPr>
            <p:cNvSpPr>
              <a:spLocks noChangeArrowheads="1"/>
            </p:cNvSpPr>
            <p:nvPr/>
          </p:nvSpPr>
          <p:spPr bwMode="auto">
            <a:xfrm>
              <a:off x="2109" y="1389"/>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4" name="Line 38">
              <a:extLst>
                <a:ext uri="{FF2B5EF4-FFF2-40B4-BE49-F238E27FC236}">
                  <a16:creationId xmlns:a16="http://schemas.microsoft.com/office/drawing/2014/main" id="{A91A7668-7220-4DDC-8925-3F1493775D55}"/>
                </a:ext>
              </a:extLst>
            </p:cNvPr>
            <p:cNvSpPr>
              <a:spLocks noChangeShapeType="1"/>
            </p:cNvSpPr>
            <p:nvPr/>
          </p:nvSpPr>
          <p:spPr bwMode="auto">
            <a:xfrm>
              <a:off x="4184" y="1434"/>
              <a:ext cx="11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5" name="Oval 39">
              <a:extLst>
                <a:ext uri="{FF2B5EF4-FFF2-40B4-BE49-F238E27FC236}">
                  <a16:creationId xmlns:a16="http://schemas.microsoft.com/office/drawing/2014/main" id="{DB6A529A-BD01-4C20-A91C-B3E7188C726D}"/>
                </a:ext>
              </a:extLst>
            </p:cNvPr>
            <p:cNvSpPr>
              <a:spLocks noChangeArrowheads="1"/>
            </p:cNvSpPr>
            <p:nvPr/>
          </p:nvSpPr>
          <p:spPr bwMode="auto">
            <a:xfrm>
              <a:off x="5284" y="1389"/>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6" name="Line 40">
              <a:extLst>
                <a:ext uri="{FF2B5EF4-FFF2-40B4-BE49-F238E27FC236}">
                  <a16:creationId xmlns:a16="http://schemas.microsoft.com/office/drawing/2014/main" id="{4E6E3972-D2EA-4DE6-A8A1-AFE90E4ED7FE}"/>
                </a:ext>
              </a:extLst>
            </p:cNvPr>
            <p:cNvSpPr>
              <a:spLocks noChangeShapeType="1"/>
            </p:cNvSpPr>
            <p:nvPr/>
          </p:nvSpPr>
          <p:spPr bwMode="auto">
            <a:xfrm>
              <a:off x="4184" y="618"/>
              <a:ext cx="37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7" name="Oval 41">
              <a:extLst>
                <a:ext uri="{FF2B5EF4-FFF2-40B4-BE49-F238E27FC236}">
                  <a16:creationId xmlns:a16="http://schemas.microsoft.com/office/drawing/2014/main" id="{3A06F806-4A0D-402D-B79D-8299DCD65B6E}"/>
                </a:ext>
              </a:extLst>
            </p:cNvPr>
            <p:cNvSpPr>
              <a:spLocks noChangeArrowheads="1"/>
            </p:cNvSpPr>
            <p:nvPr/>
          </p:nvSpPr>
          <p:spPr bwMode="auto">
            <a:xfrm>
              <a:off x="5284" y="573"/>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8" name="Line 42">
              <a:extLst>
                <a:ext uri="{FF2B5EF4-FFF2-40B4-BE49-F238E27FC236}">
                  <a16:creationId xmlns:a16="http://schemas.microsoft.com/office/drawing/2014/main" id="{208BBD10-158F-4A21-B910-5D5BEC4AE3AE}"/>
                </a:ext>
              </a:extLst>
            </p:cNvPr>
            <p:cNvSpPr>
              <a:spLocks noChangeShapeType="1"/>
            </p:cNvSpPr>
            <p:nvPr/>
          </p:nvSpPr>
          <p:spPr bwMode="auto">
            <a:xfrm>
              <a:off x="2880" y="618"/>
              <a:ext cx="91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9" name="Oval 43">
              <a:extLst>
                <a:ext uri="{FF2B5EF4-FFF2-40B4-BE49-F238E27FC236}">
                  <a16:creationId xmlns:a16="http://schemas.microsoft.com/office/drawing/2014/main" id="{3536C9BD-D20F-44CB-ACB8-011E94C88F0E}"/>
                </a:ext>
              </a:extLst>
            </p:cNvPr>
            <p:cNvSpPr>
              <a:spLocks noChangeArrowheads="1"/>
            </p:cNvSpPr>
            <p:nvPr/>
          </p:nvSpPr>
          <p:spPr bwMode="auto">
            <a:xfrm>
              <a:off x="2018" y="572"/>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1900" name="Group 44">
              <a:extLst>
                <a:ext uri="{FF2B5EF4-FFF2-40B4-BE49-F238E27FC236}">
                  <a16:creationId xmlns:a16="http://schemas.microsoft.com/office/drawing/2014/main" id="{597449D0-E6B7-4AD2-9300-1A1341A8C7EB}"/>
                </a:ext>
              </a:extLst>
            </p:cNvPr>
            <p:cNvGrpSpPr>
              <a:grpSpLocks/>
            </p:cNvGrpSpPr>
            <p:nvPr/>
          </p:nvGrpSpPr>
          <p:grpSpPr bwMode="auto">
            <a:xfrm>
              <a:off x="3799" y="890"/>
              <a:ext cx="97" cy="363"/>
              <a:chOff x="2744" y="2931"/>
              <a:chExt cx="57" cy="283"/>
            </a:xfrm>
          </p:grpSpPr>
          <p:sp>
            <p:nvSpPr>
              <p:cNvPr id="121901" name="Arc 45">
                <a:extLst>
                  <a:ext uri="{FF2B5EF4-FFF2-40B4-BE49-F238E27FC236}">
                    <a16:creationId xmlns:a16="http://schemas.microsoft.com/office/drawing/2014/main" id="{9BC41A2B-9BBC-4505-81D2-13190A75DE2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2" name="Arc 46">
                <a:extLst>
                  <a:ext uri="{FF2B5EF4-FFF2-40B4-BE49-F238E27FC236}">
                    <a16:creationId xmlns:a16="http://schemas.microsoft.com/office/drawing/2014/main" id="{54ED5123-24AC-4B76-BD2B-BDEC89C532C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3" name="Arc 47">
                <a:extLst>
                  <a:ext uri="{FF2B5EF4-FFF2-40B4-BE49-F238E27FC236}">
                    <a16:creationId xmlns:a16="http://schemas.microsoft.com/office/drawing/2014/main" id="{40ED9958-6B97-45C5-AAC7-AB9EA91683E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04" name="Group 48">
              <a:extLst>
                <a:ext uri="{FF2B5EF4-FFF2-40B4-BE49-F238E27FC236}">
                  <a16:creationId xmlns:a16="http://schemas.microsoft.com/office/drawing/2014/main" id="{5A51A606-9983-4940-98FB-632E6B670186}"/>
                </a:ext>
              </a:extLst>
            </p:cNvPr>
            <p:cNvGrpSpPr>
              <a:grpSpLocks/>
            </p:cNvGrpSpPr>
            <p:nvPr/>
          </p:nvGrpSpPr>
          <p:grpSpPr bwMode="auto">
            <a:xfrm rot="10800000">
              <a:off x="4089" y="891"/>
              <a:ext cx="95" cy="362"/>
              <a:chOff x="2744" y="2931"/>
              <a:chExt cx="57" cy="283"/>
            </a:xfrm>
          </p:grpSpPr>
          <p:sp>
            <p:nvSpPr>
              <p:cNvPr id="121905" name="Arc 49">
                <a:extLst>
                  <a:ext uri="{FF2B5EF4-FFF2-40B4-BE49-F238E27FC236}">
                    <a16:creationId xmlns:a16="http://schemas.microsoft.com/office/drawing/2014/main" id="{03E7D6AE-0A01-4108-BED9-78CD064203B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6" name="Arc 50">
                <a:extLst>
                  <a:ext uri="{FF2B5EF4-FFF2-40B4-BE49-F238E27FC236}">
                    <a16:creationId xmlns:a16="http://schemas.microsoft.com/office/drawing/2014/main" id="{BCC3E5E2-8157-41CB-8687-41621CA87A9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7" name="Arc 51">
                <a:extLst>
                  <a:ext uri="{FF2B5EF4-FFF2-40B4-BE49-F238E27FC236}">
                    <a16:creationId xmlns:a16="http://schemas.microsoft.com/office/drawing/2014/main" id="{0731EA9C-9FFD-46C3-8846-D1492779D60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908" name="Line 52">
              <a:extLst>
                <a:ext uri="{FF2B5EF4-FFF2-40B4-BE49-F238E27FC236}">
                  <a16:creationId xmlns:a16="http://schemas.microsoft.com/office/drawing/2014/main" id="{EC580F37-B8A0-460B-A8D0-F5E0AB516800}"/>
                </a:ext>
              </a:extLst>
            </p:cNvPr>
            <p:cNvSpPr>
              <a:spLocks noChangeShapeType="1"/>
            </p:cNvSpPr>
            <p:nvPr/>
          </p:nvSpPr>
          <p:spPr bwMode="auto">
            <a:xfrm flipH="1" flipV="1">
              <a:off x="4184" y="1253"/>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9" name="Line 53">
              <a:extLst>
                <a:ext uri="{FF2B5EF4-FFF2-40B4-BE49-F238E27FC236}">
                  <a16:creationId xmlns:a16="http://schemas.microsoft.com/office/drawing/2014/main" id="{F7398E22-A733-4751-8EBB-0322FF694148}"/>
                </a:ext>
              </a:extLst>
            </p:cNvPr>
            <p:cNvSpPr>
              <a:spLocks noChangeShapeType="1"/>
            </p:cNvSpPr>
            <p:nvPr/>
          </p:nvSpPr>
          <p:spPr bwMode="auto">
            <a:xfrm flipH="1" flipV="1">
              <a:off x="4184" y="618"/>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0" name="Line 54">
              <a:extLst>
                <a:ext uri="{FF2B5EF4-FFF2-40B4-BE49-F238E27FC236}">
                  <a16:creationId xmlns:a16="http://schemas.microsoft.com/office/drawing/2014/main" id="{DE6FB9B9-4F00-4964-8CC7-93F65DFA7811}"/>
                </a:ext>
              </a:extLst>
            </p:cNvPr>
            <p:cNvSpPr>
              <a:spLocks noChangeShapeType="1"/>
            </p:cNvSpPr>
            <p:nvPr/>
          </p:nvSpPr>
          <p:spPr bwMode="auto">
            <a:xfrm>
              <a:off x="2109" y="527"/>
              <a:ext cx="29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11" name="Line 55">
              <a:extLst>
                <a:ext uri="{FF2B5EF4-FFF2-40B4-BE49-F238E27FC236}">
                  <a16:creationId xmlns:a16="http://schemas.microsoft.com/office/drawing/2014/main" id="{CFEAC975-B90A-4983-9640-F20976EA6910}"/>
                </a:ext>
              </a:extLst>
            </p:cNvPr>
            <p:cNvSpPr>
              <a:spLocks noChangeShapeType="1"/>
            </p:cNvSpPr>
            <p:nvPr/>
          </p:nvSpPr>
          <p:spPr bwMode="auto">
            <a:xfrm>
              <a:off x="4967" y="527"/>
              <a:ext cx="387"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12" name="Line 56">
              <a:extLst>
                <a:ext uri="{FF2B5EF4-FFF2-40B4-BE49-F238E27FC236}">
                  <a16:creationId xmlns:a16="http://schemas.microsoft.com/office/drawing/2014/main" id="{56C32100-543A-4FE7-B9E5-7436F42D4651}"/>
                </a:ext>
              </a:extLst>
            </p:cNvPr>
            <p:cNvSpPr>
              <a:spLocks noChangeShapeType="1"/>
            </p:cNvSpPr>
            <p:nvPr/>
          </p:nvSpPr>
          <p:spPr bwMode="auto">
            <a:xfrm>
              <a:off x="3107" y="617"/>
              <a:ext cx="0"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1913" name="Group 57">
              <a:extLst>
                <a:ext uri="{FF2B5EF4-FFF2-40B4-BE49-F238E27FC236}">
                  <a16:creationId xmlns:a16="http://schemas.microsoft.com/office/drawing/2014/main" id="{78488053-A6DD-4944-940D-85882B880688}"/>
                </a:ext>
              </a:extLst>
            </p:cNvPr>
            <p:cNvGrpSpPr>
              <a:grpSpLocks/>
            </p:cNvGrpSpPr>
            <p:nvPr/>
          </p:nvGrpSpPr>
          <p:grpSpPr bwMode="auto">
            <a:xfrm>
              <a:off x="3107" y="845"/>
              <a:ext cx="91" cy="363"/>
              <a:chOff x="2744" y="2931"/>
              <a:chExt cx="57" cy="283"/>
            </a:xfrm>
          </p:grpSpPr>
          <p:sp>
            <p:nvSpPr>
              <p:cNvPr id="121914" name="Arc 58">
                <a:extLst>
                  <a:ext uri="{FF2B5EF4-FFF2-40B4-BE49-F238E27FC236}">
                    <a16:creationId xmlns:a16="http://schemas.microsoft.com/office/drawing/2014/main" id="{E61B9803-B867-4F3D-A579-8A42169E89D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5" name="Arc 59">
                <a:extLst>
                  <a:ext uri="{FF2B5EF4-FFF2-40B4-BE49-F238E27FC236}">
                    <a16:creationId xmlns:a16="http://schemas.microsoft.com/office/drawing/2014/main" id="{D60240BC-0CEB-40CD-80E7-69B99EB06FB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6" name="Arc 60">
                <a:extLst>
                  <a:ext uri="{FF2B5EF4-FFF2-40B4-BE49-F238E27FC236}">
                    <a16:creationId xmlns:a16="http://schemas.microsoft.com/office/drawing/2014/main" id="{7658A4EF-4633-4606-87B9-191A60A21AB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17" name="Group 61">
              <a:extLst>
                <a:ext uri="{FF2B5EF4-FFF2-40B4-BE49-F238E27FC236}">
                  <a16:creationId xmlns:a16="http://schemas.microsoft.com/office/drawing/2014/main" id="{1BD1BF59-659F-447B-9132-7FDB1D0F3CC8}"/>
                </a:ext>
              </a:extLst>
            </p:cNvPr>
            <p:cNvGrpSpPr>
              <a:grpSpLocks/>
            </p:cNvGrpSpPr>
            <p:nvPr/>
          </p:nvGrpSpPr>
          <p:grpSpPr bwMode="auto">
            <a:xfrm rot="16200000">
              <a:off x="4717" y="368"/>
              <a:ext cx="90" cy="408"/>
              <a:chOff x="2744" y="2931"/>
              <a:chExt cx="57" cy="283"/>
            </a:xfrm>
          </p:grpSpPr>
          <p:sp>
            <p:nvSpPr>
              <p:cNvPr id="121918" name="Arc 62">
                <a:extLst>
                  <a:ext uri="{FF2B5EF4-FFF2-40B4-BE49-F238E27FC236}">
                    <a16:creationId xmlns:a16="http://schemas.microsoft.com/office/drawing/2014/main" id="{69183580-9D16-4681-B89A-128743F4347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9" name="Arc 63">
                <a:extLst>
                  <a:ext uri="{FF2B5EF4-FFF2-40B4-BE49-F238E27FC236}">
                    <a16:creationId xmlns:a16="http://schemas.microsoft.com/office/drawing/2014/main" id="{3F0B2CF5-9A1D-4A48-92C7-4781400F3C1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0" name="Arc 64">
                <a:extLst>
                  <a:ext uri="{FF2B5EF4-FFF2-40B4-BE49-F238E27FC236}">
                    <a16:creationId xmlns:a16="http://schemas.microsoft.com/office/drawing/2014/main" id="{E5F9CB5F-6A4B-405F-9707-A4A325DB496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21" name="Group 65">
              <a:extLst>
                <a:ext uri="{FF2B5EF4-FFF2-40B4-BE49-F238E27FC236}">
                  <a16:creationId xmlns:a16="http://schemas.microsoft.com/office/drawing/2014/main" id="{03DAED4B-B147-4F78-97EF-43CACE4A639E}"/>
                </a:ext>
              </a:extLst>
            </p:cNvPr>
            <p:cNvGrpSpPr>
              <a:grpSpLocks/>
            </p:cNvGrpSpPr>
            <p:nvPr/>
          </p:nvGrpSpPr>
          <p:grpSpPr bwMode="auto">
            <a:xfrm rot="16200000">
              <a:off x="2631" y="368"/>
              <a:ext cx="90" cy="408"/>
              <a:chOff x="2744" y="2931"/>
              <a:chExt cx="57" cy="283"/>
            </a:xfrm>
          </p:grpSpPr>
          <p:sp>
            <p:nvSpPr>
              <p:cNvPr id="121922" name="Arc 66">
                <a:extLst>
                  <a:ext uri="{FF2B5EF4-FFF2-40B4-BE49-F238E27FC236}">
                    <a16:creationId xmlns:a16="http://schemas.microsoft.com/office/drawing/2014/main" id="{6823E565-A1A7-48B8-9614-0AD32F2AF5B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3" name="Arc 67">
                <a:extLst>
                  <a:ext uri="{FF2B5EF4-FFF2-40B4-BE49-F238E27FC236}">
                    <a16:creationId xmlns:a16="http://schemas.microsoft.com/office/drawing/2014/main" id="{6ACE15DB-0424-41D8-9E97-0836C83E4C9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4" name="Arc 68">
                <a:extLst>
                  <a:ext uri="{FF2B5EF4-FFF2-40B4-BE49-F238E27FC236}">
                    <a16:creationId xmlns:a16="http://schemas.microsoft.com/office/drawing/2014/main" id="{6A8472BC-D23B-4929-8D5A-C41383BD5BE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925" name="Line 69">
              <a:extLst>
                <a:ext uri="{FF2B5EF4-FFF2-40B4-BE49-F238E27FC236}">
                  <a16:creationId xmlns:a16="http://schemas.microsoft.com/office/drawing/2014/main" id="{CFA5C75F-CA30-4CB3-BB74-BB1133648414}"/>
                </a:ext>
              </a:extLst>
            </p:cNvPr>
            <p:cNvSpPr>
              <a:spLocks noChangeShapeType="1"/>
            </p:cNvSpPr>
            <p:nvPr/>
          </p:nvSpPr>
          <p:spPr bwMode="auto">
            <a:xfrm>
              <a:off x="2109" y="618"/>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26" name="Line 70">
              <a:extLst>
                <a:ext uri="{FF2B5EF4-FFF2-40B4-BE49-F238E27FC236}">
                  <a16:creationId xmlns:a16="http://schemas.microsoft.com/office/drawing/2014/main" id="{43015F61-F13D-45A1-B79F-8033A6D9A7BE}"/>
                </a:ext>
              </a:extLst>
            </p:cNvPr>
            <p:cNvSpPr>
              <a:spLocks noChangeShapeType="1"/>
            </p:cNvSpPr>
            <p:nvPr/>
          </p:nvSpPr>
          <p:spPr bwMode="auto">
            <a:xfrm>
              <a:off x="4967" y="618"/>
              <a:ext cx="31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27" name="Text Box 71">
              <a:extLst>
                <a:ext uri="{FF2B5EF4-FFF2-40B4-BE49-F238E27FC236}">
                  <a16:creationId xmlns:a16="http://schemas.microsoft.com/office/drawing/2014/main" id="{6F5122DC-C775-4E9F-B996-FEAD9DA2C022}"/>
                </a:ext>
              </a:extLst>
            </p:cNvPr>
            <p:cNvSpPr txBox="1">
              <a:spLocks noChangeArrowheads="1"/>
            </p:cNvSpPr>
            <p:nvPr/>
          </p:nvSpPr>
          <p:spPr bwMode="auto">
            <a:xfrm>
              <a:off x="4513" y="164"/>
              <a:ext cx="6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2S</a:t>
              </a:r>
              <a:endParaRPr kumimoji="1" lang="en-US" altLang="zh-CN">
                <a:solidFill>
                  <a:schemeClr val="bg1"/>
                </a:solidFill>
                <a:ea typeface="宋体" panose="02010600030101010101" pitchFamily="2" charset="-122"/>
              </a:endParaRPr>
            </a:p>
          </p:txBody>
        </p:sp>
        <p:graphicFrame>
          <p:nvGraphicFramePr>
            <p:cNvPr id="121928" name="Object 72">
              <a:extLst>
                <a:ext uri="{FF2B5EF4-FFF2-40B4-BE49-F238E27FC236}">
                  <a16:creationId xmlns:a16="http://schemas.microsoft.com/office/drawing/2014/main" id="{042C7D02-A21F-44D5-AE01-67235C8F206D}"/>
                </a:ext>
              </a:extLst>
            </p:cNvPr>
            <p:cNvGraphicFramePr>
              <a:graphicFrameLocks noChangeAspect="1"/>
            </p:cNvGraphicFramePr>
            <p:nvPr/>
          </p:nvGraphicFramePr>
          <p:xfrm>
            <a:off x="4422" y="799"/>
            <a:ext cx="363" cy="448"/>
          </p:xfrm>
          <a:graphic>
            <a:graphicData uri="http://schemas.openxmlformats.org/presentationml/2006/ole">
              <mc:AlternateContent xmlns:mc="http://schemas.openxmlformats.org/markup-compatibility/2006">
                <mc:Choice xmlns:v="urn:schemas-microsoft-com:vml" Requires="v">
                  <p:oleObj spid="_x0000_s78854" name="公式" r:id="rId13" imgW="253800" imgH="355320" progId="Equation.3">
                    <p:embed/>
                  </p:oleObj>
                </mc:Choice>
                <mc:Fallback>
                  <p:oleObj name="公式" r:id="rId13" imgW="253800" imgH="355320" progId="Equation.3">
                    <p:embed/>
                    <p:pic>
                      <p:nvPicPr>
                        <p:cNvPr id="121928" name="Object 72">
                          <a:extLst>
                            <a:ext uri="{FF2B5EF4-FFF2-40B4-BE49-F238E27FC236}">
                              <a16:creationId xmlns:a16="http://schemas.microsoft.com/office/drawing/2014/main" id="{042C7D02-A21F-44D5-AE01-67235C8F20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2" y="799"/>
                          <a:ext cx="363"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29" name="Object 73">
              <a:extLst>
                <a:ext uri="{FF2B5EF4-FFF2-40B4-BE49-F238E27FC236}">
                  <a16:creationId xmlns:a16="http://schemas.microsoft.com/office/drawing/2014/main" id="{DD84FF76-0649-4ECD-9DAA-956890D65090}"/>
                </a:ext>
              </a:extLst>
            </p:cNvPr>
            <p:cNvGraphicFramePr>
              <a:graphicFrameLocks noChangeAspect="1"/>
            </p:cNvGraphicFramePr>
            <p:nvPr/>
          </p:nvGraphicFramePr>
          <p:xfrm>
            <a:off x="2699" y="799"/>
            <a:ext cx="363" cy="448"/>
          </p:xfrm>
          <a:graphic>
            <a:graphicData uri="http://schemas.openxmlformats.org/presentationml/2006/ole">
              <mc:AlternateContent xmlns:mc="http://schemas.openxmlformats.org/markup-compatibility/2006">
                <mc:Choice xmlns:v="urn:schemas-microsoft-com:vml" Requires="v">
                  <p:oleObj spid="_x0000_s78855" name="公式" r:id="rId15" imgW="253800" imgH="355320" progId="Equation.3">
                    <p:embed/>
                  </p:oleObj>
                </mc:Choice>
                <mc:Fallback>
                  <p:oleObj name="公式" r:id="rId15" imgW="253800" imgH="355320" progId="Equation.3">
                    <p:embed/>
                    <p:pic>
                      <p:nvPicPr>
                        <p:cNvPr id="121929" name="Object 73">
                          <a:extLst>
                            <a:ext uri="{FF2B5EF4-FFF2-40B4-BE49-F238E27FC236}">
                              <a16:creationId xmlns:a16="http://schemas.microsoft.com/office/drawing/2014/main" id="{DD84FF76-0649-4ECD-9DAA-956890D650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9" y="799"/>
                          <a:ext cx="363"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1930" name="Group 74">
            <a:extLst>
              <a:ext uri="{FF2B5EF4-FFF2-40B4-BE49-F238E27FC236}">
                <a16:creationId xmlns:a16="http://schemas.microsoft.com/office/drawing/2014/main" id="{076A8817-ADF7-44DE-9E47-602DF3BA0D4D}"/>
              </a:ext>
            </a:extLst>
          </p:cNvPr>
          <p:cNvGrpSpPr>
            <a:grpSpLocks/>
          </p:cNvGrpSpPr>
          <p:nvPr/>
        </p:nvGrpSpPr>
        <p:grpSpPr bwMode="auto">
          <a:xfrm>
            <a:off x="611188" y="3860800"/>
            <a:ext cx="7200900" cy="2082800"/>
            <a:chOff x="1020" y="1392"/>
            <a:chExt cx="4536" cy="1312"/>
          </a:xfrm>
        </p:grpSpPr>
        <p:sp>
          <p:nvSpPr>
            <p:cNvPr id="121931" name="Text Box 75">
              <a:extLst>
                <a:ext uri="{FF2B5EF4-FFF2-40B4-BE49-F238E27FC236}">
                  <a16:creationId xmlns:a16="http://schemas.microsoft.com/office/drawing/2014/main" id="{B1D9A35F-2DE3-4A3A-9F9E-74934FB97079}"/>
                </a:ext>
              </a:extLst>
            </p:cNvPr>
            <p:cNvSpPr txBox="1">
              <a:spLocks noChangeArrowheads="1"/>
            </p:cNvSpPr>
            <p:nvPr/>
          </p:nvSpPr>
          <p:spPr bwMode="auto">
            <a:xfrm>
              <a:off x="2200" y="2069"/>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21932" name="Text Box 76">
              <a:extLst>
                <a:ext uri="{FF2B5EF4-FFF2-40B4-BE49-F238E27FC236}">
                  <a16:creationId xmlns:a16="http://schemas.microsoft.com/office/drawing/2014/main" id="{86A445C3-A7CF-423B-B0B5-C2CA69EB22DC}"/>
                </a:ext>
              </a:extLst>
            </p:cNvPr>
            <p:cNvSpPr txBox="1">
              <a:spLocks noChangeArrowheads="1"/>
            </p:cNvSpPr>
            <p:nvPr/>
          </p:nvSpPr>
          <p:spPr bwMode="auto">
            <a:xfrm>
              <a:off x="1565" y="143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21933" name="Text Box 77">
              <a:extLst>
                <a:ext uri="{FF2B5EF4-FFF2-40B4-BE49-F238E27FC236}">
                  <a16:creationId xmlns:a16="http://schemas.microsoft.com/office/drawing/2014/main" id="{B1482EE0-1091-47BF-AE5E-B969ED20A8AB}"/>
                </a:ext>
              </a:extLst>
            </p:cNvPr>
            <p:cNvSpPr txBox="1">
              <a:spLocks noChangeArrowheads="1"/>
            </p:cNvSpPr>
            <p:nvPr/>
          </p:nvSpPr>
          <p:spPr bwMode="auto">
            <a:xfrm>
              <a:off x="4694" y="143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21934" name="Text Box 78">
              <a:extLst>
                <a:ext uri="{FF2B5EF4-FFF2-40B4-BE49-F238E27FC236}">
                  <a16:creationId xmlns:a16="http://schemas.microsoft.com/office/drawing/2014/main" id="{D87B8D47-2AC0-4206-B7DD-533912B9DC51}"/>
                </a:ext>
              </a:extLst>
            </p:cNvPr>
            <p:cNvSpPr txBox="1">
              <a:spLocks noChangeArrowheads="1"/>
            </p:cNvSpPr>
            <p:nvPr/>
          </p:nvSpPr>
          <p:spPr bwMode="auto">
            <a:xfrm>
              <a:off x="2018" y="1392"/>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1S</a:t>
              </a:r>
              <a:endParaRPr kumimoji="1" lang="en-US" altLang="zh-CN">
                <a:solidFill>
                  <a:schemeClr val="bg1"/>
                </a:solidFill>
                <a:ea typeface="宋体" panose="02010600030101010101" pitchFamily="2" charset="-122"/>
              </a:endParaRPr>
            </a:p>
          </p:txBody>
        </p:sp>
        <p:sp>
          <p:nvSpPr>
            <p:cNvPr id="121935" name="Text Box 79">
              <a:extLst>
                <a:ext uri="{FF2B5EF4-FFF2-40B4-BE49-F238E27FC236}">
                  <a16:creationId xmlns:a16="http://schemas.microsoft.com/office/drawing/2014/main" id="{F664D78A-3FB1-406E-A9AF-BF7C2FABF57D}"/>
                </a:ext>
              </a:extLst>
            </p:cNvPr>
            <p:cNvSpPr txBox="1">
              <a:spLocks noChangeArrowheads="1"/>
            </p:cNvSpPr>
            <p:nvPr/>
          </p:nvSpPr>
          <p:spPr bwMode="auto">
            <a:xfrm>
              <a:off x="2925" y="2068"/>
              <a:ext cx="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121936" name="Object 80">
              <a:extLst>
                <a:ext uri="{FF2B5EF4-FFF2-40B4-BE49-F238E27FC236}">
                  <a16:creationId xmlns:a16="http://schemas.microsoft.com/office/drawing/2014/main" id="{C8F03DD7-961F-40DA-BE0F-CB03BA7629FD}"/>
                </a:ext>
              </a:extLst>
            </p:cNvPr>
            <p:cNvGraphicFramePr>
              <a:graphicFrameLocks noChangeAspect="1"/>
            </p:cNvGraphicFramePr>
            <p:nvPr/>
          </p:nvGraphicFramePr>
          <p:xfrm>
            <a:off x="1202" y="1706"/>
            <a:ext cx="201" cy="425"/>
          </p:xfrm>
          <a:graphic>
            <a:graphicData uri="http://schemas.openxmlformats.org/presentationml/2006/ole">
              <mc:AlternateContent xmlns:mc="http://schemas.openxmlformats.org/markup-compatibility/2006">
                <mc:Choice xmlns:v="urn:schemas-microsoft-com:vml" Requires="v">
                  <p:oleObj spid="_x0000_s78856" name="公式" r:id="rId17" imgW="152280" imgH="342720" progId="Equation.3">
                    <p:embed/>
                  </p:oleObj>
                </mc:Choice>
                <mc:Fallback>
                  <p:oleObj name="公式" r:id="rId17" imgW="152280" imgH="342720" progId="Equation.3">
                    <p:embed/>
                    <p:pic>
                      <p:nvPicPr>
                        <p:cNvPr id="121936" name="Object 80">
                          <a:extLst>
                            <a:ext uri="{FF2B5EF4-FFF2-40B4-BE49-F238E27FC236}">
                              <a16:creationId xmlns:a16="http://schemas.microsoft.com/office/drawing/2014/main" id="{C8F03DD7-961F-40DA-BE0F-CB03BA7629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2" y="1706"/>
                          <a:ext cx="201"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37" name="Object 81">
              <a:extLst>
                <a:ext uri="{FF2B5EF4-FFF2-40B4-BE49-F238E27FC236}">
                  <a16:creationId xmlns:a16="http://schemas.microsoft.com/office/drawing/2014/main" id="{1277666A-68D1-424E-B0B6-B8447B417E48}"/>
                </a:ext>
              </a:extLst>
            </p:cNvPr>
            <p:cNvGraphicFramePr>
              <a:graphicFrameLocks noChangeAspect="1"/>
            </p:cNvGraphicFramePr>
            <p:nvPr/>
          </p:nvGraphicFramePr>
          <p:xfrm>
            <a:off x="5101" y="1706"/>
            <a:ext cx="223" cy="432"/>
          </p:xfrm>
          <a:graphic>
            <a:graphicData uri="http://schemas.openxmlformats.org/presentationml/2006/ole">
              <mc:AlternateContent xmlns:mc="http://schemas.openxmlformats.org/markup-compatibility/2006">
                <mc:Choice xmlns:v="urn:schemas-microsoft-com:vml" Requires="v">
                  <p:oleObj spid="_x0000_s78857" name="公式" r:id="rId19" imgW="164880" imgH="342720" progId="Equation.3">
                    <p:embed/>
                  </p:oleObj>
                </mc:Choice>
                <mc:Fallback>
                  <p:oleObj name="公式" r:id="rId19" imgW="164880" imgH="342720" progId="Equation.3">
                    <p:embed/>
                    <p:pic>
                      <p:nvPicPr>
                        <p:cNvPr id="121937" name="Object 81">
                          <a:extLst>
                            <a:ext uri="{FF2B5EF4-FFF2-40B4-BE49-F238E27FC236}">
                              <a16:creationId xmlns:a16="http://schemas.microsoft.com/office/drawing/2014/main" id="{1277666A-68D1-424E-B0B6-B8447B417E4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1" y="170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38" name="Object 82">
              <a:extLst>
                <a:ext uri="{FF2B5EF4-FFF2-40B4-BE49-F238E27FC236}">
                  <a16:creationId xmlns:a16="http://schemas.microsoft.com/office/drawing/2014/main" id="{6FAB18AF-F24D-4A22-B0A2-5A561B0F6108}"/>
                </a:ext>
              </a:extLst>
            </p:cNvPr>
            <p:cNvGraphicFramePr>
              <a:graphicFrameLocks noChangeAspect="1"/>
            </p:cNvGraphicFramePr>
            <p:nvPr/>
          </p:nvGraphicFramePr>
          <p:xfrm>
            <a:off x="5282" y="2023"/>
            <a:ext cx="246" cy="448"/>
          </p:xfrm>
          <a:graphic>
            <a:graphicData uri="http://schemas.openxmlformats.org/presentationml/2006/ole">
              <mc:AlternateContent xmlns:mc="http://schemas.openxmlformats.org/markup-compatibility/2006">
                <mc:Choice xmlns:v="urn:schemas-microsoft-com:vml" Requires="v">
                  <p:oleObj spid="_x0000_s78858" name="公式" r:id="rId21" imgW="215640" imgH="355320" progId="Equation.3">
                    <p:embed/>
                  </p:oleObj>
                </mc:Choice>
                <mc:Fallback>
                  <p:oleObj name="公式" r:id="rId21" imgW="215640" imgH="355320" progId="Equation.3">
                    <p:embed/>
                    <p:pic>
                      <p:nvPicPr>
                        <p:cNvPr id="121938" name="Object 82">
                          <a:extLst>
                            <a:ext uri="{FF2B5EF4-FFF2-40B4-BE49-F238E27FC236}">
                              <a16:creationId xmlns:a16="http://schemas.microsoft.com/office/drawing/2014/main" id="{6FAB18AF-F24D-4A22-B0A2-5A561B0F610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2" y="2023"/>
                          <a:ext cx="24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39" name="Object 83">
              <a:extLst>
                <a:ext uri="{FF2B5EF4-FFF2-40B4-BE49-F238E27FC236}">
                  <a16:creationId xmlns:a16="http://schemas.microsoft.com/office/drawing/2014/main" id="{0B161A02-D71D-4667-8A76-FD3E2C94664B}"/>
                </a:ext>
              </a:extLst>
            </p:cNvPr>
            <p:cNvGraphicFramePr>
              <a:graphicFrameLocks noChangeAspect="1"/>
            </p:cNvGraphicFramePr>
            <p:nvPr/>
          </p:nvGraphicFramePr>
          <p:xfrm>
            <a:off x="1066" y="1978"/>
            <a:ext cx="235" cy="452"/>
          </p:xfrm>
          <a:graphic>
            <a:graphicData uri="http://schemas.openxmlformats.org/presentationml/2006/ole">
              <mc:AlternateContent xmlns:mc="http://schemas.openxmlformats.org/markup-compatibility/2006">
                <mc:Choice xmlns:v="urn:schemas-microsoft-com:vml" Requires="v">
                  <p:oleObj spid="_x0000_s78859" name="公式" r:id="rId23" imgW="203040" imgH="355320" progId="Equation.3">
                    <p:embed/>
                  </p:oleObj>
                </mc:Choice>
                <mc:Fallback>
                  <p:oleObj name="公式" r:id="rId23" imgW="203040" imgH="355320" progId="Equation.3">
                    <p:embed/>
                    <p:pic>
                      <p:nvPicPr>
                        <p:cNvPr id="121939" name="Object 83">
                          <a:extLst>
                            <a:ext uri="{FF2B5EF4-FFF2-40B4-BE49-F238E27FC236}">
                              <a16:creationId xmlns:a16="http://schemas.microsoft.com/office/drawing/2014/main" id="{0B161A02-D71D-4667-8A76-FD3E2C94664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6" y="1978"/>
                          <a:ext cx="23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40" name="Line 84">
              <a:extLst>
                <a:ext uri="{FF2B5EF4-FFF2-40B4-BE49-F238E27FC236}">
                  <a16:creationId xmlns:a16="http://schemas.microsoft.com/office/drawing/2014/main" id="{5386B363-F300-4D45-9A3A-1616AFB633E3}"/>
                </a:ext>
              </a:extLst>
            </p:cNvPr>
            <p:cNvSpPr>
              <a:spLocks noChangeShapeType="1"/>
            </p:cNvSpPr>
            <p:nvPr/>
          </p:nvSpPr>
          <p:spPr bwMode="auto">
            <a:xfrm>
              <a:off x="2744" y="2522"/>
              <a:ext cx="0" cy="1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41" name="Line 85">
              <a:extLst>
                <a:ext uri="{FF2B5EF4-FFF2-40B4-BE49-F238E27FC236}">
                  <a16:creationId xmlns:a16="http://schemas.microsoft.com/office/drawing/2014/main" id="{362CBE9E-ABFF-40FE-803A-EAEA1E2413D3}"/>
                </a:ext>
              </a:extLst>
            </p:cNvPr>
            <p:cNvSpPr>
              <a:spLocks noChangeShapeType="1"/>
            </p:cNvSpPr>
            <p:nvPr/>
          </p:nvSpPr>
          <p:spPr bwMode="auto">
            <a:xfrm flipV="1">
              <a:off x="3436" y="1842"/>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42" name="Line 86">
              <a:extLst>
                <a:ext uri="{FF2B5EF4-FFF2-40B4-BE49-F238E27FC236}">
                  <a16:creationId xmlns:a16="http://schemas.microsoft.com/office/drawing/2014/main" id="{6DA3FFB7-3467-44EA-9990-AC34CEC642A9}"/>
                </a:ext>
              </a:extLst>
            </p:cNvPr>
            <p:cNvSpPr>
              <a:spLocks noChangeShapeType="1"/>
            </p:cNvSpPr>
            <p:nvPr/>
          </p:nvSpPr>
          <p:spPr bwMode="auto">
            <a:xfrm flipH="1" flipV="1">
              <a:off x="3436" y="2477"/>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43" name="Line 87">
              <a:extLst>
                <a:ext uri="{FF2B5EF4-FFF2-40B4-BE49-F238E27FC236}">
                  <a16:creationId xmlns:a16="http://schemas.microsoft.com/office/drawing/2014/main" id="{4ECA5849-4D51-4464-A775-D7E2345074C6}"/>
                </a:ext>
              </a:extLst>
            </p:cNvPr>
            <p:cNvSpPr>
              <a:spLocks noChangeShapeType="1"/>
            </p:cNvSpPr>
            <p:nvPr/>
          </p:nvSpPr>
          <p:spPr bwMode="auto">
            <a:xfrm flipV="1">
              <a:off x="1202" y="2658"/>
              <a:ext cx="2234"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44" name="Text Box 88">
              <a:extLst>
                <a:ext uri="{FF2B5EF4-FFF2-40B4-BE49-F238E27FC236}">
                  <a16:creationId xmlns:a16="http://schemas.microsoft.com/office/drawing/2014/main" id="{F4C4337B-EB28-4222-A69A-C02B8FCDAE57}"/>
                </a:ext>
              </a:extLst>
            </p:cNvPr>
            <p:cNvSpPr txBox="1">
              <a:spLocks noChangeArrowheads="1"/>
            </p:cNvSpPr>
            <p:nvPr/>
          </p:nvSpPr>
          <p:spPr bwMode="auto">
            <a:xfrm>
              <a:off x="3194" y="18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945" name="Text Box 89">
              <a:extLst>
                <a:ext uri="{FF2B5EF4-FFF2-40B4-BE49-F238E27FC236}">
                  <a16:creationId xmlns:a16="http://schemas.microsoft.com/office/drawing/2014/main" id="{BC7A96E5-A48F-45AB-AF51-04A03B67258B}"/>
                </a:ext>
              </a:extLst>
            </p:cNvPr>
            <p:cNvSpPr txBox="1">
              <a:spLocks noChangeArrowheads="1"/>
            </p:cNvSpPr>
            <p:nvPr/>
          </p:nvSpPr>
          <p:spPr bwMode="auto">
            <a:xfrm>
              <a:off x="3821" y="192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946" name="Text Box 90">
              <a:extLst>
                <a:ext uri="{FF2B5EF4-FFF2-40B4-BE49-F238E27FC236}">
                  <a16:creationId xmlns:a16="http://schemas.microsoft.com/office/drawing/2014/main" id="{0F1FA190-FE96-45B2-A03B-401AB8A39FDC}"/>
                </a:ext>
              </a:extLst>
            </p:cNvPr>
            <p:cNvSpPr txBox="1">
              <a:spLocks noChangeArrowheads="1"/>
            </p:cNvSpPr>
            <p:nvPr/>
          </p:nvSpPr>
          <p:spPr bwMode="auto">
            <a:xfrm>
              <a:off x="3436" y="1615"/>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121947" name="Text Box 91">
              <a:extLst>
                <a:ext uri="{FF2B5EF4-FFF2-40B4-BE49-F238E27FC236}">
                  <a16:creationId xmlns:a16="http://schemas.microsoft.com/office/drawing/2014/main" id="{CBABF43D-61EA-4439-95F5-D5779E1C7081}"/>
                </a:ext>
              </a:extLst>
            </p:cNvPr>
            <p:cNvSpPr txBox="1">
              <a:spLocks noChangeArrowheads="1"/>
            </p:cNvSpPr>
            <p:nvPr/>
          </p:nvSpPr>
          <p:spPr bwMode="auto">
            <a:xfrm>
              <a:off x="1020" y="1842"/>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948" name="Text Box 92">
              <a:extLst>
                <a:ext uri="{FF2B5EF4-FFF2-40B4-BE49-F238E27FC236}">
                  <a16:creationId xmlns:a16="http://schemas.microsoft.com/office/drawing/2014/main" id="{69C3257F-1ABB-4D16-AD23-235C3A9FB7A4}"/>
                </a:ext>
              </a:extLst>
            </p:cNvPr>
            <p:cNvSpPr txBox="1">
              <a:spLocks noChangeArrowheads="1"/>
            </p:cNvSpPr>
            <p:nvPr/>
          </p:nvSpPr>
          <p:spPr bwMode="auto">
            <a:xfrm>
              <a:off x="1020" y="22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1949" name="Text Box 93">
              <a:extLst>
                <a:ext uri="{FF2B5EF4-FFF2-40B4-BE49-F238E27FC236}">
                  <a16:creationId xmlns:a16="http://schemas.microsoft.com/office/drawing/2014/main" id="{AFEE0A63-DA4D-44BB-AE6A-5EEA56221B89}"/>
                </a:ext>
              </a:extLst>
            </p:cNvPr>
            <p:cNvSpPr txBox="1">
              <a:spLocks noChangeArrowheads="1"/>
            </p:cNvSpPr>
            <p:nvPr/>
          </p:nvSpPr>
          <p:spPr bwMode="auto">
            <a:xfrm>
              <a:off x="5312" y="1842"/>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1950" name="Text Box 94">
              <a:extLst>
                <a:ext uri="{FF2B5EF4-FFF2-40B4-BE49-F238E27FC236}">
                  <a16:creationId xmlns:a16="http://schemas.microsoft.com/office/drawing/2014/main" id="{970499CF-77E0-49F8-9C56-CBC8A72DE32E}"/>
                </a:ext>
              </a:extLst>
            </p:cNvPr>
            <p:cNvSpPr txBox="1">
              <a:spLocks noChangeArrowheads="1"/>
            </p:cNvSpPr>
            <p:nvPr/>
          </p:nvSpPr>
          <p:spPr bwMode="auto">
            <a:xfrm>
              <a:off x="5328" y="22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1951" name="Oval 95">
              <a:extLst>
                <a:ext uri="{FF2B5EF4-FFF2-40B4-BE49-F238E27FC236}">
                  <a16:creationId xmlns:a16="http://schemas.microsoft.com/office/drawing/2014/main" id="{14C40640-94DC-4889-A90F-562583DF443E}"/>
                </a:ext>
              </a:extLst>
            </p:cNvPr>
            <p:cNvSpPr>
              <a:spLocks noChangeArrowheads="1"/>
            </p:cNvSpPr>
            <p:nvPr/>
          </p:nvSpPr>
          <p:spPr bwMode="auto">
            <a:xfrm>
              <a:off x="1111" y="2613"/>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2" name="Line 96">
              <a:extLst>
                <a:ext uri="{FF2B5EF4-FFF2-40B4-BE49-F238E27FC236}">
                  <a16:creationId xmlns:a16="http://schemas.microsoft.com/office/drawing/2014/main" id="{9D60AB5E-704B-40CA-AED1-A2E9AF3FB877}"/>
                </a:ext>
              </a:extLst>
            </p:cNvPr>
            <p:cNvSpPr>
              <a:spLocks noChangeShapeType="1"/>
            </p:cNvSpPr>
            <p:nvPr/>
          </p:nvSpPr>
          <p:spPr bwMode="auto">
            <a:xfrm>
              <a:off x="3821" y="2658"/>
              <a:ext cx="1554"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3" name="Oval 97">
              <a:extLst>
                <a:ext uri="{FF2B5EF4-FFF2-40B4-BE49-F238E27FC236}">
                  <a16:creationId xmlns:a16="http://schemas.microsoft.com/office/drawing/2014/main" id="{8A6F4D39-410A-4D7A-A36A-E478419DB345}"/>
                </a:ext>
              </a:extLst>
            </p:cNvPr>
            <p:cNvSpPr>
              <a:spLocks noChangeArrowheads="1"/>
            </p:cNvSpPr>
            <p:nvPr/>
          </p:nvSpPr>
          <p:spPr bwMode="auto">
            <a:xfrm>
              <a:off x="5373" y="2613"/>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4" name="Line 98">
              <a:extLst>
                <a:ext uri="{FF2B5EF4-FFF2-40B4-BE49-F238E27FC236}">
                  <a16:creationId xmlns:a16="http://schemas.microsoft.com/office/drawing/2014/main" id="{94F05031-CF83-4B29-B175-0529B0E9D8CF}"/>
                </a:ext>
              </a:extLst>
            </p:cNvPr>
            <p:cNvSpPr>
              <a:spLocks noChangeShapeType="1"/>
            </p:cNvSpPr>
            <p:nvPr/>
          </p:nvSpPr>
          <p:spPr bwMode="auto">
            <a:xfrm>
              <a:off x="3821" y="1842"/>
              <a:ext cx="37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5" name="Oval 99">
              <a:extLst>
                <a:ext uri="{FF2B5EF4-FFF2-40B4-BE49-F238E27FC236}">
                  <a16:creationId xmlns:a16="http://schemas.microsoft.com/office/drawing/2014/main" id="{3BA659F4-84E6-4DC0-B1A8-BC7639AACE77}"/>
                </a:ext>
              </a:extLst>
            </p:cNvPr>
            <p:cNvSpPr>
              <a:spLocks noChangeArrowheads="1"/>
            </p:cNvSpPr>
            <p:nvPr/>
          </p:nvSpPr>
          <p:spPr bwMode="auto">
            <a:xfrm>
              <a:off x="5373" y="1797"/>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6" name="Line 100">
              <a:extLst>
                <a:ext uri="{FF2B5EF4-FFF2-40B4-BE49-F238E27FC236}">
                  <a16:creationId xmlns:a16="http://schemas.microsoft.com/office/drawing/2014/main" id="{72B85FC2-B39D-4BF2-A3CA-910623BA08BF}"/>
                </a:ext>
              </a:extLst>
            </p:cNvPr>
            <p:cNvSpPr>
              <a:spLocks noChangeShapeType="1"/>
            </p:cNvSpPr>
            <p:nvPr/>
          </p:nvSpPr>
          <p:spPr bwMode="auto">
            <a:xfrm>
              <a:off x="2517" y="1842"/>
              <a:ext cx="91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7" name="Oval 101">
              <a:extLst>
                <a:ext uri="{FF2B5EF4-FFF2-40B4-BE49-F238E27FC236}">
                  <a16:creationId xmlns:a16="http://schemas.microsoft.com/office/drawing/2014/main" id="{C3FCF822-3BBA-4BB6-B879-4D47BCAA728F}"/>
                </a:ext>
              </a:extLst>
            </p:cNvPr>
            <p:cNvSpPr>
              <a:spLocks noChangeArrowheads="1"/>
            </p:cNvSpPr>
            <p:nvPr/>
          </p:nvSpPr>
          <p:spPr bwMode="auto">
            <a:xfrm>
              <a:off x="1020" y="1796"/>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1958" name="Group 102">
              <a:extLst>
                <a:ext uri="{FF2B5EF4-FFF2-40B4-BE49-F238E27FC236}">
                  <a16:creationId xmlns:a16="http://schemas.microsoft.com/office/drawing/2014/main" id="{CF96404D-F7CF-4E9E-AC6A-F507B00B3F83}"/>
                </a:ext>
              </a:extLst>
            </p:cNvPr>
            <p:cNvGrpSpPr>
              <a:grpSpLocks/>
            </p:cNvGrpSpPr>
            <p:nvPr/>
          </p:nvGrpSpPr>
          <p:grpSpPr bwMode="auto">
            <a:xfrm>
              <a:off x="3436" y="2114"/>
              <a:ext cx="97" cy="363"/>
              <a:chOff x="2744" y="2931"/>
              <a:chExt cx="57" cy="283"/>
            </a:xfrm>
          </p:grpSpPr>
          <p:sp>
            <p:nvSpPr>
              <p:cNvPr id="121959" name="Arc 103">
                <a:extLst>
                  <a:ext uri="{FF2B5EF4-FFF2-40B4-BE49-F238E27FC236}">
                    <a16:creationId xmlns:a16="http://schemas.microsoft.com/office/drawing/2014/main" id="{E391B99B-3CAE-4435-A05B-4861EE0E9F1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0" name="Arc 104">
                <a:extLst>
                  <a:ext uri="{FF2B5EF4-FFF2-40B4-BE49-F238E27FC236}">
                    <a16:creationId xmlns:a16="http://schemas.microsoft.com/office/drawing/2014/main" id="{2080AB85-65FE-404A-AC9E-998701ACE44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1" name="Arc 105">
                <a:extLst>
                  <a:ext uri="{FF2B5EF4-FFF2-40B4-BE49-F238E27FC236}">
                    <a16:creationId xmlns:a16="http://schemas.microsoft.com/office/drawing/2014/main" id="{3A5F9EDC-590E-4735-B59A-5EEA386FA41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62" name="Group 106">
              <a:extLst>
                <a:ext uri="{FF2B5EF4-FFF2-40B4-BE49-F238E27FC236}">
                  <a16:creationId xmlns:a16="http://schemas.microsoft.com/office/drawing/2014/main" id="{3B33A66A-C483-4B4B-B342-62DED9830EDC}"/>
                </a:ext>
              </a:extLst>
            </p:cNvPr>
            <p:cNvGrpSpPr>
              <a:grpSpLocks/>
            </p:cNvGrpSpPr>
            <p:nvPr/>
          </p:nvGrpSpPr>
          <p:grpSpPr bwMode="auto">
            <a:xfrm rot="10800000">
              <a:off x="3726" y="2115"/>
              <a:ext cx="95" cy="362"/>
              <a:chOff x="2744" y="2931"/>
              <a:chExt cx="57" cy="283"/>
            </a:xfrm>
          </p:grpSpPr>
          <p:sp>
            <p:nvSpPr>
              <p:cNvPr id="121963" name="Arc 107">
                <a:extLst>
                  <a:ext uri="{FF2B5EF4-FFF2-40B4-BE49-F238E27FC236}">
                    <a16:creationId xmlns:a16="http://schemas.microsoft.com/office/drawing/2014/main" id="{ABC27B82-D6BF-4E54-A5E0-F61709F6C34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4" name="Arc 108">
                <a:extLst>
                  <a:ext uri="{FF2B5EF4-FFF2-40B4-BE49-F238E27FC236}">
                    <a16:creationId xmlns:a16="http://schemas.microsoft.com/office/drawing/2014/main" id="{45977C65-3FD5-41C9-9EA2-F4F28B96293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5" name="Arc 109">
                <a:extLst>
                  <a:ext uri="{FF2B5EF4-FFF2-40B4-BE49-F238E27FC236}">
                    <a16:creationId xmlns:a16="http://schemas.microsoft.com/office/drawing/2014/main" id="{1F750331-D0BB-4CCE-8DF3-882A97EBD54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966" name="Line 110">
              <a:extLst>
                <a:ext uri="{FF2B5EF4-FFF2-40B4-BE49-F238E27FC236}">
                  <a16:creationId xmlns:a16="http://schemas.microsoft.com/office/drawing/2014/main" id="{960D8F7E-EB81-4906-9E42-5D634C8DAF1B}"/>
                </a:ext>
              </a:extLst>
            </p:cNvPr>
            <p:cNvSpPr>
              <a:spLocks noChangeShapeType="1"/>
            </p:cNvSpPr>
            <p:nvPr/>
          </p:nvSpPr>
          <p:spPr bwMode="auto">
            <a:xfrm flipH="1" flipV="1">
              <a:off x="3821" y="2477"/>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7" name="Line 111">
              <a:extLst>
                <a:ext uri="{FF2B5EF4-FFF2-40B4-BE49-F238E27FC236}">
                  <a16:creationId xmlns:a16="http://schemas.microsoft.com/office/drawing/2014/main" id="{E4259883-66DB-4C60-889D-EAA11BC0229A}"/>
                </a:ext>
              </a:extLst>
            </p:cNvPr>
            <p:cNvSpPr>
              <a:spLocks noChangeShapeType="1"/>
            </p:cNvSpPr>
            <p:nvPr/>
          </p:nvSpPr>
          <p:spPr bwMode="auto">
            <a:xfrm flipH="1" flipV="1">
              <a:off x="3821" y="1842"/>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68" name="Line 112">
              <a:extLst>
                <a:ext uri="{FF2B5EF4-FFF2-40B4-BE49-F238E27FC236}">
                  <a16:creationId xmlns:a16="http://schemas.microsoft.com/office/drawing/2014/main" id="{F634933B-36B6-4553-8C79-4A565E865012}"/>
                </a:ext>
              </a:extLst>
            </p:cNvPr>
            <p:cNvSpPr>
              <a:spLocks noChangeShapeType="1"/>
            </p:cNvSpPr>
            <p:nvPr/>
          </p:nvSpPr>
          <p:spPr bwMode="auto">
            <a:xfrm>
              <a:off x="1111" y="1751"/>
              <a:ext cx="29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69" name="Line 113">
              <a:extLst>
                <a:ext uri="{FF2B5EF4-FFF2-40B4-BE49-F238E27FC236}">
                  <a16:creationId xmlns:a16="http://schemas.microsoft.com/office/drawing/2014/main" id="{F002E910-071A-4F0D-8EBA-EB397D31EFCE}"/>
                </a:ext>
              </a:extLst>
            </p:cNvPr>
            <p:cNvSpPr>
              <a:spLocks noChangeShapeType="1"/>
            </p:cNvSpPr>
            <p:nvPr/>
          </p:nvSpPr>
          <p:spPr bwMode="auto">
            <a:xfrm>
              <a:off x="5103" y="1752"/>
              <a:ext cx="387"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70" name="Line 114">
              <a:extLst>
                <a:ext uri="{FF2B5EF4-FFF2-40B4-BE49-F238E27FC236}">
                  <a16:creationId xmlns:a16="http://schemas.microsoft.com/office/drawing/2014/main" id="{163F65D3-6BF4-49DE-B4CE-49AE91EAA228}"/>
                </a:ext>
              </a:extLst>
            </p:cNvPr>
            <p:cNvSpPr>
              <a:spLocks noChangeShapeType="1"/>
            </p:cNvSpPr>
            <p:nvPr/>
          </p:nvSpPr>
          <p:spPr bwMode="auto">
            <a:xfrm>
              <a:off x="2744" y="1841"/>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1971" name="Group 115">
              <a:extLst>
                <a:ext uri="{FF2B5EF4-FFF2-40B4-BE49-F238E27FC236}">
                  <a16:creationId xmlns:a16="http://schemas.microsoft.com/office/drawing/2014/main" id="{F2623388-24DE-4A62-8212-F6ADFCAB9D55}"/>
                </a:ext>
              </a:extLst>
            </p:cNvPr>
            <p:cNvGrpSpPr>
              <a:grpSpLocks/>
            </p:cNvGrpSpPr>
            <p:nvPr/>
          </p:nvGrpSpPr>
          <p:grpSpPr bwMode="auto">
            <a:xfrm>
              <a:off x="2880" y="2068"/>
              <a:ext cx="91" cy="363"/>
              <a:chOff x="2744" y="2931"/>
              <a:chExt cx="57" cy="283"/>
            </a:xfrm>
          </p:grpSpPr>
          <p:sp>
            <p:nvSpPr>
              <p:cNvPr id="121972" name="Arc 116">
                <a:extLst>
                  <a:ext uri="{FF2B5EF4-FFF2-40B4-BE49-F238E27FC236}">
                    <a16:creationId xmlns:a16="http://schemas.microsoft.com/office/drawing/2014/main" id="{54C89F6B-9BBD-48F7-B430-65383E4FF45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73" name="Arc 117">
                <a:extLst>
                  <a:ext uri="{FF2B5EF4-FFF2-40B4-BE49-F238E27FC236}">
                    <a16:creationId xmlns:a16="http://schemas.microsoft.com/office/drawing/2014/main" id="{85D25520-1726-4642-81EE-EED917675B4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74" name="Arc 118">
                <a:extLst>
                  <a:ext uri="{FF2B5EF4-FFF2-40B4-BE49-F238E27FC236}">
                    <a16:creationId xmlns:a16="http://schemas.microsoft.com/office/drawing/2014/main" id="{B9A3EFE8-74E6-4626-8525-53C6BF76643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75" name="Group 119">
              <a:extLst>
                <a:ext uri="{FF2B5EF4-FFF2-40B4-BE49-F238E27FC236}">
                  <a16:creationId xmlns:a16="http://schemas.microsoft.com/office/drawing/2014/main" id="{2D76EC94-B926-45E2-96E1-B24E12DD54FA}"/>
                </a:ext>
              </a:extLst>
            </p:cNvPr>
            <p:cNvGrpSpPr>
              <a:grpSpLocks/>
            </p:cNvGrpSpPr>
            <p:nvPr/>
          </p:nvGrpSpPr>
          <p:grpSpPr bwMode="auto">
            <a:xfrm rot="16200000">
              <a:off x="4354" y="1592"/>
              <a:ext cx="90" cy="408"/>
              <a:chOff x="2744" y="2931"/>
              <a:chExt cx="57" cy="283"/>
            </a:xfrm>
          </p:grpSpPr>
          <p:sp>
            <p:nvSpPr>
              <p:cNvPr id="121976" name="Arc 120">
                <a:extLst>
                  <a:ext uri="{FF2B5EF4-FFF2-40B4-BE49-F238E27FC236}">
                    <a16:creationId xmlns:a16="http://schemas.microsoft.com/office/drawing/2014/main" id="{334EF51B-27F3-4BB7-8A6F-48D721CC620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77" name="Arc 121">
                <a:extLst>
                  <a:ext uri="{FF2B5EF4-FFF2-40B4-BE49-F238E27FC236}">
                    <a16:creationId xmlns:a16="http://schemas.microsoft.com/office/drawing/2014/main" id="{D6B805F0-C1F1-4F58-8F5A-DB58ACF1C41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78" name="Arc 122">
                <a:extLst>
                  <a:ext uri="{FF2B5EF4-FFF2-40B4-BE49-F238E27FC236}">
                    <a16:creationId xmlns:a16="http://schemas.microsoft.com/office/drawing/2014/main" id="{AABEBF70-5F8A-4AAC-8CD8-1C9FA73839A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979" name="Group 123">
              <a:extLst>
                <a:ext uri="{FF2B5EF4-FFF2-40B4-BE49-F238E27FC236}">
                  <a16:creationId xmlns:a16="http://schemas.microsoft.com/office/drawing/2014/main" id="{81D82069-6917-4E32-AC3C-D878C88D98E3}"/>
                </a:ext>
              </a:extLst>
            </p:cNvPr>
            <p:cNvGrpSpPr>
              <a:grpSpLocks/>
            </p:cNvGrpSpPr>
            <p:nvPr/>
          </p:nvGrpSpPr>
          <p:grpSpPr bwMode="auto">
            <a:xfrm rot="16200000">
              <a:off x="2268" y="1592"/>
              <a:ext cx="90" cy="408"/>
              <a:chOff x="2744" y="2931"/>
              <a:chExt cx="57" cy="283"/>
            </a:xfrm>
          </p:grpSpPr>
          <p:sp>
            <p:nvSpPr>
              <p:cNvPr id="121980" name="Arc 124">
                <a:extLst>
                  <a:ext uri="{FF2B5EF4-FFF2-40B4-BE49-F238E27FC236}">
                    <a16:creationId xmlns:a16="http://schemas.microsoft.com/office/drawing/2014/main" id="{1AAC1E5A-D532-4B75-BB07-2DC5ADF2397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81" name="Arc 125">
                <a:extLst>
                  <a:ext uri="{FF2B5EF4-FFF2-40B4-BE49-F238E27FC236}">
                    <a16:creationId xmlns:a16="http://schemas.microsoft.com/office/drawing/2014/main" id="{B1E106D2-27CB-4D98-92A3-48238B7A15A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82" name="Arc 126">
                <a:extLst>
                  <a:ext uri="{FF2B5EF4-FFF2-40B4-BE49-F238E27FC236}">
                    <a16:creationId xmlns:a16="http://schemas.microsoft.com/office/drawing/2014/main" id="{18A6B463-B814-4B46-9C3F-D530B522D53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983" name="Line 127">
              <a:extLst>
                <a:ext uri="{FF2B5EF4-FFF2-40B4-BE49-F238E27FC236}">
                  <a16:creationId xmlns:a16="http://schemas.microsoft.com/office/drawing/2014/main" id="{1E635F93-B2AE-4491-9DA1-15C46616716E}"/>
                </a:ext>
              </a:extLst>
            </p:cNvPr>
            <p:cNvSpPr>
              <a:spLocks noChangeShapeType="1"/>
            </p:cNvSpPr>
            <p:nvPr/>
          </p:nvSpPr>
          <p:spPr bwMode="auto">
            <a:xfrm>
              <a:off x="1111" y="1842"/>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84" name="Line 128">
              <a:extLst>
                <a:ext uri="{FF2B5EF4-FFF2-40B4-BE49-F238E27FC236}">
                  <a16:creationId xmlns:a16="http://schemas.microsoft.com/office/drawing/2014/main" id="{ACEEA722-7837-4AED-AB71-4643DD4D8BA5}"/>
                </a:ext>
              </a:extLst>
            </p:cNvPr>
            <p:cNvSpPr>
              <a:spLocks noChangeShapeType="1"/>
            </p:cNvSpPr>
            <p:nvPr/>
          </p:nvSpPr>
          <p:spPr bwMode="auto">
            <a:xfrm>
              <a:off x="4604" y="184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85" name="Text Box 129">
              <a:extLst>
                <a:ext uri="{FF2B5EF4-FFF2-40B4-BE49-F238E27FC236}">
                  <a16:creationId xmlns:a16="http://schemas.microsoft.com/office/drawing/2014/main" id="{8C546CEC-96E0-4193-81FE-02FF333A5966}"/>
                </a:ext>
              </a:extLst>
            </p:cNvPr>
            <p:cNvSpPr txBox="1">
              <a:spLocks noChangeArrowheads="1"/>
            </p:cNvSpPr>
            <p:nvPr/>
          </p:nvSpPr>
          <p:spPr bwMode="auto">
            <a:xfrm>
              <a:off x="4150" y="1392"/>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2S</a:t>
              </a:r>
              <a:endParaRPr kumimoji="1" lang="en-US" altLang="zh-CN">
                <a:solidFill>
                  <a:schemeClr val="bg1"/>
                </a:solidFill>
                <a:ea typeface="宋体" panose="02010600030101010101" pitchFamily="2" charset="-122"/>
              </a:endParaRPr>
            </a:p>
          </p:txBody>
        </p:sp>
        <p:sp>
          <p:nvSpPr>
            <p:cNvPr id="121986" name="Line 130">
              <a:extLst>
                <a:ext uri="{FF2B5EF4-FFF2-40B4-BE49-F238E27FC236}">
                  <a16:creationId xmlns:a16="http://schemas.microsoft.com/office/drawing/2014/main" id="{6CB008E2-49EB-4D31-A1FD-D120DA327DCC}"/>
                </a:ext>
              </a:extLst>
            </p:cNvPr>
            <p:cNvSpPr>
              <a:spLocks noChangeShapeType="1"/>
            </p:cNvSpPr>
            <p:nvPr/>
          </p:nvSpPr>
          <p:spPr bwMode="auto">
            <a:xfrm>
              <a:off x="2607" y="2023"/>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87" name="Rectangle 131">
              <a:extLst>
                <a:ext uri="{FF2B5EF4-FFF2-40B4-BE49-F238E27FC236}">
                  <a16:creationId xmlns:a16="http://schemas.microsoft.com/office/drawing/2014/main" id="{EC078EE4-7A7F-4B94-80A1-157BEC37B539}"/>
                </a:ext>
              </a:extLst>
            </p:cNvPr>
            <p:cNvSpPr>
              <a:spLocks noChangeArrowheads="1"/>
            </p:cNvSpPr>
            <p:nvPr/>
          </p:nvSpPr>
          <p:spPr bwMode="auto">
            <a:xfrm>
              <a:off x="2526" y="211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88" name="Line 132">
              <a:extLst>
                <a:ext uri="{FF2B5EF4-FFF2-40B4-BE49-F238E27FC236}">
                  <a16:creationId xmlns:a16="http://schemas.microsoft.com/office/drawing/2014/main" id="{92E0D345-F870-4E60-9BCF-F79A9D02026D}"/>
                </a:ext>
              </a:extLst>
            </p:cNvPr>
            <p:cNvSpPr>
              <a:spLocks noChangeShapeType="1"/>
            </p:cNvSpPr>
            <p:nvPr/>
          </p:nvSpPr>
          <p:spPr bwMode="auto">
            <a:xfrm>
              <a:off x="2607" y="2023"/>
              <a:ext cx="27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89" name="Line 133">
              <a:extLst>
                <a:ext uri="{FF2B5EF4-FFF2-40B4-BE49-F238E27FC236}">
                  <a16:creationId xmlns:a16="http://schemas.microsoft.com/office/drawing/2014/main" id="{2365B8A1-3237-4EA6-AF04-0136DC21035C}"/>
                </a:ext>
              </a:extLst>
            </p:cNvPr>
            <p:cNvSpPr>
              <a:spLocks noChangeShapeType="1"/>
            </p:cNvSpPr>
            <p:nvPr/>
          </p:nvSpPr>
          <p:spPr bwMode="auto">
            <a:xfrm>
              <a:off x="2607" y="2522"/>
              <a:ext cx="27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90" name="Line 134">
              <a:extLst>
                <a:ext uri="{FF2B5EF4-FFF2-40B4-BE49-F238E27FC236}">
                  <a16:creationId xmlns:a16="http://schemas.microsoft.com/office/drawing/2014/main" id="{091AF959-F23A-4293-96D6-69184F436D82}"/>
                </a:ext>
              </a:extLst>
            </p:cNvPr>
            <p:cNvSpPr>
              <a:spLocks noChangeShapeType="1"/>
            </p:cNvSpPr>
            <p:nvPr/>
          </p:nvSpPr>
          <p:spPr bwMode="auto">
            <a:xfrm>
              <a:off x="2880" y="2023"/>
              <a:ext cx="0" cy="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91" name="Line 135">
              <a:extLst>
                <a:ext uri="{FF2B5EF4-FFF2-40B4-BE49-F238E27FC236}">
                  <a16:creationId xmlns:a16="http://schemas.microsoft.com/office/drawing/2014/main" id="{DE1DC7FB-DB0A-4F04-933A-B009C9AC87CC}"/>
                </a:ext>
              </a:extLst>
            </p:cNvPr>
            <p:cNvSpPr>
              <a:spLocks noChangeShapeType="1"/>
            </p:cNvSpPr>
            <p:nvPr/>
          </p:nvSpPr>
          <p:spPr bwMode="auto">
            <a:xfrm>
              <a:off x="2880" y="2431"/>
              <a:ext cx="0" cy="9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992" name="Rectangle 136">
              <a:extLst>
                <a:ext uri="{FF2B5EF4-FFF2-40B4-BE49-F238E27FC236}">
                  <a16:creationId xmlns:a16="http://schemas.microsoft.com/office/drawing/2014/main" id="{99215FA3-BAA0-4B93-932C-00276C0D1C6A}"/>
                </a:ext>
              </a:extLst>
            </p:cNvPr>
            <p:cNvSpPr>
              <a:spLocks noChangeArrowheads="1"/>
            </p:cNvSpPr>
            <p:nvPr/>
          </p:nvSpPr>
          <p:spPr bwMode="auto">
            <a:xfrm>
              <a:off x="1565" y="175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93" name="Rectangle 137">
              <a:extLst>
                <a:ext uri="{FF2B5EF4-FFF2-40B4-BE49-F238E27FC236}">
                  <a16:creationId xmlns:a16="http://schemas.microsoft.com/office/drawing/2014/main" id="{EA9B080F-7A05-455F-8BE8-B7778630A727}"/>
                </a:ext>
              </a:extLst>
            </p:cNvPr>
            <p:cNvSpPr>
              <a:spLocks noChangeArrowheads="1"/>
            </p:cNvSpPr>
            <p:nvPr/>
          </p:nvSpPr>
          <p:spPr bwMode="auto">
            <a:xfrm>
              <a:off x="4740" y="175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additive="base">
                                        <p:cTn id="7" dur="500" fill="hold"/>
                                        <p:tgtEl>
                                          <p:spTgt spid="121858"/>
                                        </p:tgtEl>
                                        <p:attrNameLst>
                                          <p:attrName>ppt_x</p:attrName>
                                        </p:attrNameLst>
                                      </p:cBhvr>
                                      <p:tavLst>
                                        <p:tav tm="0">
                                          <p:val>
                                            <p:strVal val="#ppt_x"/>
                                          </p:val>
                                        </p:tav>
                                        <p:tav tm="100000">
                                          <p:val>
                                            <p:strVal val="#ppt_x"/>
                                          </p:val>
                                        </p:tav>
                                      </p:tavLst>
                                    </p:anim>
                                    <p:anim calcmode="lin" valueType="num">
                                      <p:cBhvr additive="base">
                                        <p:cTn id="8" dur="500" fill="hold"/>
                                        <p:tgtEl>
                                          <p:spTgt spid="12185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121869"/>
                                        </p:tgtEl>
                                        <p:attrNameLst>
                                          <p:attrName>style.visibility</p:attrName>
                                        </p:attrNameLst>
                                      </p:cBhvr>
                                      <p:to>
                                        <p:strVal val="visible"/>
                                      </p:to>
                                    </p:set>
                                    <p:animEffect transition="in" filter="blinds(horizontal)">
                                      <p:cBhvr>
                                        <p:cTn id="12" dur="500"/>
                                        <p:tgtEl>
                                          <p:spTgt spid="121869"/>
                                        </p:tgtEl>
                                      </p:cBhvr>
                                    </p:animEffect>
                                  </p:childTnLst>
                                </p:cTn>
                              </p:par>
                            </p:childTnLst>
                          </p:cTn>
                        </p:par>
                        <p:par>
                          <p:cTn id="13" fill="hold" nodeType="afterGroup">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21862"/>
                                        </p:tgtEl>
                                        <p:attrNameLst>
                                          <p:attrName>style.visibility</p:attrName>
                                        </p:attrNameLst>
                                      </p:cBhvr>
                                      <p:to>
                                        <p:strVal val="visible"/>
                                      </p:to>
                                    </p:set>
                                    <p:animEffect transition="in" filter="wedge">
                                      <p:cBhvr>
                                        <p:cTn id="16" dur="2000"/>
                                        <p:tgtEl>
                                          <p:spTgt spid="1218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1859"/>
                                        </p:tgtEl>
                                        <p:attrNameLst>
                                          <p:attrName>style.visibility</p:attrName>
                                        </p:attrNameLst>
                                      </p:cBhvr>
                                      <p:to>
                                        <p:strVal val="visible"/>
                                      </p:to>
                                    </p:set>
                                    <p:animEffect transition="in" filter="randombar(horizontal)">
                                      <p:cBhvr>
                                        <p:cTn id="21" dur="500"/>
                                        <p:tgtEl>
                                          <p:spTgt spid="1218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1860"/>
                                        </p:tgtEl>
                                        <p:attrNameLst>
                                          <p:attrName>style.visibility</p:attrName>
                                        </p:attrNameLst>
                                      </p:cBhvr>
                                      <p:to>
                                        <p:strVal val="visible"/>
                                      </p:to>
                                    </p:set>
                                    <p:anim calcmode="lin" valueType="num">
                                      <p:cBhvr additive="base">
                                        <p:cTn id="26" dur="500" fill="hold"/>
                                        <p:tgtEl>
                                          <p:spTgt spid="121860"/>
                                        </p:tgtEl>
                                        <p:attrNameLst>
                                          <p:attrName>ppt_x</p:attrName>
                                        </p:attrNameLst>
                                      </p:cBhvr>
                                      <p:tavLst>
                                        <p:tav tm="0">
                                          <p:val>
                                            <p:strVal val="0-#ppt_w/2"/>
                                          </p:val>
                                        </p:tav>
                                        <p:tav tm="100000">
                                          <p:val>
                                            <p:strVal val="#ppt_x"/>
                                          </p:val>
                                        </p:tav>
                                      </p:tavLst>
                                    </p:anim>
                                    <p:anim calcmode="lin" valueType="num">
                                      <p:cBhvr additive="base">
                                        <p:cTn id="27"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1930"/>
                                        </p:tgtEl>
                                        <p:attrNameLst>
                                          <p:attrName>style.visibility</p:attrName>
                                        </p:attrNameLst>
                                      </p:cBhvr>
                                      <p:to>
                                        <p:strVal val="visible"/>
                                      </p:to>
                                    </p:set>
                                    <p:animEffect transition="in" filter="wipe(left)">
                                      <p:cBhvr>
                                        <p:cTn id="32" dur="1000"/>
                                        <p:tgtEl>
                                          <p:spTgt spid="121930"/>
                                        </p:tgtEl>
                                      </p:cBhvr>
                                    </p:animEffect>
                                  </p:childTnLst>
                                </p:cTn>
                              </p:par>
                            </p:childTnLst>
                          </p:cTn>
                        </p:par>
                        <p:par>
                          <p:cTn id="33" fill="hold" nodeType="afterGroup">
                            <p:stCondLst>
                              <p:cond delay="1000"/>
                            </p:stCondLst>
                            <p:childTnLst>
                              <p:par>
                                <p:cTn id="34" presetID="2" presetClass="entr" presetSubtype="2" fill="hold" grpId="0" nodeType="afterEffect">
                                  <p:stCondLst>
                                    <p:cond delay="0"/>
                                  </p:stCondLst>
                                  <p:childTnLst>
                                    <p:set>
                                      <p:cBhvr>
                                        <p:cTn id="35" dur="1" fill="hold">
                                          <p:stCondLst>
                                            <p:cond delay="0"/>
                                          </p:stCondLst>
                                        </p:cTn>
                                        <p:tgtEl>
                                          <p:spTgt spid="121861"/>
                                        </p:tgtEl>
                                        <p:attrNameLst>
                                          <p:attrName>style.visibility</p:attrName>
                                        </p:attrNameLst>
                                      </p:cBhvr>
                                      <p:to>
                                        <p:strVal val="visible"/>
                                      </p:to>
                                    </p:set>
                                    <p:anim calcmode="lin" valueType="num">
                                      <p:cBhvr additive="base">
                                        <p:cTn id="36" dur="500" fill="hold"/>
                                        <p:tgtEl>
                                          <p:spTgt spid="121861"/>
                                        </p:tgtEl>
                                        <p:attrNameLst>
                                          <p:attrName>ppt_x</p:attrName>
                                        </p:attrNameLst>
                                      </p:cBhvr>
                                      <p:tavLst>
                                        <p:tav tm="0">
                                          <p:val>
                                            <p:strVal val="1+#ppt_w/2"/>
                                          </p:val>
                                        </p:tav>
                                        <p:tav tm="100000">
                                          <p:val>
                                            <p:strVal val="#ppt_x"/>
                                          </p:val>
                                        </p:tav>
                                      </p:tavLst>
                                    </p:anim>
                                    <p:anim calcmode="lin" valueType="num">
                                      <p:cBhvr additive="base">
                                        <p:cTn id="37"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autoUpdateAnimBg="0"/>
      <p:bldP spid="121860" grpId="0"/>
      <p:bldP spid="121861" grpId="0" autoUpdateAnimBg="0"/>
      <p:bldP spid="121862"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D7F61E68-30B0-4C5F-A793-2CCFB74FB12A}"/>
              </a:ext>
            </a:extLst>
          </p:cNvPr>
          <p:cNvSpPr txBox="1">
            <a:spLocks noChangeArrowheads="1"/>
          </p:cNvSpPr>
          <p:nvPr/>
        </p:nvSpPr>
        <p:spPr bwMode="auto">
          <a:xfrm>
            <a:off x="323850" y="1052513"/>
            <a:ext cx="8569325"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zh-CN" altLang="en-US" b="1">
                <a:solidFill>
                  <a:srgbClr val="FFFF00"/>
                </a:solidFill>
                <a:latin typeface="楷体_GB2312" pitchFamily="49" charset="-122"/>
                <a:ea typeface="楷体_GB2312" pitchFamily="49" charset="-122"/>
              </a:rPr>
              <a:t>以上是在线性情况下讨论实际变压器。实际上铁心变压器由于铁磁材料</a:t>
            </a:r>
            <a:r>
              <a:rPr kumimoji="1" lang="zh-CN" altLang="en-US">
                <a:solidFill>
                  <a:srgbClr val="FFFF00"/>
                </a:solidFill>
                <a:latin typeface="仿宋_GB2312" pitchFamily="49" charset="-122"/>
                <a:ea typeface="仿宋_GB2312" pitchFamily="49" charset="-122"/>
              </a:rPr>
              <a:t> </a:t>
            </a:r>
            <a:r>
              <a:rPr kumimoji="1" lang="en-US" altLang="zh-CN" i="1">
                <a:solidFill>
                  <a:schemeClr val="bg1"/>
                </a:solidFill>
                <a:latin typeface="Times New Roman" panose="02020603050405020304" pitchFamily="18" charset="0"/>
                <a:ea typeface="仿宋_GB2312" pitchFamily="49" charset="-122"/>
              </a:rPr>
              <a:t>B</a:t>
            </a:r>
            <a:r>
              <a:rPr kumimoji="1" lang="en-US" altLang="zh-CN">
                <a:solidFill>
                  <a:schemeClr val="bg1"/>
                </a:solidFill>
                <a:latin typeface="Times New Roman" panose="02020603050405020304" pitchFamily="18" charset="0"/>
                <a:ea typeface="仿宋_GB2312" pitchFamily="49" charset="-122"/>
              </a:rPr>
              <a:t>–</a:t>
            </a:r>
            <a:r>
              <a:rPr kumimoji="1" lang="en-US" altLang="zh-CN" i="1">
                <a:solidFill>
                  <a:schemeClr val="bg1"/>
                </a:solidFill>
                <a:latin typeface="Times New Roman" panose="02020603050405020304" pitchFamily="18" charset="0"/>
                <a:ea typeface="仿宋_GB2312" pitchFamily="49" charset="-122"/>
              </a:rPr>
              <a:t>H</a:t>
            </a:r>
            <a:r>
              <a:rPr kumimoji="1" lang="zh-CN" altLang="en-US" b="1">
                <a:solidFill>
                  <a:srgbClr val="FFFF00"/>
                </a:solidFill>
                <a:latin typeface="楷体_GB2312" pitchFamily="49" charset="-122"/>
                <a:ea typeface="楷体_GB2312" pitchFamily="49" charset="-122"/>
              </a:rPr>
              <a:t>特性的非线性</a:t>
            </a:r>
            <a:r>
              <a:rPr kumimoji="1" lang="en-US" altLang="zh-CN" b="1">
                <a:solidFill>
                  <a:srgbClr val="FFFF00"/>
                </a:solidFill>
                <a:latin typeface="楷体_GB2312" pitchFamily="49" charset="-122"/>
                <a:ea typeface="楷体_GB2312" pitchFamily="49" charset="-122"/>
              </a:rPr>
              <a:t>, </a:t>
            </a:r>
            <a:r>
              <a:rPr kumimoji="1" lang="zh-CN" altLang="en-US" b="1">
                <a:solidFill>
                  <a:srgbClr val="FFFF00"/>
                </a:solidFill>
                <a:latin typeface="楷体_GB2312" pitchFamily="49" charset="-122"/>
                <a:ea typeface="楷体_GB2312" pitchFamily="49" charset="-122"/>
              </a:rPr>
              <a:t>初级和次级都是非线性元件，原本不能用线性电路的方法来分析计算，但漏磁通是通过空气闭合的，认为漏感</a:t>
            </a:r>
            <a:r>
              <a:rPr kumimoji="1" lang="en-US" altLang="zh-CN" i="1">
                <a:solidFill>
                  <a:schemeClr val="bg1"/>
                </a:solidFill>
                <a:latin typeface="Times New Roman" panose="02020603050405020304" pitchFamily="18" charset="0"/>
                <a:ea typeface="仿宋_GB2312" pitchFamily="49" charset="-122"/>
              </a:rPr>
              <a:t>L</a:t>
            </a:r>
            <a:r>
              <a:rPr kumimoji="1" lang="en-US" altLang="zh-CN" baseline="-25000">
                <a:solidFill>
                  <a:schemeClr val="bg1"/>
                </a:solidFill>
                <a:latin typeface="Times New Roman" panose="02020603050405020304" pitchFamily="18" charset="0"/>
                <a:ea typeface="仿宋_GB2312" pitchFamily="49" charset="-122"/>
              </a:rPr>
              <a:t>S1</a:t>
            </a:r>
            <a:r>
              <a:rPr kumimoji="1" lang="zh-CN" altLang="en-US">
                <a:solidFill>
                  <a:schemeClr val="bg1"/>
                </a:solidFill>
                <a:latin typeface="Times New Roman" panose="02020603050405020304" pitchFamily="18" charset="0"/>
                <a:ea typeface="仿宋_GB2312" pitchFamily="49" charset="-122"/>
              </a:rPr>
              <a:t>，</a:t>
            </a:r>
            <a:r>
              <a:rPr kumimoji="1" lang="en-US" altLang="zh-CN" i="1">
                <a:solidFill>
                  <a:schemeClr val="bg1"/>
                </a:solidFill>
                <a:latin typeface="Times New Roman" panose="02020603050405020304" pitchFamily="18" charset="0"/>
                <a:ea typeface="仿宋_GB2312" pitchFamily="49" charset="-122"/>
              </a:rPr>
              <a:t>L</a:t>
            </a:r>
            <a:r>
              <a:rPr kumimoji="1" lang="en-US" altLang="zh-CN" baseline="-25000">
                <a:solidFill>
                  <a:schemeClr val="bg1"/>
                </a:solidFill>
                <a:latin typeface="Times New Roman" panose="02020603050405020304" pitchFamily="18" charset="0"/>
                <a:ea typeface="仿宋_GB2312" pitchFamily="49" charset="-122"/>
              </a:rPr>
              <a:t>S2</a:t>
            </a:r>
            <a:r>
              <a:rPr kumimoji="1" lang="en-US" altLang="zh-CN" b="1" baseline="-25000">
                <a:solidFill>
                  <a:srgbClr val="FFFF00"/>
                </a:solidFill>
                <a:latin typeface="仿宋_GB2312" pitchFamily="49" charset="-122"/>
                <a:ea typeface="仿宋_GB2312" pitchFamily="49" charset="-122"/>
              </a:rPr>
              <a:t>  </a:t>
            </a:r>
            <a:r>
              <a:rPr kumimoji="1" lang="zh-CN" altLang="en-US" b="1">
                <a:solidFill>
                  <a:srgbClr val="FFFF00"/>
                </a:solidFill>
                <a:latin typeface="楷体_GB2312" pitchFamily="49" charset="-122"/>
                <a:ea typeface="楷体_GB2312" pitchFamily="49" charset="-122"/>
              </a:rPr>
              <a:t>基本上是线性的，激磁电感</a:t>
            </a:r>
            <a:r>
              <a:rPr kumimoji="1" lang="en-US" altLang="zh-CN" i="1">
                <a:solidFill>
                  <a:schemeClr val="bg1"/>
                </a:solidFill>
                <a:latin typeface="Times New Roman" panose="02020603050405020304" pitchFamily="18" charset="0"/>
                <a:ea typeface="楷体_GB2312" pitchFamily="49" charset="-122"/>
              </a:rPr>
              <a:t>L</a:t>
            </a:r>
            <a:r>
              <a:rPr kumimoji="1" lang="en-US" altLang="zh-CN" baseline="-25000">
                <a:solidFill>
                  <a:schemeClr val="bg1"/>
                </a:solidFill>
                <a:latin typeface="Times New Roman" panose="02020603050405020304" pitchFamily="18" charset="0"/>
                <a:ea typeface="楷体_GB2312" pitchFamily="49" charset="-122"/>
              </a:rPr>
              <a:t>1</a:t>
            </a:r>
            <a:r>
              <a:rPr kumimoji="1" lang="zh-CN" altLang="en-US" b="1">
                <a:solidFill>
                  <a:srgbClr val="FFFF00"/>
                </a:solidFill>
                <a:latin typeface="楷体_GB2312" pitchFamily="49" charset="-122"/>
                <a:ea typeface="楷体_GB2312" pitchFamily="49" charset="-122"/>
              </a:rPr>
              <a:t>虽是非线性的，但其值很大，并联在电路上只取很小的电流影响很小，电机学中常用这种等值电路。</a:t>
            </a:r>
          </a:p>
        </p:txBody>
      </p:sp>
      <p:grpSp>
        <p:nvGrpSpPr>
          <p:cNvPr id="122883" name="Group 3">
            <a:extLst>
              <a:ext uri="{FF2B5EF4-FFF2-40B4-BE49-F238E27FC236}">
                <a16:creationId xmlns:a16="http://schemas.microsoft.com/office/drawing/2014/main" id="{E96E6825-9433-4539-BF30-5836737E7AA3}"/>
              </a:ext>
            </a:extLst>
          </p:cNvPr>
          <p:cNvGrpSpPr>
            <a:grpSpLocks/>
          </p:cNvGrpSpPr>
          <p:nvPr/>
        </p:nvGrpSpPr>
        <p:grpSpPr bwMode="auto">
          <a:xfrm>
            <a:off x="8316913" y="6446838"/>
            <a:ext cx="792162" cy="366712"/>
            <a:chOff x="5193" y="4020"/>
            <a:chExt cx="499" cy="231"/>
          </a:xfrm>
        </p:grpSpPr>
        <p:pic>
          <p:nvPicPr>
            <p:cNvPr id="122884" name="Picture 4" descr="78900">
              <a:extLst>
                <a:ext uri="{FF2B5EF4-FFF2-40B4-BE49-F238E27FC236}">
                  <a16:creationId xmlns:a16="http://schemas.microsoft.com/office/drawing/2014/main" id="{1945502F-3979-4BDF-B4C0-891F2C34E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2885" name="Text Box 5">
              <a:hlinkClick r:id="" action="ppaction://hlinkshowjump?jump=nextslide"/>
              <a:extLst>
                <a:ext uri="{FF2B5EF4-FFF2-40B4-BE49-F238E27FC236}">
                  <a16:creationId xmlns:a16="http://schemas.microsoft.com/office/drawing/2014/main" id="{59D41C82-4E04-4227-BC7B-CC8FCE0574F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2886" name="Group 6">
            <a:extLst>
              <a:ext uri="{FF2B5EF4-FFF2-40B4-BE49-F238E27FC236}">
                <a16:creationId xmlns:a16="http://schemas.microsoft.com/office/drawing/2014/main" id="{53E62CE0-F094-41FE-B2DF-2EC60EE34B5C}"/>
              </a:ext>
            </a:extLst>
          </p:cNvPr>
          <p:cNvGrpSpPr>
            <a:grpSpLocks/>
          </p:cNvGrpSpPr>
          <p:nvPr/>
        </p:nvGrpSpPr>
        <p:grpSpPr bwMode="auto">
          <a:xfrm>
            <a:off x="7453313" y="6446838"/>
            <a:ext cx="792162" cy="366712"/>
            <a:chOff x="4649" y="4020"/>
            <a:chExt cx="499" cy="231"/>
          </a:xfrm>
        </p:grpSpPr>
        <p:pic>
          <p:nvPicPr>
            <p:cNvPr id="122887" name="Picture 7" descr="78900">
              <a:extLst>
                <a:ext uri="{FF2B5EF4-FFF2-40B4-BE49-F238E27FC236}">
                  <a16:creationId xmlns:a16="http://schemas.microsoft.com/office/drawing/2014/main" id="{0F33D17F-2C6B-4B5E-B8F9-62E7C3A2C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2888" name="Text Box 8">
              <a:hlinkClick r:id="" action="ppaction://hlinkshowjump?jump=previousslide"/>
              <a:extLst>
                <a:ext uri="{FF2B5EF4-FFF2-40B4-BE49-F238E27FC236}">
                  <a16:creationId xmlns:a16="http://schemas.microsoft.com/office/drawing/2014/main" id="{8A356BF3-8B46-479C-A7EB-ED597A94C17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22889" name="Group 9">
            <a:extLst>
              <a:ext uri="{FF2B5EF4-FFF2-40B4-BE49-F238E27FC236}">
                <a16:creationId xmlns:a16="http://schemas.microsoft.com/office/drawing/2014/main" id="{F4AC79ED-6441-4FB6-8922-E9F0A7416883}"/>
              </a:ext>
            </a:extLst>
          </p:cNvPr>
          <p:cNvGrpSpPr>
            <a:grpSpLocks/>
          </p:cNvGrpSpPr>
          <p:nvPr/>
        </p:nvGrpSpPr>
        <p:grpSpPr bwMode="auto">
          <a:xfrm>
            <a:off x="323850" y="404813"/>
            <a:ext cx="1949450" cy="850900"/>
            <a:chOff x="385" y="3022"/>
            <a:chExt cx="1228" cy="536"/>
          </a:xfrm>
        </p:grpSpPr>
        <p:pic>
          <p:nvPicPr>
            <p:cNvPr id="122890" name="Picture 10" descr="123">
              <a:extLst>
                <a:ext uri="{FF2B5EF4-FFF2-40B4-BE49-F238E27FC236}">
                  <a16:creationId xmlns:a16="http://schemas.microsoft.com/office/drawing/2014/main" id="{8550BB6D-BF7B-4617-B89B-4A9CC4EE4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22891" name="Text Box 11">
              <a:extLst>
                <a:ext uri="{FF2B5EF4-FFF2-40B4-BE49-F238E27FC236}">
                  <a16:creationId xmlns:a16="http://schemas.microsoft.com/office/drawing/2014/main" id="{98C066E3-F846-4FD2-A162-4C83CD761A65}"/>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9"/>
                                        </p:tgtEl>
                                        <p:attrNameLst>
                                          <p:attrName>style.visibility</p:attrName>
                                        </p:attrNameLst>
                                      </p:cBhvr>
                                      <p:to>
                                        <p:strVal val="visible"/>
                                      </p:to>
                                    </p:set>
                                    <p:animEffect transition="in" filter="blinds(horizontal)">
                                      <p:cBhvr>
                                        <p:cTn id="7" dur="500"/>
                                        <p:tgtEl>
                                          <p:spTgt spid="122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882"/>
                                        </p:tgtEl>
                                        <p:attrNameLst>
                                          <p:attrName>style.visibility</p:attrName>
                                        </p:attrNameLst>
                                      </p:cBhvr>
                                      <p:to>
                                        <p:strVal val="visible"/>
                                      </p:to>
                                    </p:set>
                                    <p:animEffect transition="in" filter="wipe(up)">
                                      <p:cBhvr>
                                        <p:cTn id="12" dur="10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9004C5EA-0FA1-4CD6-AB91-CB220E34832A}"/>
              </a:ext>
            </a:extLst>
          </p:cNvPr>
          <p:cNvSpPr txBox="1">
            <a:spLocks noChangeArrowheads="1"/>
          </p:cNvSpPr>
          <p:nvPr/>
        </p:nvSpPr>
        <p:spPr bwMode="auto">
          <a:xfrm>
            <a:off x="539750" y="476250"/>
            <a:ext cx="6477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endParaRPr lang="zh-CN" altLang="en-US" sz="3200" b="1">
              <a:solidFill>
                <a:schemeClr val="bg1"/>
              </a:solidFill>
              <a:ea typeface="宋体" panose="02010600030101010101" pitchFamily="2" charset="-122"/>
            </a:endParaRPr>
          </a:p>
        </p:txBody>
      </p:sp>
      <p:sp>
        <p:nvSpPr>
          <p:cNvPr id="123907" name="Text Box 3">
            <a:extLst>
              <a:ext uri="{FF2B5EF4-FFF2-40B4-BE49-F238E27FC236}">
                <a16:creationId xmlns:a16="http://schemas.microsoft.com/office/drawing/2014/main" id="{67934123-9812-4C29-8339-8E4D2C6DD7B1}"/>
              </a:ext>
            </a:extLst>
          </p:cNvPr>
          <p:cNvSpPr txBox="1">
            <a:spLocks noChangeArrowheads="1"/>
          </p:cNvSpPr>
          <p:nvPr/>
        </p:nvSpPr>
        <p:spPr bwMode="auto">
          <a:xfrm>
            <a:off x="1258888" y="404813"/>
            <a:ext cx="7885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图示为全耦合变压器，求初级电流和输出电压。</a:t>
            </a:r>
          </a:p>
        </p:txBody>
      </p:sp>
      <p:sp>
        <p:nvSpPr>
          <p:cNvPr id="123908" name="Text Box 4">
            <a:extLst>
              <a:ext uri="{FF2B5EF4-FFF2-40B4-BE49-F238E27FC236}">
                <a16:creationId xmlns:a16="http://schemas.microsoft.com/office/drawing/2014/main" id="{15D6F723-27B7-4A98-9683-C81301FFD080}"/>
              </a:ext>
            </a:extLst>
          </p:cNvPr>
          <p:cNvSpPr txBox="1">
            <a:spLocks noChangeArrowheads="1"/>
          </p:cNvSpPr>
          <p:nvPr/>
        </p:nvSpPr>
        <p:spPr bwMode="auto">
          <a:xfrm>
            <a:off x="684213" y="3284538"/>
            <a:ext cx="64770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endParaRPr lang="zh-CN" altLang="en-US" b="1">
              <a:solidFill>
                <a:schemeClr val="bg1"/>
              </a:solidFill>
              <a:ea typeface="宋体" panose="02010600030101010101" pitchFamily="2" charset="-122"/>
            </a:endParaRPr>
          </a:p>
        </p:txBody>
      </p:sp>
      <p:sp>
        <p:nvSpPr>
          <p:cNvPr id="123909" name="Text Box 5">
            <a:extLst>
              <a:ext uri="{FF2B5EF4-FFF2-40B4-BE49-F238E27FC236}">
                <a16:creationId xmlns:a16="http://schemas.microsoft.com/office/drawing/2014/main" id="{4DD4A233-1BAF-4567-A578-23B8E9BE3FE5}"/>
              </a:ext>
            </a:extLst>
          </p:cNvPr>
          <p:cNvSpPr txBox="1">
            <a:spLocks noChangeArrowheads="1"/>
          </p:cNvSpPr>
          <p:nvPr/>
        </p:nvSpPr>
        <p:spPr bwMode="auto">
          <a:xfrm>
            <a:off x="1476375" y="3284538"/>
            <a:ext cx="4392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做全耦合变压器等效电路</a:t>
            </a:r>
          </a:p>
        </p:txBody>
      </p:sp>
      <p:graphicFrame>
        <p:nvGraphicFramePr>
          <p:cNvPr id="123910" name="Object 6">
            <a:extLst>
              <a:ext uri="{FF2B5EF4-FFF2-40B4-BE49-F238E27FC236}">
                <a16:creationId xmlns:a16="http://schemas.microsoft.com/office/drawing/2014/main" id="{F479E786-0790-4B0E-B6CE-B62677D2D50D}"/>
              </a:ext>
            </a:extLst>
          </p:cNvPr>
          <p:cNvGraphicFramePr>
            <a:graphicFrameLocks noChangeAspect="1"/>
          </p:cNvGraphicFramePr>
          <p:nvPr/>
        </p:nvGraphicFramePr>
        <p:xfrm>
          <a:off x="971550" y="3933825"/>
          <a:ext cx="4143375" cy="1112838"/>
        </p:xfrm>
        <a:graphic>
          <a:graphicData uri="http://schemas.openxmlformats.org/presentationml/2006/ole">
            <mc:AlternateContent xmlns:mc="http://schemas.openxmlformats.org/markup-compatibility/2006">
              <mc:Choice xmlns:v="urn:schemas-microsoft-com:vml" Requires="v">
                <p:oleObj spid="_x0000_s79874" name="公式" r:id="rId3" imgW="1981080" imgH="533160" progId="Equation.3">
                  <p:embed/>
                </p:oleObj>
              </mc:Choice>
              <mc:Fallback>
                <p:oleObj name="公式" r:id="rId3" imgW="1981080" imgH="533160" progId="Equation.3">
                  <p:embed/>
                  <p:pic>
                    <p:nvPicPr>
                      <p:cNvPr id="123910" name="Object 6">
                        <a:extLst>
                          <a:ext uri="{FF2B5EF4-FFF2-40B4-BE49-F238E27FC236}">
                            <a16:creationId xmlns:a16="http://schemas.microsoft.com/office/drawing/2014/main" id="{F479E786-0790-4B0E-B6CE-B62677D2D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933825"/>
                        <a:ext cx="414337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1" name="Object 7">
            <a:extLst>
              <a:ext uri="{FF2B5EF4-FFF2-40B4-BE49-F238E27FC236}">
                <a16:creationId xmlns:a16="http://schemas.microsoft.com/office/drawing/2014/main" id="{1606F968-9F73-448C-A50E-8CC0FEB0DDB8}"/>
              </a:ext>
            </a:extLst>
          </p:cNvPr>
          <p:cNvGraphicFramePr>
            <a:graphicFrameLocks noChangeAspect="1"/>
          </p:cNvGraphicFramePr>
          <p:nvPr/>
        </p:nvGraphicFramePr>
        <p:xfrm>
          <a:off x="887413" y="5229225"/>
          <a:ext cx="3690937" cy="1004888"/>
        </p:xfrm>
        <a:graphic>
          <a:graphicData uri="http://schemas.openxmlformats.org/presentationml/2006/ole">
            <mc:AlternateContent xmlns:mc="http://schemas.openxmlformats.org/markup-compatibility/2006">
              <mc:Choice xmlns:v="urn:schemas-microsoft-com:vml" Requires="v">
                <p:oleObj spid="_x0000_s79875" name="公式" r:id="rId5" imgW="1765080" imgH="482400" progId="Equation.3">
                  <p:embed/>
                </p:oleObj>
              </mc:Choice>
              <mc:Fallback>
                <p:oleObj name="公式" r:id="rId5" imgW="1765080" imgH="482400" progId="Equation.3">
                  <p:embed/>
                  <p:pic>
                    <p:nvPicPr>
                      <p:cNvPr id="123911" name="Object 7">
                        <a:extLst>
                          <a:ext uri="{FF2B5EF4-FFF2-40B4-BE49-F238E27FC236}">
                            <a16:creationId xmlns:a16="http://schemas.microsoft.com/office/drawing/2014/main" id="{1606F968-9F73-448C-A50E-8CC0FEB0DD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5229225"/>
                        <a:ext cx="369093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2" name="Object 8">
            <a:extLst>
              <a:ext uri="{FF2B5EF4-FFF2-40B4-BE49-F238E27FC236}">
                <a16:creationId xmlns:a16="http://schemas.microsoft.com/office/drawing/2014/main" id="{77014748-7095-4908-B19F-57FA6E499D53}"/>
              </a:ext>
            </a:extLst>
          </p:cNvPr>
          <p:cNvGraphicFramePr>
            <a:graphicFrameLocks noChangeAspect="1"/>
          </p:cNvGraphicFramePr>
          <p:nvPr/>
        </p:nvGraphicFramePr>
        <p:xfrm>
          <a:off x="4775200" y="5229225"/>
          <a:ext cx="3532188" cy="977900"/>
        </p:xfrm>
        <a:graphic>
          <a:graphicData uri="http://schemas.openxmlformats.org/presentationml/2006/ole">
            <mc:AlternateContent xmlns:mc="http://schemas.openxmlformats.org/markup-compatibility/2006">
              <mc:Choice xmlns:v="urn:schemas-microsoft-com:vml" Requires="v">
                <p:oleObj spid="_x0000_s79876" name="公式" r:id="rId7" imgW="1688760" imgH="469800" progId="Equation.3">
                  <p:embed/>
                </p:oleObj>
              </mc:Choice>
              <mc:Fallback>
                <p:oleObj name="公式" r:id="rId7" imgW="1688760" imgH="469800" progId="Equation.3">
                  <p:embed/>
                  <p:pic>
                    <p:nvPicPr>
                      <p:cNvPr id="123912" name="Object 8">
                        <a:extLst>
                          <a:ext uri="{FF2B5EF4-FFF2-40B4-BE49-F238E27FC236}">
                            <a16:creationId xmlns:a16="http://schemas.microsoft.com/office/drawing/2014/main" id="{77014748-7095-4908-B19F-57FA6E499D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5200" y="5229225"/>
                        <a:ext cx="353218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3" name="Group 9">
            <a:extLst>
              <a:ext uri="{FF2B5EF4-FFF2-40B4-BE49-F238E27FC236}">
                <a16:creationId xmlns:a16="http://schemas.microsoft.com/office/drawing/2014/main" id="{0D073B87-C798-4122-8791-F92231C35BD4}"/>
              </a:ext>
            </a:extLst>
          </p:cNvPr>
          <p:cNvGrpSpPr>
            <a:grpSpLocks/>
          </p:cNvGrpSpPr>
          <p:nvPr/>
        </p:nvGrpSpPr>
        <p:grpSpPr bwMode="auto">
          <a:xfrm>
            <a:off x="8316913" y="6446838"/>
            <a:ext cx="792162" cy="366712"/>
            <a:chOff x="5193" y="4020"/>
            <a:chExt cx="499" cy="231"/>
          </a:xfrm>
        </p:grpSpPr>
        <p:pic>
          <p:nvPicPr>
            <p:cNvPr id="123914" name="Picture 10" descr="78900">
              <a:extLst>
                <a:ext uri="{FF2B5EF4-FFF2-40B4-BE49-F238E27FC236}">
                  <a16:creationId xmlns:a16="http://schemas.microsoft.com/office/drawing/2014/main" id="{85AF301C-FCBC-4F54-84AD-57BDCB6710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3915" name="Text Box 11">
              <a:hlinkClick r:id="" action="ppaction://hlinkshowjump?jump=nextslide"/>
              <a:extLst>
                <a:ext uri="{FF2B5EF4-FFF2-40B4-BE49-F238E27FC236}">
                  <a16:creationId xmlns:a16="http://schemas.microsoft.com/office/drawing/2014/main" id="{EDD7C94E-EA00-41B7-A59D-97BBDEF48D18}"/>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3916" name="Group 12">
            <a:extLst>
              <a:ext uri="{FF2B5EF4-FFF2-40B4-BE49-F238E27FC236}">
                <a16:creationId xmlns:a16="http://schemas.microsoft.com/office/drawing/2014/main" id="{FA201886-EF22-4C68-82B7-1327AAD40171}"/>
              </a:ext>
            </a:extLst>
          </p:cNvPr>
          <p:cNvGrpSpPr>
            <a:grpSpLocks/>
          </p:cNvGrpSpPr>
          <p:nvPr/>
        </p:nvGrpSpPr>
        <p:grpSpPr bwMode="auto">
          <a:xfrm>
            <a:off x="7453313" y="6446838"/>
            <a:ext cx="792162" cy="366712"/>
            <a:chOff x="4649" y="4020"/>
            <a:chExt cx="499" cy="231"/>
          </a:xfrm>
        </p:grpSpPr>
        <p:pic>
          <p:nvPicPr>
            <p:cNvPr id="123917" name="Picture 13" descr="78900">
              <a:extLst>
                <a:ext uri="{FF2B5EF4-FFF2-40B4-BE49-F238E27FC236}">
                  <a16:creationId xmlns:a16="http://schemas.microsoft.com/office/drawing/2014/main" id="{E9A90DF6-59D9-40C7-8807-8A399D4076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3918" name="Text Box 14">
              <a:hlinkClick r:id="" action="ppaction://hlinkshowjump?jump=previousslide"/>
              <a:extLst>
                <a:ext uri="{FF2B5EF4-FFF2-40B4-BE49-F238E27FC236}">
                  <a16:creationId xmlns:a16="http://schemas.microsoft.com/office/drawing/2014/main" id="{136EA397-4783-4D02-A196-A6E74D5B991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23919" name="Group 15">
            <a:extLst>
              <a:ext uri="{FF2B5EF4-FFF2-40B4-BE49-F238E27FC236}">
                <a16:creationId xmlns:a16="http://schemas.microsoft.com/office/drawing/2014/main" id="{B9F6B8DB-E10E-4264-97E0-E88E9884AF01}"/>
              </a:ext>
            </a:extLst>
          </p:cNvPr>
          <p:cNvGrpSpPr>
            <a:grpSpLocks/>
          </p:cNvGrpSpPr>
          <p:nvPr/>
        </p:nvGrpSpPr>
        <p:grpSpPr bwMode="auto">
          <a:xfrm>
            <a:off x="1403350" y="836613"/>
            <a:ext cx="4681538" cy="2176462"/>
            <a:chOff x="2426" y="935"/>
            <a:chExt cx="2949" cy="1371"/>
          </a:xfrm>
        </p:grpSpPr>
        <p:sp>
          <p:nvSpPr>
            <p:cNvPr id="123920" name="Oval 16">
              <a:extLst>
                <a:ext uri="{FF2B5EF4-FFF2-40B4-BE49-F238E27FC236}">
                  <a16:creationId xmlns:a16="http://schemas.microsoft.com/office/drawing/2014/main" id="{060F6A26-63A2-4608-9F09-F582A9F1E1C1}"/>
                </a:ext>
              </a:extLst>
            </p:cNvPr>
            <p:cNvSpPr>
              <a:spLocks noChangeArrowheads="1"/>
            </p:cNvSpPr>
            <p:nvPr/>
          </p:nvSpPr>
          <p:spPr bwMode="auto">
            <a:xfrm>
              <a:off x="2880" y="170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23921" name="Text Box 17">
              <a:extLst>
                <a:ext uri="{FF2B5EF4-FFF2-40B4-BE49-F238E27FC236}">
                  <a16:creationId xmlns:a16="http://schemas.microsoft.com/office/drawing/2014/main" id="{6487C4B2-D239-4209-AE01-DB11D1597F58}"/>
                </a:ext>
              </a:extLst>
            </p:cNvPr>
            <p:cNvSpPr txBox="1">
              <a:spLocks noChangeArrowheads="1"/>
            </p:cNvSpPr>
            <p:nvPr/>
          </p:nvSpPr>
          <p:spPr bwMode="auto">
            <a:xfrm>
              <a:off x="3334" y="1752"/>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a:solidFill>
                    <a:schemeClr val="bg1"/>
                  </a:solidFill>
                  <a:ea typeface="宋体" panose="02010600030101010101" pitchFamily="2" charset="-122"/>
                  <a:sym typeface="Symbol" panose="05050102010706020507" pitchFamily="18" charset="2"/>
                </a:rPr>
                <a:t>2</a:t>
              </a:r>
            </a:p>
          </p:txBody>
        </p:sp>
        <p:sp>
          <p:nvSpPr>
            <p:cNvPr id="123922" name="Text Box 18">
              <a:extLst>
                <a:ext uri="{FF2B5EF4-FFF2-40B4-BE49-F238E27FC236}">
                  <a16:creationId xmlns:a16="http://schemas.microsoft.com/office/drawing/2014/main" id="{FD7B7775-9235-4B58-904D-3BD10176EFE4}"/>
                </a:ext>
              </a:extLst>
            </p:cNvPr>
            <p:cNvSpPr txBox="1">
              <a:spLocks noChangeArrowheads="1"/>
            </p:cNvSpPr>
            <p:nvPr/>
          </p:nvSpPr>
          <p:spPr bwMode="auto">
            <a:xfrm>
              <a:off x="3742" y="981"/>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sym typeface="Symbol" panose="05050102010706020507" pitchFamily="18" charset="2"/>
                </a:rPr>
                <a:t>k</a:t>
              </a: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graphicFrame>
          <p:nvGraphicFramePr>
            <p:cNvPr id="123923" name="Object 19">
              <a:extLst>
                <a:ext uri="{FF2B5EF4-FFF2-40B4-BE49-F238E27FC236}">
                  <a16:creationId xmlns:a16="http://schemas.microsoft.com/office/drawing/2014/main" id="{65155326-FB7C-4BB7-87B8-7968DD978C53}"/>
                </a:ext>
              </a:extLst>
            </p:cNvPr>
            <p:cNvGraphicFramePr>
              <a:graphicFrameLocks noChangeAspect="1"/>
            </p:cNvGraphicFramePr>
            <p:nvPr/>
          </p:nvGraphicFramePr>
          <p:xfrm>
            <a:off x="2426" y="1752"/>
            <a:ext cx="440" cy="274"/>
          </p:xfrm>
          <a:graphic>
            <a:graphicData uri="http://schemas.openxmlformats.org/presentationml/2006/ole">
              <mc:AlternateContent xmlns:mc="http://schemas.openxmlformats.org/markup-compatibility/2006">
                <mc:Choice xmlns:v="urn:schemas-microsoft-com:vml" Requires="v">
                  <p:oleObj spid="_x0000_s79877" name="公式" r:id="rId10" imgW="380880" imgH="215640" progId="Equation.3">
                    <p:embed/>
                  </p:oleObj>
                </mc:Choice>
                <mc:Fallback>
                  <p:oleObj name="公式" r:id="rId10" imgW="380880" imgH="215640" progId="Equation.3">
                    <p:embed/>
                    <p:pic>
                      <p:nvPicPr>
                        <p:cNvPr id="123923" name="Object 19">
                          <a:extLst>
                            <a:ext uri="{FF2B5EF4-FFF2-40B4-BE49-F238E27FC236}">
                              <a16:creationId xmlns:a16="http://schemas.microsoft.com/office/drawing/2014/main" id="{65155326-FB7C-4BB7-87B8-7968DD978C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6" y="1752"/>
                          <a:ext cx="440"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4" name="Line 20">
              <a:extLst>
                <a:ext uri="{FF2B5EF4-FFF2-40B4-BE49-F238E27FC236}">
                  <a16:creationId xmlns:a16="http://schemas.microsoft.com/office/drawing/2014/main" id="{B873AACF-F2AE-4AA7-8879-7BF2B416A4CE}"/>
                </a:ext>
              </a:extLst>
            </p:cNvPr>
            <p:cNvSpPr>
              <a:spLocks noChangeShapeType="1"/>
            </p:cNvSpPr>
            <p:nvPr/>
          </p:nvSpPr>
          <p:spPr bwMode="auto">
            <a:xfrm>
              <a:off x="3061" y="1480"/>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5" name="Text Box 21">
              <a:extLst>
                <a:ext uri="{FF2B5EF4-FFF2-40B4-BE49-F238E27FC236}">
                  <a16:creationId xmlns:a16="http://schemas.microsoft.com/office/drawing/2014/main" id="{2D5192BE-FD64-4188-A7D4-AB0B58D9D89D}"/>
                </a:ext>
              </a:extLst>
            </p:cNvPr>
            <p:cNvSpPr txBox="1">
              <a:spLocks noChangeArrowheads="1"/>
            </p:cNvSpPr>
            <p:nvPr/>
          </p:nvSpPr>
          <p:spPr bwMode="auto">
            <a:xfrm>
              <a:off x="4150" y="1752"/>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a:solidFill>
                    <a:schemeClr val="bg1"/>
                  </a:solidFill>
                  <a:ea typeface="宋体" panose="02010600030101010101" pitchFamily="2" charset="-122"/>
                  <a:sym typeface="Symbol" panose="05050102010706020507" pitchFamily="18" charset="2"/>
                </a:rPr>
                <a:t>8</a:t>
              </a:r>
            </a:p>
          </p:txBody>
        </p:sp>
        <p:sp>
          <p:nvSpPr>
            <p:cNvPr id="123926" name="Text Box 22">
              <a:extLst>
                <a:ext uri="{FF2B5EF4-FFF2-40B4-BE49-F238E27FC236}">
                  <a16:creationId xmlns:a16="http://schemas.microsoft.com/office/drawing/2014/main" id="{B6062D1F-77C0-478C-A0B3-FF99A7366A73}"/>
                </a:ext>
              </a:extLst>
            </p:cNvPr>
            <p:cNvSpPr txBox="1">
              <a:spLocks noChangeArrowheads="1"/>
            </p:cNvSpPr>
            <p:nvPr/>
          </p:nvSpPr>
          <p:spPr bwMode="auto">
            <a:xfrm>
              <a:off x="4604" y="1661"/>
              <a:ext cx="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8</a:t>
              </a:r>
            </a:p>
          </p:txBody>
        </p:sp>
        <p:sp>
          <p:nvSpPr>
            <p:cNvPr id="123927" name="Line 23">
              <a:extLst>
                <a:ext uri="{FF2B5EF4-FFF2-40B4-BE49-F238E27FC236}">
                  <a16:creationId xmlns:a16="http://schemas.microsoft.com/office/drawing/2014/main" id="{A117595B-5CF5-4FC9-8107-BCDD01506ADC}"/>
                </a:ext>
              </a:extLst>
            </p:cNvPr>
            <p:cNvSpPr>
              <a:spLocks noChangeShapeType="1"/>
            </p:cNvSpPr>
            <p:nvPr/>
          </p:nvSpPr>
          <p:spPr bwMode="auto">
            <a:xfrm flipV="1">
              <a:off x="3787" y="1479"/>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8" name="Line 24">
              <a:extLst>
                <a:ext uri="{FF2B5EF4-FFF2-40B4-BE49-F238E27FC236}">
                  <a16:creationId xmlns:a16="http://schemas.microsoft.com/office/drawing/2014/main" id="{58F03587-7DA8-4E2B-9BE9-47A84DB6F8EC}"/>
                </a:ext>
              </a:extLst>
            </p:cNvPr>
            <p:cNvSpPr>
              <a:spLocks noChangeShapeType="1"/>
            </p:cNvSpPr>
            <p:nvPr/>
          </p:nvSpPr>
          <p:spPr bwMode="auto">
            <a:xfrm flipH="1" flipV="1">
              <a:off x="3787" y="211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9" name="Line 25">
              <a:extLst>
                <a:ext uri="{FF2B5EF4-FFF2-40B4-BE49-F238E27FC236}">
                  <a16:creationId xmlns:a16="http://schemas.microsoft.com/office/drawing/2014/main" id="{FEEBA65E-0FAE-4243-BE46-083013776997}"/>
                </a:ext>
              </a:extLst>
            </p:cNvPr>
            <p:cNvSpPr>
              <a:spLocks noChangeShapeType="1"/>
            </p:cNvSpPr>
            <p:nvPr/>
          </p:nvSpPr>
          <p:spPr bwMode="auto">
            <a:xfrm flipV="1">
              <a:off x="3061" y="2295"/>
              <a:ext cx="726"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0" name="Text Box 26">
              <a:extLst>
                <a:ext uri="{FF2B5EF4-FFF2-40B4-BE49-F238E27FC236}">
                  <a16:creationId xmlns:a16="http://schemas.microsoft.com/office/drawing/2014/main" id="{500E729D-2D8C-4FDB-B829-EA9E785DAC7B}"/>
                </a:ext>
              </a:extLst>
            </p:cNvPr>
            <p:cNvSpPr txBox="1">
              <a:spLocks noChangeArrowheads="1"/>
            </p:cNvSpPr>
            <p:nvPr/>
          </p:nvSpPr>
          <p:spPr bwMode="auto">
            <a:xfrm>
              <a:off x="3560" y="15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31" name="Text Box 27">
              <a:extLst>
                <a:ext uri="{FF2B5EF4-FFF2-40B4-BE49-F238E27FC236}">
                  <a16:creationId xmlns:a16="http://schemas.microsoft.com/office/drawing/2014/main" id="{7E208088-AB70-4FF9-915D-A846CF76E6A7}"/>
                </a:ext>
              </a:extLst>
            </p:cNvPr>
            <p:cNvSpPr txBox="1">
              <a:spLocks noChangeArrowheads="1"/>
            </p:cNvSpPr>
            <p:nvPr/>
          </p:nvSpPr>
          <p:spPr bwMode="auto">
            <a:xfrm>
              <a:off x="4150" y="15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32" name="Text Box 28">
              <a:extLst>
                <a:ext uri="{FF2B5EF4-FFF2-40B4-BE49-F238E27FC236}">
                  <a16:creationId xmlns:a16="http://schemas.microsoft.com/office/drawing/2014/main" id="{470FDEFA-8F62-4BED-9060-974EEB615E61}"/>
                </a:ext>
              </a:extLst>
            </p:cNvPr>
            <p:cNvSpPr txBox="1">
              <a:spLocks noChangeArrowheads="1"/>
            </p:cNvSpPr>
            <p:nvPr/>
          </p:nvSpPr>
          <p:spPr bwMode="auto">
            <a:xfrm>
              <a:off x="2835" y="143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33" name="Text Box 29">
              <a:extLst>
                <a:ext uri="{FF2B5EF4-FFF2-40B4-BE49-F238E27FC236}">
                  <a16:creationId xmlns:a16="http://schemas.microsoft.com/office/drawing/2014/main" id="{91D3D5E6-80EC-4269-8524-D098CCF20159}"/>
                </a:ext>
              </a:extLst>
            </p:cNvPr>
            <p:cNvSpPr txBox="1">
              <a:spLocks noChangeArrowheads="1"/>
            </p:cNvSpPr>
            <p:nvPr/>
          </p:nvSpPr>
          <p:spPr bwMode="auto">
            <a:xfrm>
              <a:off x="2835" y="18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3934" name="Text Box 30">
              <a:extLst>
                <a:ext uri="{FF2B5EF4-FFF2-40B4-BE49-F238E27FC236}">
                  <a16:creationId xmlns:a16="http://schemas.microsoft.com/office/drawing/2014/main" id="{354480BA-14C7-4E60-AE38-9EC84C7F911E}"/>
                </a:ext>
              </a:extLst>
            </p:cNvPr>
            <p:cNvSpPr txBox="1">
              <a:spLocks noChangeArrowheads="1"/>
            </p:cNvSpPr>
            <p:nvPr/>
          </p:nvSpPr>
          <p:spPr bwMode="auto">
            <a:xfrm>
              <a:off x="5051" y="143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35" name="Text Box 31">
              <a:extLst>
                <a:ext uri="{FF2B5EF4-FFF2-40B4-BE49-F238E27FC236}">
                  <a16:creationId xmlns:a16="http://schemas.microsoft.com/office/drawing/2014/main" id="{46A387FB-BF5B-4448-973C-8559A3DE37F5}"/>
                </a:ext>
              </a:extLst>
            </p:cNvPr>
            <p:cNvSpPr txBox="1">
              <a:spLocks noChangeArrowheads="1"/>
            </p:cNvSpPr>
            <p:nvPr/>
          </p:nvSpPr>
          <p:spPr bwMode="auto">
            <a:xfrm>
              <a:off x="5051" y="197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3936" name="Line 32">
              <a:extLst>
                <a:ext uri="{FF2B5EF4-FFF2-40B4-BE49-F238E27FC236}">
                  <a16:creationId xmlns:a16="http://schemas.microsoft.com/office/drawing/2014/main" id="{529C36B5-77CC-4035-AA1B-BA60740332BF}"/>
                </a:ext>
              </a:extLst>
            </p:cNvPr>
            <p:cNvSpPr>
              <a:spLocks noChangeShapeType="1"/>
            </p:cNvSpPr>
            <p:nvPr/>
          </p:nvSpPr>
          <p:spPr bwMode="auto">
            <a:xfrm>
              <a:off x="4149" y="2295"/>
              <a:ext cx="863"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Line 33">
              <a:extLst>
                <a:ext uri="{FF2B5EF4-FFF2-40B4-BE49-F238E27FC236}">
                  <a16:creationId xmlns:a16="http://schemas.microsoft.com/office/drawing/2014/main" id="{84D2DD3A-F059-4A69-8F88-4D81B83C7D00}"/>
                </a:ext>
              </a:extLst>
            </p:cNvPr>
            <p:cNvSpPr>
              <a:spLocks noChangeShapeType="1"/>
            </p:cNvSpPr>
            <p:nvPr/>
          </p:nvSpPr>
          <p:spPr bwMode="auto">
            <a:xfrm>
              <a:off x="4149" y="1479"/>
              <a:ext cx="863"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Line 34">
              <a:extLst>
                <a:ext uri="{FF2B5EF4-FFF2-40B4-BE49-F238E27FC236}">
                  <a16:creationId xmlns:a16="http://schemas.microsoft.com/office/drawing/2014/main" id="{5DB2910F-5014-4B66-80AE-2B7DA4412563}"/>
                </a:ext>
              </a:extLst>
            </p:cNvPr>
            <p:cNvSpPr>
              <a:spLocks noChangeShapeType="1"/>
            </p:cNvSpPr>
            <p:nvPr/>
          </p:nvSpPr>
          <p:spPr bwMode="auto">
            <a:xfrm>
              <a:off x="3061" y="1479"/>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39" name="Group 35">
              <a:extLst>
                <a:ext uri="{FF2B5EF4-FFF2-40B4-BE49-F238E27FC236}">
                  <a16:creationId xmlns:a16="http://schemas.microsoft.com/office/drawing/2014/main" id="{B686C5DB-BC16-4716-8CF2-B0E1CCCCFEA6}"/>
                </a:ext>
              </a:extLst>
            </p:cNvPr>
            <p:cNvGrpSpPr>
              <a:grpSpLocks/>
            </p:cNvGrpSpPr>
            <p:nvPr/>
          </p:nvGrpSpPr>
          <p:grpSpPr bwMode="auto">
            <a:xfrm>
              <a:off x="3787" y="1751"/>
              <a:ext cx="91" cy="363"/>
              <a:chOff x="2744" y="2931"/>
              <a:chExt cx="57" cy="283"/>
            </a:xfrm>
          </p:grpSpPr>
          <p:sp>
            <p:nvSpPr>
              <p:cNvPr id="123940" name="Arc 36">
                <a:extLst>
                  <a:ext uri="{FF2B5EF4-FFF2-40B4-BE49-F238E27FC236}">
                    <a16:creationId xmlns:a16="http://schemas.microsoft.com/office/drawing/2014/main" id="{7A7E2BD5-3267-4278-9544-BF7603A8026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1" name="Arc 37">
                <a:extLst>
                  <a:ext uri="{FF2B5EF4-FFF2-40B4-BE49-F238E27FC236}">
                    <a16:creationId xmlns:a16="http://schemas.microsoft.com/office/drawing/2014/main" id="{6028989F-0580-4256-8543-3AFE3F851DD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2" name="Arc 38">
                <a:extLst>
                  <a:ext uri="{FF2B5EF4-FFF2-40B4-BE49-F238E27FC236}">
                    <a16:creationId xmlns:a16="http://schemas.microsoft.com/office/drawing/2014/main" id="{D2966780-329A-4CD1-B9F2-DA9D98A13DB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943" name="Group 39">
              <a:extLst>
                <a:ext uri="{FF2B5EF4-FFF2-40B4-BE49-F238E27FC236}">
                  <a16:creationId xmlns:a16="http://schemas.microsoft.com/office/drawing/2014/main" id="{685C9CB3-862F-4D36-BDC0-1516E6D1D46E}"/>
                </a:ext>
              </a:extLst>
            </p:cNvPr>
            <p:cNvGrpSpPr>
              <a:grpSpLocks/>
            </p:cNvGrpSpPr>
            <p:nvPr/>
          </p:nvGrpSpPr>
          <p:grpSpPr bwMode="auto">
            <a:xfrm rot="10800000">
              <a:off x="4059" y="1752"/>
              <a:ext cx="90" cy="362"/>
              <a:chOff x="2744" y="2931"/>
              <a:chExt cx="57" cy="283"/>
            </a:xfrm>
          </p:grpSpPr>
          <p:sp>
            <p:nvSpPr>
              <p:cNvPr id="123944" name="Arc 40">
                <a:extLst>
                  <a:ext uri="{FF2B5EF4-FFF2-40B4-BE49-F238E27FC236}">
                    <a16:creationId xmlns:a16="http://schemas.microsoft.com/office/drawing/2014/main" id="{110CAB69-9211-49C0-A0A0-9F53FD10FB6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5" name="Arc 41">
                <a:extLst>
                  <a:ext uri="{FF2B5EF4-FFF2-40B4-BE49-F238E27FC236}">
                    <a16:creationId xmlns:a16="http://schemas.microsoft.com/office/drawing/2014/main" id="{FDF87566-E5A9-4CBE-B90F-3B4FBEDB45D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6" name="Arc 42">
                <a:extLst>
                  <a:ext uri="{FF2B5EF4-FFF2-40B4-BE49-F238E27FC236}">
                    <a16:creationId xmlns:a16="http://schemas.microsoft.com/office/drawing/2014/main" id="{631FF093-A592-442D-A13E-3FE934C1515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47" name="Line 43">
              <a:extLst>
                <a:ext uri="{FF2B5EF4-FFF2-40B4-BE49-F238E27FC236}">
                  <a16:creationId xmlns:a16="http://schemas.microsoft.com/office/drawing/2014/main" id="{6354AB30-91DF-4659-B00A-2B329667FF6B}"/>
                </a:ext>
              </a:extLst>
            </p:cNvPr>
            <p:cNvSpPr>
              <a:spLocks noChangeShapeType="1"/>
            </p:cNvSpPr>
            <p:nvPr/>
          </p:nvSpPr>
          <p:spPr bwMode="auto">
            <a:xfrm flipH="1" flipV="1">
              <a:off x="4149" y="211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8" name="Line 44">
              <a:extLst>
                <a:ext uri="{FF2B5EF4-FFF2-40B4-BE49-F238E27FC236}">
                  <a16:creationId xmlns:a16="http://schemas.microsoft.com/office/drawing/2014/main" id="{058AF406-0447-45C2-91AC-F6A3C036FB8A}"/>
                </a:ext>
              </a:extLst>
            </p:cNvPr>
            <p:cNvSpPr>
              <a:spLocks noChangeShapeType="1"/>
            </p:cNvSpPr>
            <p:nvPr/>
          </p:nvSpPr>
          <p:spPr bwMode="auto">
            <a:xfrm flipH="1" flipV="1">
              <a:off x="4149" y="1479"/>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9" name="Line 45">
              <a:extLst>
                <a:ext uri="{FF2B5EF4-FFF2-40B4-BE49-F238E27FC236}">
                  <a16:creationId xmlns:a16="http://schemas.microsoft.com/office/drawing/2014/main" id="{0449CCD2-FBA0-4E22-86F3-4F82E4F871B3}"/>
                </a:ext>
              </a:extLst>
            </p:cNvPr>
            <p:cNvSpPr>
              <a:spLocks noChangeShapeType="1"/>
            </p:cNvSpPr>
            <p:nvPr/>
          </p:nvSpPr>
          <p:spPr bwMode="auto">
            <a:xfrm>
              <a:off x="3107" y="1389"/>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0" name="Line 46">
              <a:extLst>
                <a:ext uri="{FF2B5EF4-FFF2-40B4-BE49-F238E27FC236}">
                  <a16:creationId xmlns:a16="http://schemas.microsoft.com/office/drawing/2014/main" id="{A9C85754-15A6-4B35-B1A3-5E8DA6B7B5C1}"/>
                </a:ext>
              </a:extLst>
            </p:cNvPr>
            <p:cNvSpPr>
              <a:spLocks noChangeShapeType="1"/>
            </p:cNvSpPr>
            <p:nvPr/>
          </p:nvSpPr>
          <p:spPr bwMode="auto">
            <a:xfrm flipH="1">
              <a:off x="4286" y="1434"/>
              <a:ext cx="288" cy="0"/>
            </a:xfrm>
            <a:prstGeom prst="line">
              <a:avLst/>
            </a:prstGeom>
            <a:noFill/>
            <a:ln w="38100">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1" name="Arc 47">
              <a:extLst>
                <a:ext uri="{FF2B5EF4-FFF2-40B4-BE49-F238E27FC236}">
                  <a16:creationId xmlns:a16="http://schemas.microsoft.com/office/drawing/2014/main" id="{6CF0F988-37A7-4F8A-963F-8F39C10178DF}"/>
                </a:ext>
              </a:extLst>
            </p:cNvPr>
            <p:cNvSpPr>
              <a:spLocks/>
            </p:cNvSpPr>
            <p:nvPr/>
          </p:nvSpPr>
          <p:spPr bwMode="auto">
            <a:xfrm flipH="1">
              <a:off x="3736" y="1315"/>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2" name="Arc 48">
              <a:extLst>
                <a:ext uri="{FF2B5EF4-FFF2-40B4-BE49-F238E27FC236}">
                  <a16:creationId xmlns:a16="http://schemas.microsoft.com/office/drawing/2014/main" id="{A7D30599-F55D-4B20-A59B-E5F2B2CF543C}"/>
                </a:ext>
              </a:extLst>
            </p:cNvPr>
            <p:cNvSpPr>
              <a:spLocks/>
            </p:cNvSpPr>
            <p:nvPr/>
          </p:nvSpPr>
          <p:spPr bwMode="auto">
            <a:xfrm>
              <a:off x="4042" y="1323"/>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53" name="Object 49">
              <a:extLst>
                <a:ext uri="{FF2B5EF4-FFF2-40B4-BE49-F238E27FC236}">
                  <a16:creationId xmlns:a16="http://schemas.microsoft.com/office/drawing/2014/main" id="{45975193-9F02-428F-A988-7E8F5AB0AD58}"/>
                </a:ext>
              </a:extLst>
            </p:cNvPr>
            <p:cNvGraphicFramePr>
              <a:graphicFrameLocks noChangeAspect="1"/>
            </p:cNvGraphicFramePr>
            <p:nvPr/>
          </p:nvGraphicFramePr>
          <p:xfrm>
            <a:off x="4377" y="935"/>
            <a:ext cx="223" cy="432"/>
          </p:xfrm>
          <a:graphic>
            <a:graphicData uri="http://schemas.openxmlformats.org/presentationml/2006/ole">
              <mc:AlternateContent xmlns:mc="http://schemas.openxmlformats.org/markup-compatibility/2006">
                <mc:Choice xmlns:v="urn:schemas-microsoft-com:vml" Requires="v">
                  <p:oleObj spid="_x0000_s79878" name="公式" r:id="rId12" imgW="164880" imgH="342720" progId="Equation.3">
                    <p:embed/>
                  </p:oleObj>
                </mc:Choice>
                <mc:Fallback>
                  <p:oleObj name="公式" r:id="rId12" imgW="164880" imgH="342720" progId="Equation.3">
                    <p:embed/>
                    <p:pic>
                      <p:nvPicPr>
                        <p:cNvPr id="123953" name="Object 49">
                          <a:extLst>
                            <a:ext uri="{FF2B5EF4-FFF2-40B4-BE49-F238E27FC236}">
                              <a16:creationId xmlns:a16="http://schemas.microsoft.com/office/drawing/2014/main" id="{45975193-9F02-428F-A988-7E8F5AB0AD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7" y="935"/>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54" name="Object 50">
              <a:extLst>
                <a:ext uri="{FF2B5EF4-FFF2-40B4-BE49-F238E27FC236}">
                  <a16:creationId xmlns:a16="http://schemas.microsoft.com/office/drawing/2014/main" id="{35BC0B15-1685-4A65-BDFB-ED0FAF4F4044}"/>
                </a:ext>
              </a:extLst>
            </p:cNvPr>
            <p:cNvGraphicFramePr>
              <a:graphicFrameLocks noChangeAspect="1"/>
            </p:cNvGraphicFramePr>
            <p:nvPr/>
          </p:nvGraphicFramePr>
          <p:xfrm>
            <a:off x="5096" y="1661"/>
            <a:ext cx="279" cy="451"/>
          </p:xfrm>
          <a:graphic>
            <a:graphicData uri="http://schemas.openxmlformats.org/presentationml/2006/ole">
              <mc:AlternateContent xmlns:mc="http://schemas.openxmlformats.org/markup-compatibility/2006">
                <mc:Choice xmlns:v="urn:schemas-microsoft-com:vml" Requires="v">
                  <p:oleObj spid="_x0000_s79879" name="公式" r:id="rId14" imgW="241200" imgH="355320" progId="Equation.3">
                    <p:embed/>
                  </p:oleObj>
                </mc:Choice>
                <mc:Fallback>
                  <p:oleObj name="公式" r:id="rId14" imgW="241200" imgH="355320" progId="Equation.3">
                    <p:embed/>
                    <p:pic>
                      <p:nvPicPr>
                        <p:cNvPr id="123954" name="Object 50">
                          <a:extLst>
                            <a:ext uri="{FF2B5EF4-FFF2-40B4-BE49-F238E27FC236}">
                              <a16:creationId xmlns:a16="http://schemas.microsoft.com/office/drawing/2014/main" id="{35BC0B15-1685-4A65-BDFB-ED0FAF4F404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6" y="1661"/>
                          <a:ext cx="27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55" name="Object 51">
              <a:extLst>
                <a:ext uri="{FF2B5EF4-FFF2-40B4-BE49-F238E27FC236}">
                  <a16:creationId xmlns:a16="http://schemas.microsoft.com/office/drawing/2014/main" id="{E7A542C7-177D-4EAB-B9D0-4BAF16BED618}"/>
                </a:ext>
              </a:extLst>
            </p:cNvPr>
            <p:cNvGraphicFramePr>
              <a:graphicFrameLocks noChangeAspect="1"/>
            </p:cNvGraphicFramePr>
            <p:nvPr/>
          </p:nvGraphicFramePr>
          <p:xfrm>
            <a:off x="3152" y="935"/>
            <a:ext cx="223" cy="432"/>
          </p:xfrm>
          <a:graphic>
            <a:graphicData uri="http://schemas.openxmlformats.org/presentationml/2006/ole">
              <mc:AlternateContent xmlns:mc="http://schemas.openxmlformats.org/markup-compatibility/2006">
                <mc:Choice xmlns:v="urn:schemas-microsoft-com:vml" Requires="v">
                  <p:oleObj spid="_x0000_s79880" name="公式" r:id="rId16" imgW="164880" imgH="342720" progId="Equation.3">
                    <p:embed/>
                  </p:oleObj>
                </mc:Choice>
                <mc:Fallback>
                  <p:oleObj name="公式" r:id="rId16" imgW="164880" imgH="342720" progId="Equation.3">
                    <p:embed/>
                    <p:pic>
                      <p:nvPicPr>
                        <p:cNvPr id="123955" name="Object 51">
                          <a:extLst>
                            <a:ext uri="{FF2B5EF4-FFF2-40B4-BE49-F238E27FC236}">
                              <a16:creationId xmlns:a16="http://schemas.microsoft.com/office/drawing/2014/main" id="{E7A542C7-177D-4EAB-B9D0-4BAF16BED6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52" y="935"/>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56" name="Line 52">
              <a:extLst>
                <a:ext uri="{FF2B5EF4-FFF2-40B4-BE49-F238E27FC236}">
                  <a16:creationId xmlns:a16="http://schemas.microsoft.com/office/drawing/2014/main" id="{7E696DC6-99F3-4831-AF37-1129CADED4F1}"/>
                </a:ext>
              </a:extLst>
            </p:cNvPr>
            <p:cNvSpPr>
              <a:spLocks noChangeShapeType="1"/>
            </p:cNvSpPr>
            <p:nvPr/>
          </p:nvSpPr>
          <p:spPr bwMode="auto">
            <a:xfrm>
              <a:off x="5005" y="1480"/>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57" name="Rectangle 53">
              <a:extLst>
                <a:ext uri="{FF2B5EF4-FFF2-40B4-BE49-F238E27FC236}">
                  <a16:creationId xmlns:a16="http://schemas.microsoft.com/office/drawing/2014/main" id="{C5E30D8E-D6FC-4823-8A92-D93C48CC16DB}"/>
                </a:ext>
              </a:extLst>
            </p:cNvPr>
            <p:cNvSpPr>
              <a:spLocks noChangeArrowheads="1"/>
            </p:cNvSpPr>
            <p:nvPr/>
          </p:nvSpPr>
          <p:spPr bwMode="auto">
            <a:xfrm>
              <a:off x="4960" y="170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958" name="Group 54">
            <a:extLst>
              <a:ext uri="{FF2B5EF4-FFF2-40B4-BE49-F238E27FC236}">
                <a16:creationId xmlns:a16="http://schemas.microsoft.com/office/drawing/2014/main" id="{2EDFBD01-DEF0-4EEE-BC5A-D886740BB7A6}"/>
              </a:ext>
            </a:extLst>
          </p:cNvPr>
          <p:cNvGrpSpPr>
            <a:grpSpLocks/>
          </p:cNvGrpSpPr>
          <p:nvPr/>
        </p:nvGrpSpPr>
        <p:grpSpPr bwMode="auto">
          <a:xfrm>
            <a:off x="1403350" y="765175"/>
            <a:ext cx="5400675" cy="2305050"/>
            <a:chOff x="1383" y="935"/>
            <a:chExt cx="3402" cy="1452"/>
          </a:xfrm>
        </p:grpSpPr>
        <p:sp>
          <p:nvSpPr>
            <p:cNvPr id="123959" name="Rectangle 55">
              <a:extLst>
                <a:ext uri="{FF2B5EF4-FFF2-40B4-BE49-F238E27FC236}">
                  <a16:creationId xmlns:a16="http://schemas.microsoft.com/office/drawing/2014/main" id="{031C3A61-D1D7-4D47-8594-65A57E8C5A05}"/>
                </a:ext>
              </a:extLst>
            </p:cNvPr>
            <p:cNvSpPr>
              <a:spLocks noChangeArrowheads="1"/>
            </p:cNvSpPr>
            <p:nvPr/>
          </p:nvSpPr>
          <p:spPr bwMode="auto">
            <a:xfrm>
              <a:off x="1383" y="1071"/>
              <a:ext cx="3402" cy="131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0" name="Oval 56">
              <a:extLst>
                <a:ext uri="{FF2B5EF4-FFF2-40B4-BE49-F238E27FC236}">
                  <a16:creationId xmlns:a16="http://schemas.microsoft.com/office/drawing/2014/main" id="{6ED3CD6D-9E2B-445B-B480-FAD33CF53A4A}"/>
                </a:ext>
              </a:extLst>
            </p:cNvPr>
            <p:cNvSpPr>
              <a:spLocks noChangeArrowheads="1"/>
            </p:cNvSpPr>
            <p:nvPr/>
          </p:nvSpPr>
          <p:spPr bwMode="auto">
            <a:xfrm>
              <a:off x="1883" y="161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23961" name="Text Box 57">
              <a:extLst>
                <a:ext uri="{FF2B5EF4-FFF2-40B4-BE49-F238E27FC236}">
                  <a16:creationId xmlns:a16="http://schemas.microsoft.com/office/drawing/2014/main" id="{F163004D-9A0A-4760-BB53-90C68A07A41E}"/>
                </a:ext>
              </a:extLst>
            </p:cNvPr>
            <p:cNvSpPr txBox="1">
              <a:spLocks noChangeArrowheads="1"/>
            </p:cNvSpPr>
            <p:nvPr/>
          </p:nvSpPr>
          <p:spPr bwMode="auto">
            <a:xfrm>
              <a:off x="2337" y="1662"/>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a:solidFill>
                    <a:schemeClr val="bg1"/>
                  </a:solidFill>
                  <a:ea typeface="宋体" panose="02010600030101010101" pitchFamily="2" charset="-122"/>
                  <a:sym typeface="Symbol" panose="05050102010706020507" pitchFamily="18" charset="2"/>
                </a:rPr>
                <a:t>2</a:t>
              </a:r>
            </a:p>
          </p:txBody>
        </p:sp>
        <p:graphicFrame>
          <p:nvGraphicFramePr>
            <p:cNvPr id="123962" name="Object 58">
              <a:extLst>
                <a:ext uri="{FF2B5EF4-FFF2-40B4-BE49-F238E27FC236}">
                  <a16:creationId xmlns:a16="http://schemas.microsoft.com/office/drawing/2014/main" id="{26C1DF76-7FE4-4A0E-95A8-B275BDE02035}"/>
                </a:ext>
              </a:extLst>
            </p:cNvPr>
            <p:cNvGraphicFramePr>
              <a:graphicFrameLocks noChangeAspect="1"/>
            </p:cNvGraphicFramePr>
            <p:nvPr/>
          </p:nvGraphicFramePr>
          <p:xfrm>
            <a:off x="1429" y="1662"/>
            <a:ext cx="440" cy="274"/>
          </p:xfrm>
          <a:graphic>
            <a:graphicData uri="http://schemas.openxmlformats.org/presentationml/2006/ole">
              <mc:AlternateContent xmlns:mc="http://schemas.openxmlformats.org/markup-compatibility/2006">
                <mc:Choice xmlns:v="urn:schemas-microsoft-com:vml" Requires="v">
                  <p:oleObj spid="_x0000_s79881" name="公式" r:id="rId18" imgW="380880" imgH="215640" progId="Equation.3">
                    <p:embed/>
                  </p:oleObj>
                </mc:Choice>
                <mc:Fallback>
                  <p:oleObj name="公式" r:id="rId18" imgW="380880" imgH="215640" progId="Equation.3">
                    <p:embed/>
                    <p:pic>
                      <p:nvPicPr>
                        <p:cNvPr id="123962" name="Object 58">
                          <a:extLst>
                            <a:ext uri="{FF2B5EF4-FFF2-40B4-BE49-F238E27FC236}">
                              <a16:creationId xmlns:a16="http://schemas.microsoft.com/office/drawing/2014/main" id="{26C1DF76-7FE4-4A0E-95A8-B275BDE0203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29" y="1662"/>
                          <a:ext cx="440"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63" name="Line 59">
              <a:extLst>
                <a:ext uri="{FF2B5EF4-FFF2-40B4-BE49-F238E27FC236}">
                  <a16:creationId xmlns:a16="http://schemas.microsoft.com/office/drawing/2014/main" id="{3492D865-4CF0-4581-945B-24534F65B765}"/>
                </a:ext>
              </a:extLst>
            </p:cNvPr>
            <p:cNvSpPr>
              <a:spLocks noChangeShapeType="1"/>
            </p:cNvSpPr>
            <p:nvPr/>
          </p:nvSpPr>
          <p:spPr bwMode="auto">
            <a:xfrm>
              <a:off x="2064" y="1390"/>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64" name="Text Box 60">
              <a:extLst>
                <a:ext uri="{FF2B5EF4-FFF2-40B4-BE49-F238E27FC236}">
                  <a16:creationId xmlns:a16="http://schemas.microsoft.com/office/drawing/2014/main" id="{5E09B5EC-39BA-4F7D-8BA8-B42465A07EED}"/>
                </a:ext>
              </a:extLst>
            </p:cNvPr>
            <p:cNvSpPr txBox="1">
              <a:spLocks noChangeArrowheads="1"/>
            </p:cNvSpPr>
            <p:nvPr/>
          </p:nvSpPr>
          <p:spPr bwMode="auto">
            <a:xfrm>
              <a:off x="3924" y="1571"/>
              <a:ext cx="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8</a:t>
              </a:r>
            </a:p>
          </p:txBody>
        </p:sp>
        <p:sp>
          <p:nvSpPr>
            <p:cNvPr id="123965" name="Line 61">
              <a:extLst>
                <a:ext uri="{FF2B5EF4-FFF2-40B4-BE49-F238E27FC236}">
                  <a16:creationId xmlns:a16="http://schemas.microsoft.com/office/drawing/2014/main" id="{F57BC1F8-A44C-47F8-8BF3-17BB7C6D8D4A}"/>
                </a:ext>
              </a:extLst>
            </p:cNvPr>
            <p:cNvSpPr>
              <a:spLocks noChangeShapeType="1"/>
            </p:cNvSpPr>
            <p:nvPr/>
          </p:nvSpPr>
          <p:spPr bwMode="auto">
            <a:xfrm flipV="1">
              <a:off x="2790" y="1389"/>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6" name="Line 62">
              <a:extLst>
                <a:ext uri="{FF2B5EF4-FFF2-40B4-BE49-F238E27FC236}">
                  <a16:creationId xmlns:a16="http://schemas.microsoft.com/office/drawing/2014/main" id="{960894E9-F853-43A3-BAAE-6EA0D8B03EE1}"/>
                </a:ext>
              </a:extLst>
            </p:cNvPr>
            <p:cNvSpPr>
              <a:spLocks noChangeShapeType="1"/>
            </p:cNvSpPr>
            <p:nvPr/>
          </p:nvSpPr>
          <p:spPr bwMode="auto">
            <a:xfrm flipH="1" flipV="1">
              <a:off x="2790" y="202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7" name="Line 63">
              <a:extLst>
                <a:ext uri="{FF2B5EF4-FFF2-40B4-BE49-F238E27FC236}">
                  <a16:creationId xmlns:a16="http://schemas.microsoft.com/office/drawing/2014/main" id="{40894CFC-A643-4CE2-A2EA-4445006FF15A}"/>
                </a:ext>
              </a:extLst>
            </p:cNvPr>
            <p:cNvSpPr>
              <a:spLocks noChangeShapeType="1"/>
            </p:cNvSpPr>
            <p:nvPr/>
          </p:nvSpPr>
          <p:spPr bwMode="auto">
            <a:xfrm flipV="1">
              <a:off x="2064" y="2205"/>
              <a:ext cx="108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8" name="Text Box 64">
              <a:extLst>
                <a:ext uri="{FF2B5EF4-FFF2-40B4-BE49-F238E27FC236}">
                  <a16:creationId xmlns:a16="http://schemas.microsoft.com/office/drawing/2014/main" id="{3D4294B8-FA75-4889-B928-F5F93B7B58C1}"/>
                </a:ext>
              </a:extLst>
            </p:cNvPr>
            <p:cNvSpPr txBox="1">
              <a:spLocks noChangeArrowheads="1"/>
            </p:cNvSpPr>
            <p:nvPr/>
          </p:nvSpPr>
          <p:spPr bwMode="auto">
            <a:xfrm>
              <a:off x="2925" y="143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69" name="Text Box 65">
              <a:extLst>
                <a:ext uri="{FF2B5EF4-FFF2-40B4-BE49-F238E27FC236}">
                  <a16:creationId xmlns:a16="http://schemas.microsoft.com/office/drawing/2014/main" id="{CA8E0736-FA78-498A-B28C-1A9906A63800}"/>
                </a:ext>
              </a:extLst>
            </p:cNvPr>
            <p:cNvSpPr txBox="1">
              <a:spLocks noChangeArrowheads="1"/>
            </p:cNvSpPr>
            <p:nvPr/>
          </p:nvSpPr>
          <p:spPr bwMode="auto">
            <a:xfrm>
              <a:off x="3470" y="143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70" name="Text Box 66">
              <a:extLst>
                <a:ext uri="{FF2B5EF4-FFF2-40B4-BE49-F238E27FC236}">
                  <a16:creationId xmlns:a16="http://schemas.microsoft.com/office/drawing/2014/main" id="{4D4F3261-A2D0-4906-AE7B-2474D8FCCD3E}"/>
                </a:ext>
              </a:extLst>
            </p:cNvPr>
            <p:cNvSpPr txBox="1">
              <a:spLocks noChangeArrowheads="1"/>
            </p:cNvSpPr>
            <p:nvPr/>
          </p:nvSpPr>
          <p:spPr bwMode="auto">
            <a:xfrm>
              <a:off x="1838" y="134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71" name="Text Box 67">
              <a:extLst>
                <a:ext uri="{FF2B5EF4-FFF2-40B4-BE49-F238E27FC236}">
                  <a16:creationId xmlns:a16="http://schemas.microsoft.com/office/drawing/2014/main" id="{4D51A802-4AF9-4EF6-AFFC-749178279E78}"/>
                </a:ext>
              </a:extLst>
            </p:cNvPr>
            <p:cNvSpPr txBox="1">
              <a:spLocks noChangeArrowheads="1"/>
            </p:cNvSpPr>
            <p:nvPr/>
          </p:nvSpPr>
          <p:spPr bwMode="auto">
            <a:xfrm>
              <a:off x="1838" y="179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3972" name="Text Box 68">
              <a:extLst>
                <a:ext uri="{FF2B5EF4-FFF2-40B4-BE49-F238E27FC236}">
                  <a16:creationId xmlns:a16="http://schemas.microsoft.com/office/drawing/2014/main" id="{EC4B4F5F-71FA-4352-AE25-076DE1DF0F4A}"/>
                </a:ext>
              </a:extLst>
            </p:cNvPr>
            <p:cNvSpPr txBox="1">
              <a:spLocks noChangeArrowheads="1"/>
            </p:cNvSpPr>
            <p:nvPr/>
          </p:nvSpPr>
          <p:spPr bwMode="auto">
            <a:xfrm>
              <a:off x="4371" y="134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973" name="Text Box 69">
              <a:extLst>
                <a:ext uri="{FF2B5EF4-FFF2-40B4-BE49-F238E27FC236}">
                  <a16:creationId xmlns:a16="http://schemas.microsoft.com/office/drawing/2014/main" id="{DCACE2E2-86BB-4E89-AEAA-E71B347F80DF}"/>
                </a:ext>
              </a:extLst>
            </p:cNvPr>
            <p:cNvSpPr txBox="1">
              <a:spLocks noChangeArrowheads="1"/>
            </p:cNvSpPr>
            <p:nvPr/>
          </p:nvSpPr>
          <p:spPr bwMode="auto">
            <a:xfrm>
              <a:off x="4371" y="18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3974" name="Line 70">
              <a:extLst>
                <a:ext uri="{FF2B5EF4-FFF2-40B4-BE49-F238E27FC236}">
                  <a16:creationId xmlns:a16="http://schemas.microsoft.com/office/drawing/2014/main" id="{70500778-6B02-4A0B-B6D0-3772DC709C41}"/>
                </a:ext>
              </a:extLst>
            </p:cNvPr>
            <p:cNvSpPr>
              <a:spLocks noChangeShapeType="1"/>
            </p:cNvSpPr>
            <p:nvPr/>
          </p:nvSpPr>
          <p:spPr bwMode="auto">
            <a:xfrm>
              <a:off x="3469" y="2205"/>
              <a:ext cx="863"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5" name="Line 71">
              <a:extLst>
                <a:ext uri="{FF2B5EF4-FFF2-40B4-BE49-F238E27FC236}">
                  <a16:creationId xmlns:a16="http://schemas.microsoft.com/office/drawing/2014/main" id="{30202FA5-7CB5-4AAC-8216-E32CD9AA26DA}"/>
                </a:ext>
              </a:extLst>
            </p:cNvPr>
            <p:cNvSpPr>
              <a:spLocks noChangeShapeType="1"/>
            </p:cNvSpPr>
            <p:nvPr/>
          </p:nvSpPr>
          <p:spPr bwMode="auto">
            <a:xfrm>
              <a:off x="3469" y="1389"/>
              <a:ext cx="863"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6" name="Line 72">
              <a:extLst>
                <a:ext uri="{FF2B5EF4-FFF2-40B4-BE49-F238E27FC236}">
                  <a16:creationId xmlns:a16="http://schemas.microsoft.com/office/drawing/2014/main" id="{16DAC94D-40E0-4F8B-9B07-67E952FE3335}"/>
                </a:ext>
              </a:extLst>
            </p:cNvPr>
            <p:cNvSpPr>
              <a:spLocks noChangeShapeType="1"/>
            </p:cNvSpPr>
            <p:nvPr/>
          </p:nvSpPr>
          <p:spPr bwMode="auto">
            <a:xfrm>
              <a:off x="2064" y="1389"/>
              <a:ext cx="10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77" name="Group 73">
              <a:extLst>
                <a:ext uri="{FF2B5EF4-FFF2-40B4-BE49-F238E27FC236}">
                  <a16:creationId xmlns:a16="http://schemas.microsoft.com/office/drawing/2014/main" id="{027AF6AF-3B9C-4FDC-907D-4BE93B2B1754}"/>
                </a:ext>
              </a:extLst>
            </p:cNvPr>
            <p:cNvGrpSpPr>
              <a:grpSpLocks/>
            </p:cNvGrpSpPr>
            <p:nvPr/>
          </p:nvGrpSpPr>
          <p:grpSpPr bwMode="auto">
            <a:xfrm>
              <a:off x="2790" y="1661"/>
              <a:ext cx="91" cy="363"/>
              <a:chOff x="2744" y="2931"/>
              <a:chExt cx="57" cy="283"/>
            </a:xfrm>
          </p:grpSpPr>
          <p:sp>
            <p:nvSpPr>
              <p:cNvPr id="123978" name="Arc 74">
                <a:extLst>
                  <a:ext uri="{FF2B5EF4-FFF2-40B4-BE49-F238E27FC236}">
                    <a16:creationId xmlns:a16="http://schemas.microsoft.com/office/drawing/2014/main" id="{FD4DE226-905F-4BAF-9A35-082B7A49550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9" name="Arc 75">
                <a:extLst>
                  <a:ext uri="{FF2B5EF4-FFF2-40B4-BE49-F238E27FC236}">
                    <a16:creationId xmlns:a16="http://schemas.microsoft.com/office/drawing/2014/main" id="{E0AC2FC2-9940-4D7F-A89C-212E6C19DED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0" name="Arc 76">
                <a:extLst>
                  <a:ext uri="{FF2B5EF4-FFF2-40B4-BE49-F238E27FC236}">
                    <a16:creationId xmlns:a16="http://schemas.microsoft.com/office/drawing/2014/main" id="{C44A7EFB-A458-41A1-8250-3848936CBCD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981" name="Group 77">
              <a:extLst>
                <a:ext uri="{FF2B5EF4-FFF2-40B4-BE49-F238E27FC236}">
                  <a16:creationId xmlns:a16="http://schemas.microsoft.com/office/drawing/2014/main" id="{0E30E7F5-4281-4BFB-BE4C-19D46F154BA7}"/>
                </a:ext>
              </a:extLst>
            </p:cNvPr>
            <p:cNvGrpSpPr>
              <a:grpSpLocks/>
            </p:cNvGrpSpPr>
            <p:nvPr/>
          </p:nvGrpSpPr>
          <p:grpSpPr bwMode="auto">
            <a:xfrm rot="10800000">
              <a:off x="3379" y="1662"/>
              <a:ext cx="90" cy="362"/>
              <a:chOff x="2744" y="2931"/>
              <a:chExt cx="57" cy="283"/>
            </a:xfrm>
          </p:grpSpPr>
          <p:sp>
            <p:nvSpPr>
              <p:cNvPr id="123982" name="Arc 78">
                <a:extLst>
                  <a:ext uri="{FF2B5EF4-FFF2-40B4-BE49-F238E27FC236}">
                    <a16:creationId xmlns:a16="http://schemas.microsoft.com/office/drawing/2014/main" id="{05579940-A257-4475-9E5B-D604220543A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3" name="Arc 79">
                <a:extLst>
                  <a:ext uri="{FF2B5EF4-FFF2-40B4-BE49-F238E27FC236}">
                    <a16:creationId xmlns:a16="http://schemas.microsoft.com/office/drawing/2014/main" id="{18F3FA42-5922-4E4B-AF14-12EBE410237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4" name="Arc 80">
                <a:extLst>
                  <a:ext uri="{FF2B5EF4-FFF2-40B4-BE49-F238E27FC236}">
                    <a16:creationId xmlns:a16="http://schemas.microsoft.com/office/drawing/2014/main" id="{3CE6C5EF-F175-4846-BE88-1D5E7EBE806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85" name="Line 81">
              <a:extLst>
                <a:ext uri="{FF2B5EF4-FFF2-40B4-BE49-F238E27FC236}">
                  <a16:creationId xmlns:a16="http://schemas.microsoft.com/office/drawing/2014/main" id="{C672A170-C47A-49EB-B42A-FF382D98EEE0}"/>
                </a:ext>
              </a:extLst>
            </p:cNvPr>
            <p:cNvSpPr>
              <a:spLocks noChangeShapeType="1"/>
            </p:cNvSpPr>
            <p:nvPr/>
          </p:nvSpPr>
          <p:spPr bwMode="auto">
            <a:xfrm flipH="1" flipV="1">
              <a:off x="3469" y="202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6" name="Line 82">
              <a:extLst>
                <a:ext uri="{FF2B5EF4-FFF2-40B4-BE49-F238E27FC236}">
                  <a16:creationId xmlns:a16="http://schemas.microsoft.com/office/drawing/2014/main" id="{08B92753-F9BD-4B74-9442-036A35D700BC}"/>
                </a:ext>
              </a:extLst>
            </p:cNvPr>
            <p:cNvSpPr>
              <a:spLocks noChangeShapeType="1"/>
            </p:cNvSpPr>
            <p:nvPr/>
          </p:nvSpPr>
          <p:spPr bwMode="auto">
            <a:xfrm flipH="1" flipV="1">
              <a:off x="3469" y="1389"/>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7" name="Line 83">
              <a:extLst>
                <a:ext uri="{FF2B5EF4-FFF2-40B4-BE49-F238E27FC236}">
                  <a16:creationId xmlns:a16="http://schemas.microsoft.com/office/drawing/2014/main" id="{68994F94-9CF7-4D57-A745-51FF64312E3A}"/>
                </a:ext>
              </a:extLst>
            </p:cNvPr>
            <p:cNvSpPr>
              <a:spLocks noChangeShapeType="1"/>
            </p:cNvSpPr>
            <p:nvPr/>
          </p:nvSpPr>
          <p:spPr bwMode="auto">
            <a:xfrm>
              <a:off x="2110" y="1299"/>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8" name="Line 84">
              <a:extLst>
                <a:ext uri="{FF2B5EF4-FFF2-40B4-BE49-F238E27FC236}">
                  <a16:creationId xmlns:a16="http://schemas.microsoft.com/office/drawing/2014/main" id="{DA06C82E-6E12-40D0-ABBC-01F115E67496}"/>
                </a:ext>
              </a:extLst>
            </p:cNvPr>
            <p:cNvSpPr>
              <a:spLocks noChangeShapeType="1"/>
            </p:cNvSpPr>
            <p:nvPr/>
          </p:nvSpPr>
          <p:spPr bwMode="auto">
            <a:xfrm flipH="1">
              <a:off x="3907" y="1344"/>
              <a:ext cx="288"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89" name="Object 85">
              <a:extLst>
                <a:ext uri="{FF2B5EF4-FFF2-40B4-BE49-F238E27FC236}">
                  <a16:creationId xmlns:a16="http://schemas.microsoft.com/office/drawing/2014/main" id="{701D8228-B2B1-4666-A1FF-24E25C608275}"/>
                </a:ext>
              </a:extLst>
            </p:cNvPr>
            <p:cNvGraphicFramePr>
              <a:graphicFrameLocks noChangeAspect="1"/>
            </p:cNvGraphicFramePr>
            <p:nvPr/>
          </p:nvGraphicFramePr>
          <p:xfrm>
            <a:off x="3651" y="935"/>
            <a:ext cx="223" cy="432"/>
          </p:xfrm>
          <a:graphic>
            <a:graphicData uri="http://schemas.openxmlformats.org/presentationml/2006/ole">
              <mc:AlternateContent xmlns:mc="http://schemas.openxmlformats.org/markup-compatibility/2006">
                <mc:Choice xmlns:v="urn:schemas-microsoft-com:vml" Requires="v">
                  <p:oleObj spid="_x0000_s79882" name="公式" r:id="rId20" imgW="164880" imgH="342720" progId="Equation.3">
                    <p:embed/>
                  </p:oleObj>
                </mc:Choice>
                <mc:Fallback>
                  <p:oleObj name="公式" r:id="rId20" imgW="164880" imgH="342720" progId="Equation.3">
                    <p:embed/>
                    <p:pic>
                      <p:nvPicPr>
                        <p:cNvPr id="123989" name="Object 85">
                          <a:extLst>
                            <a:ext uri="{FF2B5EF4-FFF2-40B4-BE49-F238E27FC236}">
                              <a16:creationId xmlns:a16="http://schemas.microsoft.com/office/drawing/2014/main" id="{701D8228-B2B1-4666-A1FF-24E25C60827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51" y="935"/>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90" name="Object 86">
              <a:extLst>
                <a:ext uri="{FF2B5EF4-FFF2-40B4-BE49-F238E27FC236}">
                  <a16:creationId xmlns:a16="http://schemas.microsoft.com/office/drawing/2014/main" id="{6EA609E2-F28E-4B31-984E-E958DFC6964A}"/>
                </a:ext>
              </a:extLst>
            </p:cNvPr>
            <p:cNvGraphicFramePr>
              <a:graphicFrameLocks noChangeAspect="1"/>
            </p:cNvGraphicFramePr>
            <p:nvPr/>
          </p:nvGraphicFramePr>
          <p:xfrm>
            <a:off x="4416" y="1571"/>
            <a:ext cx="279" cy="451"/>
          </p:xfrm>
          <a:graphic>
            <a:graphicData uri="http://schemas.openxmlformats.org/presentationml/2006/ole">
              <mc:AlternateContent xmlns:mc="http://schemas.openxmlformats.org/markup-compatibility/2006">
                <mc:Choice xmlns:v="urn:schemas-microsoft-com:vml" Requires="v">
                  <p:oleObj spid="_x0000_s79883" name="公式" r:id="rId22" imgW="241200" imgH="355320" progId="Equation.3">
                    <p:embed/>
                  </p:oleObj>
                </mc:Choice>
                <mc:Fallback>
                  <p:oleObj name="公式" r:id="rId22" imgW="241200" imgH="355320" progId="Equation.3">
                    <p:embed/>
                    <p:pic>
                      <p:nvPicPr>
                        <p:cNvPr id="123990" name="Object 86">
                          <a:extLst>
                            <a:ext uri="{FF2B5EF4-FFF2-40B4-BE49-F238E27FC236}">
                              <a16:creationId xmlns:a16="http://schemas.microsoft.com/office/drawing/2014/main" id="{6EA609E2-F28E-4B31-984E-E958DFC6964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6" y="1571"/>
                          <a:ext cx="27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91" name="Object 87">
              <a:extLst>
                <a:ext uri="{FF2B5EF4-FFF2-40B4-BE49-F238E27FC236}">
                  <a16:creationId xmlns:a16="http://schemas.microsoft.com/office/drawing/2014/main" id="{B65A483B-DD5B-4175-92A9-58E33B7E17DE}"/>
                </a:ext>
              </a:extLst>
            </p:cNvPr>
            <p:cNvGraphicFramePr>
              <a:graphicFrameLocks noChangeAspect="1"/>
            </p:cNvGraphicFramePr>
            <p:nvPr/>
          </p:nvGraphicFramePr>
          <p:xfrm>
            <a:off x="2426" y="935"/>
            <a:ext cx="223" cy="432"/>
          </p:xfrm>
          <a:graphic>
            <a:graphicData uri="http://schemas.openxmlformats.org/presentationml/2006/ole">
              <mc:AlternateContent xmlns:mc="http://schemas.openxmlformats.org/markup-compatibility/2006">
                <mc:Choice xmlns:v="urn:schemas-microsoft-com:vml" Requires="v">
                  <p:oleObj spid="_x0000_s79884" name="公式" r:id="rId24" imgW="164880" imgH="342720" progId="Equation.3">
                    <p:embed/>
                  </p:oleObj>
                </mc:Choice>
                <mc:Fallback>
                  <p:oleObj name="公式" r:id="rId24" imgW="164880" imgH="342720" progId="Equation.3">
                    <p:embed/>
                    <p:pic>
                      <p:nvPicPr>
                        <p:cNvPr id="123991" name="Object 87">
                          <a:extLst>
                            <a:ext uri="{FF2B5EF4-FFF2-40B4-BE49-F238E27FC236}">
                              <a16:creationId xmlns:a16="http://schemas.microsoft.com/office/drawing/2014/main" id="{B65A483B-DD5B-4175-92A9-58E33B7E17D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26" y="935"/>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92" name="Line 88">
              <a:extLst>
                <a:ext uri="{FF2B5EF4-FFF2-40B4-BE49-F238E27FC236}">
                  <a16:creationId xmlns:a16="http://schemas.microsoft.com/office/drawing/2014/main" id="{ED739199-30C6-4503-A02B-858DB4BC32DE}"/>
                </a:ext>
              </a:extLst>
            </p:cNvPr>
            <p:cNvSpPr>
              <a:spLocks noChangeShapeType="1"/>
            </p:cNvSpPr>
            <p:nvPr/>
          </p:nvSpPr>
          <p:spPr bwMode="auto">
            <a:xfrm>
              <a:off x="4325" y="1390"/>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93" name="Rectangle 89">
              <a:extLst>
                <a:ext uri="{FF2B5EF4-FFF2-40B4-BE49-F238E27FC236}">
                  <a16:creationId xmlns:a16="http://schemas.microsoft.com/office/drawing/2014/main" id="{64536D7F-229E-4F27-B3A5-660B724085BD}"/>
                </a:ext>
              </a:extLst>
            </p:cNvPr>
            <p:cNvSpPr>
              <a:spLocks noChangeArrowheads="1"/>
            </p:cNvSpPr>
            <p:nvPr/>
          </p:nvSpPr>
          <p:spPr bwMode="auto">
            <a:xfrm>
              <a:off x="4280" y="161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4" name="Text Box 90">
              <a:extLst>
                <a:ext uri="{FF2B5EF4-FFF2-40B4-BE49-F238E27FC236}">
                  <a16:creationId xmlns:a16="http://schemas.microsoft.com/office/drawing/2014/main" id="{C638E2BB-324F-4B22-B242-BF48478D2053}"/>
                </a:ext>
              </a:extLst>
            </p:cNvPr>
            <p:cNvSpPr txBox="1">
              <a:spLocks noChangeArrowheads="1"/>
            </p:cNvSpPr>
            <p:nvPr/>
          </p:nvSpPr>
          <p:spPr bwMode="auto">
            <a:xfrm>
              <a:off x="3016" y="1071"/>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n : 1</a:t>
              </a:r>
            </a:p>
          </p:txBody>
        </p:sp>
        <p:sp>
          <p:nvSpPr>
            <p:cNvPr id="123995" name="Line 91">
              <a:extLst>
                <a:ext uri="{FF2B5EF4-FFF2-40B4-BE49-F238E27FC236}">
                  <a16:creationId xmlns:a16="http://schemas.microsoft.com/office/drawing/2014/main" id="{F398DE28-9914-4282-9434-69D7973568B7}"/>
                </a:ext>
              </a:extLst>
            </p:cNvPr>
            <p:cNvSpPr>
              <a:spLocks noChangeShapeType="1"/>
            </p:cNvSpPr>
            <p:nvPr/>
          </p:nvSpPr>
          <p:spPr bwMode="auto">
            <a:xfrm flipV="1">
              <a:off x="3152" y="1389"/>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6" name="Line 92">
              <a:extLst>
                <a:ext uri="{FF2B5EF4-FFF2-40B4-BE49-F238E27FC236}">
                  <a16:creationId xmlns:a16="http://schemas.microsoft.com/office/drawing/2014/main" id="{FC9BDABE-96F8-40A1-A4DE-BBF6C2A4966F}"/>
                </a:ext>
              </a:extLst>
            </p:cNvPr>
            <p:cNvSpPr>
              <a:spLocks noChangeShapeType="1"/>
            </p:cNvSpPr>
            <p:nvPr/>
          </p:nvSpPr>
          <p:spPr bwMode="auto">
            <a:xfrm flipH="1" flipV="1">
              <a:off x="3152" y="202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97" name="Group 93">
              <a:extLst>
                <a:ext uri="{FF2B5EF4-FFF2-40B4-BE49-F238E27FC236}">
                  <a16:creationId xmlns:a16="http://schemas.microsoft.com/office/drawing/2014/main" id="{0539EF56-0831-4B43-9F39-80DA1F46BED7}"/>
                </a:ext>
              </a:extLst>
            </p:cNvPr>
            <p:cNvGrpSpPr>
              <a:grpSpLocks/>
            </p:cNvGrpSpPr>
            <p:nvPr/>
          </p:nvGrpSpPr>
          <p:grpSpPr bwMode="auto">
            <a:xfrm>
              <a:off x="3152" y="1661"/>
              <a:ext cx="91" cy="363"/>
              <a:chOff x="2744" y="2931"/>
              <a:chExt cx="57" cy="283"/>
            </a:xfrm>
          </p:grpSpPr>
          <p:sp>
            <p:nvSpPr>
              <p:cNvPr id="123998" name="Arc 94">
                <a:extLst>
                  <a:ext uri="{FF2B5EF4-FFF2-40B4-BE49-F238E27FC236}">
                    <a16:creationId xmlns:a16="http://schemas.microsoft.com/office/drawing/2014/main" id="{CD669CE8-6803-4D14-BA79-A18F78B4F96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9" name="Arc 95">
                <a:extLst>
                  <a:ext uri="{FF2B5EF4-FFF2-40B4-BE49-F238E27FC236}">
                    <a16:creationId xmlns:a16="http://schemas.microsoft.com/office/drawing/2014/main" id="{3D8B95FA-42E3-4F24-BBBD-CD9092762C8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0" name="Arc 96">
                <a:extLst>
                  <a:ext uri="{FF2B5EF4-FFF2-40B4-BE49-F238E27FC236}">
                    <a16:creationId xmlns:a16="http://schemas.microsoft.com/office/drawing/2014/main" id="{EBD32F80-C0ED-40FE-A849-675931370B5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4001" name="Group 97">
            <a:extLst>
              <a:ext uri="{FF2B5EF4-FFF2-40B4-BE49-F238E27FC236}">
                <a16:creationId xmlns:a16="http://schemas.microsoft.com/office/drawing/2014/main" id="{2692625D-117E-46E8-8902-1C9D671696F8}"/>
              </a:ext>
            </a:extLst>
          </p:cNvPr>
          <p:cNvGrpSpPr>
            <a:grpSpLocks/>
          </p:cNvGrpSpPr>
          <p:nvPr/>
        </p:nvGrpSpPr>
        <p:grpSpPr bwMode="auto">
          <a:xfrm>
            <a:off x="5867400" y="2852738"/>
            <a:ext cx="2879725" cy="2019300"/>
            <a:chOff x="2880" y="1117"/>
            <a:chExt cx="1814" cy="1281"/>
          </a:xfrm>
        </p:grpSpPr>
        <p:sp>
          <p:nvSpPr>
            <p:cNvPr id="124002" name="Oval 98">
              <a:extLst>
                <a:ext uri="{FF2B5EF4-FFF2-40B4-BE49-F238E27FC236}">
                  <a16:creationId xmlns:a16="http://schemas.microsoft.com/office/drawing/2014/main" id="{CDE9103B-BE95-402B-A1FA-9D3E446DDB3D}"/>
                </a:ext>
              </a:extLst>
            </p:cNvPr>
            <p:cNvSpPr>
              <a:spLocks noChangeArrowheads="1"/>
            </p:cNvSpPr>
            <p:nvPr/>
          </p:nvSpPr>
          <p:spPr bwMode="auto">
            <a:xfrm>
              <a:off x="2880" y="175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24003" name="Line 99">
              <a:extLst>
                <a:ext uri="{FF2B5EF4-FFF2-40B4-BE49-F238E27FC236}">
                  <a16:creationId xmlns:a16="http://schemas.microsoft.com/office/drawing/2014/main" id="{EC4174CD-E6DE-4179-B6ED-6EB94801ED8F}"/>
                </a:ext>
              </a:extLst>
            </p:cNvPr>
            <p:cNvSpPr>
              <a:spLocks noChangeShapeType="1"/>
            </p:cNvSpPr>
            <p:nvPr/>
          </p:nvSpPr>
          <p:spPr bwMode="auto">
            <a:xfrm>
              <a:off x="3061" y="2387"/>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4" name="Text Box 100">
              <a:extLst>
                <a:ext uri="{FF2B5EF4-FFF2-40B4-BE49-F238E27FC236}">
                  <a16:creationId xmlns:a16="http://schemas.microsoft.com/office/drawing/2014/main" id="{EF3AD10D-2007-44BF-A11F-271DB0A2D6E5}"/>
                </a:ext>
              </a:extLst>
            </p:cNvPr>
            <p:cNvSpPr txBox="1">
              <a:spLocks noChangeArrowheads="1"/>
            </p:cNvSpPr>
            <p:nvPr/>
          </p:nvSpPr>
          <p:spPr bwMode="auto">
            <a:xfrm>
              <a:off x="3833" y="1616"/>
              <a:ext cx="46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rPr>
                <a:t>j</a:t>
              </a:r>
              <a:r>
                <a:rPr kumimoji="1" lang="en-US" altLang="zh-CN">
                  <a:solidFill>
                    <a:schemeClr val="bg1"/>
                  </a:solidFill>
                  <a:ea typeface="仿宋_GB2312" pitchFamily="49" charset="-122"/>
                  <a:sym typeface="Symbol" panose="05050102010706020507" pitchFamily="18" charset="2"/>
                </a:rPr>
                <a:t>2</a:t>
              </a:r>
            </a:p>
          </p:txBody>
        </p:sp>
        <p:graphicFrame>
          <p:nvGraphicFramePr>
            <p:cNvPr id="124005" name="Object 101">
              <a:extLst>
                <a:ext uri="{FF2B5EF4-FFF2-40B4-BE49-F238E27FC236}">
                  <a16:creationId xmlns:a16="http://schemas.microsoft.com/office/drawing/2014/main" id="{5FDFD939-EEC5-4DBF-A592-8A168EBF3EE9}"/>
                </a:ext>
              </a:extLst>
            </p:cNvPr>
            <p:cNvGraphicFramePr>
              <a:graphicFrameLocks noChangeAspect="1"/>
            </p:cNvGraphicFramePr>
            <p:nvPr/>
          </p:nvGraphicFramePr>
          <p:xfrm>
            <a:off x="3243" y="1842"/>
            <a:ext cx="440" cy="274"/>
          </p:xfrm>
          <a:graphic>
            <a:graphicData uri="http://schemas.openxmlformats.org/presentationml/2006/ole">
              <mc:AlternateContent xmlns:mc="http://schemas.openxmlformats.org/markup-compatibility/2006">
                <mc:Choice xmlns:v="urn:schemas-microsoft-com:vml" Requires="v">
                  <p:oleObj spid="_x0000_s79885" name="公式" r:id="rId26" imgW="380880" imgH="215640" progId="Equation.3">
                    <p:embed/>
                  </p:oleObj>
                </mc:Choice>
                <mc:Fallback>
                  <p:oleObj name="公式" r:id="rId26" imgW="380880" imgH="215640" progId="Equation.3">
                    <p:embed/>
                    <p:pic>
                      <p:nvPicPr>
                        <p:cNvPr id="124005" name="Object 101">
                          <a:extLst>
                            <a:ext uri="{FF2B5EF4-FFF2-40B4-BE49-F238E27FC236}">
                              <a16:creationId xmlns:a16="http://schemas.microsoft.com/office/drawing/2014/main" id="{5FDFD939-EEC5-4DBF-A592-8A168EBF3EE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43" y="1842"/>
                          <a:ext cx="440"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006" name="Line 102">
              <a:extLst>
                <a:ext uri="{FF2B5EF4-FFF2-40B4-BE49-F238E27FC236}">
                  <a16:creationId xmlns:a16="http://schemas.microsoft.com/office/drawing/2014/main" id="{DB74EAFE-763E-49B3-BAF6-450BDD4472CB}"/>
                </a:ext>
              </a:extLst>
            </p:cNvPr>
            <p:cNvSpPr>
              <a:spLocks noChangeShapeType="1"/>
            </p:cNvSpPr>
            <p:nvPr/>
          </p:nvSpPr>
          <p:spPr bwMode="auto">
            <a:xfrm>
              <a:off x="3061" y="1570"/>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007" name="Line 103">
              <a:extLst>
                <a:ext uri="{FF2B5EF4-FFF2-40B4-BE49-F238E27FC236}">
                  <a16:creationId xmlns:a16="http://schemas.microsoft.com/office/drawing/2014/main" id="{E24834E5-25AA-4D62-A647-3C5C3FF54479}"/>
                </a:ext>
              </a:extLst>
            </p:cNvPr>
            <p:cNvSpPr>
              <a:spLocks noChangeShapeType="1"/>
            </p:cNvSpPr>
            <p:nvPr/>
          </p:nvSpPr>
          <p:spPr bwMode="auto">
            <a:xfrm>
              <a:off x="4323" y="1570"/>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008" name="Rectangle 104">
              <a:extLst>
                <a:ext uri="{FF2B5EF4-FFF2-40B4-BE49-F238E27FC236}">
                  <a16:creationId xmlns:a16="http://schemas.microsoft.com/office/drawing/2014/main" id="{3B183C3E-21CD-48F5-8D78-7B90F6843E1F}"/>
                </a:ext>
              </a:extLst>
            </p:cNvPr>
            <p:cNvSpPr>
              <a:spLocks noChangeArrowheads="1"/>
            </p:cNvSpPr>
            <p:nvPr/>
          </p:nvSpPr>
          <p:spPr bwMode="auto">
            <a:xfrm>
              <a:off x="3923" y="1933"/>
              <a:ext cx="40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2</a:t>
              </a:r>
            </a:p>
          </p:txBody>
        </p:sp>
        <p:sp>
          <p:nvSpPr>
            <p:cNvPr id="124009" name="Line 105">
              <a:extLst>
                <a:ext uri="{FF2B5EF4-FFF2-40B4-BE49-F238E27FC236}">
                  <a16:creationId xmlns:a16="http://schemas.microsoft.com/office/drawing/2014/main" id="{10547576-BA38-45B2-9225-35DC9026486F}"/>
                </a:ext>
              </a:extLst>
            </p:cNvPr>
            <p:cNvSpPr>
              <a:spLocks noChangeShapeType="1"/>
            </p:cNvSpPr>
            <p:nvPr/>
          </p:nvSpPr>
          <p:spPr bwMode="auto">
            <a:xfrm flipV="1">
              <a:off x="3787" y="157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0" name="Line 106">
              <a:extLst>
                <a:ext uri="{FF2B5EF4-FFF2-40B4-BE49-F238E27FC236}">
                  <a16:creationId xmlns:a16="http://schemas.microsoft.com/office/drawing/2014/main" id="{05B42BEC-3CF9-4266-AC2B-0856233689E2}"/>
                </a:ext>
              </a:extLst>
            </p:cNvPr>
            <p:cNvSpPr>
              <a:spLocks noChangeShapeType="1"/>
            </p:cNvSpPr>
            <p:nvPr/>
          </p:nvSpPr>
          <p:spPr bwMode="auto">
            <a:xfrm flipH="1" flipV="1">
              <a:off x="3787" y="220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1" name="Text Box 107">
              <a:extLst>
                <a:ext uri="{FF2B5EF4-FFF2-40B4-BE49-F238E27FC236}">
                  <a16:creationId xmlns:a16="http://schemas.microsoft.com/office/drawing/2014/main" id="{2F8C2C4D-15D4-4C3C-AD20-A5FCB558F554}"/>
                </a:ext>
              </a:extLst>
            </p:cNvPr>
            <p:cNvSpPr txBox="1">
              <a:spLocks noChangeArrowheads="1"/>
            </p:cNvSpPr>
            <p:nvPr/>
          </p:nvSpPr>
          <p:spPr bwMode="auto">
            <a:xfrm>
              <a:off x="3152" y="1525"/>
              <a:ext cx="24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4012" name="Text Box 108">
              <a:extLst>
                <a:ext uri="{FF2B5EF4-FFF2-40B4-BE49-F238E27FC236}">
                  <a16:creationId xmlns:a16="http://schemas.microsoft.com/office/drawing/2014/main" id="{DEE6E9E5-536C-486E-8D41-6404420AD051}"/>
                </a:ext>
              </a:extLst>
            </p:cNvPr>
            <p:cNvSpPr txBox="1">
              <a:spLocks noChangeArrowheads="1"/>
            </p:cNvSpPr>
            <p:nvPr/>
          </p:nvSpPr>
          <p:spPr bwMode="auto">
            <a:xfrm>
              <a:off x="3152" y="2024"/>
              <a:ext cx="2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4013" name="Text Box 109">
              <a:extLst>
                <a:ext uri="{FF2B5EF4-FFF2-40B4-BE49-F238E27FC236}">
                  <a16:creationId xmlns:a16="http://schemas.microsoft.com/office/drawing/2014/main" id="{7B7B4F38-4763-4910-9C07-81CB8F5ABC41}"/>
                </a:ext>
              </a:extLst>
            </p:cNvPr>
            <p:cNvSpPr txBox="1">
              <a:spLocks noChangeArrowheads="1"/>
            </p:cNvSpPr>
            <p:nvPr/>
          </p:nvSpPr>
          <p:spPr bwMode="auto">
            <a:xfrm>
              <a:off x="4414" y="1570"/>
              <a:ext cx="24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4014" name="Text Box 110">
              <a:extLst>
                <a:ext uri="{FF2B5EF4-FFF2-40B4-BE49-F238E27FC236}">
                  <a16:creationId xmlns:a16="http://schemas.microsoft.com/office/drawing/2014/main" id="{6B53F3EA-7C17-414B-A368-679DAFC9BE5E}"/>
                </a:ext>
              </a:extLst>
            </p:cNvPr>
            <p:cNvSpPr txBox="1">
              <a:spLocks noChangeArrowheads="1"/>
            </p:cNvSpPr>
            <p:nvPr/>
          </p:nvSpPr>
          <p:spPr bwMode="auto">
            <a:xfrm>
              <a:off x="4414" y="2069"/>
              <a:ext cx="22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24015" name="Line 111">
              <a:extLst>
                <a:ext uri="{FF2B5EF4-FFF2-40B4-BE49-F238E27FC236}">
                  <a16:creationId xmlns:a16="http://schemas.microsoft.com/office/drawing/2014/main" id="{729DCA40-0E49-41B7-88F7-1567B90F6612}"/>
                </a:ext>
              </a:extLst>
            </p:cNvPr>
            <p:cNvSpPr>
              <a:spLocks noChangeShapeType="1"/>
            </p:cNvSpPr>
            <p:nvPr/>
          </p:nvSpPr>
          <p:spPr bwMode="auto">
            <a:xfrm>
              <a:off x="3061" y="1570"/>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016" name="Group 112">
              <a:extLst>
                <a:ext uri="{FF2B5EF4-FFF2-40B4-BE49-F238E27FC236}">
                  <a16:creationId xmlns:a16="http://schemas.microsoft.com/office/drawing/2014/main" id="{5A15EF4C-C679-4A01-B432-196D08C70F4E}"/>
                </a:ext>
              </a:extLst>
            </p:cNvPr>
            <p:cNvGrpSpPr>
              <a:grpSpLocks/>
            </p:cNvGrpSpPr>
            <p:nvPr/>
          </p:nvGrpSpPr>
          <p:grpSpPr bwMode="auto">
            <a:xfrm>
              <a:off x="3787" y="1842"/>
              <a:ext cx="91" cy="363"/>
              <a:chOff x="2744" y="2931"/>
              <a:chExt cx="57" cy="283"/>
            </a:xfrm>
          </p:grpSpPr>
          <p:sp>
            <p:nvSpPr>
              <p:cNvPr id="124017" name="Arc 113">
                <a:extLst>
                  <a:ext uri="{FF2B5EF4-FFF2-40B4-BE49-F238E27FC236}">
                    <a16:creationId xmlns:a16="http://schemas.microsoft.com/office/drawing/2014/main" id="{8CC0115F-1FAB-43A9-BBC3-BC9E911DEA4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8" name="Arc 114">
                <a:extLst>
                  <a:ext uri="{FF2B5EF4-FFF2-40B4-BE49-F238E27FC236}">
                    <a16:creationId xmlns:a16="http://schemas.microsoft.com/office/drawing/2014/main" id="{2CA91AD3-A082-4C2F-A882-D3AF3F15B60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9" name="Arc 115">
                <a:extLst>
                  <a:ext uri="{FF2B5EF4-FFF2-40B4-BE49-F238E27FC236}">
                    <a16:creationId xmlns:a16="http://schemas.microsoft.com/office/drawing/2014/main" id="{AF9331EA-4538-4CBA-8037-1382511F49D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020" name="Line 116">
              <a:extLst>
                <a:ext uri="{FF2B5EF4-FFF2-40B4-BE49-F238E27FC236}">
                  <a16:creationId xmlns:a16="http://schemas.microsoft.com/office/drawing/2014/main" id="{3C559112-56B3-4291-97C4-4594008956C4}"/>
                </a:ext>
              </a:extLst>
            </p:cNvPr>
            <p:cNvSpPr>
              <a:spLocks noChangeShapeType="1"/>
            </p:cNvSpPr>
            <p:nvPr/>
          </p:nvSpPr>
          <p:spPr bwMode="auto">
            <a:xfrm>
              <a:off x="3243" y="1480"/>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021" name="Object 117">
              <a:extLst>
                <a:ext uri="{FF2B5EF4-FFF2-40B4-BE49-F238E27FC236}">
                  <a16:creationId xmlns:a16="http://schemas.microsoft.com/office/drawing/2014/main" id="{FC1F7902-5981-443E-AF57-117554D36A80}"/>
                </a:ext>
              </a:extLst>
            </p:cNvPr>
            <p:cNvGraphicFramePr>
              <a:graphicFrameLocks noChangeAspect="1"/>
            </p:cNvGraphicFramePr>
            <p:nvPr/>
          </p:nvGraphicFramePr>
          <p:xfrm>
            <a:off x="4459" y="1797"/>
            <a:ext cx="235" cy="451"/>
          </p:xfrm>
          <a:graphic>
            <a:graphicData uri="http://schemas.openxmlformats.org/presentationml/2006/ole">
              <mc:AlternateContent xmlns:mc="http://schemas.openxmlformats.org/markup-compatibility/2006">
                <mc:Choice xmlns:v="urn:schemas-microsoft-com:vml" Requires="v">
                  <p:oleObj spid="_x0000_s79886" name="公式" r:id="rId28" imgW="203040" imgH="355320" progId="Equation.3">
                    <p:embed/>
                  </p:oleObj>
                </mc:Choice>
                <mc:Fallback>
                  <p:oleObj name="公式" r:id="rId28" imgW="203040" imgH="355320" progId="Equation.3">
                    <p:embed/>
                    <p:pic>
                      <p:nvPicPr>
                        <p:cNvPr id="124021" name="Object 117">
                          <a:extLst>
                            <a:ext uri="{FF2B5EF4-FFF2-40B4-BE49-F238E27FC236}">
                              <a16:creationId xmlns:a16="http://schemas.microsoft.com/office/drawing/2014/main" id="{FC1F7902-5981-443E-AF57-117554D36A8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59" y="1797"/>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022" name="Object 118">
              <a:extLst>
                <a:ext uri="{FF2B5EF4-FFF2-40B4-BE49-F238E27FC236}">
                  <a16:creationId xmlns:a16="http://schemas.microsoft.com/office/drawing/2014/main" id="{29949FBF-87EB-4584-9EE4-33C111855C3A}"/>
                </a:ext>
              </a:extLst>
            </p:cNvPr>
            <p:cNvGraphicFramePr>
              <a:graphicFrameLocks noChangeAspect="1"/>
            </p:cNvGraphicFramePr>
            <p:nvPr/>
          </p:nvGraphicFramePr>
          <p:xfrm>
            <a:off x="3515" y="1117"/>
            <a:ext cx="223" cy="432"/>
          </p:xfrm>
          <a:graphic>
            <a:graphicData uri="http://schemas.openxmlformats.org/presentationml/2006/ole">
              <mc:AlternateContent xmlns:mc="http://schemas.openxmlformats.org/markup-compatibility/2006">
                <mc:Choice xmlns:v="urn:schemas-microsoft-com:vml" Requires="v">
                  <p:oleObj spid="_x0000_s79887" name="公式" r:id="rId30" imgW="164880" imgH="342720" progId="Equation.3">
                    <p:embed/>
                  </p:oleObj>
                </mc:Choice>
                <mc:Fallback>
                  <p:oleObj name="公式" r:id="rId30" imgW="164880" imgH="342720" progId="Equation.3">
                    <p:embed/>
                    <p:pic>
                      <p:nvPicPr>
                        <p:cNvPr id="124022" name="Object 118">
                          <a:extLst>
                            <a:ext uri="{FF2B5EF4-FFF2-40B4-BE49-F238E27FC236}">
                              <a16:creationId xmlns:a16="http://schemas.microsoft.com/office/drawing/2014/main" id="{29949FBF-87EB-4584-9EE4-33C111855C3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15" y="1117"/>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023" name="Rectangle 119">
              <a:extLst>
                <a:ext uri="{FF2B5EF4-FFF2-40B4-BE49-F238E27FC236}">
                  <a16:creationId xmlns:a16="http://schemas.microsoft.com/office/drawing/2014/main" id="{5477DB1C-BA46-4A9B-B0EF-DA2F351154D8}"/>
                </a:ext>
              </a:extLst>
            </p:cNvPr>
            <p:cNvSpPr>
              <a:spLocks noChangeArrowheads="1"/>
            </p:cNvSpPr>
            <p:nvPr/>
          </p:nvSpPr>
          <p:spPr bwMode="auto">
            <a:xfrm>
              <a:off x="4277" y="179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p:cTn id="7" dur="1000" fill="hold"/>
                                        <p:tgtEl>
                                          <p:spTgt spid="123906"/>
                                        </p:tgtEl>
                                        <p:attrNameLst>
                                          <p:attrName>ppt_w</p:attrName>
                                        </p:attrNameLst>
                                      </p:cBhvr>
                                      <p:tavLst>
                                        <p:tav tm="0">
                                          <p:val>
                                            <p:fltVal val="0"/>
                                          </p:val>
                                        </p:tav>
                                        <p:tav tm="100000">
                                          <p:val>
                                            <p:strVal val="#ppt_w"/>
                                          </p:val>
                                        </p:tav>
                                      </p:tavLst>
                                    </p:anim>
                                    <p:anim calcmode="lin" valueType="num">
                                      <p:cBhvr>
                                        <p:cTn id="8" dur="1000" fill="hold"/>
                                        <p:tgtEl>
                                          <p:spTgt spid="123906"/>
                                        </p:tgtEl>
                                        <p:attrNameLst>
                                          <p:attrName>ppt_h</p:attrName>
                                        </p:attrNameLst>
                                      </p:cBhvr>
                                      <p:tavLst>
                                        <p:tav tm="0">
                                          <p:val>
                                            <p:fltVal val="0"/>
                                          </p:val>
                                        </p:tav>
                                        <p:tav tm="100000">
                                          <p:val>
                                            <p:strVal val="#ppt_h"/>
                                          </p:val>
                                        </p:tav>
                                      </p:tavLst>
                                    </p:anim>
                                    <p:anim calcmode="lin" valueType="num">
                                      <p:cBhvr>
                                        <p:cTn id="9" dur="1000" fill="hold"/>
                                        <p:tgtEl>
                                          <p:spTgt spid="1239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390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23919"/>
                                        </p:tgtEl>
                                        <p:attrNameLst>
                                          <p:attrName>style.visibility</p:attrName>
                                        </p:attrNameLst>
                                      </p:cBhvr>
                                      <p:to>
                                        <p:strVal val="visible"/>
                                      </p:to>
                                    </p:set>
                                    <p:animEffect transition="in" filter="blinds(horizontal)">
                                      <p:cBhvr>
                                        <p:cTn id="14" dur="500"/>
                                        <p:tgtEl>
                                          <p:spTgt spid="123919"/>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3907"/>
                                        </p:tgtEl>
                                        <p:attrNameLst>
                                          <p:attrName>style.visibility</p:attrName>
                                        </p:attrNameLst>
                                      </p:cBhvr>
                                      <p:to>
                                        <p:strVal val="visible"/>
                                      </p:to>
                                    </p:set>
                                    <p:animEffect transition="in" filter="wipe(left)">
                                      <p:cBhvr>
                                        <p:cTn id="18" dur="2000"/>
                                        <p:tgtEl>
                                          <p:spTgt spid="1239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23908"/>
                                        </p:tgtEl>
                                        <p:attrNameLst>
                                          <p:attrName>style.visibility</p:attrName>
                                        </p:attrNameLst>
                                      </p:cBhvr>
                                      <p:to>
                                        <p:strVal val="visible"/>
                                      </p:to>
                                    </p:set>
                                    <p:anim calcmode="lin" valueType="num">
                                      <p:cBhvr>
                                        <p:cTn id="23" dur="1000" fill="hold"/>
                                        <p:tgtEl>
                                          <p:spTgt spid="123908"/>
                                        </p:tgtEl>
                                        <p:attrNameLst>
                                          <p:attrName>ppt_w</p:attrName>
                                        </p:attrNameLst>
                                      </p:cBhvr>
                                      <p:tavLst>
                                        <p:tav tm="0">
                                          <p:val>
                                            <p:fltVal val="0"/>
                                          </p:val>
                                        </p:tav>
                                        <p:tav tm="100000">
                                          <p:val>
                                            <p:strVal val="#ppt_w"/>
                                          </p:val>
                                        </p:tav>
                                      </p:tavLst>
                                    </p:anim>
                                    <p:anim calcmode="lin" valueType="num">
                                      <p:cBhvr>
                                        <p:cTn id="24" dur="1000" fill="hold"/>
                                        <p:tgtEl>
                                          <p:spTgt spid="123908"/>
                                        </p:tgtEl>
                                        <p:attrNameLst>
                                          <p:attrName>ppt_h</p:attrName>
                                        </p:attrNameLst>
                                      </p:cBhvr>
                                      <p:tavLst>
                                        <p:tav tm="0">
                                          <p:val>
                                            <p:fltVal val="0"/>
                                          </p:val>
                                        </p:tav>
                                        <p:tav tm="100000">
                                          <p:val>
                                            <p:strVal val="#ppt_h"/>
                                          </p:val>
                                        </p:tav>
                                      </p:tavLst>
                                    </p:anim>
                                    <p:anim calcmode="lin" valueType="num">
                                      <p:cBhvr>
                                        <p:cTn id="25" dur="1000" fill="hold"/>
                                        <p:tgtEl>
                                          <p:spTgt spid="12390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2390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3909"/>
                                        </p:tgtEl>
                                        <p:attrNameLst>
                                          <p:attrName>style.visibility</p:attrName>
                                        </p:attrNameLst>
                                      </p:cBhvr>
                                      <p:to>
                                        <p:strVal val="visible"/>
                                      </p:to>
                                    </p:set>
                                    <p:anim calcmode="lin" valueType="num">
                                      <p:cBhvr additive="base">
                                        <p:cTn id="31" dur="500" fill="hold"/>
                                        <p:tgtEl>
                                          <p:spTgt spid="123909"/>
                                        </p:tgtEl>
                                        <p:attrNameLst>
                                          <p:attrName>ppt_x</p:attrName>
                                        </p:attrNameLst>
                                      </p:cBhvr>
                                      <p:tavLst>
                                        <p:tav tm="0">
                                          <p:val>
                                            <p:strVal val="1+#ppt_w/2"/>
                                          </p:val>
                                        </p:tav>
                                        <p:tav tm="100000">
                                          <p:val>
                                            <p:strVal val="#ppt_x"/>
                                          </p:val>
                                        </p:tav>
                                      </p:tavLst>
                                    </p:anim>
                                    <p:anim calcmode="lin" valueType="num">
                                      <p:cBhvr additive="base">
                                        <p:cTn id="32"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3958"/>
                                        </p:tgtEl>
                                        <p:attrNameLst>
                                          <p:attrName>style.visibility</p:attrName>
                                        </p:attrNameLst>
                                      </p:cBhvr>
                                      <p:to>
                                        <p:strVal val="visible"/>
                                      </p:to>
                                    </p:set>
                                    <p:animEffect transition="in" filter="blinds(horizontal)">
                                      <p:cBhvr>
                                        <p:cTn id="37" dur="500"/>
                                        <p:tgtEl>
                                          <p:spTgt spid="1239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3910"/>
                                        </p:tgtEl>
                                        <p:attrNameLst>
                                          <p:attrName>style.visibility</p:attrName>
                                        </p:attrNameLst>
                                      </p:cBhvr>
                                      <p:to>
                                        <p:strVal val="visible"/>
                                      </p:to>
                                    </p:set>
                                    <p:animEffect transition="in" filter="wipe(left)">
                                      <p:cBhvr>
                                        <p:cTn id="42" dur="2000"/>
                                        <p:tgtEl>
                                          <p:spTgt spid="1239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4001"/>
                                        </p:tgtEl>
                                        <p:attrNameLst>
                                          <p:attrName>style.visibility</p:attrName>
                                        </p:attrNameLst>
                                      </p:cBhvr>
                                      <p:to>
                                        <p:strVal val="visible"/>
                                      </p:to>
                                    </p:set>
                                    <p:animEffect transition="in" filter="blinds(horizontal)">
                                      <p:cBhvr>
                                        <p:cTn id="47" dur="500"/>
                                        <p:tgtEl>
                                          <p:spTgt spid="1240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911"/>
                                        </p:tgtEl>
                                        <p:attrNameLst>
                                          <p:attrName>style.visibility</p:attrName>
                                        </p:attrNameLst>
                                      </p:cBhvr>
                                      <p:to>
                                        <p:strVal val="visible"/>
                                      </p:to>
                                    </p:set>
                                    <p:animEffect transition="in" filter="wipe(left)">
                                      <p:cBhvr>
                                        <p:cTn id="52" dur="2000"/>
                                        <p:tgtEl>
                                          <p:spTgt spid="1239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3912"/>
                                        </p:tgtEl>
                                        <p:attrNameLst>
                                          <p:attrName>style.visibility</p:attrName>
                                        </p:attrNameLst>
                                      </p:cBhvr>
                                      <p:to>
                                        <p:strVal val="visible"/>
                                      </p:to>
                                    </p:set>
                                    <p:animEffect transition="in" filter="wipe(left)">
                                      <p:cBhvr>
                                        <p:cTn id="57" dur="2000"/>
                                        <p:tgtEl>
                                          <p:spTgt spid="123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P spid="123908" grpId="0" animBg="1"/>
      <p:bldP spid="1239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8D6FE4FC-1974-46DA-8F1F-AF3B45B21654}"/>
              </a:ext>
            </a:extLst>
          </p:cNvPr>
          <p:cNvSpPr txBox="1">
            <a:spLocks noChangeArrowheads="1"/>
          </p:cNvSpPr>
          <p:nvPr/>
        </p:nvSpPr>
        <p:spPr bwMode="auto">
          <a:xfrm>
            <a:off x="1116013" y="3933825"/>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在正弦交流电路中，其相量形式的方程为：</a:t>
            </a:r>
          </a:p>
        </p:txBody>
      </p:sp>
      <p:graphicFrame>
        <p:nvGraphicFramePr>
          <p:cNvPr id="72707" name="Object 3">
            <a:extLst>
              <a:ext uri="{FF2B5EF4-FFF2-40B4-BE49-F238E27FC236}">
                <a16:creationId xmlns:a16="http://schemas.microsoft.com/office/drawing/2014/main" id="{8B36A3C2-245F-4B87-B30D-5156D5DA0550}"/>
              </a:ext>
            </a:extLst>
          </p:cNvPr>
          <p:cNvGraphicFramePr>
            <a:graphicFrameLocks noChangeAspect="1"/>
          </p:cNvGraphicFramePr>
          <p:nvPr/>
        </p:nvGraphicFramePr>
        <p:xfrm>
          <a:off x="1476375" y="4508500"/>
          <a:ext cx="4284663" cy="1790700"/>
        </p:xfrm>
        <a:graphic>
          <a:graphicData uri="http://schemas.openxmlformats.org/presentationml/2006/ole">
            <mc:AlternateContent xmlns:mc="http://schemas.openxmlformats.org/markup-compatibility/2006">
              <mc:Choice xmlns:v="urn:schemas-microsoft-com:vml" Requires="v">
                <p:oleObj spid="_x0000_s4098" name="公式" r:id="rId3" imgW="1790640" imgH="749160" progId="Equation.3">
                  <p:embed/>
                </p:oleObj>
              </mc:Choice>
              <mc:Fallback>
                <p:oleObj name="公式" r:id="rId3" imgW="1790640" imgH="749160" progId="Equation.3">
                  <p:embed/>
                  <p:pic>
                    <p:nvPicPr>
                      <p:cNvPr id="72707" name="Object 3">
                        <a:extLst>
                          <a:ext uri="{FF2B5EF4-FFF2-40B4-BE49-F238E27FC236}">
                            <a16:creationId xmlns:a16="http://schemas.microsoft.com/office/drawing/2014/main" id="{8B36A3C2-245F-4B87-B30D-5156D5DA0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08500"/>
                        <a:ext cx="4284663"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a:extLst>
              <a:ext uri="{FF2B5EF4-FFF2-40B4-BE49-F238E27FC236}">
                <a16:creationId xmlns:a16="http://schemas.microsoft.com/office/drawing/2014/main" id="{448293A4-B49E-4171-BC7B-404A09CD8973}"/>
              </a:ext>
            </a:extLst>
          </p:cNvPr>
          <p:cNvGraphicFramePr>
            <a:graphicFrameLocks noChangeAspect="1"/>
          </p:cNvGraphicFramePr>
          <p:nvPr/>
        </p:nvGraphicFramePr>
        <p:xfrm>
          <a:off x="1403350" y="1700213"/>
          <a:ext cx="5611813" cy="2195512"/>
        </p:xfrm>
        <a:graphic>
          <a:graphicData uri="http://schemas.openxmlformats.org/presentationml/2006/ole">
            <mc:AlternateContent xmlns:mc="http://schemas.openxmlformats.org/markup-compatibility/2006">
              <mc:Choice xmlns:v="urn:schemas-microsoft-com:vml" Requires="v">
                <p:oleObj spid="_x0000_s4099" name="公式" r:id="rId5" imgW="2361960" imgH="927000" progId="Equation.3">
                  <p:embed/>
                </p:oleObj>
              </mc:Choice>
              <mc:Fallback>
                <p:oleObj name="公式" r:id="rId5" imgW="2361960" imgH="927000" progId="Equation.3">
                  <p:embed/>
                  <p:pic>
                    <p:nvPicPr>
                      <p:cNvPr id="72711" name="Object 7">
                        <a:extLst>
                          <a:ext uri="{FF2B5EF4-FFF2-40B4-BE49-F238E27FC236}">
                            <a16:creationId xmlns:a16="http://schemas.microsoft.com/office/drawing/2014/main" id="{448293A4-B49E-4171-BC7B-404A09CD89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00213"/>
                        <a:ext cx="5611813" cy="219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730" name="Group 26">
            <a:extLst>
              <a:ext uri="{FF2B5EF4-FFF2-40B4-BE49-F238E27FC236}">
                <a16:creationId xmlns:a16="http://schemas.microsoft.com/office/drawing/2014/main" id="{657CC0A0-4332-48B6-9706-945BE947794B}"/>
              </a:ext>
            </a:extLst>
          </p:cNvPr>
          <p:cNvGrpSpPr>
            <a:grpSpLocks/>
          </p:cNvGrpSpPr>
          <p:nvPr/>
        </p:nvGrpSpPr>
        <p:grpSpPr bwMode="auto">
          <a:xfrm>
            <a:off x="1476375" y="404813"/>
            <a:ext cx="5549900" cy="1222375"/>
            <a:chOff x="793" y="210"/>
            <a:chExt cx="3496" cy="770"/>
          </a:xfrm>
        </p:grpSpPr>
        <p:sp>
          <p:nvSpPr>
            <p:cNvPr id="72716" name="AutoShape 12">
              <a:extLst>
                <a:ext uri="{FF2B5EF4-FFF2-40B4-BE49-F238E27FC236}">
                  <a16:creationId xmlns:a16="http://schemas.microsoft.com/office/drawing/2014/main" id="{82901D6C-ECB3-4674-AAE0-16973E9E91DD}"/>
                </a:ext>
              </a:extLst>
            </p:cNvPr>
            <p:cNvSpPr>
              <a:spLocks/>
            </p:cNvSpPr>
            <p:nvPr/>
          </p:nvSpPr>
          <p:spPr bwMode="auto">
            <a:xfrm>
              <a:off x="793" y="210"/>
              <a:ext cx="95" cy="726"/>
            </a:xfrm>
            <a:prstGeom prst="leftBrace">
              <a:avLst>
                <a:gd name="adj1" fmla="val 63684"/>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717" name="Object 13">
              <a:extLst>
                <a:ext uri="{FF2B5EF4-FFF2-40B4-BE49-F238E27FC236}">
                  <a16:creationId xmlns:a16="http://schemas.microsoft.com/office/drawing/2014/main" id="{28EC9ACB-1C13-4EFE-8F55-C67A5E911754}"/>
                </a:ext>
              </a:extLst>
            </p:cNvPr>
            <p:cNvGraphicFramePr>
              <a:graphicFrameLocks noChangeAspect="1"/>
            </p:cNvGraphicFramePr>
            <p:nvPr/>
          </p:nvGraphicFramePr>
          <p:xfrm>
            <a:off x="975" y="255"/>
            <a:ext cx="3190" cy="351"/>
          </p:xfrm>
          <a:graphic>
            <a:graphicData uri="http://schemas.openxmlformats.org/presentationml/2006/ole">
              <mc:AlternateContent xmlns:mc="http://schemas.openxmlformats.org/markup-compatibility/2006">
                <mc:Choice xmlns:v="urn:schemas-microsoft-com:vml" Requires="v">
                  <p:oleObj spid="_x0000_s4100" name="公式" r:id="rId7" imgW="2070000" imgH="241200" progId="Equation.3">
                    <p:embed/>
                  </p:oleObj>
                </mc:Choice>
                <mc:Fallback>
                  <p:oleObj name="公式" r:id="rId7" imgW="2070000" imgH="241200" progId="Equation.3">
                    <p:embed/>
                    <p:pic>
                      <p:nvPicPr>
                        <p:cNvPr id="72717" name="Object 13">
                          <a:extLst>
                            <a:ext uri="{FF2B5EF4-FFF2-40B4-BE49-F238E27FC236}">
                              <a16:creationId xmlns:a16="http://schemas.microsoft.com/office/drawing/2014/main" id="{28EC9ACB-1C13-4EFE-8F55-C67A5E9117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255"/>
                          <a:ext cx="319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8" name="Object 14">
              <a:extLst>
                <a:ext uri="{FF2B5EF4-FFF2-40B4-BE49-F238E27FC236}">
                  <a16:creationId xmlns:a16="http://schemas.microsoft.com/office/drawing/2014/main" id="{7F82BB7B-378A-468A-AC9D-95DE63DF49EF}"/>
                </a:ext>
              </a:extLst>
            </p:cNvPr>
            <p:cNvGraphicFramePr>
              <a:graphicFrameLocks noChangeAspect="1"/>
            </p:cNvGraphicFramePr>
            <p:nvPr/>
          </p:nvGraphicFramePr>
          <p:xfrm>
            <a:off x="975" y="618"/>
            <a:ext cx="3314" cy="362"/>
          </p:xfrm>
          <a:graphic>
            <a:graphicData uri="http://schemas.openxmlformats.org/presentationml/2006/ole">
              <mc:AlternateContent xmlns:mc="http://schemas.openxmlformats.org/markup-compatibility/2006">
                <mc:Choice xmlns:v="urn:schemas-microsoft-com:vml" Requires="v">
                  <p:oleObj spid="_x0000_s4101" name="公式" r:id="rId9" imgW="2082600" imgH="241200" progId="Equation.3">
                    <p:embed/>
                  </p:oleObj>
                </mc:Choice>
                <mc:Fallback>
                  <p:oleObj name="公式" r:id="rId9" imgW="2082600" imgH="241200" progId="Equation.3">
                    <p:embed/>
                    <p:pic>
                      <p:nvPicPr>
                        <p:cNvPr id="72718" name="Object 14">
                          <a:extLst>
                            <a:ext uri="{FF2B5EF4-FFF2-40B4-BE49-F238E27FC236}">
                              <a16:creationId xmlns:a16="http://schemas.microsoft.com/office/drawing/2014/main" id="{7F82BB7B-378A-468A-AC9D-95DE63DF49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618"/>
                          <a:ext cx="331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721" name="Group 17">
            <a:extLst>
              <a:ext uri="{FF2B5EF4-FFF2-40B4-BE49-F238E27FC236}">
                <a16:creationId xmlns:a16="http://schemas.microsoft.com/office/drawing/2014/main" id="{85EB1CF9-CBC8-4375-A37B-7F5EFCEB9C19}"/>
              </a:ext>
            </a:extLst>
          </p:cNvPr>
          <p:cNvGrpSpPr>
            <a:grpSpLocks/>
          </p:cNvGrpSpPr>
          <p:nvPr/>
        </p:nvGrpSpPr>
        <p:grpSpPr bwMode="auto">
          <a:xfrm>
            <a:off x="8316913" y="6446838"/>
            <a:ext cx="792162" cy="366712"/>
            <a:chOff x="5193" y="4020"/>
            <a:chExt cx="499" cy="231"/>
          </a:xfrm>
        </p:grpSpPr>
        <p:pic>
          <p:nvPicPr>
            <p:cNvPr id="72722" name="Picture 18" descr="78900">
              <a:extLst>
                <a:ext uri="{FF2B5EF4-FFF2-40B4-BE49-F238E27FC236}">
                  <a16:creationId xmlns:a16="http://schemas.microsoft.com/office/drawing/2014/main" id="{D5EA3B97-0F27-4655-ADB0-0E79AF9D50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2723" name="Text Box 19">
              <a:hlinkClick r:id="" action="ppaction://hlinkshowjump?jump=nextslide"/>
              <a:extLst>
                <a:ext uri="{FF2B5EF4-FFF2-40B4-BE49-F238E27FC236}">
                  <a16:creationId xmlns:a16="http://schemas.microsoft.com/office/drawing/2014/main" id="{DE598604-D6D9-4595-BCE3-B399344E267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2724" name="Group 20">
            <a:extLst>
              <a:ext uri="{FF2B5EF4-FFF2-40B4-BE49-F238E27FC236}">
                <a16:creationId xmlns:a16="http://schemas.microsoft.com/office/drawing/2014/main" id="{6C87D366-CB98-49A1-A94F-212D9D88BD32}"/>
              </a:ext>
            </a:extLst>
          </p:cNvPr>
          <p:cNvGrpSpPr>
            <a:grpSpLocks/>
          </p:cNvGrpSpPr>
          <p:nvPr/>
        </p:nvGrpSpPr>
        <p:grpSpPr bwMode="auto">
          <a:xfrm>
            <a:off x="7453313" y="6446838"/>
            <a:ext cx="792162" cy="366712"/>
            <a:chOff x="4649" y="4020"/>
            <a:chExt cx="499" cy="231"/>
          </a:xfrm>
        </p:grpSpPr>
        <p:pic>
          <p:nvPicPr>
            <p:cNvPr id="72725" name="Picture 21" descr="78900">
              <a:extLst>
                <a:ext uri="{FF2B5EF4-FFF2-40B4-BE49-F238E27FC236}">
                  <a16:creationId xmlns:a16="http://schemas.microsoft.com/office/drawing/2014/main" id="{D66CF390-7667-45D6-B8F0-EFF654036C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2726" name="Text Box 22">
              <a:hlinkClick r:id="" action="ppaction://hlinkshowjump?jump=previousslide"/>
              <a:extLst>
                <a:ext uri="{FF2B5EF4-FFF2-40B4-BE49-F238E27FC236}">
                  <a16:creationId xmlns:a16="http://schemas.microsoft.com/office/drawing/2014/main" id="{9F88E230-D008-41E8-95B8-734B1EDB870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2734" name="Group 30">
            <a:extLst>
              <a:ext uri="{FF2B5EF4-FFF2-40B4-BE49-F238E27FC236}">
                <a16:creationId xmlns:a16="http://schemas.microsoft.com/office/drawing/2014/main" id="{EC11CEF4-FA60-4103-8789-07D24A5CB238}"/>
              </a:ext>
            </a:extLst>
          </p:cNvPr>
          <p:cNvGrpSpPr>
            <a:grpSpLocks/>
          </p:cNvGrpSpPr>
          <p:nvPr/>
        </p:nvGrpSpPr>
        <p:grpSpPr bwMode="auto">
          <a:xfrm>
            <a:off x="6588125" y="6446838"/>
            <a:ext cx="792163" cy="366712"/>
            <a:chOff x="4649" y="4020"/>
            <a:chExt cx="499" cy="231"/>
          </a:xfrm>
        </p:grpSpPr>
        <p:pic>
          <p:nvPicPr>
            <p:cNvPr id="72735" name="Picture 31" descr="78900">
              <a:extLst>
                <a:ext uri="{FF2B5EF4-FFF2-40B4-BE49-F238E27FC236}">
                  <a16:creationId xmlns:a16="http://schemas.microsoft.com/office/drawing/2014/main" id="{78E39B6E-7E2A-4F8B-984E-53565FFDD6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2736" name="Text Box 32">
              <a:hlinkClick r:id="" action="ppaction://hlinkshowjump?jump=firstslide"/>
              <a:extLst>
                <a:ext uri="{FF2B5EF4-FFF2-40B4-BE49-F238E27FC236}">
                  <a16:creationId xmlns:a16="http://schemas.microsoft.com/office/drawing/2014/main" id="{871FF656-5535-447A-83A2-DFE0FEF01C9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2" name="Rectangle 14">
            <a:extLst>
              <a:ext uri="{FF2B5EF4-FFF2-40B4-BE49-F238E27FC236}">
                <a16:creationId xmlns:a16="http://schemas.microsoft.com/office/drawing/2014/main" id="{9CF1C00F-CB3B-4F30-BD70-FAAEB07CC8AC}"/>
              </a:ext>
            </a:extLst>
          </p:cNvPr>
          <p:cNvSpPr>
            <a:spLocks noChangeArrowheads="1"/>
          </p:cNvSpPr>
          <p:nvPr/>
        </p:nvSpPr>
        <p:spPr bwMode="auto">
          <a:xfrm>
            <a:off x="684213" y="1341438"/>
            <a:ext cx="7920037"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kumimoji="1" lang="en-US" altLang="zh-CN" b="1" dirty="0">
                <a:solidFill>
                  <a:srgbClr val="FFFF00"/>
                </a:solidFill>
                <a:latin typeface="楷体_GB2312" pitchFamily="49" charset="-122"/>
                <a:ea typeface="楷体_GB2312" pitchFamily="49" charset="-122"/>
              </a:rPr>
              <a:t>      </a:t>
            </a:r>
            <a:r>
              <a:rPr kumimoji="1" lang="zh-CN" altLang="en-US" b="1" dirty="0">
                <a:solidFill>
                  <a:srgbClr val="FFFF00"/>
                </a:solidFill>
                <a:latin typeface="楷体_GB2312" pitchFamily="49" charset="-122"/>
                <a:ea typeface="楷体_GB2312" pitchFamily="49" charset="-122"/>
              </a:rPr>
              <a:t>两线圈的自磁链和互磁链相助，互感电压取正，否则取负。表明互感电压的正、负：</a:t>
            </a:r>
          </a:p>
          <a:p>
            <a:pPr>
              <a:lnSpc>
                <a:spcPct val="120000"/>
              </a:lnSpc>
              <a:spcBef>
                <a:spcPct val="20000"/>
              </a:spcBef>
            </a:pPr>
            <a:r>
              <a:rPr kumimoji="1" lang="zh-CN" altLang="en-US" b="1" dirty="0">
                <a:solidFill>
                  <a:srgbClr val="FFFF00"/>
                </a:solidFill>
                <a:latin typeface="楷体_GB2312" pitchFamily="49" charset="-122"/>
                <a:ea typeface="楷体_GB2312" pitchFamily="49" charset="-122"/>
              </a:rPr>
              <a:t>   </a:t>
            </a:r>
            <a:r>
              <a:rPr kumimoji="1" lang="zh-CN" altLang="en-US" dirty="0">
                <a:solidFill>
                  <a:srgbClr val="FFFF00"/>
                </a:solidFill>
                <a:latin typeface="楷体_GB2312" pitchFamily="49" charset="-122"/>
                <a:ea typeface="楷体_GB2312" pitchFamily="49" charset="-122"/>
              </a:rPr>
              <a:t>（</a:t>
            </a:r>
            <a:r>
              <a:rPr kumimoji="1" lang="en-US" altLang="zh-CN" dirty="0">
                <a:solidFill>
                  <a:srgbClr val="FFFF00"/>
                </a:solidFill>
                <a:latin typeface="楷体_GB2312" pitchFamily="49" charset="-122"/>
                <a:ea typeface="楷体_GB2312" pitchFamily="49" charset="-122"/>
              </a:rPr>
              <a:t>1</a:t>
            </a:r>
            <a:r>
              <a:rPr kumimoji="1" lang="zh-CN" altLang="en-US" dirty="0">
                <a:solidFill>
                  <a:srgbClr val="FFFF00"/>
                </a:solidFill>
                <a:latin typeface="楷体_GB2312" pitchFamily="49" charset="-122"/>
                <a:ea typeface="楷体_GB2312" pitchFamily="49" charset="-122"/>
              </a:rPr>
              <a:t>）</a:t>
            </a:r>
            <a:r>
              <a:rPr kumimoji="1" lang="zh-CN" altLang="en-US" b="1" dirty="0">
                <a:solidFill>
                  <a:srgbClr val="FFFF00"/>
                </a:solidFill>
                <a:latin typeface="楷体_GB2312" pitchFamily="49" charset="-122"/>
                <a:ea typeface="楷体_GB2312" pitchFamily="49" charset="-122"/>
              </a:rPr>
              <a:t>与电流的参考方向有关；</a:t>
            </a:r>
          </a:p>
          <a:p>
            <a:pPr>
              <a:lnSpc>
                <a:spcPct val="120000"/>
              </a:lnSpc>
              <a:spcBef>
                <a:spcPct val="20000"/>
              </a:spcBef>
            </a:pPr>
            <a:r>
              <a:rPr kumimoji="1" lang="zh-CN" altLang="en-US" b="1" dirty="0">
                <a:solidFill>
                  <a:srgbClr val="FFFF00"/>
                </a:solidFill>
                <a:latin typeface="楷体_GB2312" pitchFamily="49" charset="-122"/>
                <a:ea typeface="楷体_GB2312" pitchFamily="49" charset="-122"/>
              </a:rPr>
              <a:t>   </a:t>
            </a:r>
            <a:r>
              <a:rPr kumimoji="1" lang="zh-CN" altLang="en-US" dirty="0">
                <a:solidFill>
                  <a:srgbClr val="FFFF00"/>
                </a:solidFill>
                <a:latin typeface="楷体_GB2312" pitchFamily="49" charset="-122"/>
                <a:ea typeface="楷体_GB2312" pitchFamily="49" charset="-122"/>
              </a:rPr>
              <a:t>（</a:t>
            </a:r>
            <a:r>
              <a:rPr kumimoji="1" lang="en-US" altLang="zh-CN" dirty="0">
                <a:solidFill>
                  <a:srgbClr val="FFFF00"/>
                </a:solidFill>
                <a:latin typeface="楷体_GB2312" pitchFamily="49" charset="-122"/>
                <a:ea typeface="楷体_GB2312" pitchFamily="49" charset="-122"/>
              </a:rPr>
              <a:t>2</a:t>
            </a:r>
            <a:r>
              <a:rPr kumimoji="1" lang="zh-CN" altLang="en-US" dirty="0">
                <a:solidFill>
                  <a:srgbClr val="FFFF00"/>
                </a:solidFill>
                <a:latin typeface="楷体_GB2312" pitchFamily="49" charset="-122"/>
                <a:ea typeface="楷体_GB2312" pitchFamily="49" charset="-122"/>
              </a:rPr>
              <a:t>）</a:t>
            </a:r>
            <a:r>
              <a:rPr kumimoji="1" lang="zh-CN" altLang="en-US" b="1" dirty="0">
                <a:solidFill>
                  <a:srgbClr val="FFFF00"/>
                </a:solidFill>
                <a:latin typeface="楷体_GB2312" pitchFamily="49" charset="-122"/>
                <a:ea typeface="楷体_GB2312" pitchFamily="49" charset="-122"/>
              </a:rPr>
              <a:t>与线圈的相对位置和绕向有关。</a:t>
            </a:r>
          </a:p>
        </p:txBody>
      </p:sp>
      <p:grpSp>
        <p:nvGrpSpPr>
          <p:cNvPr id="37913" name="Group 25">
            <a:extLst>
              <a:ext uri="{FF2B5EF4-FFF2-40B4-BE49-F238E27FC236}">
                <a16:creationId xmlns:a16="http://schemas.microsoft.com/office/drawing/2014/main" id="{082A5DF9-711D-421D-9DEF-637D2FA372E2}"/>
              </a:ext>
            </a:extLst>
          </p:cNvPr>
          <p:cNvGrpSpPr>
            <a:grpSpLocks/>
          </p:cNvGrpSpPr>
          <p:nvPr/>
        </p:nvGrpSpPr>
        <p:grpSpPr bwMode="auto">
          <a:xfrm>
            <a:off x="8316913" y="6446838"/>
            <a:ext cx="792162" cy="366712"/>
            <a:chOff x="5193" y="4020"/>
            <a:chExt cx="499" cy="231"/>
          </a:xfrm>
        </p:grpSpPr>
        <p:pic>
          <p:nvPicPr>
            <p:cNvPr id="37914" name="Picture 26" descr="78900">
              <a:extLst>
                <a:ext uri="{FF2B5EF4-FFF2-40B4-BE49-F238E27FC236}">
                  <a16:creationId xmlns:a16="http://schemas.microsoft.com/office/drawing/2014/main" id="{11ED82E2-6CC3-434F-8C4F-1710FF522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7915" name="Text Box 27">
              <a:hlinkClick r:id="" action="ppaction://hlinkshowjump?jump=nextslide"/>
              <a:extLst>
                <a:ext uri="{FF2B5EF4-FFF2-40B4-BE49-F238E27FC236}">
                  <a16:creationId xmlns:a16="http://schemas.microsoft.com/office/drawing/2014/main" id="{E4EC804D-417D-4D74-B84E-74D5B633E80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7916" name="Group 28">
            <a:extLst>
              <a:ext uri="{FF2B5EF4-FFF2-40B4-BE49-F238E27FC236}">
                <a16:creationId xmlns:a16="http://schemas.microsoft.com/office/drawing/2014/main" id="{D309BAD9-167B-4FD8-90C1-92C23125928D}"/>
              </a:ext>
            </a:extLst>
          </p:cNvPr>
          <p:cNvGrpSpPr>
            <a:grpSpLocks/>
          </p:cNvGrpSpPr>
          <p:nvPr/>
        </p:nvGrpSpPr>
        <p:grpSpPr bwMode="auto">
          <a:xfrm>
            <a:off x="7453313" y="6446838"/>
            <a:ext cx="792162" cy="366712"/>
            <a:chOff x="4649" y="4020"/>
            <a:chExt cx="499" cy="231"/>
          </a:xfrm>
        </p:grpSpPr>
        <p:pic>
          <p:nvPicPr>
            <p:cNvPr id="37917" name="Picture 29" descr="78900">
              <a:extLst>
                <a:ext uri="{FF2B5EF4-FFF2-40B4-BE49-F238E27FC236}">
                  <a16:creationId xmlns:a16="http://schemas.microsoft.com/office/drawing/2014/main" id="{7E767464-C54C-4965-A288-85E7DA568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7918" name="Text Box 30">
              <a:hlinkClick r:id="" action="ppaction://hlinkshowjump?jump=previousslide"/>
              <a:extLst>
                <a:ext uri="{FF2B5EF4-FFF2-40B4-BE49-F238E27FC236}">
                  <a16:creationId xmlns:a16="http://schemas.microsoft.com/office/drawing/2014/main" id="{58623C53-6800-456D-BDAE-8B7FB8FB783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7923" name="Group 35">
            <a:extLst>
              <a:ext uri="{FF2B5EF4-FFF2-40B4-BE49-F238E27FC236}">
                <a16:creationId xmlns:a16="http://schemas.microsoft.com/office/drawing/2014/main" id="{30457533-7B85-4376-8439-BD05A6042047}"/>
              </a:ext>
            </a:extLst>
          </p:cNvPr>
          <p:cNvGrpSpPr>
            <a:grpSpLocks/>
          </p:cNvGrpSpPr>
          <p:nvPr/>
        </p:nvGrpSpPr>
        <p:grpSpPr bwMode="auto">
          <a:xfrm>
            <a:off x="755650" y="549275"/>
            <a:ext cx="1847850" cy="850900"/>
            <a:chOff x="385" y="3022"/>
            <a:chExt cx="1164" cy="536"/>
          </a:xfrm>
        </p:grpSpPr>
        <p:pic>
          <p:nvPicPr>
            <p:cNvPr id="37924" name="Picture 36" descr="123">
              <a:extLst>
                <a:ext uri="{FF2B5EF4-FFF2-40B4-BE49-F238E27FC236}">
                  <a16:creationId xmlns:a16="http://schemas.microsoft.com/office/drawing/2014/main" id="{83496B62-9112-4569-ACF8-1520AE0C0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37925" name="Text Box 37">
              <a:extLst>
                <a:ext uri="{FF2B5EF4-FFF2-40B4-BE49-F238E27FC236}">
                  <a16:creationId xmlns:a16="http://schemas.microsoft.com/office/drawing/2014/main" id="{A504307C-AACE-471A-B250-C6D2AD945C8A}"/>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37929" name="Group 41">
            <a:extLst>
              <a:ext uri="{FF2B5EF4-FFF2-40B4-BE49-F238E27FC236}">
                <a16:creationId xmlns:a16="http://schemas.microsoft.com/office/drawing/2014/main" id="{FFE21B02-F1D0-472D-BCD5-7DBF162CC292}"/>
              </a:ext>
            </a:extLst>
          </p:cNvPr>
          <p:cNvGrpSpPr>
            <a:grpSpLocks/>
          </p:cNvGrpSpPr>
          <p:nvPr/>
        </p:nvGrpSpPr>
        <p:grpSpPr bwMode="auto">
          <a:xfrm>
            <a:off x="6588125" y="6446838"/>
            <a:ext cx="792163" cy="366712"/>
            <a:chOff x="4649" y="4020"/>
            <a:chExt cx="499" cy="231"/>
          </a:xfrm>
        </p:grpSpPr>
        <p:pic>
          <p:nvPicPr>
            <p:cNvPr id="37930" name="Picture 42" descr="78900">
              <a:extLst>
                <a:ext uri="{FF2B5EF4-FFF2-40B4-BE49-F238E27FC236}">
                  <a16:creationId xmlns:a16="http://schemas.microsoft.com/office/drawing/2014/main" id="{DDDAB48E-9F0A-453A-877C-06BD02CA4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7931" name="Text Box 43">
              <a:hlinkClick r:id="" action="ppaction://hlinkshowjump?jump=firstslide"/>
              <a:extLst>
                <a:ext uri="{FF2B5EF4-FFF2-40B4-BE49-F238E27FC236}">
                  <a16:creationId xmlns:a16="http://schemas.microsoft.com/office/drawing/2014/main" id="{9F79B8DD-9B51-4997-BCE6-6604654A18D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a:extLst>
              <a:ext uri="{FF2B5EF4-FFF2-40B4-BE49-F238E27FC236}">
                <a16:creationId xmlns:a16="http://schemas.microsoft.com/office/drawing/2014/main" id="{6CC8B3FA-0EF3-4086-B97B-32A00467BD6A}"/>
              </a:ext>
            </a:extLst>
          </p:cNvPr>
          <p:cNvSpPr txBox="1">
            <a:spLocks noChangeArrowheads="1"/>
          </p:cNvSpPr>
          <p:nvPr/>
        </p:nvSpPr>
        <p:spPr bwMode="auto">
          <a:xfrm>
            <a:off x="611188" y="333375"/>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chemeClr val="bg1"/>
              </a:solidFill>
              <a:ea typeface="宋体" panose="02010600030101010101" pitchFamily="2" charset="-122"/>
            </a:endParaRPr>
          </a:p>
        </p:txBody>
      </p:sp>
      <p:grpSp>
        <p:nvGrpSpPr>
          <p:cNvPr id="22" name="Group 5">
            <a:extLst>
              <a:ext uri="{FF2B5EF4-FFF2-40B4-BE49-F238E27FC236}">
                <a16:creationId xmlns:a16="http://schemas.microsoft.com/office/drawing/2014/main" id="{56BFF006-EDE9-4C89-B8DA-4715301DFA58}"/>
              </a:ext>
            </a:extLst>
          </p:cNvPr>
          <p:cNvGrpSpPr>
            <a:grpSpLocks/>
          </p:cNvGrpSpPr>
          <p:nvPr/>
        </p:nvGrpSpPr>
        <p:grpSpPr bwMode="auto">
          <a:xfrm>
            <a:off x="2195513" y="2276475"/>
            <a:ext cx="4767262" cy="592138"/>
            <a:chOff x="1111" y="3339"/>
            <a:chExt cx="3003" cy="373"/>
          </a:xfrm>
        </p:grpSpPr>
        <p:sp>
          <p:nvSpPr>
            <p:cNvPr id="23" name="Text Box 6">
              <a:extLst>
                <a:ext uri="{FF2B5EF4-FFF2-40B4-BE49-F238E27FC236}">
                  <a16:creationId xmlns:a16="http://schemas.microsoft.com/office/drawing/2014/main" id="{EEDE0D40-3AAC-47DA-B174-46E6D2E633C6}"/>
                </a:ext>
              </a:extLst>
            </p:cNvPr>
            <p:cNvSpPr txBox="1">
              <a:spLocks noChangeArrowheads="1"/>
            </p:cNvSpPr>
            <p:nvPr/>
          </p:nvSpPr>
          <p:spPr bwMode="auto">
            <a:xfrm>
              <a:off x="1111" y="3385"/>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 name="Text Box 7">
              <a:extLst>
                <a:ext uri="{FF2B5EF4-FFF2-40B4-BE49-F238E27FC236}">
                  <a16:creationId xmlns:a16="http://schemas.microsoft.com/office/drawing/2014/main" id="{41E375AE-2ADC-4CCE-8C3C-A75E241C52B4}"/>
                </a:ext>
              </a:extLst>
            </p:cNvPr>
            <p:cNvSpPr txBox="1">
              <a:spLocks noChangeArrowheads="1"/>
            </p:cNvSpPr>
            <p:nvPr/>
          </p:nvSpPr>
          <p:spPr bwMode="auto">
            <a:xfrm>
              <a:off x="3742" y="3339"/>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pSp>
      <p:grpSp>
        <p:nvGrpSpPr>
          <p:cNvPr id="25" name="Group 8">
            <a:extLst>
              <a:ext uri="{FF2B5EF4-FFF2-40B4-BE49-F238E27FC236}">
                <a16:creationId xmlns:a16="http://schemas.microsoft.com/office/drawing/2014/main" id="{4F596EFE-7827-4C9A-AA61-E88C1A0B8CD2}"/>
              </a:ext>
            </a:extLst>
          </p:cNvPr>
          <p:cNvGrpSpPr>
            <a:grpSpLocks/>
          </p:cNvGrpSpPr>
          <p:nvPr/>
        </p:nvGrpSpPr>
        <p:grpSpPr bwMode="auto">
          <a:xfrm>
            <a:off x="2268538" y="2492375"/>
            <a:ext cx="2041525" cy="590550"/>
            <a:chOff x="1066" y="2387"/>
            <a:chExt cx="1286" cy="372"/>
          </a:xfrm>
        </p:grpSpPr>
        <p:sp>
          <p:nvSpPr>
            <p:cNvPr id="26" name="Text Box 9">
              <a:extLst>
                <a:ext uri="{FF2B5EF4-FFF2-40B4-BE49-F238E27FC236}">
                  <a16:creationId xmlns:a16="http://schemas.microsoft.com/office/drawing/2014/main" id="{28CCDA91-D615-4275-B048-7F4636F24DF2}"/>
                </a:ext>
              </a:extLst>
            </p:cNvPr>
            <p:cNvSpPr txBox="1">
              <a:spLocks noChangeArrowheads="1"/>
            </p:cNvSpPr>
            <p:nvPr/>
          </p:nvSpPr>
          <p:spPr bwMode="auto">
            <a:xfrm>
              <a:off x="1066" y="243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27" name="Text Box 10">
              <a:extLst>
                <a:ext uri="{FF2B5EF4-FFF2-40B4-BE49-F238E27FC236}">
                  <a16:creationId xmlns:a16="http://schemas.microsoft.com/office/drawing/2014/main" id="{508111B8-D3F4-4A30-A7AE-3852C9B26874}"/>
                </a:ext>
              </a:extLst>
            </p:cNvPr>
            <p:cNvSpPr txBox="1">
              <a:spLocks noChangeArrowheads="1"/>
            </p:cNvSpPr>
            <p:nvPr/>
          </p:nvSpPr>
          <p:spPr bwMode="auto">
            <a:xfrm>
              <a:off x="2064" y="238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latin typeface="Arial" panose="020B0604020202020204" pitchFamily="34" charset="0"/>
                  <a:ea typeface="仿宋_GB2312" pitchFamily="49" charset="-122"/>
                  <a:sym typeface="Symbol" panose="05050102010706020507" pitchFamily="18" charset="2"/>
                </a:rPr>
                <a:t></a:t>
              </a:r>
            </a:p>
          </p:txBody>
        </p:sp>
      </p:grpSp>
      <p:grpSp>
        <p:nvGrpSpPr>
          <p:cNvPr id="28" name="Group 13">
            <a:extLst>
              <a:ext uri="{FF2B5EF4-FFF2-40B4-BE49-F238E27FC236}">
                <a16:creationId xmlns:a16="http://schemas.microsoft.com/office/drawing/2014/main" id="{94558EA4-F8FD-437F-95E2-AE3DC5198691}"/>
              </a:ext>
            </a:extLst>
          </p:cNvPr>
          <p:cNvGrpSpPr>
            <a:grpSpLocks/>
          </p:cNvGrpSpPr>
          <p:nvPr/>
        </p:nvGrpSpPr>
        <p:grpSpPr bwMode="auto">
          <a:xfrm>
            <a:off x="1619250" y="2276475"/>
            <a:ext cx="457200" cy="533400"/>
            <a:chOff x="711" y="2311"/>
            <a:chExt cx="288" cy="336"/>
          </a:xfrm>
        </p:grpSpPr>
        <p:sp>
          <p:nvSpPr>
            <p:cNvPr id="29" name="Line 14">
              <a:extLst>
                <a:ext uri="{FF2B5EF4-FFF2-40B4-BE49-F238E27FC236}">
                  <a16:creationId xmlns:a16="http://schemas.microsoft.com/office/drawing/2014/main" id="{EBB78ABF-DC7C-4F94-85CC-D0137494B6BE}"/>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15">
              <a:extLst>
                <a:ext uri="{FF2B5EF4-FFF2-40B4-BE49-F238E27FC236}">
                  <a16:creationId xmlns:a16="http://schemas.microsoft.com/office/drawing/2014/main" id="{9292294B-1B5C-4454-905E-852C3BCAE60B}"/>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1</a:t>
              </a:r>
              <a:endParaRPr kumimoji="1" lang="en-US" altLang="zh-CN" sz="2400" b="1">
                <a:solidFill>
                  <a:schemeClr val="bg1"/>
                </a:solidFill>
                <a:ea typeface="宋体" panose="02010600030101010101" pitchFamily="2" charset="-122"/>
              </a:endParaRPr>
            </a:p>
          </p:txBody>
        </p:sp>
      </p:grpSp>
      <p:grpSp>
        <p:nvGrpSpPr>
          <p:cNvPr id="31" name="Group 16">
            <a:extLst>
              <a:ext uri="{FF2B5EF4-FFF2-40B4-BE49-F238E27FC236}">
                <a16:creationId xmlns:a16="http://schemas.microsoft.com/office/drawing/2014/main" id="{E554A635-F5E2-45CD-BF67-2A2F44097305}"/>
              </a:ext>
            </a:extLst>
          </p:cNvPr>
          <p:cNvGrpSpPr>
            <a:grpSpLocks/>
          </p:cNvGrpSpPr>
          <p:nvPr/>
        </p:nvGrpSpPr>
        <p:grpSpPr bwMode="auto">
          <a:xfrm>
            <a:off x="3348038" y="2276475"/>
            <a:ext cx="457200" cy="533400"/>
            <a:chOff x="711" y="2311"/>
            <a:chExt cx="288" cy="336"/>
          </a:xfrm>
        </p:grpSpPr>
        <p:sp>
          <p:nvSpPr>
            <p:cNvPr id="32" name="Line 17">
              <a:extLst>
                <a:ext uri="{FF2B5EF4-FFF2-40B4-BE49-F238E27FC236}">
                  <a16:creationId xmlns:a16="http://schemas.microsoft.com/office/drawing/2014/main" id="{A17E9754-7596-4796-8560-34903A4EB504}"/>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8">
              <a:extLst>
                <a:ext uri="{FF2B5EF4-FFF2-40B4-BE49-F238E27FC236}">
                  <a16:creationId xmlns:a16="http://schemas.microsoft.com/office/drawing/2014/main" id="{4808B39D-68CE-47E0-84D8-6FBD4EE9BE45}"/>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2</a:t>
              </a:r>
              <a:endParaRPr kumimoji="1" lang="en-US" altLang="zh-CN" sz="2400" b="1">
                <a:solidFill>
                  <a:schemeClr val="bg1"/>
                </a:solidFill>
                <a:ea typeface="宋体" panose="02010600030101010101" pitchFamily="2" charset="-122"/>
              </a:endParaRPr>
            </a:p>
          </p:txBody>
        </p:sp>
      </p:grpSp>
      <p:grpSp>
        <p:nvGrpSpPr>
          <p:cNvPr id="34" name="Group 19">
            <a:extLst>
              <a:ext uri="{FF2B5EF4-FFF2-40B4-BE49-F238E27FC236}">
                <a16:creationId xmlns:a16="http://schemas.microsoft.com/office/drawing/2014/main" id="{DDFD2DCE-8641-43DC-88C0-B21D4B426D84}"/>
              </a:ext>
            </a:extLst>
          </p:cNvPr>
          <p:cNvGrpSpPr>
            <a:grpSpLocks/>
          </p:cNvGrpSpPr>
          <p:nvPr/>
        </p:nvGrpSpPr>
        <p:grpSpPr bwMode="auto">
          <a:xfrm>
            <a:off x="4860925" y="2276475"/>
            <a:ext cx="457200" cy="533400"/>
            <a:chOff x="711" y="2311"/>
            <a:chExt cx="288" cy="336"/>
          </a:xfrm>
        </p:grpSpPr>
        <p:sp>
          <p:nvSpPr>
            <p:cNvPr id="35" name="Line 20">
              <a:extLst>
                <a:ext uri="{FF2B5EF4-FFF2-40B4-BE49-F238E27FC236}">
                  <a16:creationId xmlns:a16="http://schemas.microsoft.com/office/drawing/2014/main" id="{C08E2D38-7BF0-41D8-A9D4-D7743C7417D4}"/>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21">
              <a:extLst>
                <a:ext uri="{FF2B5EF4-FFF2-40B4-BE49-F238E27FC236}">
                  <a16:creationId xmlns:a16="http://schemas.microsoft.com/office/drawing/2014/main" id="{F326FDAF-DC94-47EC-9755-476329AA5C09}"/>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3</a:t>
              </a:r>
              <a:endParaRPr kumimoji="1" lang="en-US" altLang="zh-CN" sz="2400" b="1">
                <a:solidFill>
                  <a:schemeClr val="bg1"/>
                </a:solidFill>
                <a:ea typeface="宋体" panose="02010600030101010101" pitchFamily="2" charset="-122"/>
              </a:endParaRPr>
            </a:p>
          </p:txBody>
        </p:sp>
      </p:grpSp>
      <p:grpSp>
        <p:nvGrpSpPr>
          <p:cNvPr id="37" name="Group 22">
            <a:extLst>
              <a:ext uri="{FF2B5EF4-FFF2-40B4-BE49-F238E27FC236}">
                <a16:creationId xmlns:a16="http://schemas.microsoft.com/office/drawing/2014/main" id="{28B4079E-66D7-4BFA-AF4A-53E6F95A5919}"/>
              </a:ext>
            </a:extLst>
          </p:cNvPr>
          <p:cNvGrpSpPr>
            <a:grpSpLocks/>
          </p:cNvGrpSpPr>
          <p:nvPr/>
        </p:nvGrpSpPr>
        <p:grpSpPr bwMode="auto">
          <a:xfrm>
            <a:off x="3924300" y="2511425"/>
            <a:ext cx="2987675" cy="519113"/>
            <a:chOff x="2109" y="2399"/>
            <a:chExt cx="1882" cy="327"/>
          </a:xfrm>
        </p:grpSpPr>
        <p:sp>
          <p:nvSpPr>
            <p:cNvPr id="38" name="Rectangle 23">
              <a:extLst>
                <a:ext uri="{FF2B5EF4-FFF2-40B4-BE49-F238E27FC236}">
                  <a16:creationId xmlns:a16="http://schemas.microsoft.com/office/drawing/2014/main" id="{EDCDA262-592B-4051-AFB8-93E595D9744F}"/>
                </a:ext>
              </a:extLst>
            </p:cNvPr>
            <p:cNvSpPr>
              <a:spLocks noChangeArrowheads="1"/>
            </p:cNvSpPr>
            <p:nvPr/>
          </p:nvSpPr>
          <p:spPr bwMode="auto">
            <a:xfrm>
              <a:off x="2109" y="239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sp>
          <p:nvSpPr>
            <p:cNvPr id="39" name="Rectangle 24">
              <a:extLst>
                <a:ext uri="{FF2B5EF4-FFF2-40B4-BE49-F238E27FC236}">
                  <a16:creationId xmlns:a16="http://schemas.microsoft.com/office/drawing/2014/main" id="{256345B6-BB25-4526-BC8E-F4B8CA85E7C4}"/>
                </a:ext>
              </a:extLst>
            </p:cNvPr>
            <p:cNvSpPr>
              <a:spLocks noChangeArrowheads="1"/>
            </p:cNvSpPr>
            <p:nvPr/>
          </p:nvSpPr>
          <p:spPr bwMode="auto">
            <a:xfrm>
              <a:off x="3651" y="239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grpSp>
      <p:grpSp>
        <p:nvGrpSpPr>
          <p:cNvPr id="40" name="Group 93">
            <a:extLst>
              <a:ext uri="{FF2B5EF4-FFF2-40B4-BE49-F238E27FC236}">
                <a16:creationId xmlns:a16="http://schemas.microsoft.com/office/drawing/2014/main" id="{6524DE3A-8816-40D3-BFD7-FE1EAEB824FA}"/>
              </a:ext>
            </a:extLst>
          </p:cNvPr>
          <p:cNvGrpSpPr>
            <a:grpSpLocks/>
          </p:cNvGrpSpPr>
          <p:nvPr/>
        </p:nvGrpSpPr>
        <p:grpSpPr bwMode="auto">
          <a:xfrm>
            <a:off x="1258888" y="620713"/>
            <a:ext cx="6337300" cy="2728912"/>
            <a:chOff x="793" y="391"/>
            <a:chExt cx="3992" cy="1719"/>
          </a:xfrm>
        </p:grpSpPr>
        <p:sp>
          <p:nvSpPr>
            <p:cNvPr id="41" name="Rectangle 28">
              <a:extLst>
                <a:ext uri="{FF2B5EF4-FFF2-40B4-BE49-F238E27FC236}">
                  <a16:creationId xmlns:a16="http://schemas.microsoft.com/office/drawing/2014/main" id="{074A10BE-AFA1-411B-88DC-56AF8DB65AB7}"/>
                </a:ext>
              </a:extLst>
            </p:cNvPr>
            <p:cNvSpPr>
              <a:spLocks noChangeArrowheads="1"/>
            </p:cNvSpPr>
            <p:nvPr/>
          </p:nvSpPr>
          <p:spPr bwMode="auto">
            <a:xfrm>
              <a:off x="1314" y="775"/>
              <a:ext cx="2880" cy="528"/>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29">
              <a:extLst>
                <a:ext uri="{FF2B5EF4-FFF2-40B4-BE49-F238E27FC236}">
                  <a16:creationId xmlns:a16="http://schemas.microsoft.com/office/drawing/2014/main" id="{DF2283E3-A2DD-4DF3-A0D9-E881020D08B6}"/>
                </a:ext>
              </a:extLst>
            </p:cNvPr>
            <p:cNvSpPr>
              <a:spLocks/>
            </p:cNvSpPr>
            <p:nvPr/>
          </p:nvSpPr>
          <p:spPr bwMode="auto">
            <a:xfrm flipH="1" flipV="1">
              <a:off x="1035" y="823"/>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0">
              <a:extLst>
                <a:ext uri="{FF2B5EF4-FFF2-40B4-BE49-F238E27FC236}">
                  <a16:creationId xmlns:a16="http://schemas.microsoft.com/office/drawing/2014/main" id="{0B47B70D-3D7C-47A0-BAB9-4B6A40A24716}"/>
                </a:ext>
              </a:extLst>
            </p:cNvPr>
            <p:cNvSpPr>
              <a:spLocks noChangeShapeType="1"/>
            </p:cNvSpPr>
            <p:nvPr/>
          </p:nvSpPr>
          <p:spPr bwMode="auto">
            <a:xfrm flipH="1">
              <a:off x="1035" y="1063"/>
              <a:ext cx="3312" cy="0"/>
            </a:xfrm>
            <a:prstGeom prst="line">
              <a:avLst/>
            </a:prstGeom>
            <a:noFill/>
            <a:ln w="38100">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31">
              <a:extLst>
                <a:ext uri="{FF2B5EF4-FFF2-40B4-BE49-F238E27FC236}">
                  <a16:creationId xmlns:a16="http://schemas.microsoft.com/office/drawing/2014/main" id="{5496F00D-8945-40F7-AAF5-B9706E7B72CB}"/>
                </a:ext>
              </a:extLst>
            </p:cNvPr>
            <p:cNvSpPr>
              <a:spLocks/>
            </p:cNvSpPr>
            <p:nvPr/>
          </p:nvSpPr>
          <p:spPr bwMode="auto">
            <a:xfrm flipH="1">
              <a:off x="1035" y="1207"/>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32">
              <a:extLst>
                <a:ext uri="{FF2B5EF4-FFF2-40B4-BE49-F238E27FC236}">
                  <a16:creationId xmlns:a16="http://schemas.microsoft.com/office/drawing/2014/main" id="{C06A2F03-D085-488B-8560-3A3A9B65489A}"/>
                </a:ext>
              </a:extLst>
            </p:cNvPr>
            <p:cNvSpPr>
              <a:spLocks/>
            </p:cNvSpPr>
            <p:nvPr/>
          </p:nvSpPr>
          <p:spPr bwMode="auto">
            <a:xfrm flipH="1">
              <a:off x="1035" y="1111"/>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Arc 33">
              <a:extLst>
                <a:ext uri="{FF2B5EF4-FFF2-40B4-BE49-F238E27FC236}">
                  <a16:creationId xmlns:a16="http://schemas.microsoft.com/office/drawing/2014/main" id="{0EB6CBE9-A7D8-48C4-8150-63FF4D84BF19}"/>
                </a:ext>
              </a:extLst>
            </p:cNvPr>
            <p:cNvSpPr>
              <a:spLocks/>
            </p:cNvSpPr>
            <p:nvPr/>
          </p:nvSpPr>
          <p:spPr bwMode="auto">
            <a:xfrm flipV="1">
              <a:off x="1266" y="1255"/>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rc 34">
              <a:extLst>
                <a:ext uri="{FF2B5EF4-FFF2-40B4-BE49-F238E27FC236}">
                  <a16:creationId xmlns:a16="http://schemas.microsoft.com/office/drawing/2014/main" id="{4310F4F1-6924-4E21-BE3F-179B21704E53}"/>
                </a:ext>
              </a:extLst>
            </p:cNvPr>
            <p:cNvSpPr>
              <a:spLocks/>
            </p:cNvSpPr>
            <p:nvPr/>
          </p:nvSpPr>
          <p:spPr bwMode="auto">
            <a:xfrm>
              <a:off x="1266" y="487"/>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35">
              <a:extLst>
                <a:ext uri="{FF2B5EF4-FFF2-40B4-BE49-F238E27FC236}">
                  <a16:creationId xmlns:a16="http://schemas.microsoft.com/office/drawing/2014/main" id="{635732D2-0726-46D8-B4B8-586DAA7D84F0}"/>
                </a:ext>
              </a:extLst>
            </p:cNvPr>
            <p:cNvSpPr txBox="1">
              <a:spLocks noChangeArrowheads="1"/>
            </p:cNvSpPr>
            <p:nvPr/>
          </p:nvSpPr>
          <p:spPr bwMode="auto">
            <a:xfrm>
              <a:off x="131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9" name="Text Box 36">
              <a:extLst>
                <a:ext uri="{FF2B5EF4-FFF2-40B4-BE49-F238E27FC236}">
                  <a16:creationId xmlns:a16="http://schemas.microsoft.com/office/drawing/2014/main" id="{4417166B-9E0B-41F5-88C4-F258D4B99F83}"/>
                </a:ext>
              </a:extLst>
            </p:cNvPr>
            <p:cNvSpPr txBox="1">
              <a:spLocks noChangeArrowheads="1"/>
            </p:cNvSpPr>
            <p:nvPr/>
          </p:nvSpPr>
          <p:spPr bwMode="auto">
            <a:xfrm>
              <a:off x="1986"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0" name="Text Box 37">
              <a:extLst>
                <a:ext uri="{FF2B5EF4-FFF2-40B4-BE49-F238E27FC236}">
                  <a16:creationId xmlns:a16="http://schemas.microsoft.com/office/drawing/2014/main" id="{2C01512B-2970-4953-9903-03A2B31D739D}"/>
                </a:ext>
              </a:extLst>
            </p:cNvPr>
            <p:cNvSpPr txBox="1">
              <a:spLocks noChangeArrowheads="1"/>
            </p:cNvSpPr>
            <p:nvPr/>
          </p:nvSpPr>
          <p:spPr bwMode="auto">
            <a:xfrm>
              <a:off x="165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51" name="Text Box 38">
              <a:extLst>
                <a:ext uri="{FF2B5EF4-FFF2-40B4-BE49-F238E27FC236}">
                  <a16:creationId xmlns:a16="http://schemas.microsoft.com/office/drawing/2014/main" id="{87DA5C65-7643-4678-8045-A11047F2872A}"/>
                </a:ext>
              </a:extLst>
            </p:cNvPr>
            <p:cNvSpPr txBox="1">
              <a:spLocks noChangeArrowheads="1"/>
            </p:cNvSpPr>
            <p:nvPr/>
          </p:nvSpPr>
          <p:spPr bwMode="auto">
            <a:xfrm>
              <a:off x="2322"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2" name="Text Box 39">
              <a:extLst>
                <a:ext uri="{FF2B5EF4-FFF2-40B4-BE49-F238E27FC236}">
                  <a16:creationId xmlns:a16="http://schemas.microsoft.com/office/drawing/2014/main" id="{0A851E80-079B-4362-8001-59EC4AC4CC6D}"/>
                </a:ext>
              </a:extLst>
            </p:cNvPr>
            <p:cNvSpPr txBox="1">
              <a:spLocks noChangeArrowheads="1"/>
            </p:cNvSpPr>
            <p:nvPr/>
          </p:nvSpPr>
          <p:spPr bwMode="auto">
            <a:xfrm>
              <a:off x="299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3" name="Text Box 40">
              <a:extLst>
                <a:ext uri="{FF2B5EF4-FFF2-40B4-BE49-F238E27FC236}">
                  <a16:creationId xmlns:a16="http://schemas.microsoft.com/office/drawing/2014/main" id="{3EA8DD9F-191B-42B9-B40F-2006F515AFF2}"/>
                </a:ext>
              </a:extLst>
            </p:cNvPr>
            <p:cNvSpPr txBox="1">
              <a:spLocks noChangeArrowheads="1"/>
            </p:cNvSpPr>
            <p:nvPr/>
          </p:nvSpPr>
          <p:spPr bwMode="auto">
            <a:xfrm>
              <a:off x="261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54" name="Text Box 41">
              <a:extLst>
                <a:ext uri="{FF2B5EF4-FFF2-40B4-BE49-F238E27FC236}">
                  <a16:creationId xmlns:a16="http://schemas.microsoft.com/office/drawing/2014/main" id="{2D33DC93-6A37-46FF-836A-37E0BB67BE6A}"/>
                </a:ext>
              </a:extLst>
            </p:cNvPr>
            <p:cNvSpPr txBox="1">
              <a:spLocks noChangeArrowheads="1"/>
            </p:cNvSpPr>
            <p:nvPr/>
          </p:nvSpPr>
          <p:spPr bwMode="auto">
            <a:xfrm>
              <a:off x="793" y="391"/>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55" name="Text Box 42">
              <a:extLst>
                <a:ext uri="{FF2B5EF4-FFF2-40B4-BE49-F238E27FC236}">
                  <a16:creationId xmlns:a16="http://schemas.microsoft.com/office/drawing/2014/main" id="{1F37FBC2-2A19-4463-8CB4-637DF2297332}"/>
                </a:ext>
              </a:extLst>
            </p:cNvPr>
            <p:cNvSpPr txBox="1">
              <a:spLocks noChangeArrowheads="1"/>
            </p:cNvSpPr>
            <p:nvPr/>
          </p:nvSpPr>
          <p:spPr bwMode="auto">
            <a:xfrm>
              <a:off x="4299" y="919"/>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0</a:t>
              </a:r>
            </a:p>
          </p:txBody>
        </p:sp>
        <p:sp>
          <p:nvSpPr>
            <p:cNvPr id="56" name="Text Box 43">
              <a:extLst>
                <a:ext uri="{FF2B5EF4-FFF2-40B4-BE49-F238E27FC236}">
                  <a16:creationId xmlns:a16="http://schemas.microsoft.com/office/drawing/2014/main" id="{3EBC2A2C-DBB7-4241-AFDE-35E99862AD83}"/>
                </a:ext>
              </a:extLst>
            </p:cNvPr>
            <p:cNvSpPr txBox="1">
              <a:spLocks noChangeArrowheads="1"/>
            </p:cNvSpPr>
            <p:nvPr/>
          </p:nvSpPr>
          <p:spPr bwMode="auto">
            <a:xfrm>
              <a:off x="1602" y="130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7" name="Text Box 44">
              <a:extLst>
                <a:ext uri="{FF2B5EF4-FFF2-40B4-BE49-F238E27FC236}">
                  <a16:creationId xmlns:a16="http://schemas.microsoft.com/office/drawing/2014/main" id="{FCF86A0E-2C35-4F95-BFCD-8A69AB836159}"/>
                </a:ext>
              </a:extLst>
            </p:cNvPr>
            <p:cNvSpPr txBox="1">
              <a:spLocks noChangeArrowheads="1"/>
            </p:cNvSpPr>
            <p:nvPr/>
          </p:nvSpPr>
          <p:spPr bwMode="auto">
            <a:xfrm>
              <a:off x="2658" y="13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 name="Text Box 55">
              <a:extLst>
                <a:ext uri="{FF2B5EF4-FFF2-40B4-BE49-F238E27FC236}">
                  <a16:creationId xmlns:a16="http://schemas.microsoft.com/office/drawing/2014/main" id="{88100BD0-12F6-464A-B2D9-CC389F044235}"/>
                </a:ext>
              </a:extLst>
            </p:cNvPr>
            <p:cNvSpPr txBox="1">
              <a:spLocks noChangeArrowheads="1"/>
            </p:cNvSpPr>
            <p:nvPr/>
          </p:nvSpPr>
          <p:spPr bwMode="auto">
            <a:xfrm>
              <a:off x="3282"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9" name="Text Box 56">
              <a:extLst>
                <a:ext uri="{FF2B5EF4-FFF2-40B4-BE49-F238E27FC236}">
                  <a16:creationId xmlns:a16="http://schemas.microsoft.com/office/drawing/2014/main" id="{6B276108-F378-4926-8C66-400BB039EF08}"/>
                </a:ext>
              </a:extLst>
            </p:cNvPr>
            <p:cNvSpPr txBox="1">
              <a:spLocks noChangeArrowheads="1"/>
            </p:cNvSpPr>
            <p:nvPr/>
          </p:nvSpPr>
          <p:spPr bwMode="auto">
            <a:xfrm>
              <a:off x="395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0" name="Text Box 57">
              <a:extLst>
                <a:ext uri="{FF2B5EF4-FFF2-40B4-BE49-F238E27FC236}">
                  <a16:creationId xmlns:a16="http://schemas.microsoft.com/office/drawing/2014/main" id="{007E003A-DAB2-45FB-B3AA-63D449B6E985}"/>
                </a:ext>
              </a:extLst>
            </p:cNvPr>
            <p:cNvSpPr txBox="1">
              <a:spLocks noChangeArrowheads="1"/>
            </p:cNvSpPr>
            <p:nvPr/>
          </p:nvSpPr>
          <p:spPr bwMode="auto">
            <a:xfrm>
              <a:off x="357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31</a:t>
              </a:r>
              <a:endParaRPr kumimoji="1" lang="en-US" altLang="zh-CN">
                <a:solidFill>
                  <a:schemeClr val="bg1"/>
                </a:solidFill>
                <a:ea typeface="宋体" panose="02010600030101010101" pitchFamily="2" charset="-122"/>
              </a:endParaRPr>
            </a:p>
          </p:txBody>
        </p:sp>
        <p:sp>
          <p:nvSpPr>
            <p:cNvPr id="61" name="Text Box 58">
              <a:extLst>
                <a:ext uri="{FF2B5EF4-FFF2-40B4-BE49-F238E27FC236}">
                  <a16:creationId xmlns:a16="http://schemas.microsoft.com/office/drawing/2014/main" id="{B99793B4-D477-4177-B94D-A28AE5A1B714}"/>
                </a:ext>
              </a:extLst>
            </p:cNvPr>
            <p:cNvSpPr txBox="1">
              <a:spLocks noChangeArrowheads="1"/>
            </p:cNvSpPr>
            <p:nvPr/>
          </p:nvSpPr>
          <p:spPr bwMode="auto">
            <a:xfrm>
              <a:off x="3666" y="13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3</a:t>
              </a:r>
              <a:endParaRPr kumimoji="1" lang="en-US" altLang="zh-CN">
                <a:solidFill>
                  <a:schemeClr val="bg1"/>
                </a:solidFill>
                <a:ea typeface="宋体" panose="02010600030101010101" pitchFamily="2" charset="-122"/>
              </a:endParaRPr>
            </a:p>
          </p:txBody>
        </p:sp>
        <p:sp>
          <p:nvSpPr>
            <p:cNvPr id="62" name="Text Box 59">
              <a:extLst>
                <a:ext uri="{FF2B5EF4-FFF2-40B4-BE49-F238E27FC236}">
                  <a16:creationId xmlns:a16="http://schemas.microsoft.com/office/drawing/2014/main" id="{6A0E493C-129A-4CEB-87AE-BD1D9C6A9186}"/>
                </a:ext>
              </a:extLst>
            </p:cNvPr>
            <p:cNvSpPr txBox="1">
              <a:spLocks noChangeArrowheads="1"/>
            </p:cNvSpPr>
            <p:nvPr/>
          </p:nvSpPr>
          <p:spPr bwMode="auto">
            <a:xfrm>
              <a:off x="2154" y="39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s</a:t>
              </a:r>
            </a:p>
          </p:txBody>
        </p:sp>
        <p:sp>
          <p:nvSpPr>
            <p:cNvPr id="63" name="Arc 27">
              <a:extLst>
                <a:ext uri="{FF2B5EF4-FFF2-40B4-BE49-F238E27FC236}">
                  <a16:creationId xmlns:a16="http://schemas.microsoft.com/office/drawing/2014/main" id="{AE3F4F47-FF3C-4F30-9CE7-582F03E6C7B5}"/>
                </a:ext>
              </a:extLst>
            </p:cNvPr>
            <p:cNvSpPr>
              <a:spLocks/>
            </p:cNvSpPr>
            <p:nvPr/>
          </p:nvSpPr>
          <p:spPr bwMode="auto">
            <a:xfrm flipH="1" flipV="1">
              <a:off x="1026" y="727"/>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 name="Group 45">
              <a:extLst>
                <a:ext uri="{FF2B5EF4-FFF2-40B4-BE49-F238E27FC236}">
                  <a16:creationId xmlns:a16="http://schemas.microsoft.com/office/drawing/2014/main" id="{FA50AACB-DFF7-482A-AA5E-3C043F77F67A}"/>
                </a:ext>
              </a:extLst>
            </p:cNvPr>
            <p:cNvGrpSpPr>
              <a:grpSpLocks/>
            </p:cNvGrpSpPr>
            <p:nvPr/>
          </p:nvGrpSpPr>
          <p:grpSpPr bwMode="auto">
            <a:xfrm flipH="1">
              <a:off x="3330" y="631"/>
              <a:ext cx="720" cy="1152"/>
              <a:chOff x="1420" y="1152"/>
              <a:chExt cx="904" cy="1220"/>
            </a:xfrm>
          </p:grpSpPr>
          <p:sp>
            <p:nvSpPr>
              <p:cNvPr id="85" name="Freeform 46">
                <a:extLst>
                  <a:ext uri="{FF2B5EF4-FFF2-40B4-BE49-F238E27FC236}">
                    <a16:creationId xmlns:a16="http://schemas.microsoft.com/office/drawing/2014/main" id="{5C026A49-EDB6-4D33-9A8C-3EB0E0D52B45}"/>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Freeform 47">
                <a:extLst>
                  <a:ext uri="{FF2B5EF4-FFF2-40B4-BE49-F238E27FC236}">
                    <a16:creationId xmlns:a16="http://schemas.microsoft.com/office/drawing/2014/main" id="{116125CC-8E6E-4EE1-BA62-6A5C110C434E}"/>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Freeform 48">
                <a:extLst>
                  <a:ext uri="{FF2B5EF4-FFF2-40B4-BE49-F238E27FC236}">
                    <a16:creationId xmlns:a16="http://schemas.microsoft.com/office/drawing/2014/main" id="{DC6F0976-6751-446F-AED2-4FAEAF3D69F9}"/>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Freeform 49">
                <a:extLst>
                  <a:ext uri="{FF2B5EF4-FFF2-40B4-BE49-F238E27FC236}">
                    <a16:creationId xmlns:a16="http://schemas.microsoft.com/office/drawing/2014/main" id="{9C218A53-4739-4769-AA65-BAA4D204DF6E}"/>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Freeform 50">
                <a:extLst>
                  <a:ext uri="{FF2B5EF4-FFF2-40B4-BE49-F238E27FC236}">
                    <a16:creationId xmlns:a16="http://schemas.microsoft.com/office/drawing/2014/main" id="{E6CD6C59-1734-45CD-8626-BB90AE6AF8C8}"/>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Freeform 51">
                <a:extLst>
                  <a:ext uri="{FF2B5EF4-FFF2-40B4-BE49-F238E27FC236}">
                    <a16:creationId xmlns:a16="http://schemas.microsoft.com/office/drawing/2014/main" id="{18A4B1D6-1F70-4574-A4C9-86C04C75E378}"/>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Freeform 52">
                <a:extLst>
                  <a:ext uri="{FF2B5EF4-FFF2-40B4-BE49-F238E27FC236}">
                    <a16:creationId xmlns:a16="http://schemas.microsoft.com/office/drawing/2014/main" id="{7A1874AB-81B7-41DE-BA86-9CF19B4EF130}"/>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53">
                <a:extLst>
                  <a:ext uri="{FF2B5EF4-FFF2-40B4-BE49-F238E27FC236}">
                    <a16:creationId xmlns:a16="http://schemas.microsoft.com/office/drawing/2014/main" id="{DEE992AD-66E6-4650-B1A9-B29051E3C976}"/>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54">
                <a:extLst>
                  <a:ext uri="{FF2B5EF4-FFF2-40B4-BE49-F238E27FC236}">
                    <a16:creationId xmlns:a16="http://schemas.microsoft.com/office/drawing/2014/main" id="{FE473741-D86A-4743-82FB-BBCF752FE5E6}"/>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 name="Group 60">
              <a:extLst>
                <a:ext uri="{FF2B5EF4-FFF2-40B4-BE49-F238E27FC236}">
                  <a16:creationId xmlns:a16="http://schemas.microsoft.com/office/drawing/2014/main" id="{690C3E2A-D1D8-442D-A822-3E8DB2A85E3B}"/>
                </a:ext>
              </a:extLst>
            </p:cNvPr>
            <p:cNvGrpSpPr>
              <a:grpSpLocks/>
            </p:cNvGrpSpPr>
            <p:nvPr/>
          </p:nvGrpSpPr>
          <p:grpSpPr bwMode="auto">
            <a:xfrm>
              <a:off x="2418" y="631"/>
              <a:ext cx="720" cy="1152"/>
              <a:chOff x="1420" y="1152"/>
              <a:chExt cx="904" cy="1220"/>
            </a:xfrm>
          </p:grpSpPr>
          <p:sp>
            <p:nvSpPr>
              <p:cNvPr id="76" name="Freeform 61">
                <a:extLst>
                  <a:ext uri="{FF2B5EF4-FFF2-40B4-BE49-F238E27FC236}">
                    <a16:creationId xmlns:a16="http://schemas.microsoft.com/office/drawing/2014/main" id="{D6F8A9B1-1A64-4322-B72B-5F4863E0245A}"/>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Freeform 62">
                <a:extLst>
                  <a:ext uri="{FF2B5EF4-FFF2-40B4-BE49-F238E27FC236}">
                    <a16:creationId xmlns:a16="http://schemas.microsoft.com/office/drawing/2014/main" id="{BD64251D-A75F-4892-B8F6-C022B79360DA}"/>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Freeform 63">
                <a:extLst>
                  <a:ext uri="{FF2B5EF4-FFF2-40B4-BE49-F238E27FC236}">
                    <a16:creationId xmlns:a16="http://schemas.microsoft.com/office/drawing/2014/main" id="{CCF86740-AB73-45F0-859F-8744E141216A}"/>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Freeform 64">
                <a:extLst>
                  <a:ext uri="{FF2B5EF4-FFF2-40B4-BE49-F238E27FC236}">
                    <a16:creationId xmlns:a16="http://schemas.microsoft.com/office/drawing/2014/main" id="{C7C6125D-FB8A-4426-9521-ACF122565BE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Freeform 65">
                <a:extLst>
                  <a:ext uri="{FF2B5EF4-FFF2-40B4-BE49-F238E27FC236}">
                    <a16:creationId xmlns:a16="http://schemas.microsoft.com/office/drawing/2014/main" id="{20F3D1BE-1845-401E-AA28-60AF8C5D160A}"/>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Freeform 66">
                <a:extLst>
                  <a:ext uri="{FF2B5EF4-FFF2-40B4-BE49-F238E27FC236}">
                    <a16:creationId xmlns:a16="http://schemas.microsoft.com/office/drawing/2014/main" id="{CCC881BC-2809-4C2E-9348-0E43E08DF8AB}"/>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Freeform 67">
                <a:extLst>
                  <a:ext uri="{FF2B5EF4-FFF2-40B4-BE49-F238E27FC236}">
                    <a16:creationId xmlns:a16="http://schemas.microsoft.com/office/drawing/2014/main" id="{DE759A37-BF7F-4BD3-AD6C-963170467BCB}"/>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68">
                <a:extLst>
                  <a:ext uri="{FF2B5EF4-FFF2-40B4-BE49-F238E27FC236}">
                    <a16:creationId xmlns:a16="http://schemas.microsoft.com/office/drawing/2014/main" id="{B92D29AC-94EE-40CB-B9ED-E514BF4AD9A3}"/>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69">
                <a:extLst>
                  <a:ext uri="{FF2B5EF4-FFF2-40B4-BE49-F238E27FC236}">
                    <a16:creationId xmlns:a16="http://schemas.microsoft.com/office/drawing/2014/main" id="{A4721FFD-5F5A-4CB6-B378-8CEFA9AF443F}"/>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 name="Group 70">
              <a:extLst>
                <a:ext uri="{FF2B5EF4-FFF2-40B4-BE49-F238E27FC236}">
                  <a16:creationId xmlns:a16="http://schemas.microsoft.com/office/drawing/2014/main" id="{E751C9A2-BF93-4958-9C8F-5FCEBD7ABA4D}"/>
                </a:ext>
              </a:extLst>
            </p:cNvPr>
            <p:cNvGrpSpPr>
              <a:grpSpLocks/>
            </p:cNvGrpSpPr>
            <p:nvPr/>
          </p:nvGrpSpPr>
          <p:grpSpPr bwMode="auto">
            <a:xfrm>
              <a:off x="1410" y="631"/>
              <a:ext cx="720" cy="1152"/>
              <a:chOff x="1420" y="1152"/>
              <a:chExt cx="904" cy="1220"/>
            </a:xfrm>
          </p:grpSpPr>
          <p:sp>
            <p:nvSpPr>
              <p:cNvPr id="67" name="Freeform 71">
                <a:extLst>
                  <a:ext uri="{FF2B5EF4-FFF2-40B4-BE49-F238E27FC236}">
                    <a16:creationId xmlns:a16="http://schemas.microsoft.com/office/drawing/2014/main" id="{AF240CAC-BDC6-4052-9813-1B8D9B2F57F2}"/>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Freeform 72">
                <a:extLst>
                  <a:ext uri="{FF2B5EF4-FFF2-40B4-BE49-F238E27FC236}">
                    <a16:creationId xmlns:a16="http://schemas.microsoft.com/office/drawing/2014/main" id="{B5367594-969C-4B0F-AA40-B427C1C5AE90}"/>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Freeform 73">
                <a:extLst>
                  <a:ext uri="{FF2B5EF4-FFF2-40B4-BE49-F238E27FC236}">
                    <a16:creationId xmlns:a16="http://schemas.microsoft.com/office/drawing/2014/main" id="{577F6548-405D-4441-AF35-448A9E616083}"/>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74">
                <a:extLst>
                  <a:ext uri="{FF2B5EF4-FFF2-40B4-BE49-F238E27FC236}">
                    <a16:creationId xmlns:a16="http://schemas.microsoft.com/office/drawing/2014/main" id="{DE3A494B-F57A-45F3-A293-A751C91A9127}"/>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75">
                <a:extLst>
                  <a:ext uri="{FF2B5EF4-FFF2-40B4-BE49-F238E27FC236}">
                    <a16:creationId xmlns:a16="http://schemas.microsoft.com/office/drawing/2014/main" id="{0D541F33-2B40-45C3-A00C-EB33C63AA3C9}"/>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Freeform 76">
                <a:extLst>
                  <a:ext uri="{FF2B5EF4-FFF2-40B4-BE49-F238E27FC236}">
                    <a16:creationId xmlns:a16="http://schemas.microsoft.com/office/drawing/2014/main" id="{4A0AFBD7-5D06-44F0-966A-4A1EA89A1D2C}"/>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Freeform 77">
                <a:extLst>
                  <a:ext uri="{FF2B5EF4-FFF2-40B4-BE49-F238E27FC236}">
                    <a16:creationId xmlns:a16="http://schemas.microsoft.com/office/drawing/2014/main" id="{1747EF8E-DD1C-4377-AB7A-66CD85DD30FD}"/>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78">
                <a:extLst>
                  <a:ext uri="{FF2B5EF4-FFF2-40B4-BE49-F238E27FC236}">
                    <a16:creationId xmlns:a16="http://schemas.microsoft.com/office/drawing/2014/main" id="{FCC072ED-E9C9-47FB-98DA-28532F9C75EB}"/>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79">
                <a:extLst>
                  <a:ext uri="{FF2B5EF4-FFF2-40B4-BE49-F238E27FC236}">
                    <a16:creationId xmlns:a16="http://schemas.microsoft.com/office/drawing/2014/main" id="{0F063175-08C7-4BF7-BB42-50FE4BB14B64}"/>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94" name="Object 2">
            <a:extLst>
              <a:ext uri="{FF2B5EF4-FFF2-40B4-BE49-F238E27FC236}">
                <a16:creationId xmlns:a16="http://schemas.microsoft.com/office/drawing/2014/main" id="{917B61ED-8FA6-44BB-840C-C962C8D8350F}"/>
              </a:ext>
            </a:extLst>
          </p:cNvPr>
          <p:cNvGraphicFramePr>
            <a:graphicFrameLocks noChangeAspect="1"/>
          </p:cNvGraphicFramePr>
          <p:nvPr/>
        </p:nvGraphicFramePr>
        <p:xfrm>
          <a:off x="1547813" y="3644900"/>
          <a:ext cx="5726112" cy="1062038"/>
        </p:xfrm>
        <a:graphic>
          <a:graphicData uri="http://schemas.openxmlformats.org/presentationml/2006/ole">
            <mc:AlternateContent xmlns:mc="http://schemas.openxmlformats.org/markup-compatibility/2006">
              <mc:Choice xmlns:v="urn:schemas-microsoft-com:vml" Requires="v">
                <p:oleObj spid="_x0000_s5122" name="公式" r:id="rId3" imgW="2463480" imgH="457200" progId="Equation.3">
                  <p:embed/>
                </p:oleObj>
              </mc:Choice>
              <mc:Fallback>
                <p:oleObj name="公式" r:id="rId3" imgW="2463480" imgH="457200" progId="Equation.3">
                  <p:embed/>
                  <p:pic>
                    <p:nvPicPr>
                      <p:cNvPr id="94" name="Object 2">
                        <a:extLst>
                          <a:ext uri="{FF2B5EF4-FFF2-40B4-BE49-F238E27FC236}">
                            <a16:creationId xmlns:a16="http://schemas.microsoft.com/office/drawing/2014/main" id="{917B61ED-8FA6-44BB-840C-C962C8D83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44900"/>
                        <a:ext cx="5726112"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632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DAE2D896-EC49-484F-A25E-909A9D7F86C5}"/>
              </a:ext>
            </a:extLst>
          </p:cNvPr>
          <p:cNvSpPr txBox="1">
            <a:spLocks noChangeArrowheads="1"/>
          </p:cNvSpPr>
          <p:nvPr/>
        </p:nvSpPr>
        <p:spPr bwMode="auto">
          <a:xfrm>
            <a:off x="684213" y="476250"/>
            <a:ext cx="397033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4.</a:t>
            </a:r>
            <a:r>
              <a:rPr kumimoji="1" lang="zh-CN" altLang="en-US" sz="3200" b="1">
                <a:solidFill>
                  <a:schemeClr val="bg1"/>
                </a:solidFill>
                <a:latin typeface="楷体_GB2312" pitchFamily="49" charset="-122"/>
              </a:rPr>
              <a:t>互感线圈的同名端</a:t>
            </a:r>
          </a:p>
        </p:txBody>
      </p:sp>
      <p:sp>
        <p:nvSpPr>
          <p:cNvPr id="79875" name="Text Box 3">
            <a:extLst>
              <a:ext uri="{FF2B5EF4-FFF2-40B4-BE49-F238E27FC236}">
                <a16:creationId xmlns:a16="http://schemas.microsoft.com/office/drawing/2014/main" id="{843E5462-8CFD-4259-847A-F52D7100ADD8}"/>
              </a:ext>
            </a:extLst>
          </p:cNvPr>
          <p:cNvSpPr txBox="1">
            <a:spLocks noChangeArrowheads="1"/>
          </p:cNvSpPr>
          <p:nvPr/>
        </p:nvSpPr>
        <p:spPr bwMode="auto">
          <a:xfrm>
            <a:off x="684213" y="1125538"/>
            <a:ext cx="7620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zh-CN" altLang="en-US" b="1">
                <a:solidFill>
                  <a:srgbClr val="FFFF00"/>
                </a:solidFill>
                <a:latin typeface="楷体_GB2312" pitchFamily="49" charset="-122"/>
                <a:ea typeface="楷体_GB2312" pitchFamily="49" charset="-122"/>
              </a:rPr>
              <a:t>对自感电压，当</a:t>
            </a:r>
            <a:r>
              <a:rPr kumimoji="1" lang="en-US" altLang="zh-CN" i="1">
                <a:solidFill>
                  <a:schemeClr val="bg1"/>
                </a:solidFill>
                <a:latin typeface="Times New Roman" panose="02020603050405020304" pitchFamily="18" charset="0"/>
                <a:ea typeface="楷体_GB2312" pitchFamily="49" charset="-122"/>
              </a:rPr>
              <a:t>u</a:t>
            </a:r>
            <a:r>
              <a:rPr kumimoji="1" lang="en-US" altLang="zh-CN">
                <a:solidFill>
                  <a:schemeClr val="bg1"/>
                </a:solidFill>
                <a:latin typeface="Times New Roman" panose="02020603050405020304" pitchFamily="18" charset="0"/>
                <a:ea typeface="楷体_GB2312" pitchFamily="49" charset="-122"/>
              </a:rPr>
              <a:t>, </a:t>
            </a:r>
            <a:r>
              <a:rPr kumimoji="1" lang="en-US" altLang="zh-CN" i="1">
                <a:solidFill>
                  <a:schemeClr val="bg1"/>
                </a:solidFill>
                <a:latin typeface="Times New Roman" panose="02020603050405020304" pitchFamily="18" charset="0"/>
                <a:ea typeface="楷体_GB2312" pitchFamily="49" charset="-122"/>
              </a:rPr>
              <a:t>i</a:t>
            </a:r>
            <a:r>
              <a:rPr kumimoji="1" lang="en-US" altLang="zh-CN" b="1">
                <a:solidFill>
                  <a:srgbClr val="FFFF00"/>
                </a:solidFill>
                <a:latin typeface="楷体_GB2312" pitchFamily="49" charset="-122"/>
                <a:ea typeface="楷体_GB2312" pitchFamily="49" charset="-122"/>
              </a:rPr>
              <a:t> </a:t>
            </a:r>
            <a:r>
              <a:rPr kumimoji="1" lang="zh-CN" altLang="en-US" b="1">
                <a:solidFill>
                  <a:srgbClr val="FFFF00"/>
                </a:solidFill>
                <a:latin typeface="楷体_GB2312" pitchFamily="49" charset="-122"/>
                <a:ea typeface="楷体_GB2312" pitchFamily="49" charset="-122"/>
              </a:rPr>
              <a:t>取关联参考方向，</a:t>
            </a:r>
            <a:r>
              <a:rPr kumimoji="1" lang="en-US" altLang="zh-CN" i="1">
                <a:solidFill>
                  <a:schemeClr val="bg1"/>
                </a:solidFill>
                <a:latin typeface="Times New Roman" panose="02020603050405020304" pitchFamily="18" charset="0"/>
                <a:ea typeface="楷体_GB2312" pitchFamily="49" charset="-122"/>
              </a:rPr>
              <a:t>u</a:t>
            </a:r>
            <a:r>
              <a:rPr kumimoji="1" lang="zh-CN" altLang="en-US" i="1">
                <a:solidFill>
                  <a:schemeClr val="bg1"/>
                </a:solidFill>
                <a:latin typeface="Times New Roman" panose="02020603050405020304" pitchFamily="18" charset="0"/>
                <a:ea typeface="楷体_GB2312" pitchFamily="49" charset="-122"/>
              </a:rPr>
              <a:t>、</a:t>
            </a:r>
            <a:r>
              <a:rPr kumimoji="1" lang="en-US" altLang="zh-CN" i="1">
                <a:solidFill>
                  <a:schemeClr val="bg1"/>
                </a:solidFill>
                <a:latin typeface="Times New Roman" panose="02020603050405020304" pitchFamily="18" charset="0"/>
                <a:ea typeface="楷体_GB2312" pitchFamily="49" charset="-122"/>
              </a:rPr>
              <a:t>i</a:t>
            </a:r>
            <a:r>
              <a:rPr kumimoji="1" lang="zh-CN" altLang="en-US" b="1">
                <a:solidFill>
                  <a:srgbClr val="FFFF00"/>
                </a:solidFill>
                <a:latin typeface="楷体_GB2312" pitchFamily="49" charset="-122"/>
                <a:ea typeface="楷体_GB2312" pitchFamily="49" charset="-122"/>
              </a:rPr>
              <a:t>与</a:t>
            </a:r>
            <a:r>
              <a:rPr kumimoji="1" lang="zh-CN" altLang="en-US" i="1">
                <a:solidFill>
                  <a:schemeClr val="bg1"/>
                </a:solidFill>
                <a:latin typeface="Times New Roman" panose="02020603050405020304" pitchFamily="18" charset="0"/>
                <a:ea typeface="楷体_GB2312" pitchFamily="49" charset="-122"/>
                <a:sym typeface="Symbol" panose="05050102010706020507" pitchFamily="18" charset="2"/>
              </a:rPr>
              <a:t></a:t>
            </a:r>
            <a:r>
              <a:rPr kumimoji="1" lang="zh-CN" altLang="en-US" i="1">
                <a:solidFill>
                  <a:srgbClr val="FFFF00"/>
                </a:solidFill>
                <a:latin typeface="Times New Roman" panose="02020603050405020304" pitchFamily="18" charset="0"/>
                <a:ea typeface="楷体_GB2312" pitchFamily="49" charset="-122"/>
                <a:sym typeface="Symbol" panose="05050102010706020507" pitchFamily="18" charset="2"/>
              </a:rPr>
              <a:t> </a:t>
            </a:r>
            <a:r>
              <a:rPr kumimoji="1" lang="zh-CN" altLang="en-US" b="1">
                <a:solidFill>
                  <a:srgbClr val="FFFF00"/>
                </a:solidFill>
                <a:latin typeface="楷体_GB2312" pitchFamily="49" charset="-122"/>
                <a:ea typeface="楷体_GB2312" pitchFamily="49" charset="-122"/>
                <a:sym typeface="Symbol" panose="05050102010706020507" pitchFamily="18" charset="2"/>
              </a:rPr>
              <a:t>符合右螺旋定则，其表达式为：</a:t>
            </a:r>
            <a:endParaRPr kumimoji="1" lang="zh-CN" altLang="en-US" b="1">
              <a:solidFill>
                <a:srgbClr val="FFFF00"/>
              </a:solidFill>
              <a:latin typeface="楷体_GB2312" pitchFamily="49" charset="-122"/>
              <a:ea typeface="楷体_GB2312" pitchFamily="49" charset="-122"/>
            </a:endParaRPr>
          </a:p>
        </p:txBody>
      </p:sp>
      <p:graphicFrame>
        <p:nvGraphicFramePr>
          <p:cNvPr id="79876" name="Object 4">
            <a:extLst>
              <a:ext uri="{FF2B5EF4-FFF2-40B4-BE49-F238E27FC236}">
                <a16:creationId xmlns:a16="http://schemas.microsoft.com/office/drawing/2014/main" id="{5C16C35A-687F-4F40-BCC1-218D6D3211DF}"/>
              </a:ext>
            </a:extLst>
          </p:cNvPr>
          <p:cNvGraphicFramePr>
            <a:graphicFrameLocks noChangeAspect="1"/>
          </p:cNvGraphicFramePr>
          <p:nvPr/>
        </p:nvGraphicFramePr>
        <p:xfrm>
          <a:off x="468313" y="2492375"/>
          <a:ext cx="5356225" cy="1022350"/>
        </p:xfrm>
        <a:graphic>
          <a:graphicData uri="http://schemas.openxmlformats.org/presentationml/2006/ole">
            <mc:AlternateContent xmlns:mc="http://schemas.openxmlformats.org/markup-compatibility/2006">
              <mc:Choice xmlns:v="urn:schemas-microsoft-com:vml" Requires="v">
                <p:oleObj spid="_x0000_s6146" name="公式" r:id="rId3" imgW="2387520" imgH="457200" progId="Equation.3">
                  <p:embed/>
                </p:oleObj>
              </mc:Choice>
              <mc:Fallback>
                <p:oleObj name="公式" r:id="rId3" imgW="2387520" imgH="457200" progId="Equation.3">
                  <p:embed/>
                  <p:pic>
                    <p:nvPicPr>
                      <p:cNvPr id="79876" name="Object 4">
                        <a:extLst>
                          <a:ext uri="{FF2B5EF4-FFF2-40B4-BE49-F238E27FC236}">
                            <a16:creationId xmlns:a16="http://schemas.microsoft.com/office/drawing/2014/main" id="{5C16C35A-687F-4F40-BCC1-218D6D321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53562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Text Box 5">
            <a:extLst>
              <a:ext uri="{FF2B5EF4-FFF2-40B4-BE49-F238E27FC236}">
                <a16:creationId xmlns:a16="http://schemas.microsoft.com/office/drawing/2014/main" id="{9CD88389-F241-405B-92F3-BF57F75BFAFE}"/>
              </a:ext>
            </a:extLst>
          </p:cNvPr>
          <p:cNvSpPr txBox="1">
            <a:spLocks noChangeArrowheads="1"/>
          </p:cNvSpPr>
          <p:nvPr/>
        </p:nvSpPr>
        <p:spPr bwMode="auto">
          <a:xfrm>
            <a:off x="684213" y="3860800"/>
            <a:ext cx="76962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en-US" altLang="zh-CN" b="1" dirty="0">
                <a:latin typeface="楷体_GB2312" pitchFamily="49" charset="-122"/>
              </a:rPr>
              <a:t>    </a:t>
            </a:r>
            <a:r>
              <a:rPr kumimoji="1" lang="zh-CN" altLang="en-US" b="1" dirty="0">
                <a:latin typeface="楷体_GB2312" pitchFamily="49" charset="-122"/>
              </a:rPr>
              <a:t>上式说明，对于自感电压由于电压电流为同一线圈上的，只要</a:t>
            </a:r>
            <a:r>
              <a:rPr kumimoji="1" lang="zh-CN" altLang="en-US" b="1" u="sng" dirty="0">
                <a:latin typeface="楷体_GB2312" pitchFamily="49" charset="-122"/>
              </a:rPr>
              <a:t>参考方向确定</a:t>
            </a:r>
            <a:r>
              <a:rPr kumimoji="1" lang="zh-CN" altLang="en-US" b="1" dirty="0">
                <a:latin typeface="楷体_GB2312" pitchFamily="49" charset="-122"/>
              </a:rPr>
              <a:t>了，其数学描述便可容易地写出，</a:t>
            </a:r>
            <a:r>
              <a:rPr kumimoji="1" lang="zh-CN" altLang="en-US" b="1" u="sng" dirty="0">
                <a:latin typeface="楷体_GB2312" pitchFamily="49" charset="-122"/>
              </a:rPr>
              <a:t>可不用考虑线圈绕向</a:t>
            </a:r>
            <a:r>
              <a:rPr kumimoji="1" lang="zh-CN" altLang="en-US" b="1" dirty="0">
                <a:latin typeface="楷体_GB2312" pitchFamily="49" charset="-122"/>
              </a:rPr>
              <a:t>。</a:t>
            </a:r>
          </a:p>
        </p:txBody>
      </p:sp>
      <p:grpSp>
        <p:nvGrpSpPr>
          <p:cNvPr id="79895" name="Group 23">
            <a:extLst>
              <a:ext uri="{FF2B5EF4-FFF2-40B4-BE49-F238E27FC236}">
                <a16:creationId xmlns:a16="http://schemas.microsoft.com/office/drawing/2014/main" id="{BB84929B-7E63-466C-BC57-2966D03F7B32}"/>
              </a:ext>
            </a:extLst>
          </p:cNvPr>
          <p:cNvGrpSpPr>
            <a:grpSpLocks/>
          </p:cNvGrpSpPr>
          <p:nvPr/>
        </p:nvGrpSpPr>
        <p:grpSpPr bwMode="auto">
          <a:xfrm>
            <a:off x="8316913" y="6446838"/>
            <a:ext cx="792162" cy="366712"/>
            <a:chOff x="5193" y="4020"/>
            <a:chExt cx="499" cy="231"/>
          </a:xfrm>
        </p:grpSpPr>
        <p:pic>
          <p:nvPicPr>
            <p:cNvPr id="79896" name="Picture 24" descr="78900">
              <a:extLst>
                <a:ext uri="{FF2B5EF4-FFF2-40B4-BE49-F238E27FC236}">
                  <a16:creationId xmlns:a16="http://schemas.microsoft.com/office/drawing/2014/main" id="{BF7727C7-1E3F-453C-911E-C53975340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9897" name="Text Box 25">
              <a:hlinkClick r:id="" action="ppaction://hlinkshowjump?jump=nextslide"/>
              <a:extLst>
                <a:ext uri="{FF2B5EF4-FFF2-40B4-BE49-F238E27FC236}">
                  <a16:creationId xmlns:a16="http://schemas.microsoft.com/office/drawing/2014/main" id="{CEA05EA2-3388-4BEE-B504-E074D3C42BE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9898" name="Group 26">
            <a:extLst>
              <a:ext uri="{FF2B5EF4-FFF2-40B4-BE49-F238E27FC236}">
                <a16:creationId xmlns:a16="http://schemas.microsoft.com/office/drawing/2014/main" id="{8E09800E-9898-4BB8-9140-02A62DE55C67}"/>
              </a:ext>
            </a:extLst>
          </p:cNvPr>
          <p:cNvGrpSpPr>
            <a:grpSpLocks/>
          </p:cNvGrpSpPr>
          <p:nvPr/>
        </p:nvGrpSpPr>
        <p:grpSpPr bwMode="auto">
          <a:xfrm>
            <a:off x="7453313" y="6446838"/>
            <a:ext cx="792162" cy="366712"/>
            <a:chOff x="4649" y="4020"/>
            <a:chExt cx="499" cy="231"/>
          </a:xfrm>
        </p:grpSpPr>
        <p:pic>
          <p:nvPicPr>
            <p:cNvPr id="79899" name="Picture 27" descr="78900">
              <a:extLst>
                <a:ext uri="{FF2B5EF4-FFF2-40B4-BE49-F238E27FC236}">
                  <a16:creationId xmlns:a16="http://schemas.microsoft.com/office/drawing/2014/main" id="{94A7125E-004F-4D27-A0F1-6F902BC675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9900" name="Text Box 28">
              <a:hlinkClick r:id="" action="ppaction://hlinkshowjump?jump=previousslide"/>
              <a:extLst>
                <a:ext uri="{FF2B5EF4-FFF2-40B4-BE49-F238E27FC236}">
                  <a16:creationId xmlns:a16="http://schemas.microsoft.com/office/drawing/2014/main" id="{D30A9A1D-E188-4E69-A714-F657FD574B2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9901" name="Group 29">
            <a:extLst>
              <a:ext uri="{FF2B5EF4-FFF2-40B4-BE49-F238E27FC236}">
                <a16:creationId xmlns:a16="http://schemas.microsoft.com/office/drawing/2014/main" id="{288FDAC0-C690-437D-A6CC-E0660D10A681}"/>
              </a:ext>
            </a:extLst>
          </p:cNvPr>
          <p:cNvGrpSpPr>
            <a:grpSpLocks/>
          </p:cNvGrpSpPr>
          <p:nvPr/>
        </p:nvGrpSpPr>
        <p:grpSpPr bwMode="auto">
          <a:xfrm>
            <a:off x="5940425" y="2276475"/>
            <a:ext cx="2087563" cy="1289050"/>
            <a:chOff x="1066" y="2310"/>
            <a:chExt cx="1315" cy="812"/>
          </a:xfrm>
        </p:grpSpPr>
        <p:sp>
          <p:nvSpPr>
            <p:cNvPr id="79902" name="Line 30">
              <a:extLst>
                <a:ext uri="{FF2B5EF4-FFF2-40B4-BE49-F238E27FC236}">
                  <a16:creationId xmlns:a16="http://schemas.microsoft.com/office/drawing/2014/main" id="{3D143C5E-CC41-4418-87D4-3C8A3D169CB7}"/>
                </a:ext>
              </a:extLst>
            </p:cNvPr>
            <p:cNvSpPr>
              <a:spLocks noChangeShapeType="1"/>
            </p:cNvSpPr>
            <p:nvPr/>
          </p:nvSpPr>
          <p:spPr bwMode="auto">
            <a:xfrm>
              <a:off x="1882" y="2795"/>
              <a:ext cx="41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3" name="Line 31">
              <a:extLst>
                <a:ext uri="{FF2B5EF4-FFF2-40B4-BE49-F238E27FC236}">
                  <a16:creationId xmlns:a16="http://schemas.microsoft.com/office/drawing/2014/main" id="{92BF2E92-9575-4AC7-B186-6DE1B90D2115}"/>
                </a:ext>
              </a:extLst>
            </p:cNvPr>
            <p:cNvSpPr>
              <a:spLocks noChangeShapeType="1"/>
            </p:cNvSpPr>
            <p:nvPr/>
          </p:nvSpPr>
          <p:spPr bwMode="auto">
            <a:xfrm>
              <a:off x="1138" y="2799"/>
              <a:ext cx="35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4" name="Line 32">
              <a:extLst>
                <a:ext uri="{FF2B5EF4-FFF2-40B4-BE49-F238E27FC236}">
                  <a16:creationId xmlns:a16="http://schemas.microsoft.com/office/drawing/2014/main" id="{A5CE04D6-3BB0-46B8-B87C-64D7A5E0BB04}"/>
                </a:ext>
              </a:extLst>
            </p:cNvPr>
            <p:cNvSpPr>
              <a:spLocks noChangeShapeType="1"/>
            </p:cNvSpPr>
            <p:nvPr/>
          </p:nvSpPr>
          <p:spPr bwMode="auto">
            <a:xfrm>
              <a:off x="1138" y="2691"/>
              <a:ext cx="30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5" name="Text Box 33">
              <a:extLst>
                <a:ext uri="{FF2B5EF4-FFF2-40B4-BE49-F238E27FC236}">
                  <a16:creationId xmlns:a16="http://schemas.microsoft.com/office/drawing/2014/main" id="{56E97BA8-A317-4192-83B4-E68FC3EF91D0}"/>
                </a:ext>
              </a:extLst>
            </p:cNvPr>
            <p:cNvSpPr txBox="1">
              <a:spLocks noChangeArrowheads="1"/>
            </p:cNvSpPr>
            <p:nvPr/>
          </p:nvSpPr>
          <p:spPr bwMode="auto">
            <a:xfrm>
              <a:off x="1189" y="231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79906" name="Oval 34">
              <a:extLst>
                <a:ext uri="{FF2B5EF4-FFF2-40B4-BE49-F238E27FC236}">
                  <a16:creationId xmlns:a16="http://schemas.microsoft.com/office/drawing/2014/main" id="{DF4462E5-CC47-4188-ADC4-8FE3BA8376C6}"/>
                </a:ext>
              </a:extLst>
            </p:cNvPr>
            <p:cNvSpPr>
              <a:spLocks noChangeArrowheads="1"/>
            </p:cNvSpPr>
            <p:nvPr/>
          </p:nvSpPr>
          <p:spPr bwMode="auto">
            <a:xfrm>
              <a:off x="1066" y="2745"/>
              <a:ext cx="72" cy="77"/>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7" name="Oval 35">
              <a:extLst>
                <a:ext uri="{FF2B5EF4-FFF2-40B4-BE49-F238E27FC236}">
                  <a16:creationId xmlns:a16="http://schemas.microsoft.com/office/drawing/2014/main" id="{827C25CD-C893-41B0-A481-BE7A66950E2B}"/>
                </a:ext>
              </a:extLst>
            </p:cNvPr>
            <p:cNvSpPr>
              <a:spLocks noChangeArrowheads="1"/>
            </p:cNvSpPr>
            <p:nvPr/>
          </p:nvSpPr>
          <p:spPr bwMode="auto">
            <a:xfrm>
              <a:off x="2309" y="2745"/>
              <a:ext cx="72" cy="77"/>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8" name="Line 36">
              <a:extLst>
                <a:ext uri="{FF2B5EF4-FFF2-40B4-BE49-F238E27FC236}">
                  <a16:creationId xmlns:a16="http://schemas.microsoft.com/office/drawing/2014/main" id="{2792F3DF-CEAD-4408-A256-3FD3E1D08875}"/>
                </a:ext>
              </a:extLst>
            </p:cNvPr>
            <p:cNvSpPr>
              <a:spLocks noChangeShapeType="1"/>
            </p:cNvSpPr>
            <p:nvPr/>
          </p:nvSpPr>
          <p:spPr bwMode="auto">
            <a:xfrm>
              <a:off x="1130" y="3001"/>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9" name="Line 37">
              <a:extLst>
                <a:ext uri="{FF2B5EF4-FFF2-40B4-BE49-F238E27FC236}">
                  <a16:creationId xmlns:a16="http://schemas.microsoft.com/office/drawing/2014/main" id="{1696D748-22E4-4215-9ABB-8A5EBB673ADE}"/>
                </a:ext>
              </a:extLst>
            </p:cNvPr>
            <p:cNvSpPr>
              <a:spLocks noChangeShapeType="1"/>
            </p:cNvSpPr>
            <p:nvPr/>
          </p:nvSpPr>
          <p:spPr bwMode="auto">
            <a:xfrm>
              <a:off x="2160" y="3003"/>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0" name="Line 38">
              <a:extLst>
                <a:ext uri="{FF2B5EF4-FFF2-40B4-BE49-F238E27FC236}">
                  <a16:creationId xmlns:a16="http://schemas.microsoft.com/office/drawing/2014/main" id="{F878F7BD-E480-455D-9E0C-52E325BF96E2}"/>
                </a:ext>
              </a:extLst>
            </p:cNvPr>
            <p:cNvSpPr>
              <a:spLocks noChangeShapeType="1"/>
            </p:cNvSpPr>
            <p:nvPr/>
          </p:nvSpPr>
          <p:spPr bwMode="auto">
            <a:xfrm rot="-5400000">
              <a:off x="1126" y="3001"/>
              <a:ext cx="13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1" name="Text Box 39">
              <a:extLst>
                <a:ext uri="{FF2B5EF4-FFF2-40B4-BE49-F238E27FC236}">
                  <a16:creationId xmlns:a16="http://schemas.microsoft.com/office/drawing/2014/main" id="{ECA0EB70-2EEB-44EA-B5DA-E626D6652186}"/>
                </a:ext>
              </a:extLst>
            </p:cNvPr>
            <p:cNvSpPr txBox="1">
              <a:spLocks noChangeArrowheads="1"/>
            </p:cNvSpPr>
            <p:nvPr/>
          </p:nvSpPr>
          <p:spPr bwMode="auto">
            <a:xfrm>
              <a:off x="1519" y="2795"/>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p>
          </p:txBody>
        </p:sp>
        <p:grpSp>
          <p:nvGrpSpPr>
            <p:cNvPr id="79912" name="Group 40">
              <a:extLst>
                <a:ext uri="{FF2B5EF4-FFF2-40B4-BE49-F238E27FC236}">
                  <a16:creationId xmlns:a16="http://schemas.microsoft.com/office/drawing/2014/main" id="{2AD6CC37-B5DA-4952-AD2E-2AC1CC9552B6}"/>
                </a:ext>
              </a:extLst>
            </p:cNvPr>
            <p:cNvGrpSpPr>
              <a:grpSpLocks/>
            </p:cNvGrpSpPr>
            <p:nvPr/>
          </p:nvGrpSpPr>
          <p:grpSpPr bwMode="auto">
            <a:xfrm rot="16200000">
              <a:off x="1633" y="2545"/>
              <a:ext cx="90" cy="408"/>
              <a:chOff x="2744" y="2931"/>
              <a:chExt cx="57" cy="283"/>
            </a:xfrm>
          </p:grpSpPr>
          <p:sp>
            <p:nvSpPr>
              <p:cNvPr id="79913" name="Arc 41">
                <a:extLst>
                  <a:ext uri="{FF2B5EF4-FFF2-40B4-BE49-F238E27FC236}">
                    <a16:creationId xmlns:a16="http://schemas.microsoft.com/office/drawing/2014/main" id="{46047AF1-BC81-4A7D-81B0-E85CFBDD80C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4" name="Arc 42">
                <a:extLst>
                  <a:ext uri="{FF2B5EF4-FFF2-40B4-BE49-F238E27FC236}">
                    <a16:creationId xmlns:a16="http://schemas.microsoft.com/office/drawing/2014/main" id="{69D59CF3-6990-462D-9453-9F3E79251AE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5" name="Arc 43">
                <a:extLst>
                  <a:ext uri="{FF2B5EF4-FFF2-40B4-BE49-F238E27FC236}">
                    <a16:creationId xmlns:a16="http://schemas.microsoft.com/office/drawing/2014/main" id="{FA096AED-3879-477C-9078-EEF28B61907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9922" name="Group 50">
            <a:extLst>
              <a:ext uri="{FF2B5EF4-FFF2-40B4-BE49-F238E27FC236}">
                <a16:creationId xmlns:a16="http://schemas.microsoft.com/office/drawing/2014/main" id="{D03FA234-B777-4AA6-850C-3C6523FBAD8B}"/>
              </a:ext>
            </a:extLst>
          </p:cNvPr>
          <p:cNvGrpSpPr>
            <a:grpSpLocks/>
          </p:cNvGrpSpPr>
          <p:nvPr/>
        </p:nvGrpSpPr>
        <p:grpSpPr bwMode="auto">
          <a:xfrm>
            <a:off x="6588125" y="6446838"/>
            <a:ext cx="792163" cy="366712"/>
            <a:chOff x="4649" y="4020"/>
            <a:chExt cx="499" cy="231"/>
          </a:xfrm>
        </p:grpSpPr>
        <p:pic>
          <p:nvPicPr>
            <p:cNvPr id="79923" name="Picture 51" descr="78900">
              <a:extLst>
                <a:ext uri="{FF2B5EF4-FFF2-40B4-BE49-F238E27FC236}">
                  <a16:creationId xmlns:a16="http://schemas.microsoft.com/office/drawing/2014/main" id="{95DFDF04-8CFD-43ED-B737-FAA8746AC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9924" name="Text Box 52">
              <a:hlinkClick r:id="" action="ppaction://hlinkshowjump?jump=firstslide"/>
              <a:extLst>
                <a:ext uri="{FF2B5EF4-FFF2-40B4-BE49-F238E27FC236}">
                  <a16:creationId xmlns:a16="http://schemas.microsoft.com/office/drawing/2014/main" id="{1557EE01-35C2-4C45-8F56-394608C236EB}"/>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4" name="Text Box 24">
            <a:extLst>
              <a:ext uri="{FF2B5EF4-FFF2-40B4-BE49-F238E27FC236}">
                <a16:creationId xmlns:a16="http://schemas.microsoft.com/office/drawing/2014/main" id="{548641E9-73C1-41F1-9C52-8FB8227C27A0}"/>
              </a:ext>
            </a:extLst>
          </p:cNvPr>
          <p:cNvSpPr txBox="1">
            <a:spLocks noChangeArrowheads="1"/>
          </p:cNvSpPr>
          <p:nvPr/>
        </p:nvSpPr>
        <p:spPr bwMode="auto">
          <a:xfrm>
            <a:off x="755650" y="476250"/>
            <a:ext cx="8001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zh-CN" altLang="en-US" b="1" dirty="0">
                <a:solidFill>
                  <a:srgbClr val="FFFF00"/>
                </a:solidFill>
                <a:latin typeface="Times New Roman" panose="02020603050405020304" pitchFamily="18" charset="0"/>
                <a:ea typeface="楷体_GB2312" pitchFamily="49" charset="-122"/>
              </a:rPr>
              <a:t>对互感电压，因产生该电压的电流在另一线圈上，因此，要确定其符号，就必须知道两个线圈的绕向。这在电路分析中显得很不方便。</a:t>
            </a:r>
            <a:r>
              <a:rPr kumimoji="1" lang="zh-CN" altLang="en-US" b="1" u="sng" dirty="0">
                <a:solidFill>
                  <a:srgbClr val="FFFF00"/>
                </a:solidFill>
                <a:ea typeface="楷体_GB2312" pitchFamily="49" charset="-122"/>
              </a:rPr>
              <a:t>为解决这个问题引入同名端的概念</a:t>
            </a:r>
            <a:r>
              <a:rPr kumimoji="1" lang="zh-CN" altLang="en-US" b="1" dirty="0">
                <a:solidFill>
                  <a:srgbClr val="FFFF00"/>
                </a:solidFill>
                <a:ea typeface="楷体_GB2312" pitchFamily="49" charset="-122"/>
              </a:rPr>
              <a:t>。</a:t>
            </a:r>
            <a:endParaRPr kumimoji="1" lang="zh-CN" altLang="en-US" b="1" dirty="0">
              <a:solidFill>
                <a:srgbClr val="FFFF00"/>
              </a:solidFill>
              <a:latin typeface="Times New Roman" panose="02020603050405020304" pitchFamily="18" charset="0"/>
              <a:ea typeface="楷体_GB2312" pitchFamily="49" charset="-122"/>
            </a:endParaRPr>
          </a:p>
        </p:txBody>
      </p:sp>
      <p:grpSp>
        <p:nvGrpSpPr>
          <p:cNvPr id="35869" name="Group 29">
            <a:extLst>
              <a:ext uri="{FF2B5EF4-FFF2-40B4-BE49-F238E27FC236}">
                <a16:creationId xmlns:a16="http://schemas.microsoft.com/office/drawing/2014/main" id="{9CFE999D-75BA-4B86-B5AF-A1058F5A953C}"/>
              </a:ext>
            </a:extLst>
          </p:cNvPr>
          <p:cNvGrpSpPr>
            <a:grpSpLocks/>
          </p:cNvGrpSpPr>
          <p:nvPr/>
        </p:nvGrpSpPr>
        <p:grpSpPr bwMode="auto">
          <a:xfrm>
            <a:off x="8316913" y="6446838"/>
            <a:ext cx="792162" cy="366712"/>
            <a:chOff x="5193" y="4020"/>
            <a:chExt cx="499" cy="231"/>
          </a:xfrm>
        </p:grpSpPr>
        <p:pic>
          <p:nvPicPr>
            <p:cNvPr id="35870" name="Picture 30" descr="78900">
              <a:extLst>
                <a:ext uri="{FF2B5EF4-FFF2-40B4-BE49-F238E27FC236}">
                  <a16:creationId xmlns:a16="http://schemas.microsoft.com/office/drawing/2014/main" id="{D1AA00E7-D364-4C06-9FC1-497B547DE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871" name="Text Box 31">
              <a:hlinkClick r:id="" action="ppaction://hlinkshowjump?jump=nextslide"/>
              <a:extLst>
                <a:ext uri="{FF2B5EF4-FFF2-40B4-BE49-F238E27FC236}">
                  <a16:creationId xmlns:a16="http://schemas.microsoft.com/office/drawing/2014/main" id="{51F87309-D368-4FD3-A22C-7B375BF1B8C4}"/>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5872" name="Group 32">
            <a:extLst>
              <a:ext uri="{FF2B5EF4-FFF2-40B4-BE49-F238E27FC236}">
                <a16:creationId xmlns:a16="http://schemas.microsoft.com/office/drawing/2014/main" id="{C271B4E6-97FC-427A-85F2-E16470162DD9}"/>
              </a:ext>
            </a:extLst>
          </p:cNvPr>
          <p:cNvGrpSpPr>
            <a:grpSpLocks/>
          </p:cNvGrpSpPr>
          <p:nvPr/>
        </p:nvGrpSpPr>
        <p:grpSpPr bwMode="auto">
          <a:xfrm>
            <a:off x="7453313" y="6446838"/>
            <a:ext cx="792162" cy="366712"/>
            <a:chOff x="4649" y="4020"/>
            <a:chExt cx="499" cy="231"/>
          </a:xfrm>
        </p:grpSpPr>
        <p:pic>
          <p:nvPicPr>
            <p:cNvPr id="35873" name="Picture 33" descr="78900">
              <a:extLst>
                <a:ext uri="{FF2B5EF4-FFF2-40B4-BE49-F238E27FC236}">
                  <a16:creationId xmlns:a16="http://schemas.microsoft.com/office/drawing/2014/main" id="{208C0DD7-A0D1-4FD9-A05C-D2DD9F28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874" name="Text Box 34">
              <a:hlinkClick r:id="" action="ppaction://hlinkshowjump?jump=previousslide"/>
              <a:extLst>
                <a:ext uri="{FF2B5EF4-FFF2-40B4-BE49-F238E27FC236}">
                  <a16:creationId xmlns:a16="http://schemas.microsoft.com/office/drawing/2014/main" id="{44E327AA-429B-4A9F-B89A-EDDE897E540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5879" name="Text Box 39">
            <a:extLst>
              <a:ext uri="{FF2B5EF4-FFF2-40B4-BE49-F238E27FC236}">
                <a16:creationId xmlns:a16="http://schemas.microsoft.com/office/drawing/2014/main" id="{CADBAD0C-B955-468D-81C7-42450FFCF8B9}"/>
              </a:ext>
            </a:extLst>
          </p:cNvPr>
          <p:cNvSpPr txBox="1">
            <a:spLocks noChangeArrowheads="1"/>
          </p:cNvSpPr>
          <p:nvPr/>
        </p:nvSpPr>
        <p:spPr bwMode="auto">
          <a:xfrm>
            <a:off x="468313" y="3573463"/>
            <a:ext cx="81375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524000">
              <a:defRPr>
                <a:solidFill>
                  <a:schemeClr val="tx1"/>
                </a:solidFill>
                <a:latin typeface="Arial" panose="020B0604020202020204" pitchFamily="34" charset="0"/>
                <a:ea typeface="宋体" panose="02010600030101010101" pitchFamily="2" charset="-122"/>
              </a:defRPr>
            </a:lvl2pPr>
            <a:lvl3pPr marL="1714500">
              <a:defRPr>
                <a:solidFill>
                  <a:schemeClr val="tx1"/>
                </a:solidFill>
                <a:latin typeface="Arial" panose="020B0604020202020204" pitchFamily="34" charset="0"/>
                <a:ea typeface="宋体" panose="02010600030101010101" pitchFamily="2" charset="-122"/>
              </a:defRPr>
            </a:lvl3pPr>
            <a:lvl4pPr marL="1905000">
              <a:defRPr>
                <a:solidFill>
                  <a:schemeClr val="tx1"/>
                </a:solidFill>
                <a:latin typeface="Arial" panose="020B0604020202020204" pitchFamily="34" charset="0"/>
                <a:ea typeface="宋体" panose="02010600030101010101" pitchFamily="2" charset="-122"/>
              </a:defRPr>
            </a:lvl4pPr>
            <a:lvl5pPr marL="2095500">
              <a:defRPr>
                <a:solidFill>
                  <a:schemeClr val="tx1"/>
                </a:solidFill>
                <a:latin typeface="Arial" panose="020B0604020202020204" pitchFamily="34" charset="0"/>
                <a:ea typeface="宋体" panose="02010600030101010101" pitchFamily="2" charset="-122"/>
              </a:defRPr>
            </a:lvl5pPr>
            <a:lvl6pPr marL="2552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09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67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24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b="1" dirty="0">
                <a:solidFill>
                  <a:srgbClr val="FFFF00"/>
                </a:solidFill>
                <a:latin typeface="楷体_GB2312" pitchFamily="49" charset="-122"/>
                <a:ea typeface="楷体_GB2312" pitchFamily="49" charset="-122"/>
              </a:rPr>
              <a:t>       </a:t>
            </a:r>
            <a:r>
              <a:rPr kumimoji="1" lang="zh-CN" altLang="en-US" b="1" dirty="0">
                <a:solidFill>
                  <a:srgbClr val="FFFF00"/>
                </a:solidFill>
                <a:latin typeface="楷体_GB2312" pitchFamily="49" charset="-122"/>
                <a:ea typeface="楷体_GB2312" pitchFamily="49" charset="-122"/>
              </a:rPr>
              <a:t>当两个电流分别从两个线圈的对应端子同时流入或流出，若所</a:t>
            </a:r>
            <a:r>
              <a:rPr kumimoji="1" lang="zh-CN" altLang="en-US" b="1" u="sng" dirty="0">
                <a:solidFill>
                  <a:srgbClr val="FFFF00"/>
                </a:solidFill>
                <a:latin typeface="楷体_GB2312" pitchFamily="49" charset="-122"/>
                <a:ea typeface="楷体_GB2312" pitchFamily="49" charset="-122"/>
              </a:rPr>
              <a:t>产生的磁通相互加强时</a:t>
            </a:r>
            <a:r>
              <a:rPr kumimoji="1" lang="zh-CN" altLang="en-US" b="1" dirty="0">
                <a:solidFill>
                  <a:srgbClr val="FFFF00"/>
                </a:solidFill>
                <a:latin typeface="楷体_GB2312" pitchFamily="49" charset="-122"/>
                <a:ea typeface="楷体_GB2312" pitchFamily="49" charset="-122"/>
              </a:rPr>
              <a:t>，则这两个对应端子称为两互感线圈的同名端。            </a:t>
            </a:r>
          </a:p>
        </p:txBody>
      </p:sp>
      <p:sp>
        <p:nvSpPr>
          <p:cNvPr id="35880" name="Text Box 40">
            <a:extLst>
              <a:ext uri="{FF2B5EF4-FFF2-40B4-BE49-F238E27FC236}">
                <a16:creationId xmlns:a16="http://schemas.microsoft.com/office/drawing/2014/main" id="{0619C4B1-5E67-4B62-B748-12B7B0500051}"/>
              </a:ext>
            </a:extLst>
          </p:cNvPr>
          <p:cNvSpPr txBox="1">
            <a:spLocks noChangeArrowheads="1"/>
          </p:cNvSpPr>
          <p:nvPr/>
        </p:nvSpPr>
        <p:spPr bwMode="auto">
          <a:xfrm>
            <a:off x="971550" y="2924175"/>
            <a:ext cx="1403350" cy="519113"/>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rPr>
              <a:t>同名端</a:t>
            </a:r>
          </a:p>
        </p:txBody>
      </p:sp>
      <p:sp>
        <p:nvSpPr>
          <p:cNvPr id="35881" name="Line 41">
            <a:extLst>
              <a:ext uri="{FF2B5EF4-FFF2-40B4-BE49-F238E27FC236}">
                <a16:creationId xmlns:a16="http://schemas.microsoft.com/office/drawing/2014/main" id="{E83F25F1-22D4-48CE-953F-E942DC3DD579}"/>
              </a:ext>
            </a:extLst>
          </p:cNvPr>
          <p:cNvSpPr>
            <a:spLocks noChangeShapeType="1"/>
          </p:cNvSpPr>
          <p:nvPr/>
        </p:nvSpPr>
        <p:spPr bwMode="auto">
          <a:xfrm>
            <a:off x="2700338" y="3141663"/>
            <a:ext cx="8636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885" name="Group 45">
            <a:extLst>
              <a:ext uri="{FF2B5EF4-FFF2-40B4-BE49-F238E27FC236}">
                <a16:creationId xmlns:a16="http://schemas.microsoft.com/office/drawing/2014/main" id="{860F5035-39C8-45C6-8146-F5B2413AF425}"/>
              </a:ext>
            </a:extLst>
          </p:cNvPr>
          <p:cNvGrpSpPr>
            <a:grpSpLocks/>
          </p:cNvGrpSpPr>
          <p:nvPr/>
        </p:nvGrpSpPr>
        <p:grpSpPr bwMode="auto">
          <a:xfrm>
            <a:off x="6588125" y="6446838"/>
            <a:ext cx="792163" cy="366712"/>
            <a:chOff x="4649" y="4020"/>
            <a:chExt cx="499" cy="231"/>
          </a:xfrm>
        </p:grpSpPr>
        <p:pic>
          <p:nvPicPr>
            <p:cNvPr id="35886" name="Picture 46" descr="78900">
              <a:extLst>
                <a:ext uri="{FF2B5EF4-FFF2-40B4-BE49-F238E27FC236}">
                  <a16:creationId xmlns:a16="http://schemas.microsoft.com/office/drawing/2014/main" id="{92432DA6-F0ED-40C4-A904-7036753CC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887" name="Text Box 47">
              <a:hlinkClick r:id="" action="ppaction://hlinkshowjump?jump=firstslide"/>
              <a:extLst>
                <a:ext uri="{FF2B5EF4-FFF2-40B4-BE49-F238E27FC236}">
                  <a16:creationId xmlns:a16="http://schemas.microsoft.com/office/drawing/2014/main" id="{94DFA540-9099-4213-A83A-42B3FAEDD11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2">
            <a:extLst>
              <a:ext uri="{FF2B5EF4-FFF2-40B4-BE49-F238E27FC236}">
                <a16:creationId xmlns:a16="http://schemas.microsoft.com/office/drawing/2014/main" id="{DFC4BAFA-5003-413B-BE04-50B782850128}"/>
              </a:ext>
            </a:extLst>
          </p:cNvPr>
          <p:cNvGraphicFramePr>
            <a:graphicFrameLocks noChangeAspect="1"/>
          </p:cNvGraphicFramePr>
          <p:nvPr/>
        </p:nvGraphicFramePr>
        <p:xfrm>
          <a:off x="1547813" y="3644900"/>
          <a:ext cx="5726112" cy="1062038"/>
        </p:xfrm>
        <a:graphic>
          <a:graphicData uri="http://schemas.openxmlformats.org/presentationml/2006/ole">
            <mc:AlternateContent xmlns:mc="http://schemas.openxmlformats.org/markup-compatibility/2006">
              <mc:Choice xmlns:v="urn:schemas-microsoft-com:vml" Requires="v">
                <p:oleObj spid="_x0000_s7170" name="公式" r:id="rId3" imgW="2463480" imgH="457200" progId="Equation.3">
                  <p:embed/>
                </p:oleObj>
              </mc:Choice>
              <mc:Fallback>
                <p:oleObj name="公式" r:id="rId3" imgW="2463480" imgH="457200" progId="Equation.3">
                  <p:embed/>
                  <p:pic>
                    <p:nvPicPr>
                      <p:cNvPr id="81922" name="Object 2">
                        <a:extLst>
                          <a:ext uri="{FF2B5EF4-FFF2-40B4-BE49-F238E27FC236}">
                            <a16:creationId xmlns:a16="http://schemas.microsoft.com/office/drawing/2014/main" id="{DFC4BAFA-5003-413B-BE04-50B782850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44900"/>
                        <a:ext cx="5726112"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3" name="Text Box 3">
            <a:extLst>
              <a:ext uri="{FF2B5EF4-FFF2-40B4-BE49-F238E27FC236}">
                <a16:creationId xmlns:a16="http://schemas.microsoft.com/office/drawing/2014/main" id="{BD67F251-224C-450E-9483-B9D66147D8D6}"/>
              </a:ext>
            </a:extLst>
          </p:cNvPr>
          <p:cNvSpPr txBox="1">
            <a:spLocks noChangeArrowheads="1"/>
          </p:cNvSpPr>
          <p:nvPr/>
        </p:nvSpPr>
        <p:spPr bwMode="auto">
          <a:xfrm>
            <a:off x="611188" y="333375"/>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chemeClr val="bg1"/>
              </a:solidFill>
              <a:ea typeface="宋体" panose="02010600030101010101" pitchFamily="2" charset="-122"/>
            </a:endParaRPr>
          </a:p>
        </p:txBody>
      </p:sp>
      <p:grpSp>
        <p:nvGrpSpPr>
          <p:cNvPr id="81925" name="Group 5">
            <a:extLst>
              <a:ext uri="{FF2B5EF4-FFF2-40B4-BE49-F238E27FC236}">
                <a16:creationId xmlns:a16="http://schemas.microsoft.com/office/drawing/2014/main" id="{C29364B4-D452-4B37-9CE1-C36D39D929BE}"/>
              </a:ext>
            </a:extLst>
          </p:cNvPr>
          <p:cNvGrpSpPr>
            <a:grpSpLocks/>
          </p:cNvGrpSpPr>
          <p:nvPr/>
        </p:nvGrpSpPr>
        <p:grpSpPr bwMode="auto">
          <a:xfrm>
            <a:off x="2195513" y="2276475"/>
            <a:ext cx="4767262" cy="592138"/>
            <a:chOff x="1111" y="3339"/>
            <a:chExt cx="3003" cy="373"/>
          </a:xfrm>
        </p:grpSpPr>
        <p:sp>
          <p:nvSpPr>
            <p:cNvPr id="81926" name="Text Box 6">
              <a:extLst>
                <a:ext uri="{FF2B5EF4-FFF2-40B4-BE49-F238E27FC236}">
                  <a16:creationId xmlns:a16="http://schemas.microsoft.com/office/drawing/2014/main" id="{3E28D983-7D46-4096-B330-ECCDBEDC4F0D}"/>
                </a:ext>
              </a:extLst>
            </p:cNvPr>
            <p:cNvSpPr txBox="1">
              <a:spLocks noChangeArrowheads="1"/>
            </p:cNvSpPr>
            <p:nvPr/>
          </p:nvSpPr>
          <p:spPr bwMode="auto">
            <a:xfrm>
              <a:off x="1111" y="3385"/>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27" name="Text Box 7">
              <a:extLst>
                <a:ext uri="{FF2B5EF4-FFF2-40B4-BE49-F238E27FC236}">
                  <a16:creationId xmlns:a16="http://schemas.microsoft.com/office/drawing/2014/main" id="{3F68C482-D499-4B59-AD74-576281DEC523}"/>
                </a:ext>
              </a:extLst>
            </p:cNvPr>
            <p:cNvSpPr txBox="1">
              <a:spLocks noChangeArrowheads="1"/>
            </p:cNvSpPr>
            <p:nvPr/>
          </p:nvSpPr>
          <p:spPr bwMode="auto">
            <a:xfrm>
              <a:off x="3742" y="3339"/>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pSp>
      <p:grpSp>
        <p:nvGrpSpPr>
          <p:cNvPr id="81928" name="Group 8">
            <a:extLst>
              <a:ext uri="{FF2B5EF4-FFF2-40B4-BE49-F238E27FC236}">
                <a16:creationId xmlns:a16="http://schemas.microsoft.com/office/drawing/2014/main" id="{56418A25-2417-416D-A558-F461EF2DAD75}"/>
              </a:ext>
            </a:extLst>
          </p:cNvPr>
          <p:cNvGrpSpPr>
            <a:grpSpLocks/>
          </p:cNvGrpSpPr>
          <p:nvPr/>
        </p:nvGrpSpPr>
        <p:grpSpPr bwMode="auto">
          <a:xfrm>
            <a:off x="2268538" y="2492375"/>
            <a:ext cx="2041525" cy="590550"/>
            <a:chOff x="1066" y="2387"/>
            <a:chExt cx="1286" cy="372"/>
          </a:xfrm>
        </p:grpSpPr>
        <p:sp>
          <p:nvSpPr>
            <p:cNvPr id="81929" name="Text Box 9">
              <a:extLst>
                <a:ext uri="{FF2B5EF4-FFF2-40B4-BE49-F238E27FC236}">
                  <a16:creationId xmlns:a16="http://schemas.microsoft.com/office/drawing/2014/main" id="{176C4389-00CE-4B2A-B611-E22FD1609B0C}"/>
                </a:ext>
              </a:extLst>
            </p:cNvPr>
            <p:cNvSpPr txBox="1">
              <a:spLocks noChangeArrowheads="1"/>
            </p:cNvSpPr>
            <p:nvPr/>
          </p:nvSpPr>
          <p:spPr bwMode="auto">
            <a:xfrm>
              <a:off x="1066" y="243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81930" name="Text Box 10">
              <a:extLst>
                <a:ext uri="{FF2B5EF4-FFF2-40B4-BE49-F238E27FC236}">
                  <a16:creationId xmlns:a16="http://schemas.microsoft.com/office/drawing/2014/main" id="{F5CFC8D9-480B-4364-A252-260E9F02F82B}"/>
                </a:ext>
              </a:extLst>
            </p:cNvPr>
            <p:cNvSpPr txBox="1">
              <a:spLocks noChangeArrowheads="1"/>
            </p:cNvSpPr>
            <p:nvPr/>
          </p:nvSpPr>
          <p:spPr bwMode="auto">
            <a:xfrm>
              <a:off x="2064" y="238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latin typeface="Arial" panose="020B0604020202020204" pitchFamily="34" charset="0"/>
                  <a:ea typeface="仿宋_GB2312" pitchFamily="49" charset="-122"/>
                  <a:sym typeface="Symbol" panose="05050102010706020507" pitchFamily="18" charset="2"/>
                </a:rPr>
                <a:t></a:t>
              </a:r>
            </a:p>
          </p:txBody>
        </p:sp>
      </p:grpSp>
      <p:grpSp>
        <p:nvGrpSpPr>
          <p:cNvPr id="81933" name="Group 13">
            <a:extLst>
              <a:ext uri="{FF2B5EF4-FFF2-40B4-BE49-F238E27FC236}">
                <a16:creationId xmlns:a16="http://schemas.microsoft.com/office/drawing/2014/main" id="{995B40BE-8283-409D-9708-394A26DA53B1}"/>
              </a:ext>
            </a:extLst>
          </p:cNvPr>
          <p:cNvGrpSpPr>
            <a:grpSpLocks/>
          </p:cNvGrpSpPr>
          <p:nvPr/>
        </p:nvGrpSpPr>
        <p:grpSpPr bwMode="auto">
          <a:xfrm>
            <a:off x="1619250" y="2276475"/>
            <a:ext cx="457200" cy="533400"/>
            <a:chOff x="711" y="2311"/>
            <a:chExt cx="288" cy="336"/>
          </a:xfrm>
        </p:grpSpPr>
        <p:sp>
          <p:nvSpPr>
            <p:cNvPr id="81934" name="Line 14">
              <a:extLst>
                <a:ext uri="{FF2B5EF4-FFF2-40B4-BE49-F238E27FC236}">
                  <a16:creationId xmlns:a16="http://schemas.microsoft.com/office/drawing/2014/main" id="{A17D4FAC-3E04-4A63-83C2-44465D7FECD9}"/>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5" name="Text Box 15">
              <a:extLst>
                <a:ext uri="{FF2B5EF4-FFF2-40B4-BE49-F238E27FC236}">
                  <a16:creationId xmlns:a16="http://schemas.microsoft.com/office/drawing/2014/main" id="{D2CBF5C1-C6EC-4994-AE96-59A2276A72F2}"/>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1</a:t>
              </a:r>
              <a:endParaRPr kumimoji="1" lang="en-US" altLang="zh-CN" sz="2400" b="1">
                <a:solidFill>
                  <a:schemeClr val="bg1"/>
                </a:solidFill>
                <a:ea typeface="宋体" panose="02010600030101010101" pitchFamily="2" charset="-122"/>
              </a:endParaRPr>
            </a:p>
          </p:txBody>
        </p:sp>
      </p:grpSp>
      <p:grpSp>
        <p:nvGrpSpPr>
          <p:cNvPr id="81936" name="Group 16">
            <a:extLst>
              <a:ext uri="{FF2B5EF4-FFF2-40B4-BE49-F238E27FC236}">
                <a16:creationId xmlns:a16="http://schemas.microsoft.com/office/drawing/2014/main" id="{EC3083C1-9AA1-4D4C-863C-14903335D2B2}"/>
              </a:ext>
            </a:extLst>
          </p:cNvPr>
          <p:cNvGrpSpPr>
            <a:grpSpLocks/>
          </p:cNvGrpSpPr>
          <p:nvPr/>
        </p:nvGrpSpPr>
        <p:grpSpPr bwMode="auto">
          <a:xfrm>
            <a:off x="3348038" y="2276475"/>
            <a:ext cx="457200" cy="533400"/>
            <a:chOff x="711" y="2311"/>
            <a:chExt cx="288" cy="336"/>
          </a:xfrm>
        </p:grpSpPr>
        <p:sp>
          <p:nvSpPr>
            <p:cNvPr id="81937" name="Line 17">
              <a:extLst>
                <a:ext uri="{FF2B5EF4-FFF2-40B4-BE49-F238E27FC236}">
                  <a16:creationId xmlns:a16="http://schemas.microsoft.com/office/drawing/2014/main" id="{FCFCE5AD-1A1B-44D5-B5C7-1E85481DB637}"/>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8" name="Text Box 18">
              <a:extLst>
                <a:ext uri="{FF2B5EF4-FFF2-40B4-BE49-F238E27FC236}">
                  <a16:creationId xmlns:a16="http://schemas.microsoft.com/office/drawing/2014/main" id="{630041E5-E7B9-4E6B-A5DD-9066ABD85C15}"/>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2</a:t>
              </a:r>
              <a:endParaRPr kumimoji="1" lang="en-US" altLang="zh-CN" sz="2400" b="1">
                <a:solidFill>
                  <a:schemeClr val="bg1"/>
                </a:solidFill>
                <a:ea typeface="宋体" panose="02010600030101010101" pitchFamily="2" charset="-122"/>
              </a:endParaRPr>
            </a:p>
          </p:txBody>
        </p:sp>
      </p:grpSp>
      <p:grpSp>
        <p:nvGrpSpPr>
          <p:cNvPr id="81939" name="Group 19">
            <a:extLst>
              <a:ext uri="{FF2B5EF4-FFF2-40B4-BE49-F238E27FC236}">
                <a16:creationId xmlns:a16="http://schemas.microsoft.com/office/drawing/2014/main" id="{0EFAC343-238F-42A6-8209-2249DA05AD0F}"/>
              </a:ext>
            </a:extLst>
          </p:cNvPr>
          <p:cNvGrpSpPr>
            <a:grpSpLocks/>
          </p:cNvGrpSpPr>
          <p:nvPr/>
        </p:nvGrpSpPr>
        <p:grpSpPr bwMode="auto">
          <a:xfrm>
            <a:off x="4860925" y="2276475"/>
            <a:ext cx="457200" cy="533400"/>
            <a:chOff x="711" y="2311"/>
            <a:chExt cx="288" cy="336"/>
          </a:xfrm>
        </p:grpSpPr>
        <p:sp>
          <p:nvSpPr>
            <p:cNvPr id="81940" name="Line 20">
              <a:extLst>
                <a:ext uri="{FF2B5EF4-FFF2-40B4-BE49-F238E27FC236}">
                  <a16:creationId xmlns:a16="http://schemas.microsoft.com/office/drawing/2014/main" id="{D3D8A40B-5BB6-4DEA-B04F-DDA40CD6FF9E}"/>
                </a:ext>
              </a:extLst>
            </p:cNvPr>
            <p:cNvSpPr>
              <a:spLocks noChangeShapeType="1"/>
            </p:cNvSpPr>
            <p:nvPr/>
          </p:nvSpPr>
          <p:spPr bwMode="auto">
            <a:xfrm flipV="1">
              <a:off x="951" y="2311"/>
              <a:ext cx="0" cy="336"/>
            </a:xfrm>
            <a:prstGeom prst="line">
              <a:avLst/>
            </a:prstGeom>
            <a:noFill/>
            <a:ln w="38100">
              <a:solidFill>
                <a:srgbClr val="00FF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1" name="Text Box 21">
              <a:extLst>
                <a:ext uri="{FF2B5EF4-FFF2-40B4-BE49-F238E27FC236}">
                  <a16:creationId xmlns:a16="http://schemas.microsoft.com/office/drawing/2014/main" id="{3777975A-3FD3-4F73-89A6-C6D4994DA3E6}"/>
                </a:ext>
              </a:extLst>
            </p:cNvPr>
            <p:cNvSpPr txBox="1">
              <a:spLocks noChangeArrowheads="1"/>
            </p:cNvSpPr>
            <p:nvPr/>
          </p:nvSpPr>
          <p:spPr bwMode="auto">
            <a:xfrm>
              <a:off x="711" y="23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bg1"/>
                  </a:solidFill>
                  <a:ea typeface="宋体" panose="02010600030101010101" pitchFamily="2" charset="-122"/>
                </a:rPr>
                <a:t>i</a:t>
              </a:r>
              <a:r>
                <a:rPr kumimoji="1" lang="en-US" altLang="zh-CN" sz="2400" b="1" baseline="-25000">
                  <a:solidFill>
                    <a:schemeClr val="bg1"/>
                  </a:solidFill>
                  <a:ea typeface="宋体" panose="02010600030101010101" pitchFamily="2" charset="-122"/>
                </a:rPr>
                <a:t>3</a:t>
              </a:r>
              <a:endParaRPr kumimoji="1" lang="en-US" altLang="zh-CN" sz="2400" b="1">
                <a:solidFill>
                  <a:schemeClr val="bg1"/>
                </a:solidFill>
                <a:ea typeface="宋体" panose="02010600030101010101" pitchFamily="2" charset="-122"/>
              </a:endParaRPr>
            </a:p>
          </p:txBody>
        </p:sp>
      </p:grpSp>
      <p:grpSp>
        <p:nvGrpSpPr>
          <p:cNvPr id="81942" name="Group 22">
            <a:extLst>
              <a:ext uri="{FF2B5EF4-FFF2-40B4-BE49-F238E27FC236}">
                <a16:creationId xmlns:a16="http://schemas.microsoft.com/office/drawing/2014/main" id="{BB08DE16-5316-41BA-9407-B1883559C677}"/>
              </a:ext>
            </a:extLst>
          </p:cNvPr>
          <p:cNvGrpSpPr>
            <a:grpSpLocks/>
          </p:cNvGrpSpPr>
          <p:nvPr/>
        </p:nvGrpSpPr>
        <p:grpSpPr bwMode="auto">
          <a:xfrm>
            <a:off x="3924300" y="2511425"/>
            <a:ext cx="2987675" cy="519113"/>
            <a:chOff x="2109" y="2399"/>
            <a:chExt cx="1882" cy="327"/>
          </a:xfrm>
        </p:grpSpPr>
        <p:sp>
          <p:nvSpPr>
            <p:cNvPr id="81943" name="Rectangle 23">
              <a:extLst>
                <a:ext uri="{FF2B5EF4-FFF2-40B4-BE49-F238E27FC236}">
                  <a16:creationId xmlns:a16="http://schemas.microsoft.com/office/drawing/2014/main" id="{8B2F2044-498F-44A6-B861-0117A6E5044A}"/>
                </a:ext>
              </a:extLst>
            </p:cNvPr>
            <p:cNvSpPr>
              <a:spLocks noChangeArrowheads="1"/>
            </p:cNvSpPr>
            <p:nvPr/>
          </p:nvSpPr>
          <p:spPr bwMode="auto">
            <a:xfrm>
              <a:off x="2109" y="239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sp>
          <p:nvSpPr>
            <p:cNvPr id="81944" name="Rectangle 24">
              <a:extLst>
                <a:ext uri="{FF2B5EF4-FFF2-40B4-BE49-F238E27FC236}">
                  <a16:creationId xmlns:a16="http://schemas.microsoft.com/office/drawing/2014/main" id="{05949C3A-9DCD-494B-83D4-6087BC943145}"/>
                </a:ext>
              </a:extLst>
            </p:cNvPr>
            <p:cNvSpPr>
              <a:spLocks noChangeArrowheads="1"/>
            </p:cNvSpPr>
            <p:nvPr/>
          </p:nvSpPr>
          <p:spPr bwMode="auto">
            <a:xfrm>
              <a:off x="3651" y="239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仿宋_GB2312" pitchFamily="49" charset="-122"/>
                  <a:ea typeface="仿宋_GB2312" pitchFamily="49" charset="-122"/>
                  <a:sym typeface="Symbol" panose="05050102010706020507" pitchFamily="18" charset="2"/>
                </a:rPr>
                <a:t>△</a:t>
              </a:r>
            </a:p>
          </p:txBody>
        </p:sp>
      </p:grpSp>
      <p:sp>
        <p:nvSpPr>
          <p:cNvPr id="81945" name="Text Box 25">
            <a:extLst>
              <a:ext uri="{FF2B5EF4-FFF2-40B4-BE49-F238E27FC236}">
                <a16:creationId xmlns:a16="http://schemas.microsoft.com/office/drawing/2014/main" id="{CEA659ED-B2CC-452E-90BF-8B47A3FEFE0A}"/>
              </a:ext>
            </a:extLst>
          </p:cNvPr>
          <p:cNvSpPr txBox="1">
            <a:spLocks noChangeArrowheads="1"/>
          </p:cNvSpPr>
          <p:nvPr/>
        </p:nvSpPr>
        <p:spPr bwMode="auto">
          <a:xfrm>
            <a:off x="2268178" y="5168900"/>
            <a:ext cx="5570537" cy="519112"/>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线圈的同名端必须两两确定。</a:t>
            </a:r>
          </a:p>
        </p:txBody>
      </p:sp>
      <p:grpSp>
        <p:nvGrpSpPr>
          <p:cNvPr id="82001" name="Group 81">
            <a:extLst>
              <a:ext uri="{FF2B5EF4-FFF2-40B4-BE49-F238E27FC236}">
                <a16:creationId xmlns:a16="http://schemas.microsoft.com/office/drawing/2014/main" id="{F6F4054C-9A81-4FC5-8CFD-B8499CC3C127}"/>
              </a:ext>
            </a:extLst>
          </p:cNvPr>
          <p:cNvGrpSpPr>
            <a:grpSpLocks/>
          </p:cNvGrpSpPr>
          <p:nvPr/>
        </p:nvGrpSpPr>
        <p:grpSpPr bwMode="auto">
          <a:xfrm>
            <a:off x="8316913" y="6446838"/>
            <a:ext cx="792162" cy="366712"/>
            <a:chOff x="5193" y="4020"/>
            <a:chExt cx="499" cy="231"/>
          </a:xfrm>
        </p:grpSpPr>
        <p:pic>
          <p:nvPicPr>
            <p:cNvPr id="82002" name="Picture 82" descr="78900">
              <a:extLst>
                <a:ext uri="{FF2B5EF4-FFF2-40B4-BE49-F238E27FC236}">
                  <a16:creationId xmlns:a16="http://schemas.microsoft.com/office/drawing/2014/main" id="{58396D90-2884-4C41-8D74-590A785967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003" name="Text Box 83">
              <a:hlinkClick r:id="" action="ppaction://hlinkshowjump?jump=nextslide"/>
              <a:extLst>
                <a:ext uri="{FF2B5EF4-FFF2-40B4-BE49-F238E27FC236}">
                  <a16:creationId xmlns:a16="http://schemas.microsoft.com/office/drawing/2014/main" id="{A3844092-3C0E-4D45-80CA-734619D17DF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82004" name="Group 84">
            <a:extLst>
              <a:ext uri="{FF2B5EF4-FFF2-40B4-BE49-F238E27FC236}">
                <a16:creationId xmlns:a16="http://schemas.microsoft.com/office/drawing/2014/main" id="{E9C25463-2575-47EB-AB06-5BD1B7B91E78}"/>
              </a:ext>
            </a:extLst>
          </p:cNvPr>
          <p:cNvGrpSpPr>
            <a:grpSpLocks/>
          </p:cNvGrpSpPr>
          <p:nvPr/>
        </p:nvGrpSpPr>
        <p:grpSpPr bwMode="auto">
          <a:xfrm>
            <a:off x="7453313" y="6446838"/>
            <a:ext cx="792162" cy="366712"/>
            <a:chOff x="4649" y="4020"/>
            <a:chExt cx="499" cy="231"/>
          </a:xfrm>
        </p:grpSpPr>
        <p:pic>
          <p:nvPicPr>
            <p:cNvPr id="82005" name="Picture 85" descr="78900">
              <a:extLst>
                <a:ext uri="{FF2B5EF4-FFF2-40B4-BE49-F238E27FC236}">
                  <a16:creationId xmlns:a16="http://schemas.microsoft.com/office/drawing/2014/main" id="{01974C19-BA4D-429B-BAE4-51D5CDDA41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006" name="Text Box 86">
              <a:hlinkClick r:id="" action="ppaction://hlinkshowjump?jump=previousslide"/>
              <a:extLst>
                <a:ext uri="{FF2B5EF4-FFF2-40B4-BE49-F238E27FC236}">
                  <a16:creationId xmlns:a16="http://schemas.microsoft.com/office/drawing/2014/main" id="{3C6BBF9D-7E1B-498D-88FA-0C81D0F7865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82010" name="Group 90">
            <a:extLst>
              <a:ext uri="{FF2B5EF4-FFF2-40B4-BE49-F238E27FC236}">
                <a16:creationId xmlns:a16="http://schemas.microsoft.com/office/drawing/2014/main" id="{16DB16B2-26FE-43FA-AB0B-43D1F1F90173}"/>
              </a:ext>
            </a:extLst>
          </p:cNvPr>
          <p:cNvGrpSpPr>
            <a:grpSpLocks/>
          </p:cNvGrpSpPr>
          <p:nvPr/>
        </p:nvGrpSpPr>
        <p:grpSpPr bwMode="auto">
          <a:xfrm>
            <a:off x="539750" y="4868863"/>
            <a:ext cx="1847850" cy="850900"/>
            <a:chOff x="385" y="3022"/>
            <a:chExt cx="1164" cy="536"/>
          </a:xfrm>
        </p:grpSpPr>
        <p:pic>
          <p:nvPicPr>
            <p:cNvPr id="82011" name="Picture 91" descr="123">
              <a:extLst>
                <a:ext uri="{FF2B5EF4-FFF2-40B4-BE49-F238E27FC236}">
                  <a16:creationId xmlns:a16="http://schemas.microsoft.com/office/drawing/2014/main" id="{1B871491-B559-477F-AB3C-0F14AB56D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82012" name="Text Box 92">
              <a:extLst>
                <a:ext uri="{FF2B5EF4-FFF2-40B4-BE49-F238E27FC236}">
                  <a16:creationId xmlns:a16="http://schemas.microsoft.com/office/drawing/2014/main" id="{BFA319B2-FA77-433B-93DE-97FE4A823D94}"/>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82013" name="Group 93">
            <a:extLst>
              <a:ext uri="{FF2B5EF4-FFF2-40B4-BE49-F238E27FC236}">
                <a16:creationId xmlns:a16="http://schemas.microsoft.com/office/drawing/2014/main" id="{34BF869B-DAF3-4211-AB40-41795D29554B}"/>
              </a:ext>
            </a:extLst>
          </p:cNvPr>
          <p:cNvGrpSpPr>
            <a:grpSpLocks/>
          </p:cNvGrpSpPr>
          <p:nvPr/>
        </p:nvGrpSpPr>
        <p:grpSpPr bwMode="auto">
          <a:xfrm>
            <a:off x="1258888" y="620713"/>
            <a:ext cx="6337300" cy="2728912"/>
            <a:chOff x="793" y="391"/>
            <a:chExt cx="3992" cy="1719"/>
          </a:xfrm>
        </p:grpSpPr>
        <p:sp>
          <p:nvSpPr>
            <p:cNvPr id="81948" name="Rectangle 28">
              <a:extLst>
                <a:ext uri="{FF2B5EF4-FFF2-40B4-BE49-F238E27FC236}">
                  <a16:creationId xmlns:a16="http://schemas.microsoft.com/office/drawing/2014/main" id="{FABD3EF4-A99E-4529-843E-C0D3BA960B82}"/>
                </a:ext>
              </a:extLst>
            </p:cNvPr>
            <p:cNvSpPr>
              <a:spLocks noChangeArrowheads="1"/>
            </p:cNvSpPr>
            <p:nvPr/>
          </p:nvSpPr>
          <p:spPr bwMode="auto">
            <a:xfrm>
              <a:off x="1314" y="775"/>
              <a:ext cx="2880" cy="528"/>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9" name="Arc 29">
              <a:extLst>
                <a:ext uri="{FF2B5EF4-FFF2-40B4-BE49-F238E27FC236}">
                  <a16:creationId xmlns:a16="http://schemas.microsoft.com/office/drawing/2014/main" id="{F32FB5B8-0ADA-4338-8FAF-EB35C573EB83}"/>
                </a:ext>
              </a:extLst>
            </p:cNvPr>
            <p:cNvSpPr>
              <a:spLocks/>
            </p:cNvSpPr>
            <p:nvPr/>
          </p:nvSpPr>
          <p:spPr bwMode="auto">
            <a:xfrm flipH="1" flipV="1">
              <a:off x="1035" y="823"/>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0" name="Line 30">
              <a:extLst>
                <a:ext uri="{FF2B5EF4-FFF2-40B4-BE49-F238E27FC236}">
                  <a16:creationId xmlns:a16="http://schemas.microsoft.com/office/drawing/2014/main" id="{4A3C9260-8161-45AD-87AC-A40267E4F42C}"/>
                </a:ext>
              </a:extLst>
            </p:cNvPr>
            <p:cNvSpPr>
              <a:spLocks noChangeShapeType="1"/>
            </p:cNvSpPr>
            <p:nvPr/>
          </p:nvSpPr>
          <p:spPr bwMode="auto">
            <a:xfrm flipH="1">
              <a:off x="1035" y="1063"/>
              <a:ext cx="3312" cy="0"/>
            </a:xfrm>
            <a:prstGeom prst="line">
              <a:avLst/>
            </a:prstGeom>
            <a:noFill/>
            <a:ln w="38100">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1" name="Arc 31">
              <a:extLst>
                <a:ext uri="{FF2B5EF4-FFF2-40B4-BE49-F238E27FC236}">
                  <a16:creationId xmlns:a16="http://schemas.microsoft.com/office/drawing/2014/main" id="{7E0E2388-96AD-4B9F-B29B-0C980C39D06E}"/>
                </a:ext>
              </a:extLst>
            </p:cNvPr>
            <p:cNvSpPr>
              <a:spLocks/>
            </p:cNvSpPr>
            <p:nvPr/>
          </p:nvSpPr>
          <p:spPr bwMode="auto">
            <a:xfrm flipH="1">
              <a:off x="1035" y="1207"/>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2" name="Arc 32">
              <a:extLst>
                <a:ext uri="{FF2B5EF4-FFF2-40B4-BE49-F238E27FC236}">
                  <a16:creationId xmlns:a16="http://schemas.microsoft.com/office/drawing/2014/main" id="{74165934-50B4-4DCE-A225-B56CEB9173BB}"/>
                </a:ext>
              </a:extLst>
            </p:cNvPr>
            <p:cNvSpPr>
              <a:spLocks/>
            </p:cNvSpPr>
            <p:nvPr/>
          </p:nvSpPr>
          <p:spPr bwMode="auto">
            <a:xfrm flipH="1">
              <a:off x="1035" y="1111"/>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3" name="Arc 33">
              <a:extLst>
                <a:ext uri="{FF2B5EF4-FFF2-40B4-BE49-F238E27FC236}">
                  <a16:creationId xmlns:a16="http://schemas.microsoft.com/office/drawing/2014/main" id="{5194B802-403B-4B57-8409-44B6C03E68F0}"/>
                </a:ext>
              </a:extLst>
            </p:cNvPr>
            <p:cNvSpPr>
              <a:spLocks/>
            </p:cNvSpPr>
            <p:nvPr/>
          </p:nvSpPr>
          <p:spPr bwMode="auto">
            <a:xfrm flipV="1">
              <a:off x="1266" y="1255"/>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4" name="Arc 34">
              <a:extLst>
                <a:ext uri="{FF2B5EF4-FFF2-40B4-BE49-F238E27FC236}">
                  <a16:creationId xmlns:a16="http://schemas.microsoft.com/office/drawing/2014/main" id="{CC6F02FC-1617-488D-B0CD-8C8DB1F042F6}"/>
                </a:ext>
              </a:extLst>
            </p:cNvPr>
            <p:cNvSpPr>
              <a:spLocks/>
            </p:cNvSpPr>
            <p:nvPr/>
          </p:nvSpPr>
          <p:spPr bwMode="auto">
            <a:xfrm>
              <a:off x="1266" y="487"/>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5" name="Text Box 35">
              <a:extLst>
                <a:ext uri="{FF2B5EF4-FFF2-40B4-BE49-F238E27FC236}">
                  <a16:creationId xmlns:a16="http://schemas.microsoft.com/office/drawing/2014/main" id="{B8139D8F-CBEF-4D0F-B213-856F7F3528DE}"/>
                </a:ext>
              </a:extLst>
            </p:cNvPr>
            <p:cNvSpPr txBox="1">
              <a:spLocks noChangeArrowheads="1"/>
            </p:cNvSpPr>
            <p:nvPr/>
          </p:nvSpPr>
          <p:spPr bwMode="auto">
            <a:xfrm>
              <a:off x="131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56" name="Text Box 36">
              <a:extLst>
                <a:ext uri="{FF2B5EF4-FFF2-40B4-BE49-F238E27FC236}">
                  <a16:creationId xmlns:a16="http://schemas.microsoft.com/office/drawing/2014/main" id="{B7044D43-1BFC-4840-91AD-A159FECF01CD}"/>
                </a:ext>
              </a:extLst>
            </p:cNvPr>
            <p:cNvSpPr txBox="1">
              <a:spLocks noChangeArrowheads="1"/>
            </p:cNvSpPr>
            <p:nvPr/>
          </p:nvSpPr>
          <p:spPr bwMode="auto">
            <a:xfrm>
              <a:off x="1986"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57" name="Text Box 37">
              <a:extLst>
                <a:ext uri="{FF2B5EF4-FFF2-40B4-BE49-F238E27FC236}">
                  <a16:creationId xmlns:a16="http://schemas.microsoft.com/office/drawing/2014/main" id="{0D4E5E58-D7BD-4F29-9A7B-1CDB7FBBD5E3}"/>
                </a:ext>
              </a:extLst>
            </p:cNvPr>
            <p:cNvSpPr txBox="1">
              <a:spLocks noChangeArrowheads="1"/>
            </p:cNvSpPr>
            <p:nvPr/>
          </p:nvSpPr>
          <p:spPr bwMode="auto">
            <a:xfrm>
              <a:off x="165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81958" name="Text Box 38">
              <a:extLst>
                <a:ext uri="{FF2B5EF4-FFF2-40B4-BE49-F238E27FC236}">
                  <a16:creationId xmlns:a16="http://schemas.microsoft.com/office/drawing/2014/main" id="{EBD6B816-2C8D-4EB9-9058-9292DF962539}"/>
                </a:ext>
              </a:extLst>
            </p:cNvPr>
            <p:cNvSpPr txBox="1">
              <a:spLocks noChangeArrowheads="1"/>
            </p:cNvSpPr>
            <p:nvPr/>
          </p:nvSpPr>
          <p:spPr bwMode="auto">
            <a:xfrm>
              <a:off x="2322"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59" name="Text Box 39">
              <a:extLst>
                <a:ext uri="{FF2B5EF4-FFF2-40B4-BE49-F238E27FC236}">
                  <a16:creationId xmlns:a16="http://schemas.microsoft.com/office/drawing/2014/main" id="{791E8F98-905F-4485-9796-4AAFC8732D8D}"/>
                </a:ext>
              </a:extLst>
            </p:cNvPr>
            <p:cNvSpPr txBox="1">
              <a:spLocks noChangeArrowheads="1"/>
            </p:cNvSpPr>
            <p:nvPr/>
          </p:nvSpPr>
          <p:spPr bwMode="auto">
            <a:xfrm>
              <a:off x="299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60" name="Text Box 40">
              <a:extLst>
                <a:ext uri="{FF2B5EF4-FFF2-40B4-BE49-F238E27FC236}">
                  <a16:creationId xmlns:a16="http://schemas.microsoft.com/office/drawing/2014/main" id="{995893DA-DD2F-4DBC-96FE-8586FA5026D4}"/>
                </a:ext>
              </a:extLst>
            </p:cNvPr>
            <p:cNvSpPr txBox="1">
              <a:spLocks noChangeArrowheads="1"/>
            </p:cNvSpPr>
            <p:nvPr/>
          </p:nvSpPr>
          <p:spPr bwMode="auto">
            <a:xfrm>
              <a:off x="261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81961" name="Text Box 41">
              <a:extLst>
                <a:ext uri="{FF2B5EF4-FFF2-40B4-BE49-F238E27FC236}">
                  <a16:creationId xmlns:a16="http://schemas.microsoft.com/office/drawing/2014/main" id="{2BF1E477-491F-4B60-8EFF-A78003CD775A}"/>
                </a:ext>
              </a:extLst>
            </p:cNvPr>
            <p:cNvSpPr txBox="1">
              <a:spLocks noChangeArrowheads="1"/>
            </p:cNvSpPr>
            <p:nvPr/>
          </p:nvSpPr>
          <p:spPr bwMode="auto">
            <a:xfrm>
              <a:off x="793" y="391"/>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81962" name="Text Box 42">
              <a:extLst>
                <a:ext uri="{FF2B5EF4-FFF2-40B4-BE49-F238E27FC236}">
                  <a16:creationId xmlns:a16="http://schemas.microsoft.com/office/drawing/2014/main" id="{2A9A41F3-5B57-4E2F-BCB7-179221D2A55B}"/>
                </a:ext>
              </a:extLst>
            </p:cNvPr>
            <p:cNvSpPr txBox="1">
              <a:spLocks noChangeArrowheads="1"/>
            </p:cNvSpPr>
            <p:nvPr/>
          </p:nvSpPr>
          <p:spPr bwMode="auto">
            <a:xfrm>
              <a:off x="4299" y="919"/>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0</a:t>
              </a:r>
            </a:p>
          </p:txBody>
        </p:sp>
        <p:sp>
          <p:nvSpPr>
            <p:cNvPr id="81963" name="Text Box 43">
              <a:extLst>
                <a:ext uri="{FF2B5EF4-FFF2-40B4-BE49-F238E27FC236}">
                  <a16:creationId xmlns:a16="http://schemas.microsoft.com/office/drawing/2014/main" id="{7226F382-CE2A-4E6B-811F-755C89EE1F90}"/>
                </a:ext>
              </a:extLst>
            </p:cNvPr>
            <p:cNvSpPr txBox="1">
              <a:spLocks noChangeArrowheads="1"/>
            </p:cNvSpPr>
            <p:nvPr/>
          </p:nvSpPr>
          <p:spPr bwMode="auto">
            <a:xfrm>
              <a:off x="1602" y="130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81964" name="Text Box 44">
              <a:extLst>
                <a:ext uri="{FF2B5EF4-FFF2-40B4-BE49-F238E27FC236}">
                  <a16:creationId xmlns:a16="http://schemas.microsoft.com/office/drawing/2014/main" id="{B41F258C-491F-4E53-8F14-C8EB170164BF}"/>
                </a:ext>
              </a:extLst>
            </p:cNvPr>
            <p:cNvSpPr txBox="1">
              <a:spLocks noChangeArrowheads="1"/>
            </p:cNvSpPr>
            <p:nvPr/>
          </p:nvSpPr>
          <p:spPr bwMode="auto">
            <a:xfrm>
              <a:off x="2658" y="13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81975" name="Text Box 55">
              <a:extLst>
                <a:ext uri="{FF2B5EF4-FFF2-40B4-BE49-F238E27FC236}">
                  <a16:creationId xmlns:a16="http://schemas.microsoft.com/office/drawing/2014/main" id="{006F7D7B-3E7F-48A9-BDF1-D4FDEA26A6A8}"/>
                </a:ext>
              </a:extLst>
            </p:cNvPr>
            <p:cNvSpPr txBox="1">
              <a:spLocks noChangeArrowheads="1"/>
            </p:cNvSpPr>
            <p:nvPr/>
          </p:nvSpPr>
          <p:spPr bwMode="auto">
            <a:xfrm>
              <a:off x="3282"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76" name="Text Box 56">
              <a:extLst>
                <a:ext uri="{FF2B5EF4-FFF2-40B4-BE49-F238E27FC236}">
                  <a16:creationId xmlns:a16="http://schemas.microsoft.com/office/drawing/2014/main" id="{5BCF948A-AC3C-4D13-B281-3A6B8497CD55}"/>
                </a:ext>
              </a:extLst>
            </p:cNvPr>
            <p:cNvSpPr txBox="1">
              <a:spLocks noChangeArrowheads="1"/>
            </p:cNvSpPr>
            <p:nvPr/>
          </p:nvSpPr>
          <p:spPr bwMode="auto">
            <a:xfrm>
              <a:off x="3954" y="178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1977" name="Text Box 57">
              <a:extLst>
                <a:ext uri="{FF2B5EF4-FFF2-40B4-BE49-F238E27FC236}">
                  <a16:creationId xmlns:a16="http://schemas.microsoft.com/office/drawing/2014/main" id="{7558DCAA-D64F-4AEF-9278-BA5487C77567}"/>
                </a:ext>
              </a:extLst>
            </p:cNvPr>
            <p:cNvSpPr txBox="1">
              <a:spLocks noChangeArrowheads="1"/>
            </p:cNvSpPr>
            <p:nvPr/>
          </p:nvSpPr>
          <p:spPr bwMode="auto">
            <a:xfrm>
              <a:off x="3570" y="178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31</a:t>
              </a:r>
              <a:endParaRPr kumimoji="1" lang="en-US" altLang="zh-CN">
                <a:solidFill>
                  <a:schemeClr val="bg1"/>
                </a:solidFill>
                <a:ea typeface="宋体" panose="02010600030101010101" pitchFamily="2" charset="-122"/>
              </a:endParaRPr>
            </a:p>
          </p:txBody>
        </p:sp>
        <p:sp>
          <p:nvSpPr>
            <p:cNvPr id="81978" name="Text Box 58">
              <a:extLst>
                <a:ext uri="{FF2B5EF4-FFF2-40B4-BE49-F238E27FC236}">
                  <a16:creationId xmlns:a16="http://schemas.microsoft.com/office/drawing/2014/main" id="{D258F15B-7B42-429B-96DB-5D1F7C2294D5}"/>
                </a:ext>
              </a:extLst>
            </p:cNvPr>
            <p:cNvSpPr txBox="1">
              <a:spLocks noChangeArrowheads="1"/>
            </p:cNvSpPr>
            <p:nvPr/>
          </p:nvSpPr>
          <p:spPr bwMode="auto">
            <a:xfrm>
              <a:off x="3666" y="13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3</a:t>
              </a:r>
              <a:endParaRPr kumimoji="1" lang="en-US" altLang="zh-CN">
                <a:solidFill>
                  <a:schemeClr val="bg1"/>
                </a:solidFill>
                <a:ea typeface="宋体" panose="02010600030101010101" pitchFamily="2" charset="-122"/>
              </a:endParaRPr>
            </a:p>
          </p:txBody>
        </p:sp>
        <p:sp>
          <p:nvSpPr>
            <p:cNvPr id="81979" name="Text Box 59">
              <a:extLst>
                <a:ext uri="{FF2B5EF4-FFF2-40B4-BE49-F238E27FC236}">
                  <a16:creationId xmlns:a16="http://schemas.microsoft.com/office/drawing/2014/main" id="{1D788A14-FFB6-4B6B-92E2-5D585E4B0EA5}"/>
                </a:ext>
              </a:extLst>
            </p:cNvPr>
            <p:cNvSpPr txBox="1">
              <a:spLocks noChangeArrowheads="1"/>
            </p:cNvSpPr>
            <p:nvPr/>
          </p:nvSpPr>
          <p:spPr bwMode="auto">
            <a:xfrm>
              <a:off x="2154" y="39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s</a:t>
              </a:r>
            </a:p>
          </p:txBody>
        </p:sp>
        <p:sp>
          <p:nvSpPr>
            <p:cNvPr id="81947" name="Arc 27">
              <a:extLst>
                <a:ext uri="{FF2B5EF4-FFF2-40B4-BE49-F238E27FC236}">
                  <a16:creationId xmlns:a16="http://schemas.microsoft.com/office/drawing/2014/main" id="{FE7123EA-FCD1-4207-9D6A-B9983E7CD633}"/>
                </a:ext>
              </a:extLst>
            </p:cNvPr>
            <p:cNvSpPr>
              <a:spLocks/>
            </p:cNvSpPr>
            <p:nvPr/>
          </p:nvSpPr>
          <p:spPr bwMode="auto">
            <a:xfrm flipH="1" flipV="1">
              <a:off x="1026" y="727"/>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65" name="Group 45">
              <a:extLst>
                <a:ext uri="{FF2B5EF4-FFF2-40B4-BE49-F238E27FC236}">
                  <a16:creationId xmlns:a16="http://schemas.microsoft.com/office/drawing/2014/main" id="{E9E28F09-160C-4715-B63C-11410115CA27}"/>
                </a:ext>
              </a:extLst>
            </p:cNvPr>
            <p:cNvGrpSpPr>
              <a:grpSpLocks/>
            </p:cNvGrpSpPr>
            <p:nvPr/>
          </p:nvGrpSpPr>
          <p:grpSpPr bwMode="auto">
            <a:xfrm flipH="1">
              <a:off x="3330" y="631"/>
              <a:ext cx="720" cy="1152"/>
              <a:chOff x="1420" y="1152"/>
              <a:chExt cx="904" cy="1220"/>
            </a:xfrm>
          </p:grpSpPr>
          <p:sp>
            <p:nvSpPr>
              <p:cNvPr id="81966" name="Freeform 46">
                <a:extLst>
                  <a:ext uri="{FF2B5EF4-FFF2-40B4-BE49-F238E27FC236}">
                    <a16:creationId xmlns:a16="http://schemas.microsoft.com/office/drawing/2014/main" id="{0D190785-571E-4CF6-AC0E-00DC08835C2D}"/>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7" name="Freeform 47">
                <a:extLst>
                  <a:ext uri="{FF2B5EF4-FFF2-40B4-BE49-F238E27FC236}">
                    <a16:creationId xmlns:a16="http://schemas.microsoft.com/office/drawing/2014/main" id="{0FC802B0-C490-41C4-9618-99701117FE99}"/>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8" name="Freeform 48">
                <a:extLst>
                  <a:ext uri="{FF2B5EF4-FFF2-40B4-BE49-F238E27FC236}">
                    <a16:creationId xmlns:a16="http://schemas.microsoft.com/office/drawing/2014/main" id="{959BB79A-05CF-4D51-8B90-8DE7DFDE0FD2}"/>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9" name="Freeform 49">
                <a:extLst>
                  <a:ext uri="{FF2B5EF4-FFF2-40B4-BE49-F238E27FC236}">
                    <a16:creationId xmlns:a16="http://schemas.microsoft.com/office/drawing/2014/main" id="{AA1835A1-5826-412B-B83A-24F2C0741B2D}"/>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0" name="Freeform 50">
                <a:extLst>
                  <a:ext uri="{FF2B5EF4-FFF2-40B4-BE49-F238E27FC236}">
                    <a16:creationId xmlns:a16="http://schemas.microsoft.com/office/drawing/2014/main" id="{BDC8882B-EED4-4559-9090-44E0AA263644}"/>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1" name="Freeform 51">
                <a:extLst>
                  <a:ext uri="{FF2B5EF4-FFF2-40B4-BE49-F238E27FC236}">
                    <a16:creationId xmlns:a16="http://schemas.microsoft.com/office/drawing/2014/main" id="{BEB09799-6630-4B3E-B14D-19DAE84AAFEF}"/>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2" name="Freeform 52">
                <a:extLst>
                  <a:ext uri="{FF2B5EF4-FFF2-40B4-BE49-F238E27FC236}">
                    <a16:creationId xmlns:a16="http://schemas.microsoft.com/office/drawing/2014/main" id="{C446D63A-F065-41CE-BF64-AE140A2EC15A}"/>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3" name="Oval 53">
                <a:extLst>
                  <a:ext uri="{FF2B5EF4-FFF2-40B4-BE49-F238E27FC236}">
                    <a16:creationId xmlns:a16="http://schemas.microsoft.com/office/drawing/2014/main" id="{72463616-7A9D-415C-991C-3398671AB2B2}"/>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4" name="Oval 54">
                <a:extLst>
                  <a:ext uri="{FF2B5EF4-FFF2-40B4-BE49-F238E27FC236}">
                    <a16:creationId xmlns:a16="http://schemas.microsoft.com/office/drawing/2014/main" id="{E7B07898-8CB2-42C8-888E-05912B8172AB}"/>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980" name="Group 60">
              <a:extLst>
                <a:ext uri="{FF2B5EF4-FFF2-40B4-BE49-F238E27FC236}">
                  <a16:creationId xmlns:a16="http://schemas.microsoft.com/office/drawing/2014/main" id="{CCF8A17F-FCD3-4A29-A398-98699B22D1B9}"/>
                </a:ext>
              </a:extLst>
            </p:cNvPr>
            <p:cNvGrpSpPr>
              <a:grpSpLocks/>
            </p:cNvGrpSpPr>
            <p:nvPr/>
          </p:nvGrpSpPr>
          <p:grpSpPr bwMode="auto">
            <a:xfrm>
              <a:off x="2418" y="631"/>
              <a:ext cx="720" cy="1152"/>
              <a:chOff x="1420" y="1152"/>
              <a:chExt cx="904" cy="1220"/>
            </a:xfrm>
          </p:grpSpPr>
          <p:sp>
            <p:nvSpPr>
              <p:cNvPr id="81981" name="Freeform 61">
                <a:extLst>
                  <a:ext uri="{FF2B5EF4-FFF2-40B4-BE49-F238E27FC236}">
                    <a16:creationId xmlns:a16="http://schemas.microsoft.com/office/drawing/2014/main" id="{F1460561-3444-49E1-B2EC-BB15A6F6ADFE}"/>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2" name="Freeform 62">
                <a:extLst>
                  <a:ext uri="{FF2B5EF4-FFF2-40B4-BE49-F238E27FC236}">
                    <a16:creationId xmlns:a16="http://schemas.microsoft.com/office/drawing/2014/main" id="{7508682C-8DE1-4DE0-A359-976A4D46F8D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3" name="Freeform 63">
                <a:extLst>
                  <a:ext uri="{FF2B5EF4-FFF2-40B4-BE49-F238E27FC236}">
                    <a16:creationId xmlns:a16="http://schemas.microsoft.com/office/drawing/2014/main" id="{EE7936E3-3D4A-4B64-8B5B-EDFAC331185C}"/>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4" name="Freeform 64">
                <a:extLst>
                  <a:ext uri="{FF2B5EF4-FFF2-40B4-BE49-F238E27FC236}">
                    <a16:creationId xmlns:a16="http://schemas.microsoft.com/office/drawing/2014/main" id="{9DD44E59-C661-440D-8E07-DF972D4A7C2D}"/>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5" name="Freeform 65">
                <a:extLst>
                  <a:ext uri="{FF2B5EF4-FFF2-40B4-BE49-F238E27FC236}">
                    <a16:creationId xmlns:a16="http://schemas.microsoft.com/office/drawing/2014/main" id="{52B36DA2-9840-44BE-8120-533EFF24C95E}"/>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6" name="Freeform 66">
                <a:extLst>
                  <a:ext uri="{FF2B5EF4-FFF2-40B4-BE49-F238E27FC236}">
                    <a16:creationId xmlns:a16="http://schemas.microsoft.com/office/drawing/2014/main" id="{F00ABEAB-28D4-41CB-B93A-7A3FF52735EB}"/>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7" name="Freeform 67">
                <a:extLst>
                  <a:ext uri="{FF2B5EF4-FFF2-40B4-BE49-F238E27FC236}">
                    <a16:creationId xmlns:a16="http://schemas.microsoft.com/office/drawing/2014/main" id="{FBD4ED6C-27EF-4CD0-8A05-08C39F951887}"/>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8" name="Oval 68">
                <a:extLst>
                  <a:ext uri="{FF2B5EF4-FFF2-40B4-BE49-F238E27FC236}">
                    <a16:creationId xmlns:a16="http://schemas.microsoft.com/office/drawing/2014/main" id="{B4C6F3CF-9865-4AB4-B7BC-D942D79C4862}"/>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9" name="Oval 69">
                <a:extLst>
                  <a:ext uri="{FF2B5EF4-FFF2-40B4-BE49-F238E27FC236}">
                    <a16:creationId xmlns:a16="http://schemas.microsoft.com/office/drawing/2014/main" id="{887B95CE-5E55-43DC-ACD5-32D5AE3BFDEA}"/>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990" name="Group 70">
              <a:extLst>
                <a:ext uri="{FF2B5EF4-FFF2-40B4-BE49-F238E27FC236}">
                  <a16:creationId xmlns:a16="http://schemas.microsoft.com/office/drawing/2014/main" id="{344AAF7A-DAEF-4135-87EE-96C75F527DCA}"/>
                </a:ext>
              </a:extLst>
            </p:cNvPr>
            <p:cNvGrpSpPr>
              <a:grpSpLocks/>
            </p:cNvGrpSpPr>
            <p:nvPr/>
          </p:nvGrpSpPr>
          <p:grpSpPr bwMode="auto">
            <a:xfrm>
              <a:off x="1410" y="631"/>
              <a:ext cx="720" cy="1152"/>
              <a:chOff x="1420" y="1152"/>
              <a:chExt cx="904" cy="1220"/>
            </a:xfrm>
          </p:grpSpPr>
          <p:sp>
            <p:nvSpPr>
              <p:cNvPr id="81991" name="Freeform 71">
                <a:extLst>
                  <a:ext uri="{FF2B5EF4-FFF2-40B4-BE49-F238E27FC236}">
                    <a16:creationId xmlns:a16="http://schemas.microsoft.com/office/drawing/2014/main" id="{FC812390-9FC0-41BA-B367-DB76A71D98CC}"/>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2" name="Freeform 72">
                <a:extLst>
                  <a:ext uri="{FF2B5EF4-FFF2-40B4-BE49-F238E27FC236}">
                    <a16:creationId xmlns:a16="http://schemas.microsoft.com/office/drawing/2014/main" id="{D83C21F8-FC91-4D4C-9FA7-5E2C5334B687}"/>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3" name="Freeform 73">
                <a:extLst>
                  <a:ext uri="{FF2B5EF4-FFF2-40B4-BE49-F238E27FC236}">
                    <a16:creationId xmlns:a16="http://schemas.microsoft.com/office/drawing/2014/main" id="{C98823DF-E3F0-429B-A603-F64E39F2BAEF}"/>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4" name="Freeform 74">
                <a:extLst>
                  <a:ext uri="{FF2B5EF4-FFF2-40B4-BE49-F238E27FC236}">
                    <a16:creationId xmlns:a16="http://schemas.microsoft.com/office/drawing/2014/main" id="{E42A73C7-0774-41E1-8436-CFCA0209BB99}"/>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5" name="Freeform 75">
                <a:extLst>
                  <a:ext uri="{FF2B5EF4-FFF2-40B4-BE49-F238E27FC236}">
                    <a16:creationId xmlns:a16="http://schemas.microsoft.com/office/drawing/2014/main" id="{075EEA3E-C938-4041-8BE6-B90182EFD521}"/>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6" name="Freeform 76">
                <a:extLst>
                  <a:ext uri="{FF2B5EF4-FFF2-40B4-BE49-F238E27FC236}">
                    <a16:creationId xmlns:a16="http://schemas.microsoft.com/office/drawing/2014/main" id="{A8206A1A-5CE0-4158-9B74-3A87DB7709F0}"/>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7" name="Freeform 77">
                <a:extLst>
                  <a:ext uri="{FF2B5EF4-FFF2-40B4-BE49-F238E27FC236}">
                    <a16:creationId xmlns:a16="http://schemas.microsoft.com/office/drawing/2014/main" id="{2D7011CE-A6FB-41B5-BE00-6A30C3F79F93}"/>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8" name="Oval 78">
                <a:extLst>
                  <a:ext uri="{FF2B5EF4-FFF2-40B4-BE49-F238E27FC236}">
                    <a16:creationId xmlns:a16="http://schemas.microsoft.com/office/drawing/2014/main" id="{022EEC24-6AC9-497E-A0AC-7D5C184B30E3}"/>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9" name="Oval 79">
                <a:extLst>
                  <a:ext uri="{FF2B5EF4-FFF2-40B4-BE49-F238E27FC236}">
                    <a16:creationId xmlns:a16="http://schemas.microsoft.com/office/drawing/2014/main" id="{39EFE96F-C31A-41E1-ABAF-97CF5CF3C7E9}"/>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2017" name="Group 97">
            <a:extLst>
              <a:ext uri="{FF2B5EF4-FFF2-40B4-BE49-F238E27FC236}">
                <a16:creationId xmlns:a16="http://schemas.microsoft.com/office/drawing/2014/main" id="{00BBE247-5625-46BD-8E4F-AA8E7D0D76D0}"/>
              </a:ext>
            </a:extLst>
          </p:cNvPr>
          <p:cNvGrpSpPr>
            <a:grpSpLocks/>
          </p:cNvGrpSpPr>
          <p:nvPr/>
        </p:nvGrpSpPr>
        <p:grpSpPr bwMode="auto">
          <a:xfrm>
            <a:off x="6588125" y="6446838"/>
            <a:ext cx="792163" cy="366712"/>
            <a:chOff x="4649" y="4020"/>
            <a:chExt cx="499" cy="231"/>
          </a:xfrm>
        </p:grpSpPr>
        <p:pic>
          <p:nvPicPr>
            <p:cNvPr id="82018" name="Picture 98" descr="78900">
              <a:extLst>
                <a:ext uri="{FF2B5EF4-FFF2-40B4-BE49-F238E27FC236}">
                  <a16:creationId xmlns:a16="http://schemas.microsoft.com/office/drawing/2014/main" id="{089566EE-BB80-49E4-8133-9C3CA72BF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019" name="Text Box 99">
              <a:hlinkClick r:id="" action="ppaction://hlinkshowjump?jump=firstslide"/>
              <a:extLst>
                <a:ext uri="{FF2B5EF4-FFF2-40B4-BE49-F238E27FC236}">
                  <a16:creationId xmlns:a16="http://schemas.microsoft.com/office/drawing/2014/main" id="{540F2A0E-10F6-4F11-8FE8-C0E95A7AEEB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a:extLst>
              <a:ext uri="{FF2B5EF4-FFF2-40B4-BE49-F238E27FC236}">
                <a16:creationId xmlns:a16="http://schemas.microsoft.com/office/drawing/2014/main" id="{56E23F54-2967-4712-9301-A13DF837E9B5}"/>
              </a:ext>
            </a:extLst>
          </p:cNvPr>
          <p:cNvSpPr txBox="1">
            <a:spLocks noChangeArrowheads="1"/>
          </p:cNvSpPr>
          <p:nvPr/>
        </p:nvSpPr>
        <p:spPr bwMode="auto">
          <a:xfrm>
            <a:off x="539750" y="476250"/>
            <a:ext cx="4103688" cy="519113"/>
          </a:xfrm>
          <a:prstGeom prst="rect">
            <a:avLst/>
          </a:prstGeom>
          <a:solidFill>
            <a:srgbClr val="00808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rPr>
              <a:t>确定同名端的方法：</a:t>
            </a:r>
          </a:p>
        </p:txBody>
      </p:sp>
      <p:sp>
        <p:nvSpPr>
          <p:cNvPr id="33798" name="Text Box 6">
            <a:extLst>
              <a:ext uri="{FF2B5EF4-FFF2-40B4-BE49-F238E27FC236}">
                <a16:creationId xmlns:a16="http://schemas.microsoft.com/office/drawing/2014/main" id="{FDF0011C-57B2-4D67-A3B1-6B6E4FB9F6E1}"/>
              </a:ext>
            </a:extLst>
          </p:cNvPr>
          <p:cNvSpPr txBox="1">
            <a:spLocks noChangeArrowheads="1"/>
          </p:cNvSpPr>
          <p:nvPr/>
        </p:nvSpPr>
        <p:spPr bwMode="auto">
          <a:xfrm>
            <a:off x="468313" y="1125538"/>
            <a:ext cx="82073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en-US" altLang="zh-CN" dirty="0">
                <a:solidFill>
                  <a:srgbClr val="FFFF00"/>
                </a:solidFill>
                <a:latin typeface="楷体_GB2312" pitchFamily="49" charset="-122"/>
                <a:ea typeface="楷体_GB2312" pitchFamily="49" charset="-122"/>
              </a:rPr>
              <a:t>(1)</a:t>
            </a:r>
            <a:r>
              <a:rPr kumimoji="1" lang="zh-CN" altLang="en-US" b="1" dirty="0">
                <a:solidFill>
                  <a:srgbClr val="FFFF00"/>
                </a:solidFill>
                <a:latin typeface="楷体_GB2312" pitchFamily="49" charset="-122"/>
                <a:ea typeface="楷体_GB2312" pitchFamily="49" charset="-122"/>
              </a:rPr>
              <a:t>当两个线圈中电流同时由同名端流入</a:t>
            </a:r>
            <a:r>
              <a:rPr kumimoji="1" lang="en-US" altLang="zh-CN" b="1" dirty="0">
                <a:solidFill>
                  <a:srgbClr val="FFFF00"/>
                </a:solidFill>
                <a:latin typeface="楷体_GB2312" pitchFamily="49" charset="-122"/>
                <a:ea typeface="楷体_GB2312" pitchFamily="49" charset="-122"/>
              </a:rPr>
              <a:t>(</a:t>
            </a:r>
            <a:r>
              <a:rPr kumimoji="1" lang="zh-CN" altLang="en-US" b="1" dirty="0">
                <a:solidFill>
                  <a:srgbClr val="FFFF00"/>
                </a:solidFill>
                <a:latin typeface="楷体_GB2312" pitchFamily="49" charset="-122"/>
                <a:ea typeface="楷体_GB2312" pitchFamily="49" charset="-122"/>
              </a:rPr>
              <a:t>或流出</a:t>
            </a:r>
            <a:r>
              <a:rPr kumimoji="1" lang="en-US" altLang="zh-CN" b="1" dirty="0">
                <a:solidFill>
                  <a:srgbClr val="FFFF00"/>
                </a:solidFill>
                <a:latin typeface="楷体_GB2312" pitchFamily="49" charset="-122"/>
                <a:ea typeface="楷体_GB2312" pitchFamily="49" charset="-122"/>
              </a:rPr>
              <a:t>)</a:t>
            </a:r>
            <a:r>
              <a:rPr kumimoji="1" lang="zh-CN" altLang="en-US" b="1" dirty="0">
                <a:solidFill>
                  <a:srgbClr val="FFFF00"/>
                </a:solidFill>
                <a:latin typeface="楷体_GB2312" pitchFamily="49" charset="-122"/>
                <a:ea typeface="楷体_GB2312" pitchFamily="49" charset="-122"/>
              </a:rPr>
              <a:t>时，两个电流产生的磁场相互增强。</a:t>
            </a:r>
          </a:p>
        </p:txBody>
      </p:sp>
      <p:grpSp>
        <p:nvGrpSpPr>
          <p:cNvPr id="33885" name="Group 93">
            <a:extLst>
              <a:ext uri="{FF2B5EF4-FFF2-40B4-BE49-F238E27FC236}">
                <a16:creationId xmlns:a16="http://schemas.microsoft.com/office/drawing/2014/main" id="{93371062-6F7C-4882-8B51-595FFC9E2905}"/>
              </a:ext>
            </a:extLst>
          </p:cNvPr>
          <p:cNvGrpSpPr>
            <a:grpSpLocks/>
          </p:cNvGrpSpPr>
          <p:nvPr/>
        </p:nvGrpSpPr>
        <p:grpSpPr bwMode="auto">
          <a:xfrm>
            <a:off x="1187450" y="2636838"/>
            <a:ext cx="3144838" cy="1712912"/>
            <a:chOff x="748" y="1480"/>
            <a:chExt cx="1981" cy="1079"/>
          </a:xfrm>
        </p:grpSpPr>
        <p:sp>
          <p:nvSpPr>
            <p:cNvPr id="33800" name="Rectangle 8">
              <a:extLst>
                <a:ext uri="{FF2B5EF4-FFF2-40B4-BE49-F238E27FC236}">
                  <a16:creationId xmlns:a16="http://schemas.microsoft.com/office/drawing/2014/main" id="{A93E3A62-1942-4BE2-B386-BF6CCBE54C44}"/>
                </a:ext>
              </a:extLst>
            </p:cNvPr>
            <p:cNvSpPr>
              <a:spLocks noChangeArrowheads="1"/>
            </p:cNvSpPr>
            <p:nvPr/>
          </p:nvSpPr>
          <p:spPr bwMode="auto">
            <a:xfrm>
              <a:off x="1211" y="1626"/>
              <a:ext cx="876" cy="933"/>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Rectangle 9">
              <a:extLst>
                <a:ext uri="{FF2B5EF4-FFF2-40B4-BE49-F238E27FC236}">
                  <a16:creationId xmlns:a16="http://schemas.microsoft.com/office/drawing/2014/main" id="{8686BD54-C8A5-4D32-8114-CBC2508AE9C7}"/>
                </a:ext>
              </a:extLst>
            </p:cNvPr>
            <p:cNvSpPr>
              <a:spLocks noChangeArrowheads="1"/>
            </p:cNvSpPr>
            <p:nvPr/>
          </p:nvSpPr>
          <p:spPr bwMode="auto">
            <a:xfrm>
              <a:off x="1390" y="1792"/>
              <a:ext cx="482" cy="5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2" name="AutoShape 10">
              <a:extLst>
                <a:ext uri="{FF2B5EF4-FFF2-40B4-BE49-F238E27FC236}">
                  <a16:creationId xmlns:a16="http://schemas.microsoft.com/office/drawing/2014/main" id="{2DF77766-172E-401D-9CC7-458A9E2A91DB}"/>
                </a:ext>
              </a:extLst>
            </p:cNvPr>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3" name="Line 11">
              <a:extLst>
                <a:ext uri="{FF2B5EF4-FFF2-40B4-BE49-F238E27FC236}">
                  <a16:creationId xmlns:a16="http://schemas.microsoft.com/office/drawing/2014/main" id="{49AE90A4-3F97-45F6-AC25-6273EB2903EE}"/>
                </a:ext>
              </a:extLst>
            </p:cNvPr>
            <p:cNvSpPr>
              <a:spLocks noChangeShapeType="1"/>
            </p:cNvSpPr>
            <p:nvPr/>
          </p:nvSpPr>
          <p:spPr bwMode="auto">
            <a:xfrm>
              <a:off x="1979" y="2068"/>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804" name="Group 12">
              <a:extLst>
                <a:ext uri="{FF2B5EF4-FFF2-40B4-BE49-F238E27FC236}">
                  <a16:creationId xmlns:a16="http://schemas.microsoft.com/office/drawing/2014/main" id="{26C68826-2DD4-4BFA-B92B-E441835C03AF}"/>
                </a:ext>
              </a:extLst>
            </p:cNvPr>
            <p:cNvGrpSpPr>
              <a:grpSpLocks/>
            </p:cNvGrpSpPr>
            <p:nvPr/>
          </p:nvGrpSpPr>
          <p:grpSpPr bwMode="auto">
            <a:xfrm>
              <a:off x="960" y="1842"/>
              <a:ext cx="472" cy="457"/>
              <a:chOff x="862" y="2612"/>
              <a:chExt cx="423" cy="450"/>
            </a:xfrm>
          </p:grpSpPr>
          <p:sp>
            <p:nvSpPr>
              <p:cNvPr id="33805" name="Freeform 13">
                <a:extLst>
                  <a:ext uri="{FF2B5EF4-FFF2-40B4-BE49-F238E27FC236}">
                    <a16:creationId xmlns:a16="http://schemas.microsoft.com/office/drawing/2014/main" id="{9DECBD4C-8F03-486C-9A06-B84969E234FC}"/>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6" name="Line 14">
                <a:extLst>
                  <a:ext uri="{FF2B5EF4-FFF2-40B4-BE49-F238E27FC236}">
                    <a16:creationId xmlns:a16="http://schemas.microsoft.com/office/drawing/2014/main" id="{3562A441-CBF8-4700-B360-3FD8970CE2CD}"/>
                  </a:ext>
                </a:extLst>
              </p:cNvPr>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7" name="Freeform 15">
                <a:extLst>
                  <a:ext uri="{FF2B5EF4-FFF2-40B4-BE49-F238E27FC236}">
                    <a16:creationId xmlns:a16="http://schemas.microsoft.com/office/drawing/2014/main" id="{446FD53D-C96C-418B-952D-24A594625BF6}"/>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8" name="Freeform 16">
                <a:extLst>
                  <a:ext uri="{FF2B5EF4-FFF2-40B4-BE49-F238E27FC236}">
                    <a16:creationId xmlns:a16="http://schemas.microsoft.com/office/drawing/2014/main" id="{5F011B8F-D4F8-40E0-8B45-69548D7D2DC8}"/>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9" name="Freeform 17">
                <a:extLst>
                  <a:ext uri="{FF2B5EF4-FFF2-40B4-BE49-F238E27FC236}">
                    <a16:creationId xmlns:a16="http://schemas.microsoft.com/office/drawing/2014/main" id="{556B6554-B97A-4458-9AF5-C6679E700F7C}"/>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0" name="Freeform 18">
                <a:extLst>
                  <a:ext uri="{FF2B5EF4-FFF2-40B4-BE49-F238E27FC236}">
                    <a16:creationId xmlns:a16="http://schemas.microsoft.com/office/drawing/2014/main" id="{4F4E366D-1747-451F-B6BF-E83E3E52BBA8}"/>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1" name="Oval 19">
                <a:extLst>
                  <a:ext uri="{FF2B5EF4-FFF2-40B4-BE49-F238E27FC236}">
                    <a16:creationId xmlns:a16="http://schemas.microsoft.com/office/drawing/2014/main" id="{C4A72491-C642-4A20-94FA-6323B785E07B}"/>
                  </a:ext>
                </a:extLst>
              </p:cNvPr>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2" name="Oval 20">
                <a:extLst>
                  <a:ext uri="{FF2B5EF4-FFF2-40B4-BE49-F238E27FC236}">
                    <a16:creationId xmlns:a16="http://schemas.microsoft.com/office/drawing/2014/main" id="{B459AFBB-0AB0-4EB8-AB27-4956423C0715}"/>
                  </a:ext>
                </a:extLst>
              </p:cNvPr>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13" name="Line 21">
              <a:extLst>
                <a:ext uri="{FF2B5EF4-FFF2-40B4-BE49-F238E27FC236}">
                  <a16:creationId xmlns:a16="http://schemas.microsoft.com/office/drawing/2014/main" id="{92C34B27-2560-44C6-8D1B-B4025EEDA8A5}"/>
                </a:ext>
              </a:extLst>
            </p:cNvPr>
            <p:cNvSpPr>
              <a:spLocks noChangeShapeType="1"/>
            </p:cNvSpPr>
            <p:nvPr/>
          </p:nvSpPr>
          <p:spPr bwMode="auto">
            <a:xfrm>
              <a:off x="959" y="1773"/>
              <a:ext cx="18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4" name="Text Box 22">
              <a:extLst>
                <a:ext uri="{FF2B5EF4-FFF2-40B4-BE49-F238E27FC236}">
                  <a16:creationId xmlns:a16="http://schemas.microsoft.com/office/drawing/2014/main" id="{594EFD37-9666-4C9D-B114-055EFFA0CF3D}"/>
                </a:ext>
              </a:extLst>
            </p:cNvPr>
            <p:cNvSpPr txBox="1">
              <a:spLocks noChangeArrowheads="1"/>
            </p:cNvSpPr>
            <p:nvPr/>
          </p:nvSpPr>
          <p:spPr bwMode="auto">
            <a:xfrm>
              <a:off x="1444" y="1544"/>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i="1">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33815" name="Text Box 23">
              <a:extLst>
                <a:ext uri="{FF2B5EF4-FFF2-40B4-BE49-F238E27FC236}">
                  <a16:creationId xmlns:a16="http://schemas.microsoft.com/office/drawing/2014/main" id="{E325ADD1-7C76-4D5A-9B28-373E9C117DFD}"/>
                </a:ext>
              </a:extLst>
            </p:cNvPr>
            <p:cNvSpPr txBox="1">
              <a:spLocks noChangeArrowheads="1"/>
            </p:cNvSpPr>
            <p:nvPr/>
          </p:nvSpPr>
          <p:spPr bwMode="auto">
            <a:xfrm>
              <a:off x="937" y="1480"/>
              <a:ext cx="33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grpSp>
          <p:nvGrpSpPr>
            <p:cNvPr id="33816" name="Group 24">
              <a:extLst>
                <a:ext uri="{FF2B5EF4-FFF2-40B4-BE49-F238E27FC236}">
                  <a16:creationId xmlns:a16="http://schemas.microsoft.com/office/drawing/2014/main" id="{367BA302-6BC7-444C-897F-6BC719FF2171}"/>
                </a:ext>
              </a:extLst>
            </p:cNvPr>
            <p:cNvGrpSpPr>
              <a:grpSpLocks/>
            </p:cNvGrpSpPr>
            <p:nvPr/>
          </p:nvGrpSpPr>
          <p:grpSpPr bwMode="auto">
            <a:xfrm flipH="1">
              <a:off x="1819" y="1870"/>
              <a:ext cx="589" cy="439"/>
              <a:chOff x="862" y="2612"/>
              <a:chExt cx="423" cy="450"/>
            </a:xfrm>
          </p:grpSpPr>
          <p:sp>
            <p:nvSpPr>
              <p:cNvPr id="33817" name="Freeform 25">
                <a:extLst>
                  <a:ext uri="{FF2B5EF4-FFF2-40B4-BE49-F238E27FC236}">
                    <a16:creationId xmlns:a16="http://schemas.microsoft.com/office/drawing/2014/main" id="{C83D3171-0FC4-42C8-97D7-D42F857F2A71}"/>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8" name="Line 26">
                <a:extLst>
                  <a:ext uri="{FF2B5EF4-FFF2-40B4-BE49-F238E27FC236}">
                    <a16:creationId xmlns:a16="http://schemas.microsoft.com/office/drawing/2014/main" id="{8F512E16-978D-46FD-AEAD-2E9C461C257F}"/>
                  </a:ext>
                </a:extLst>
              </p:cNvPr>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9" name="Freeform 27">
                <a:extLst>
                  <a:ext uri="{FF2B5EF4-FFF2-40B4-BE49-F238E27FC236}">
                    <a16:creationId xmlns:a16="http://schemas.microsoft.com/office/drawing/2014/main" id="{B5006CCF-D5AD-47B0-A677-85613704DDCC}"/>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0" name="Freeform 28">
                <a:extLst>
                  <a:ext uri="{FF2B5EF4-FFF2-40B4-BE49-F238E27FC236}">
                    <a16:creationId xmlns:a16="http://schemas.microsoft.com/office/drawing/2014/main" id="{A0BFE704-FEE5-47B1-9E2A-70F4DA190638}"/>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1" name="Freeform 29">
                <a:extLst>
                  <a:ext uri="{FF2B5EF4-FFF2-40B4-BE49-F238E27FC236}">
                    <a16:creationId xmlns:a16="http://schemas.microsoft.com/office/drawing/2014/main" id="{8D2C546A-52E7-46F9-9EC4-3C5B78A7502A}"/>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2" name="Freeform 30">
                <a:extLst>
                  <a:ext uri="{FF2B5EF4-FFF2-40B4-BE49-F238E27FC236}">
                    <a16:creationId xmlns:a16="http://schemas.microsoft.com/office/drawing/2014/main" id="{34CEFE56-5689-4C82-AEA7-F3EBB81CF7AA}"/>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3" name="Oval 31">
                <a:extLst>
                  <a:ext uri="{FF2B5EF4-FFF2-40B4-BE49-F238E27FC236}">
                    <a16:creationId xmlns:a16="http://schemas.microsoft.com/office/drawing/2014/main" id="{2B3595C4-1F38-4869-B957-5A2EA0AAEE98}"/>
                  </a:ext>
                </a:extLst>
              </p:cNvPr>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4" name="Oval 32">
                <a:extLst>
                  <a:ext uri="{FF2B5EF4-FFF2-40B4-BE49-F238E27FC236}">
                    <a16:creationId xmlns:a16="http://schemas.microsoft.com/office/drawing/2014/main" id="{76944BC7-FF23-4F09-B3AE-0E1D5605C76F}"/>
                  </a:ext>
                </a:extLst>
              </p:cNvPr>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25" name="Text Box 33">
              <a:extLst>
                <a:ext uri="{FF2B5EF4-FFF2-40B4-BE49-F238E27FC236}">
                  <a16:creationId xmlns:a16="http://schemas.microsoft.com/office/drawing/2014/main" id="{F76676BC-FB91-41A1-9012-BFA803E3AE60}"/>
                </a:ext>
              </a:extLst>
            </p:cNvPr>
            <p:cNvSpPr txBox="1">
              <a:spLocks noChangeArrowheads="1"/>
            </p:cNvSpPr>
            <p:nvPr/>
          </p:nvSpPr>
          <p:spPr bwMode="auto">
            <a:xfrm>
              <a:off x="748" y="1724"/>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3826" name="Text Box 34">
              <a:extLst>
                <a:ext uri="{FF2B5EF4-FFF2-40B4-BE49-F238E27FC236}">
                  <a16:creationId xmlns:a16="http://schemas.microsoft.com/office/drawing/2014/main" id="{CFE168EB-3C7B-4289-AB13-6F4467B1813E}"/>
                </a:ext>
              </a:extLst>
            </p:cNvPr>
            <p:cNvSpPr txBox="1">
              <a:spLocks noChangeArrowheads="1"/>
            </p:cNvSpPr>
            <p:nvPr/>
          </p:nvSpPr>
          <p:spPr bwMode="auto">
            <a:xfrm>
              <a:off x="74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3827" name="Text Box 35">
              <a:extLst>
                <a:ext uri="{FF2B5EF4-FFF2-40B4-BE49-F238E27FC236}">
                  <a16:creationId xmlns:a16="http://schemas.microsoft.com/office/drawing/2014/main" id="{CC5AC1E1-D82F-4D8C-A118-D9C84626032B}"/>
                </a:ext>
              </a:extLst>
            </p:cNvPr>
            <p:cNvSpPr txBox="1">
              <a:spLocks noChangeArrowheads="1"/>
            </p:cNvSpPr>
            <p:nvPr/>
          </p:nvSpPr>
          <p:spPr bwMode="auto">
            <a:xfrm>
              <a:off x="2408" y="172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33828" name="Text Box 36">
              <a:extLst>
                <a:ext uri="{FF2B5EF4-FFF2-40B4-BE49-F238E27FC236}">
                  <a16:creationId xmlns:a16="http://schemas.microsoft.com/office/drawing/2014/main" id="{FA960401-647D-4F81-93E4-15577CFE3535}"/>
                </a:ext>
              </a:extLst>
            </p:cNvPr>
            <p:cNvSpPr txBox="1">
              <a:spLocks noChangeArrowheads="1"/>
            </p:cNvSpPr>
            <p:nvPr/>
          </p:nvSpPr>
          <p:spPr bwMode="auto">
            <a:xfrm>
              <a:off x="240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grpSp>
      <p:sp>
        <p:nvSpPr>
          <p:cNvPr id="33829" name="Text Box 37">
            <a:extLst>
              <a:ext uri="{FF2B5EF4-FFF2-40B4-BE49-F238E27FC236}">
                <a16:creationId xmlns:a16="http://schemas.microsoft.com/office/drawing/2014/main" id="{34F58222-F237-42D3-8ACD-745187F549D0}"/>
              </a:ext>
            </a:extLst>
          </p:cNvPr>
          <p:cNvSpPr txBox="1">
            <a:spLocks noChangeArrowheads="1"/>
          </p:cNvSpPr>
          <p:nvPr/>
        </p:nvSpPr>
        <p:spPr bwMode="auto">
          <a:xfrm>
            <a:off x="1476375" y="29241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chemeClr val="bg1"/>
                </a:solidFill>
                <a:ea typeface="宋体" panose="02010600030101010101" pitchFamily="2" charset="-122"/>
              </a:rPr>
              <a:t>*</a:t>
            </a:r>
          </a:p>
        </p:txBody>
      </p:sp>
      <p:sp>
        <p:nvSpPr>
          <p:cNvPr id="33830" name="Text Box 38">
            <a:extLst>
              <a:ext uri="{FF2B5EF4-FFF2-40B4-BE49-F238E27FC236}">
                <a16:creationId xmlns:a16="http://schemas.microsoft.com/office/drawing/2014/main" id="{074946E0-ADAF-4655-8785-2855F1256810}"/>
              </a:ext>
            </a:extLst>
          </p:cNvPr>
          <p:cNvSpPr txBox="1">
            <a:spLocks noChangeArrowheads="1"/>
          </p:cNvSpPr>
          <p:nvPr/>
        </p:nvSpPr>
        <p:spPr bwMode="auto">
          <a:xfrm>
            <a:off x="3563938" y="299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chemeClr val="bg1"/>
                </a:solidFill>
                <a:ea typeface="宋体" panose="02010600030101010101" pitchFamily="2" charset="-122"/>
              </a:rPr>
              <a:t>*</a:t>
            </a:r>
          </a:p>
        </p:txBody>
      </p:sp>
      <p:grpSp>
        <p:nvGrpSpPr>
          <p:cNvPr id="33831" name="Group 39">
            <a:extLst>
              <a:ext uri="{FF2B5EF4-FFF2-40B4-BE49-F238E27FC236}">
                <a16:creationId xmlns:a16="http://schemas.microsoft.com/office/drawing/2014/main" id="{06551230-93BF-4EF9-9F4A-188DB7F285EE}"/>
              </a:ext>
            </a:extLst>
          </p:cNvPr>
          <p:cNvGrpSpPr>
            <a:grpSpLocks/>
          </p:cNvGrpSpPr>
          <p:nvPr/>
        </p:nvGrpSpPr>
        <p:grpSpPr bwMode="auto">
          <a:xfrm>
            <a:off x="5435600" y="2997200"/>
            <a:ext cx="838200" cy="1143000"/>
            <a:chOff x="2352" y="3600"/>
            <a:chExt cx="528" cy="720"/>
          </a:xfrm>
        </p:grpSpPr>
        <p:sp>
          <p:nvSpPr>
            <p:cNvPr id="33832" name="Line 40">
              <a:extLst>
                <a:ext uri="{FF2B5EF4-FFF2-40B4-BE49-F238E27FC236}">
                  <a16:creationId xmlns:a16="http://schemas.microsoft.com/office/drawing/2014/main" id="{F3F9FAFF-9E3E-4A47-AD63-DC5F0856023A}"/>
                </a:ext>
              </a:extLst>
            </p:cNvPr>
            <p:cNvSpPr>
              <a:spLocks noChangeShapeType="1"/>
            </p:cNvSpPr>
            <p:nvPr/>
          </p:nvSpPr>
          <p:spPr bwMode="auto">
            <a:xfrm rot="-5400000">
              <a:off x="2668" y="3572"/>
              <a:ext cx="0" cy="55"/>
            </a:xfrm>
            <a:prstGeom prst="line">
              <a:avLst/>
            </a:prstGeom>
            <a:noFill/>
            <a:ln w="28575">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3" name="AutoShape 41">
              <a:extLst>
                <a:ext uri="{FF2B5EF4-FFF2-40B4-BE49-F238E27FC236}">
                  <a16:creationId xmlns:a16="http://schemas.microsoft.com/office/drawing/2014/main" id="{40678AE0-F5F5-4E51-A267-B92D71C016E0}"/>
                </a:ext>
              </a:extLst>
            </p:cNvPr>
            <p:cNvSpPr>
              <a:spLocks noChangeArrowheads="1"/>
            </p:cNvSpPr>
            <p:nvPr/>
          </p:nvSpPr>
          <p:spPr bwMode="auto">
            <a:xfrm>
              <a:off x="2352" y="3600"/>
              <a:ext cx="528" cy="720"/>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34" name="Group 42">
            <a:extLst>
              <a:ext uri="{FF2B5EF4-FFF2-40B4-BE49-F238E27FC236}">
                <a16:creationId xmlns:a16="http://schemas.microsoft.com/office/drawing/2014/main" id="{0420AC66-2849-4F59-8A89-09E3CE014219}"/>
              </a:ext>
            </a:extLst>
          </p:cNvPr>
          <p:cNvGrpSpPr>
            <a:grpSpLocks/>
          </p:cNvGrpSpPr>
          <p:nvPr/>
        </p:nvGrpSpPr>
        <p:grpSpPr bwMode="auto">
          <a:xfrm>
            <a:off x="5364163" y="2924175"/>
            <a:ext cx="1905000" cy="1295400"/>
            <a:chOff x="3216" y="3648"/>
            <a:chExt cx="1200" cy="816"/>
          </a:xfrm>
        </p:grpSpPr>
        <p:sp>
          <p:nvSpPr>
            <p:cNvPr id="33835" name="Line 43">
              <a:extLst>
                <a:ext uri="{FF2B5EF4-FFF2-40B4-BE49-F238E27FC236}">
                  <a16:creationId xmlns:a16="http://schemas.microsoft.com/office/drawing/2014/main" id="{BCE1897B-F654-4512-A614-DC7A3AA49E0F}"/>
                </a:ext>
              </a:extLst>
            </p:cNvPr>
            <p:cNvSpPr>
              <a:spLocks noChangeShapeType="1"/>
            </p:cNvSpPr>
            <p:nvPr/>
          </p:nvSpPr>
          <p:spPr bwMode="auto">
            <a:xfrm rot="16200000" flipH="1">
              <a:off x="3868" y="3620"/>
              <a:ext cx="0" cy="55"/>
            </a:xfrm>
            <a:prstGeom prst="line">
              <a:avLst/>
            </a:prstGeom>
            <a:noFill/>
            <a:ln w="28575">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6" name="AutoShape 44">
              <a:extLst>
                <a:ext uri="{FF2B5EF4-FFF2-40B4-BE49-F238E27FC236}">
                  <a16:creationId xmlns:a16="http://schemas.microsoft.com/office/drawing/2014/main" id="{EC82F656-F6B1-4142-BC5A-063468DBE5CA}"/>
                </a:ext>
              </a:extLst>
            </p:cNvPr>
            <p:cNvSpPr>
              <a:spLocks noChangeArrowheads="1"/>
            </p:cNvSpPr>
            <p:nvPr/>
          </p:nvSpPr>
          <p:spPr bwMode="auto">
            <a:xfrm>
              <a:off x="3216" y="3648"/>
              <a:ext cx="1200" cy="816"/>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37" name="Group 45">
            <a:extLst>
              <a:ext uri="{FF2B5EF4-FFF2-40B4-BE49-F238E27FC236}">
                <a16:creationId xmlns:a16="http://schemas.microsoft.com/office/drawing/2014/main" id="{0F45F1EA-6B1B-4E36-A2A4-4B3807FC158C}"/>
              </a:ext>
            </a:extLst>
          </p:cNvPr>
          <p:cNvGrpSpPr>
            <a:grpSpLocks/>
          </p:cNvGrpSpPr>
          <p:nvPr/>
        </p:nvGrpSpPr>
        <p:grpSpPr bwMode="auto">
          <a:xfrm>
            <a:off x="4643438" y="2852738"/>
            <a:ext cx="3505200" cy="1411287"/>
            <a:chOff x="2784" y="2513"/>
            <a:chExt cx="2208" cy="889"/>
          </a:xfrm>
        </p:grpSpPr>
        <p:sp>
          <p:nvSpPr>
            <p:cNvPr id="33838" name="Rectangle 46">
              <a:extLst>
                <a:ext uri="{FF2B5EF4-FFF2-40B4-BE49-F238E27FC236}">
                  <a16:creationId xmlns:a16="http://schemas.microsoft.com/office/drawing/2014/main" id="{E75FC228-CF88-46A7-9C37-5D417E44FF06}"/>
                </a:ext>
              </a:extLst>
            </p:cNvPr>
            <p:cNvSpPr>
              <a:spLocks noChangeArrowheads="1"/>
            </p:cNvSpPr>
            <p:nvPr/>
          </p:nvSpPr>
          <p:spPr bwMode="auto">
            <a:xfrm>
              <a:off x="3166" y="2513"/>
              <a:ext cx="1368" cy="8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9" name="Rectangle 47">
              <a:extLst>
                <a:ext uri="{FF2B5EF4-FFF2-40B4-BE49-F238E27FC236}">
                  <a16:creationId xmlns:a16="http://schemas.microsoft.com/office/drawing/2014/main" id="{42A24AA3-CE2D-48F4-BC02-1DA9289F77A5}"/>
                </a:ext>
              </a:extLst>
            </p:cNvPr>
            <p:cNvSpPr>
              <a:spLocks noChangeArrowheads="1"/>
            </p:cNvSpPr>
            <p:nvPr/>
          </p:nvSpPr>
          <p:spPr bwMode="auto">
            <a:xfrm>
              <a:off x="3371" y="2686"/>
              <a:ext cx="373" cy="551"/>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0" name="Rectangle 48">
              <a:extLst>
                <a:ext uri="{FF2B5EF4-FFF2-40B4-BE49-F238E27FC236}">
                  <a16:creationId xmlns:a16="http://schemas.microsoft.com/office/drawing/2014/main" id="{F7D34AEF-117E-4B4E-8599-D8F9BB631D5D}"/>
                </a:ext>
              </a:extLst>
            </p:cNvPr>
            <p:cNvSpPr>
              <a:spLocks noChangeArrowheads="1"/>
            </p:cNvSpPr>
            <p:nvPr/>
          </p:nvSpPr>
          <p:spPr bwMode="auto">
            <a:xfrm>
              <a:off x="3951" y="2686"/>
              <a:ext cx="373" cy="551"/>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841" name="Group 49">
              <a:extLst>
                <a:ext uri="{FF2B5EF4-FFF2-40B4-BE49-F238E27FC236}">
                  <a16:creationId xmlns:a16="http://schemas.microsoft.com/office/drawing/2014/main" id="{85B82E43-9C4E-4C17-A14E-41587AD6BF14}"/>
                </a:ext>
              </a:extLst>
            </p:cNvPr>
            <p:cNvGrpSpPr>
              <a:grpSpLocks/>
            </p:cNvGrpSpPr>
            <p:nvPr/>
          </p:nvGrpSpPr>
          <p:grpSpPr bwMode="auto">
            <a:xfrm>
              <a:off x="2985" y="2734"/>
              <a:ext cx="451" cy="467"/>
              <a:chOff x="2985" y="2734"/>
              <a:chExt cx="451" cy="467"/>
            </a:xfrm>
          </p:grpSpPr>
          <p:sp>
            <p:nvSpPr>
              <p:cNvPr id="33842" name="Freeform 50">
                <a:extLst>
                  <a:ext uri="{FF2B5EF4-FFF2-40B4-BE49-F238E27FC236}">
                    <a16:creationId xmlns:a16="http://schemas.microsoft.com/office/drawing/2014/main" id="{623D1272-820F-477B-B65B-17F9161DFC06}"/>
                  </a:ext>
                </a:extLst>
              </p:cNvPr>
              <p:cNvSpPr>
                <a:spLocks/>
              </p:cNvSpPr>
              <p:nvPr/>
            </p:nvSpPr>
            <p:spPr bwMode="auto">
              <a:xfrm>
                <a:off x="3104" y="2820"/>
                <a:ext cx="332"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3" name="Freeform 51">
                <a:extLst>
                  <a:ext uri="{FF2B5EF4-FFF2-40B4-BE49-F238E27FC236}">
                    <a16:creationId xmlns:a16="http://schemas.microsoft.com/office/drawing/2014/main" id="{2F7A71DC-E8C3-43D3-8E6E-16BA08D6B1AA}"/>
                  </a:ext>
                </a:extLst>
              </p:cNvPr>
              <p:cNvSpPr>
                <a:spLocks/>
              </p:cNvSpPr>
              <p:nvPr/>
            </p:nvSpPr>
            <p:spPr bwMode="auto">
              <a:xfrm>
                <a:off x="3101" y="2936"/>
                <a:ext cx="331" cy="89"/>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4" name="Freeform 52">
                <a:extLst>
                  <a:ext uri="{FF2B5EF4-FFF2-40B4-BE49-F238E27FC236}">
                    <a16:creationId xmlns:a16="http://schemas.microsoft.com/office/drawing/2014/main" id="{2B35FDE3-AFE4-4D8E-BF55-5BD233D23282}"/>
                  </a:ext>
                </a:extLst>
              </p:cNvPr>
              <p:cNvSpPr>
                <a:spLocks/>
              </p:cNvSpPr>
              <p:nvPr/>
            </p:nvSpPr>
            <p:spPr bwMode="auto">
              <a:xfrm>
                <a:off x="3104" y="3053"/>
                <a:ext cx="332"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5" name="Freeform 53">
                <a:extLst>
                  <a:ext uri="{FF2B5EF4-FFF2-40B4-BE49-F238E27FC236}">
                    <a16:creationId xmlns:a16="http://schemas.microsoft.com/office/drawing/2014/main" id="{A36AA8E3-7C1E-4AB6-93F5-612F042B1E5B}"/>
                  </a:ext>
                </a:extLst>
              </p:cNvPr>
              <p:cNvSpPr>
                <a:spLocks/>
              </p:cNvSpPr>
              <p:nvPr/>
            </p:nvSpPr>
            <p:spPr bwMode="auto">
              <a:xfrm>
                <a:off x="3032" y="2754"/>
                <a:ext cx="354" cy="2"/>
              </a:xfrm>
              <a:custGeom>
                <a:avLst/>
                <a:gdLst>
                  <a:gd name="T0" fmla="*/ 0 w 354"/>
                  <a:gd name="T1" fmla="*/ 2 h 2"/>
                  <a:gd name="T2" fmla="*/ 354 w 354"/>
                  <a:gd name="T3" fmla="*/ 0 h 2"/>
                </a:gdLst>
                <a:ahLst/>
                <a:cxnLst>
                  <a:cxn ang="0">
                    <a:pos x="T0" y="T1"/>
                  </a:cxn>
                  <a:cxn ang="0">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6" name="Freeform 54">
                <a:extLst>
                  <a:ext uri="{FF2B5EF4-FFF2-40B4-BE49-F238E27FC236}">
                    <a16:creationId xmlns:a16="http://schemas.microsoft.com/office/drawing/2014/main" id="{E6ACA4B6-825B-4C96-A1E2-DBF5D2571F0F}"/>
                  </a:ext>
                </a:extLst>
              </p:cNvPr>
              <p:cNvSpPr>
                <a:spLocks/>
              </p:cNvSpPr>
              <p:nvPr/>
            </p:nvSpPr>
            <p:spPr bwMode="auto">
              <a:xfrm>
                <a:off x="3032" y="3177"/>
                <a:ext cx="130" cy="3"/>
              </a:xfrm>
              <a:custGeom>
                <a:avLst/>
                <a:gdLst>
                  <a:gd name="T0" fmla="*/ 0 w 130"/>
                  <a:gd name="T1" fmla="*/ 3 h 3"/>
                  <a:gd name="T2" fmla="*/ 130 w 130"/>
                  <a:gd name="T3" fmla="*/ 0 h 3"/>
                </a:gdLst>
                <a:ahLst/>
                <a:cxnLst>
                  <a:cxn ang="0">
                    <a:pos x="T0" y="T1"/>
                  </a:cxn>
                  <a:cxn ang="0">
                    <a:pos x="T2" y="T3"/>
                  </a:cxn>
                </a:cxnLst>
                <a:rect l="0" t="0" r="r" b="b"/>
                <a:pathLst>
                  <a:path w="130" h="3">
                    <a:moveTo>
                      <a:pt x="0" y="3"/>
                    </a:moveTo>
                    <a:lnTo>
                      <a:pt x="130"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7" name="Freeform 55">
                <a:extLst>
                  <a:ext uri="{FF2B5EF4-FFF2-40B4-BE49-F238E27FC236}">
                    <a16:creationId xmlns:a16="http://schemas.microsoft.com/office/drawing/2014/main" id="{5A586545-4CC6-420C-B45B-CC8BAA438102}"/>
                  </a:ext>
                </a:extLst>
              </p:cNvPr>
              <p:cNvSpPr>
                <a:spLocks/>
              </p:cNvSpPr>
              <p:nvPr/>
            </p:nvSpPr>
            <p:spPr bwMode="auto">
              <a:xfrm>
                <a:off x="3375" y="2753"/>
                <a:ext cx="44" cy="28"/>
              </a:xfrm>
              <a:custGeom>
                <a:avLst/>
                <a:gdLst>
                  <a:gd name="T0" fmla="*/ 14 w 90"/>
                  <a:gd name="T1" fmla="*/ 1 h 53"/>
                  <a:gd name="T2" fmla="*/ 82 w 90"/>
                  <a:gd name="T3" fmla="*/ 7 h 53"/>
                  <a:gd name="T4" fmla="*/ 60 w 90"/>
                  <a:gd name="T5" fmla="*/ 45 h 53"/>
                  <a:gd name="T6" fmla="*/ 0 w 90"/>
                  <a:gd name="T7" fmla="*/ 53 h 53"/>
                </a:gdLst>
                <a:ahLst/>
                <a:cxnLst>
                  <a:cxn ang="0">
                    <a:pos x="T0" y="T1"/>
                  </a:cxn>
                  <a:cxn ang="0">
                    <a:pos x="T2" y="T3"/>
                  </a:cxn>
                  <a:cxn ang="0">
                    <a:pos x="T4" y="T5"/>
                  </a:cxn>
                  <a:cxn ang="0">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8" name="Oval 56">
                <a:extLst>
                  <a:ext uri="{FF2B5EF4-FFF2-40B4-BE49-F238E27FC236}">
                    <a16:creationId xmlns:a16="http://schemas.microsoft.com/office/drawing/2014/main" id="{F990EFFF-F2E7-4BE4-BE23-B1B9168D3B5D}"/>
                  </a:ext>
                </a:extLst>
              </p:cNvPr>
              <p:cNvSpPr>
                <a:spLocks noChangeArrowheads="1"/>
              </p:cNvSpPr>
              <p:nvPr/>
            </p:nvSpPr>
            <p:spPr bwMode="auto">
              <a:xfrm>
                <a:off x="2985" y="3159"/>
                <a:ext cx="39"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9" name="Oval 57">
                <a:extLst>
                  <a:ext uri="{FF2B5EF4-FFF2-40B4-BE49-F238E27FC236}">
                    <a16:creationId xmlns:a16="http://schemas.microsoft.com/office/drawing/2014/main" id="{7AFD4B0C-3014-49B9-AB32-D20453DEE270}"/>
                  </a:ext>
                </a:extLst>
              </p:cNvPr>
              <p:cNvSpPr>
                <a:spLocks noChangeArrowheads="1"/>
              </p:cNvSpPr>
              <p:nvPr/>
            </p:nvSpPr>
            <p:spPr bwMode="auto">
              <a:xfrm>
                <a:off x="2985" y="2734"/>
                <a:ext cx="39"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50" name="Group 58">
              <a:extLst>
                <a:ext uri="{FF2B5EF4-FFF2-40B4-BE49-F238E27FC236}">
                  <a16:creationId xmlns:a16="http://schemas.microsoft.com/office/drawing/2014/main" id="{C8B67DAA-BAD1-4534-9EBE-5F4746EE15F4}"/>
                </a:ext>
              </a:extLst>
            </p:cNvPr>
            <p:cNvGrpSpPr>
              <a:grpSpLocks/>
            </p:cNvGrpSpPr>
            <p:nvPr/>
          </p:nvGrpSpPr>
          <p:grpSpPr bwMode="auto">
            <a:xfrm>
              <a:off x="3600" y="2736"/>
              <a:ext cx="399" cy="432"/>
              <a:chOff x="3600" y="2736"/>
              <a:chExt cx="399" cy="432"/>
            </a:xfrm>
          </p:grpSpPr>
          <p:sp>
            <p:nvSpPr>
              <p:cNvPr id="33851" name="Freeform 59">
                <a:extLst>
                  <a:ext uri="{FF2B5EF4-FFF2-40B4-BE49-F238E27FC236}">
                    <a16:creationId xmlns:a16="http://schemas.microsoft.com/office/drawing/2014/main" id="{3428977A-E226-45E4-A70E-3AD3AFFFDC7A}"/>
                  </a:ext>
                </a:extLst>
              </p:cNvPr>
              <p:cNvSpPr>
                <a:spLocks/>
              </p:cNvSpPr>
              <p:nvPr/>
            </p:nvSpPr>
            <p:spPr bwMode="auto">
              <a:xfrm>
                <a:off x="3699" y="2822"/>
                <a:ext cx="300"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2" name="Freeform 60">
                <a:extLst>
                  <a:ext uri="{FF2B5EF4-FFF2-40B4-BE49-F238E27FC236}">
                    <a16:creationId xmlns:a16="http://schemas.microsoft.com/office/drawing/2014/main" id="{B81BA7F3-DD69-4092-BB5F-7D7E37360240}"/>
                  </a:ext>
                </a:extLst>
              </p:cNvPr>
              <p:cNvSpPr>
                <a:spLocks/>
              </p:cNvSpPr>
              <p:nvPr/>
            </p:nvSpPr>
            <p:spPr bwMode="auto">
              <a:xfrm>
                <a:off x="3696" y="2938"/>
                <a:ext cx="299" cy="89"/>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3" name="Freeform 61">
                <a:extLst>
                  <a:ext uri="{FF2B5EF4-FFF2-40B4-BE49-F238E27FC236}">
                    <a16:creationId xmlns:a16="http://schemas.microsoft.com/office/drawing/2014/main" id="{681328C5-D679-4C40-8519-57A52A31C791}"/>
                  </a:ext>
                </a:extLst>
              </p:cNvPr>
              <p:cNvSpPr>
                <a:spLocks/>
              </p:cNvSpPr>
              <p:nvPr/>
            </p:nvSpPr>
            <p:spPr bwMode="auto">
              <a:xfrm>
                <a:off x="3699" y="3055"/>
                <a:ext cx="300"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4" name="Freeform 62">
                <a:extLst>
                  <a:ext uri="{FF2B5EF4-FFF2-40B4-BE49-F238E27FC236}">
                    <a16:creationId xmlns:a16="http://schemas.microsoft.com/office/drawing/2014/main" id="{4EA4FD82-2B66-4B88-BA5B-5EAF53B3CA0F}"/>
                  </a:ext>
                </a:extLst>
              </p:cNvPr>
              <p:cNvSpPr>
                <a:spLocks/>
              </p:cNvSpPr>
              <p:nvPr/>
            </p:nvSpPr>
            <p:spPr bwMode="auto">
              <a:xfrm>
                <a:off x="3643" y="2756"/>
                <a:ext cx="320" cy="2"/>
              </a:xfrm>
              <a:custGeom>
                <a:avLst/>
                <a:gdLst>
                  <a:gd name="T0" fmla="*/ 0 w 354"/>
                  <a:gd name="T1" fmla="*/ 2 h 2"/>
                  <a:gd name="T2" fmla="*/ 354 w 354"/>
                  <a:gd name="T3" fmla="*/ 0 h 2"/>
                </a:gdLst>
                <a:ahLst/>
                <a:cxnLst>
                  <a:cxn ang="0">
                    <a:pos x="T0" y="T1"/>
                  </a:cxn>
                  <a:cxn ang="0">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5" name="Freeform 63">
                <a:extLst>
                  <a:ext uri="{FF2B5EF4-FFF2-40B4-BE49-F238E27FC236}">
                    <a16:creationId xmlns:a16="http://schemas.microsoft.com/office/drawing/2014/main" id="{76B30D7C-78C6-4CF1-8794-040D47F70C2B}"/>
                  </a:ext>
                </a:extLst>
              </p:cNvPr>
              <p:cNvSpPr>
                <a:spLocks/>
              </p:cNvSpPr>
              <p:nvPr/>
            </p:nvSpPr>
            <p:spPr bwMode="auto">
              <a:xfrm>
                <a:off x="3652" y="3156"/>
                <a:ext cx="96" cy="4"/>
              </a:xfrm>
              <a:custGeom>
                <a:avLst/>
                <a:gdLst>
                  <a:gd name="T0" fmla="*/ 0 w 96"/>
                  <a:gd name="T1" fmla="*/ 0 h 4"/>
                  <a:gd name="T2" fmla="*/ 96 w 96"/>
                  <a:gd name="T3" fmla="*/ 4 h 4"/>
                </a:gdLst>
                <a:ahLst/>
                <a:cxnLst>
                  <a:cxn ang="0">
                    <a:pos x="T0" y="T1"/>
                  </a:cxn>
                  <a:cxn ang="0">
                    <a:pos x="T2" y="T3"/>
                  </a:cxn>
                </a:cxnLst>
                <a:rect l="0" t="0" r="r" b="b"/>
                <a:pathLst>
                  <a:path w="96" h="4">
                    <a:moveTo>
                      <a:pt x="0" y="0"/>
                    </a:moveTo>
                    <a:lnTo>
                      <a:pt x="96" y="4"/>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6" name="Freeform 64">
                <a:extLst>
                  <a:ext uri="{FF2B5EF4-FFF2-40B4-BE49-F238E27FC236}">
                    <a16:creationId xmlns:a16="http://schemas.microsoft.com/office/drawing/2014/main" id="{1BE34E2C-24B4-4D56-9103-2D7511A62AD5}"/>
                  </a:ext>
                </a:extLst>
              </p:cNvPr>
              <p:cNvSpPr>
                <a:spLocks/>
              </p:cNvSpPr>
              <p:nvPr/>
            </p:nvSpPr>
            <p:spPr bwMode="auto">
              <a:xfrm>
                <a:off x="3944" y="2755"/>
                <a:ext cx="40" cy="28"/>
              </a:xfrm>
              <a:custGeom>
                <a:avLst/>
                <a:gdLst>
                  <a:gd name="T0" fmla="*/ 14 w 90"/>
                  <a:gd name="T1" fmla="*/ 1 h 53"/>
                  <a:gd name="T2" fmla="*/ 82 w 90"/>
                  <a:gd name="T3" fmla="*/ 7 h 53"/>
                  <a:gd name="T4" fmla="*/ 60 w 90"/>
                  <a:gd name="T5" fmla="*/ 45 h 53"/>
                  <a:gd name="T6" fmla="*/ 0 w 90"/>
                  <a:gd name="T7" fmla="*/ 53 h 53"/>
                </a:gdLst>
                <a:ahLst/>
                <a:cxnLst>
                  <a:cxn ang="0">
                    <a:pos x="T0" y="T1"/>
                  </a:cxn>
                  <a:cxn ang="0">
                    <a:pos x="T2" y="T3"/>
                  </a:cxn>
                  <a:cxn ang="0">
                    <a:pos x="T4" y="T5"/>
                  </a:cxn>
                  <a:cxn ang="0">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7" name="Oval 65">
                <a:extLst>
                  <a:ext uri="{FF2B5EF4-FFF2-40B4-BE49-F238E27FC236}">
                    <a16:creationId xmlns:a16="http://schemas.microsoft.com/office/drawing/2014/main" id="{3E012564-42AC-4635-A8A3-3C5765E8C90D}"/>
                  </a:ext>
                </a:extLst>
              </p:cNvPr>
              <p:cNvSpPr>
                <a:spLocks noChangeArrowheads="1"/>
              </p:cNvSpPr>
              <p:nvPr/>
            </p:nvSpPr>
            <p:spPr bwMode="auto">
              <a:xfrm>
                <a:off x="3613" y="312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8" name="Oval 66">
                <a:extLst>
                  <a:ext uri="{FF2B5EF4-FFF2-40B4-BE49-F238E27FC236}">
                    <a16:creationId xmlns:a16="http://schemas.microsoft.com/office/drawing/2014/main" id="{05C229B9-0118-4384-8FC5-F41853BAD541}"/>
                  </a:ext>
                </a:extLst>
              </p:cNvPr>
              <p:cNvSpPr>
                <a:spLocks noChangeArrowheads="1"/>
              </p:cNvSpPr>
              <p:nvPr/>
            </p:nvSpPr>
            <p:spPr bwMode="auto">
              <a:xfrm>
                <a:off x="3600" y="273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59" name="Group 67">
              <a:extLst>
                <a:ext uri="{FF2B5EF4-FFF2-40B4-BE49-F238E27FC236}">
                  <a16:creationId xmlns:a16="http://schemas.microsoft.com/office/drawing/2014/main" id="{551CC3F0-0A14-4F4C-9904-543DA3807DA5}"/>
                </a:ext>
              </a:extLst>
            </p:cNvPr>
            <p:cNvGrpSpPr>
              <a:grpSpLocks/>
            </p:cNvGrpSpPr>
            <p:nvPr/>
          </p:nvGrpSpPr>
          <p:grpSpPr bwMode="auto">
            <a:xfrm>
              <a:off x="4272" y="2742"/>
              <a:ext cx="384" cy="426"/>
              <a:chOff x="4272" y="2742"/>
              <a:chExt cx="384" cy="426"/>
            </a:xfrm>
          </p:grpSpPr>
          <p:sp>
            <p:nvSpPr>
              <p:cNvPr id="33860" name="Freeform 68">
                <a:extLst>
                  <a:ext uri="{FF2B5EF4-FFF2-40B4-BE49-F238E27FC236}">
                    <a16:creationId xmlns:a16="http://schemas.microsoft.com/office/drawing/2014/main" id="{A9F0E689-B27A-4DAE-8593-D7D25633CBDA}"/>
                  </a:ext>
                </a:extLst>
              </p:cNvPr>
              <p:cNvSpPr>
                <a:spLocks/>
              </p:cNvSpPr>
              <p:nvPr/>
            </p:nvSpPr>
            <p:spPr bwMode="auto">
              <a:xfrm flipH="1" flipV="1">
                <a:off x="4272" y="3016"/>
                <a:ext cx="317" cy="56"/>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1" name="Freeform 69">
                <a:extLst>
                  <a:ext uri="{FF2B5EF4-FFF2-40B4-BE49-F238E27FC236}">
                    <a16:creationId xmlns:a16="http://schemas.microsoft.com/office/drawing/2014/main" id="{7CC4E5BB-1276-44A1-8105-E10DD75F03CC}"/>
                  </a:ext>
                </a:extLst>
              </p:cNvPr>
              <p:cNvSpPr>
                <a:spLocks/>
              </p:cNvSpPr>
              <p:nvPr/>
            </p:nvSpPr>
            <p:spPr bwMode="auto">
              <a:xfrm flipH="1" flipV="1">
                <a:off x="4276" y="2925"/>
                <a:ext cx="317" cy="51"/>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2" name="Freeform 70">
                <a:extLst>
                  <a:ext uri="{FF2B5EF4-FFF2-40B4-BE49-F238E27FC236}">
                    <a16:creationId xmlns:a16="http://schemas.microsoft.com/office/drawing/2014/main" id="{B78A70C3-4F4C-456F-BC9B-06C73FF88D3C}"/>
                  </a:ext>
                </a:extLst>
              </p:cNvPr>
              <p:cNvSpPr>
                <a:spLocks/>
              </p:cNvSpPr>
              <p:nvPr/>
            </p:nvSpPr>
            <p:spPr bwMode="auto">
              <a:xfrm flipH="1" flipV="1">
                <a:off x="4272" y="2784"/>
                <a:ext cx="317" cy="65"/>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Lst>
                <a:ahLst/>
                <a:cxnLst>
                  <a:cxn ang="0">
                    <a:pos x="T0" y="T1"/>
                  </a:cxn>
                  <a:cxn ang="0">
                    <a:pos x="T2" y="T3"/>
                  </a:cxn>
                  <a:cxn ang="0">
                    <a:pos x="T4" y="T5"/>
                  </a:cxn>
                  <a:cxn ang="0">
                    <a:pos x="T6" y="T7"/>
                  </a:cxn>
                  <a:cxn ang="0">
                    <a:pos x="T8" y="T9"/>
                  </a:cxn>
                  <a:cxn ang="0">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3" name="Freeform 71">
                <a:extLst>
                  <a:ext uri="{FF2B5EF4-FFF2-40B4-BE49-F238E27FC236}">
                    <a16:creationId xmlns:a16="http://schemas.microsoft.com/office/drawing/2014/main" id="{459F2AC4-0D4D-4C13-BC94-9DDEC3EDEFEC}"/>
                  </a:ext>
                </a:extLst>
              </p:cNvPr>
              <p:cNvSpPr>
                <a:spLocks/>
              </p:cNvSpPr>
              <p:nvPr/>
            </p:nvSpPr>
            <p:spPr bwMode="auto">
              <a:xfrm flipH="1" flipV="1">
                <a:off x="4308" y="3146"/>
                <a:ext cx="320" cy="2"/>
              </a:xfrm>
              <a:custGeom>
                <a:avLst/>
                <a:gdLst>
                  <a:gd name="T0" fmla="*/ 0 w 354"/>
                  <a:gd name="T1" fmla="*/ 2 h 2"/>
                  <a:gd name="T2" fmla="*/ 354 w 354"/>
                  <a:gd name="T3" fmla="*/ 0 h 2"/>
                </a:gdLst>
                <a:ahLst/>
                <a:cxnLst>
                  <a:cxn ang="0">
                    <a:pos x="T0" y="T1"/>
                  </a:cxn>
                  <a:cxn ang="0">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4" name="Freeform 72">
                <a:extLst>
                  <a:ext uri="{FF2B5EF4-FFF2-40B4-BE49-F238E27FC236}">
                    <a16:creationId xmlns:a16="http://schemas.microsoft.com/office/drawing/2014/main" id="{01E51546-7396-4620-AF19-A6AB3A4F810B}"/>
                  </a:ext>
                </a:extLst>
              </p:cNvPr>
              <p:cNvSpPr>
                <a:spLocks/>
              </p:cNvSpPr>
              <p:nvPr/>
            </p:nvSpPr>
            <p:spPr bwMode="auto">
              <a:xfrm>
                <a:off x="4532" y="2764"/>
                <a:ext cx="88" cy="1"/>
              </a:xfrm>
              <a:custGeom>
                <a:avLst/>
                <a:gdLst>
                  <a:gd name="T0" fmla="*/ 88 w 88"/>
                  <a:gd name="T1" fmla="*/ 0 h 1"/>
                  <a:gd name="T2" fmla="*/ 0 w 88"/>
                  <a:gd name="T3" fmla="*/ 0 h 1"/>
                </a:gdLst>
                <a:ahLst/>
                <a:cxnLst>
                  <a:cxn ang="0">
                    <a:pos x="T0" y="T1"/>
                  </a:cxn>
                  <a:cxn ang="0">
                    <a:pos x="T2" y="T3"/>
                  </a:cxn>
                </a:cxnLst>
                <a:rect l="0" t="0" r="r" b="b"/>
                <a:pathLst>
                  <a:path w="88" h="1">
                    <a:moveTo>
                      <a:pt x="88" y="0"/>
                    </a:moveTo>
                    <a:lnTo>
                      <a:pt x="0"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5" name="Freeform 73">
                <a:extLst>
                  <a:ext uri="{FF2B5EF4-FFF2-40B4-BE49-F238E27FC236}">
                    <a16:creationId xmlns:a16="http://schemas.microsoft.com/office/drawing/2014/main" id="{418DDE6B-3732-4FDB-A458-57EA8AE4DC7B}"/>
                  </a:ext>
                </a:extLst>
              </p:cNvPr>
              <p:cNvSpPr>
                <a:spLocks/>
              </p:cNvSpPr>
              <p:nvPr/>
            </p:nvSpPr>
            <p:spPr bwMode="auto">
              <a:xfrm flipH="1" flipV="1">
                <a:off x="4287" y="3121"/>
                <a:ext cx="40" cy="28"/>
              </a:xfrm>
              <a:custGeom>
                <a:avLst/>
                <a:gdLst>
                  <a:gd name="T0" fmla="*/ 14 w 90"/>
                  <a:gd name="T1" fmla="*/ 1 h 53"/>
                  <a:gd name="T2" fmla="*/ 82 w 90"/>
                  <a:gd name="T3" fmla="*/ 7 h 53"/>
                  <a:gd name="T4" fmla="*/ 60 w 90"/>
                  <a:gd name="T5" fmla="*/ 45 h 53"/>
                  <a:gd name="T6" fmla="*/ 0 w 90"/>
                  <a:gd name="T7" fmla="*/ 53 h 53"/>
                </a:gdLst>
                <a:ahLst/>
                <a:cxnLst>
                  <a:cxn ang="0">
                    <a:pos x="T0" y="T1"/>
                  </a:cxn>
                  <a:cxn ang="0">
                    <a:pos x="T2" y="T3"/>
                  </a:cxn>
                  <a:cxn ang="0">
                    <a:pos x="T4" y="T5"/>
                  </a:cxn>
                  <a:cxn ang="0">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6" name="Oval 74">
                <a:extLst>
                  <a:ext uri="{FF2B5EF4-FFF2-40B4-BE49-F238E27FC236}">
                    <a16:creationId xmlns:a16="http://schemas.microsoft.com/office/drawing/2014/main" id="{52F9FEE8-F72D-456C-9176-A01504E0E500}"/>
                  </a:ext>
                </a:extLst>
              </p:cNvPr>
              <p:cNvSpPr>
                <a:spLocks noChangeArrowheads="1"/>
              </p:cNvSpPr>
              <p:nvPr/>
            </p:nvSpPr>
            <p:spPr bwMode="auto">
              <a:xfrm flipH="1" flipV="1">
                <a:off x="4621" y="2742"/>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7" name="Oval 75">
                <a:extLst>
                  <a:ext uri="{FF2B5EF4-FFF2-40B4-BE49-F238E27FC236}">
                    <a16:creationId xmlns:a16="http://schemas.microsoft.com/office/drawing/2014/main" id="{2CA19872-8D12-4A57-A7A7-F578137CDA5B}"/>
                  </a:ext>
                </a:extLst>
              </p:cNvPr>
              <p:cNvSpPr>
                <a:spLocks noChangeArrowheads="1"/>
              </p:cNvSpPr>
              <p:nvPr/>
            </p:nvSpPr>
            <p:spPr bwMode="auto">
              <a:xfrm flipH="1" flipV="1">
                <a:off x="4621" y="312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68" name="Text Box 76">
              <a:extLst>
                <a:ext uri="{FF2B5EF4-FFF2-40B4-BE49-F238E27FC236}">
                  <a16:creationId xmlns:a16="http://schemas.microsoft.com/office/drawing/2014/main" id="{A06C8615-71C7-486B-BE57-446E3A50F06B}"/>
                </a:ext>
              </a:extLst>
            </p:cNvPr>
            <p:cNvSpPr txBox="1">
              <a:spLocks noChangeArrowheads="1"/>
            </p:cNvSpPr>
            <p:nvPr/>
          </p:nvSpPr>
          <p:spPr bwMode="auto">
            <a:xfrm>
              <a:off x="2784" y="26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3869" name="Text Box 77">
              <a:extLst>
                <a:ext uri="{FF2B5EF4-FFF2-40B4-BE49-F238E27FC236}">
                  <a16:creationId xmlns:a16="http://schemas.microsoft.com/office/drawing/2014/main" id="{6E1637E8-0FAA-4DC8-9996-D71D328D6529}"/>
                </a:ext>
              </a:extLst>
            </p:cNvPr>
            <p:cNvSpPr txBox="1">
              <a:spLocks noChangeArrowheads="1"/>
            </p:cNvSpPr>
            <p:nvPr/>
          </p:nvSpPr>
          <p:spPr bwMode="auto">
            <a:xfrm>
              <a:off x="2784" y="306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3870" name="Text Box 78">
              <a:extLst>
                <a:ext uri="{FF2B5EF4-FFF2-40B4-BE49-F238E27FC236}">
                  <a16:creationId xmlns:a16="http://schemas.microsoft.com/office/drawing/2014/main" id="{FD16FDFE-63D1-4882-92FC-BEC9C3E6548F}"/>
                </a:ext>
              </a:extLst>
            </p:cNvPr>
            <p:cNvSpPr txBox="1">
              <a:spLocks noChangeArrowheads="1"/>
            </p:cNvSpPr>
            <p:nvPr/>
          </p:nvSpPr>
          <p:spPr bwMode="auto">
            <a:xfrm>
              <a:off x="3456" y="26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33871" name="Text Box 79">
              <a:extLst>
                <a:ext uri="{FF2B5EF4-FFF2-40B4-BE49-F238E27FC236}">
                  <a16:creationId xmlns:a16="http://schemas.microsoft.com/office/drawing/2014/main" id="{84C2B106-D1FA-490B-B125-68B621D05CDB}"/>
                </a:ext>
              </a:extLst>
            </p:cNvPr>
            <p:cNvSpPr txBox="1">
              <a:spLocks noChangeArrowheads="1"/>
            </p:cNvSpPr>
            <p:nvPr/>
          </p:nvSpPr>
          <p:spPr bwMode="auto">
            <a:xfrm>
              <a:off x="3456" y="301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33872" name="Text Box 80">
              <a:extLst>
                <a:ext uri="{FF2B5EF4-FFF2-40B4-BE49-F238E27FC236}">
                  <a16:creationId xmlns:a16="http://schemas.microsoft.com/office/drawing/2014/main" id="{2215E2D9-B120-44CA-B480-620B5A3E7C71}"/>
                </a:ext>
              </a:extLst>
            </p:cNvPr>
            <p:cNvSpPr txBox="1">
              <a:spLocks noChangeArrowheads="1"/>
            </p:cNvSpPr>
            <p:nvPr/>
          </p:nvSpPr>
          <p:spPr bwMode="auto">
            <a:xfrm>
              <a:off x="4656" y="301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sp>
          <p:nvSpPr>
            <p:cNvPr id="33873" name="Text Box 81">
              <a:extLst>
                <a:ext uri="{FF2B5EF4-FFF2-40B4-BE49-F238E27FC236}">
                  <a16:creationId xmlns:a16="http://schemas.microsoft.com/office/drawing/2014/main" id="{8BA410BF-291E-4335-997B-AAA5E522EA18}"/>
                </a:ext>
              </a:extLst>
            </p:cNvPr>
            <p:cNvSpPr txBox="1">
              <a:spLocks noChangeArrowheads="1"/>
            </p:cNvSpPr>
            <p:nvPr/>
          </p:nvSpPr>
          <p:spPr bwMode="auto">
            <a:xfrm>
              <a:off x="4656" y="264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grpSp>
      <p:sp>
        <p:nvSpPr>
          <p:cNvPr id="33874" name="Text Box 82">
            <a:extLst>
              <a:ext uri="{FF2B5EF4-FFF2-40B4-BE49-F238E27FC236}">
                <a16:creationId xmlns:a16="http://schemas.microsoft.com/office/drawing/2014/main" id="{78400837-FF86-4310-A7EB-201F3985D3B9}"/>
              </a:ext>
            </a:extLst>
          </p:cNvPr>
          <p:cNvSpPr txBox="1">
            <a:spLocks noChangeArrowheads="1"/>
          </p:cNvSpPr>
          <p:nvPr/>
        </p:nvSpPr>
        <p:spPr bwMode="auto">
          <a:xfrm>
            <a:off x="4932363" y="2852738"/>
            <a:ext cx="38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ea typeface="宋体" panose="02010600030101010101" pitchFamily="2" charset="-122"/>
              </a:rPr>
              <a:t>*</a:t>
            </a:r>
          </a:p>
        </p:txBody>
      </p:sp>
      <p:sp>
        <p:nvSpPr>
          <p:cNvPr id="33875" name="Text Box 83">
            <a:extLst>
              <a:ext uri="{FF2B5EF4-FFF2-40B4-BE49-F238E27FC236}">
                <a16:creationId xmlns:a16="http://schemas.microsoft.com/office/drawing/2014/main" id="{490DAFD1-7F83-489A-B97B-ADAD180E1BD9}"/>
              </a:ext>
            </a:extLst>
          </p:cNvPr>
          <p:cNvSpPr txBox="1">
            <a:spLocks noChangeArrowheads="1"/>
          </p:cNvSpPr>
          <p:nvPr/>
        </p:nvSpPr>
        <p:spPr bwMode="auto">
          <a:xfrm>
            <a:off x="5867400" y="3500438"/>
            <a:ext cx="457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ea typeface="宋体" panose="02010600030101010101" pitchFamily="2" charset="-122"/>
              </a:rPr>
              <a:t>*</a:t>
            </a:r>
          </a:p>
        </p:txBody>
      </p:sp>
      <p:sp>
        <p:nvSpPr>
          <p:cNvPr id="33876" name="Text Box 84">
            <a:extLst>
              <a:ext uri="{FF2B5EF4-FFF2-40B4-BE49-F238E27FC236}">
                <a16:creationId xmlns:a16="http://schemas.microsoft.com/office/drawing/2014/main" id="{6EF92364-5EF6-49BF-9036-32C3647282B1}"/>
              </a:ext>
            </a:extLst>
          </p:cNvPr>
          <p:cNvSpPr txBox="1">
            <a:spLocks noChangeArrowheads="1"/>
          </p:cNvSpPr>
          <p:nvPr/>
        </p:nvSpPr>
        <p:spPr bwMode="auto">
          <a:xfrm>
            <a:off x="7451725" y="3500438"/>
            <a:ext cx="30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sp>
        <p:nvSpPr>
          <p:cNvPr id="33877" name="Text Box 85">
            <a:extLst>
              <a:ext uri="{FF2B5EF4-FFF2-40B4-BE49-F238E27FC236}">
                <a16:creationId xmlns:a16="http://schemas.microsoft.com/office/drawing/2014/main" id="{FFEF620E-3040-4F39-9AD3-77E20087199A}"/>
              </a:ext>
            </a:extLst>
          </p:cNvPr>
          <p:cNvSpPr txBox="1">
            <a:spLocks noChangeArrowheads="1"/>
          </p:cNvSpPr>
          <p:nvPr/>
        </p:nvSpPr>
        <p:spPr bwMode="auto">
          <a:xfrm>
            <a:off x="4787900" y="2852738"/>
            <a:ext cx="30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dirty="0">
                <a:ea typeface="宋体" panose="02010600030101010101" pitchFamily="2" charset="-122"/>
                <a:sym typeface="Symbol" panose="05050102010706020507" pitchFamily="18" charset="2"/>
              </a:rPr>
              <a:t></a:t>
            </a:r>
            <a:endParaRPr kumimoji="1" lang="en-US" altLang="zh-CN" b="1" dirty="0">
              <a:ea typeface="宋体" panose="02010600030101010101" pitchFamily="2" charset="-122"/>
            </a:endParaRPr>
          </a:p>
        </p:txBody>
      </p:sp>
      <p:sp>
        <p:nvSpPr>
          <p:cNvPr id="33878" name="Text Box 86">
            <a:extLst>
              <a:ext uri="{FF2B5EF4-FFF2-40B4-BE49-F238E27FC236}">
                <a16:creationId xmlns:a16="http://schemas.microsoft.com/office/drawing/2014/main" id="{3FCCCF0D-E46B-42A1-9F26-B65E486E5C38}"/>
              </a:ext>
            </a:extLst>
          </p:cNvPr>
          <p:cNvSpPr txBox="1">
            <a:spLocks noChangeArrowheads="1"/>
          </p:cNvSpPr>
          <p:nvPr/>
        </p:nvSpPr>
        <p:spPr bwMode="auto">
          <a:xfrm>
            <a:off x="5795963" y="2852738"/>
            <a:ext cx="45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ea typeface="宋体" panose="02010600030101010101" pitchFamily="2" charset="-122"/>
                <a:sym typeface="Symbol" panose="05050102010706020507" pitchFamily="18" charset="2"/>
              </a:rPr>
              <a:t></a:t>
            </a:r>
            <a:endParaRPr kumimoji="1" lang="en-US" altLang="zh-CN" sz="2400" b="1" dirty="0">
              <a:ea typeface="宋体" panose="02010600030101010101" pitchFamily="2" charset="-122"/>
            </a:endParaRPr>
          </a:p>
        </p:txBody>
      </p:sp>
      <p:sp>
        <p:nvSpPr>
          <p:cNvPr id="33879" name="Text Box 87">
            <a:extLst>
              <a:ext uri="{FF2B5EF4-FFF2-40B4-BE49-F238E27FC236}">
                <a16:creationId xmlns:a16="http://schemas.microsoft.com/office/drawing/2014/main" id="{D1B6996E-F164-45AE-93A4-AE11818D50D6}"/>
              </a:ext>
            </a:extLst>
          </p:cNvPr>
          <p:cNvSpPr txBox="1">
            <a:spLocks noChangeArrowheads="1"/>
          </p:cNvSpPr>
          <p:nvPr/>
        </p:nvSpPr>
        <p:spPr bwMode="auto">
          <a:xfrm>
            <a:off x="7380288" y="3860800"/>
            <a:ext cx="45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ea typeface="宋体" panose="02010600030101010101" pitchFamily="2" charset="-122"/>
                <a:sym typeface="Symbol" panose="05050102010706020507" pitchFamily="18" charset="2"/>
              </a:rPr>
              <a:t></a:t>
            </a:r>
            <a:endParaRPr kumimoji="1" lang="en-US" altLang="zh-CN" sz="2400" b="1">
              <a:ea typeface="宋体" panose="02010600030101010101" pitchFamily="2" charset="-122"/>
            </a:endParaRPr>
          </a:p>
        </p:txBody>
      </p:sp>
      <p:sp>
        <p:nvSpPr>
          <p:cNvPr id="33880" name="Text Box 88">
            <a:extLst>
              <a:ext uri="{FF2B5EF4-FFF2-40B4-BE49-F238E27FC236}">
                <a16:creationId xmlns:a16="http://schemas.microsoft.com/office/drawing/2014/main" id="{F364F8AF-3BE1-4D98-AC25-A0ABB5687FE1}"/>
              </a:ext>
            </a:extLst>
          </p:cNvPr>
          <p:cNvSpPr txBox="1">
            <a:spLocks noChangeArrowheads="1"/>
          </p:cNvSpPr>
          <p:nvPr/>
        </p:nvSpPr>
        <p:spPr bwMode="auto">
          <a:xfrm>
            <a:off x="539750" y="2420938"/>
            <a:ext cx="609600"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p>
        </p:txBody>
      </p:sp>
      <p:grpSp>
        <p:nvGrpSpPr>
          <p:cNvPr id="33881" name="Group 89">
            <a:extLst>
              <a:ext uri="{FF2B5EF4-FFF2-40B4-BE49-F238E27FC236}">
                <a16:creationId xmlns:a16="http://schemas.microsoft.com/office/drawing/2014/main" id="{D5F91263-1791-4598-83CF-025BF19DC487}"/>
              </a:ext>
            </a:extLst>
          </p:cNvPr>
          <p:cNvGrpSpPr>
            <a:grpSpLocks/>
          </p:cNvGrpSpPr>
          <p:nvPr/>
        </p:nvGrpSpPr>
        <p:grpSpPr bwMode="auto">
          <a:xfrm>
            <a:off x="6372225" y="2997200"/>
            <a:ext cx="827088" cy="1084263"/>
            <a:chOff x="4807" y="3456"/>
            <a:chExt cx="521" cy="683"/>
          </a:xfrm>
        </p:grpSpPr>
        <p:sp>
          <p:nvSpPr>
            <p:cNvPr id="33882" name="AutoShape 90">
              <a:extLst>
                <a:ext uri="{FF2B5EF4-FFF2-40B4-BE49-F238E27FC236}">
                  <a16:creationId xmlns:a16="http://schemas.microsoft.com/office/drawing/2014/main" id="{429A1723-4B76-4279-AB48-7DA7EB62D59E}"/>
                </a:ext>
              </a:extLst>
            </p:cNvPr>
            <p:cNvSpPr>
              <a:spLocks noChangeArrowheads="1"/>
            </p:cNvSpPr>
            <p:nvPr/>
          </p:nvSpPr>
          <p:spPr bwMode="auto">
            <a:xfrm>
              <a:off x="4807" y="3456"/>
              <a:ext cx="521" cy="683"/>
            </a:xfrm>
            <a:prstGeom prst="flowChartAlternateProcess">
              <a:avLst/>
            </a:prstGeom>
            <a:noFill/>
            <a:ln w="28575">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3" name="Line 91">
              <a:extLst>
                <a:ext uri="{FF2B5EF4-FFF2-40B4-BE49-F238E27FC236}">
                  <a16:creationId xmlns:a16="http://schemas.microsoft.com/office/drawing/2014/main" id="{0DDDF82D-AFC4-455B-A4DA-27CC3B4227AA}"/>
                </a:ext>
              </a:extLst>
            </p:cNvPr>
            <p:cNvSpPr>
              <a:spLocks noChangeShapeType="1"/>
            </p:cNvSpPr>
            <p:nvPr/>
          </p:nvSpPr>
          <p:spPr bwMode="auto">
            <a:xfrm>
              <a:off x="4992" y="3456"/>
              <a:ext cx="18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86" name="Text Box 94">
            <a:extLst>
              <a:ext uri="{FF2B5EF4-FFF2-40B4-BE49-F238E27FC236}">
                <a16:creationId xmlns:a16="http://schemas.microsoft.com/office/drawing/2014/main" id="{DB291D3C-2941-456E-A5AE-73BCC70CDBF9}"/>
              </a:ext>
            </a:extLst>
          </p:cNvPr>
          <p:cNvSpPr txBox="1">
            <a:spLocks noChangeArrowheads="1"/>
          </p:cNvSpPr>
          <p:nvPr/>
        </p:nvSpPr>
        <p:spPr bwMode="auto">
          <a:xfrm>
            <a:off x="539750" y="4797425"/>
            <a:ext cx="80645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dirty="0">
                <a:solidFill>
                  <a:srgbClr val="FFFF00"/>
                </a:solidFill>
                <a:latin typeface="楷体_GB2312" pitchFamily="49" charset="-122"/>
                <a:ea typeface="楷体_GB2312" pitchFamily="49" charset="-122"/>
              </a:rPr>
              <a:t>(2)</a:t>
            </a:r>
            <a:r>
              <a:rPr kumimoji="1" lang="zh-CN" altLang="en-US" b="1" dirty="0">
                <a:solidFill>
                  <a:srgbClr val="FFFF00"/>
                </a:solidFill>
                <a:latin typeface="楷体_GB2312" pitchFamily="49" charset="-122"/>
                <a:ea typeface="楷体_GB2312" pitchFamily="49" charset="-122"/>
              </a:rPr>
              <a:t>当随时间增大的时变电流从</a:t>
            </a:r>
            <a:r>
              <a:rPr kumimoji="1" lang="zh-CN" altLang="en-US" b="1" u="sng" dirty="0">
                <a:solidFill>
                  <a:srgbClr val="FFFF00"/>
                </a:solidFill>
                <a:latin typeface="楷体_GB2312" pitchFamily="49" charset="-122"/>
                <a:ea typeface="楷体_GB2312" pitchFamily="49" charset="-122"/>
              </a:rPr>
              <a:t>一线圈的一端流入</a:t>
            </a:r>
            <a:r>
              <a:rPr kumimoji="1" lang="zh-CN" altLang="en-US" b="1" dirty="0">
                <a:solidFill>
                  <a:srgbClr val="FFFF00"/>
                </a:solidFill>
                <a:latin typeface="楷体_GB2312" pitchFamily="49" charset="-122"/>
                <a:ea typeface="楷体_GB2312" pitchFamily="49" charset="-122"/>
              </a:rPr>
              <a:t>时，将会引起另一线圈相应</a:t>
            </a:r>
            <a:r>
              <a:rPr kumimoji="1" lang="zh-CN" altLang="en-US" b="1" u="sng" dirty="0">
                <a:solidFill>
                  <a:srgbClr val="FFFF00"/>
                </a:solidFill>
                <a:latin typeface="楷体_GB2312" pitchFamily="49" charset="-122"/>
                <a:ea typeface="楷体_GB2312" pitchFamily="49" charset="-122"/>
              </a:rPr>
              <a:t>同名端的电位升高</a:t>
            </a:r>
            <a:r>
              <a:rPr kumimoji="1" lang="zh-CN" altLang="en-US" b="1" dirty="0">
                <a:solidFill>
                  <a:srgbClr val="FFFF00"/>
                </a:solidFill>
                <a:latin typeface="楷体_GB2312" pitchFamily="49" charset="-122"/>
                <a:ea typeface="楷体_GB2312" pitchFamily="49" charset="-122"/>
              </a:rPr>
              <a:t>。</a:t>
            </a:r>
          </a:p>
        </p:txBody>
      </p:sp>
      <p:grpSp>
        <p:nvGrpSpPr>
          <p:cNvPr id="33891" name="Group 99">
            <a:extLst>
              <a:ext uri="{FF2B5EF4-FFF2-40B4-BE49-F238E27FC236}">
                <a16:creationId xmlns:a16="http://schemas.microsoft.com/office/drawing/2014/main" id="{D592A407-92BC-4CB7-BA0E-48345255DC68}"/>
              </a:ext>
            </a:extLst>
          </p:cNvPr>
          <p:cNvGrpSpPr>
            <a:grpSpLocks/>
          </p:cNvGrpSpPr>
          <p:nvPr/>
        </p:nvGrpSpPr>
        <p:grpSpPr bwMode="auto">
          <a:xfrm>
            <a:off x="8316913" y="6446838"/>
            <a:ext cx="792162" cy="366712"/>
            <a:chOff x="5193" y="4020"/>
            <a:chExt cx="499" cy="231"/>
          </a:xfrm>
        </p:grpSpPr>
        <p:pic>
          <p:nvPicPr>
            <p:cNvPr id="33892" name="Picture 100" descr="78900">
              <a:extLst>
                <a:ext uri="{FF2B5EF4-FFF2-40B4-BE49-F238E27FC236}">
                  <a16:creationId xmlns:a16="http://schemas.microsoft.com/office/drawing/2014/main" id="{112CF77C-2F2C-4B14-A824-C7CFBA73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3893" name="Text Box 101">
              <a:hlinkClick r:id="" action="ppaction://hlinkshowjump?jump=nextslide"/>
              <a:extLst>
                <a:ext uri="{FF2B5EF4-FFF2-40B4-BE49-F238E27FC236}">
                  <a16:creationId xmlns:a16="http://schemas.microsoft.com/office/drawing/2014/main" id="{97C6D0D4-007D-4B57-B271-C56BD276956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3894" name="Group 102">
            <a:extLst>
              <a:ext uri="{FF2B5EF4-FFF2-40B4-BE49-F238E27FC236}">
                <a16:creationId xmlns:a16="http://schemas.microsoft.com/office/drawing/2014/main" id="{4A531080-C2D3-4585-9568-C3EEB532A419}"/>
              </a:ext>
            </a:extLst>
          </p:cNvPr>
          <p:cNvGrpSpPr>
            <a:grpSpLocks/>
          </p:cNvGrpSpPr>
          <p:nvPr/>
        </p:nvGrpSpPr>
        <p:grpSpPr bwMode="auto">
          <a:xfrm>
            <a:off x="7453313" y="6446838"/>
            <a:ext cx="792162" cy="366712"/>
            <a:chOff x="4649" y="4020"/>
            <a:chExt cx="499" cy="231"/>
          </a:xfrm>
        </p:grpSpPr>
        <p:pic>
          <p:nvPicPr>
            <p:cNvPr id="33895" name="Picture 103" descr="78900">
              <a:extLst>
                <a:ext uri="{FF2B5EF4-FFF2-40B4-BE49-F238E27FC236}">
                  <a16:creationId xmlns:a16="http://schemas.microsoft.com/office/drawing/2014/main" id="{DE297DDD-CBCD-411E-8D5A-E28E31ECA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3896" name="Text Box 104">
              <a:hlinkClick r:id="" action="ppaction://hlinkshowjump?jump=previousslide"/>
              <a:extLst>
                <a:ext uri="{FF2B5EF4-FFF2-40B4-BE49-F238E27FC236}">
                  <a16:creationId xmlns:a16="http://schemas.microsoft.com/office/drawing/2014/main" id="{D9AE9663-89B6-4171-B619-BE3B74FE78E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3905" name="Group 113">
            <a:extLst>
              <a:ext uri="{FF2B5EF4-FFF2-40B4-BE49-F238E27FC236}">
                <a16:creationId xmlns:a16="http://schemas.microsoft.com/office/drawing/2014/main" id="{7526B4FA-2F74-4F43-8760-D772A17481AE}"/>
              </a:ext>
            </a:extLst>
          </p:cNvPr>
          <p:cNvGrpSpPr>
            <a:grpSpLocks/>
          </p:cNvGrpSpPr>
          <p:nvPr/>
        </p:nvGrpSpPr>
        <p:grpSpPr bwMode="auto">
          <a:xfrm>
            <a:off x="6588125" y="6446838"/>
            <a:ext cx="792163" cy="366712"/>
            <a:chOff x="4649" y="4020"/>
            <a:chExt cx="499" cy="231"/>
          </a:xfrm>
        </p:grpSpPr>
        <p:pic>
          <p:nvPicPr>
            <p:cNvPr id="33906" name="Picture 114" descr="78900">
              <a:extLst>
                <a:ext uri="{FF2B5EF4-FFF2-40B4-BE49-F238E27FC236}">
                  <a16:creationId xmlns:a16="http://schemas.microsoft.com/office/drawing/2014/main" id="{0E94E330-086A-46D8-948D-9A91E7AC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3907" name="Text Box 115">
              <a:hlinkClick r:id="" action="ppaction://hlinkshowjump?jump=firstslide"/>
              <a:extLst>
                <a:ext uri="{FF2B5EF4-FFF2-40B4-BE49-F238E27FC236}">
                  <a16:creationId xmlns:a16="http://schemas.microsoft.com/office/drawing/2014/main" id="{F6E0DDB6-96C7-49AE-A83E-926F6AC6A38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64" name="Group 96">
            <a:extLst>
              <a:ext uri="{FF2B5EF4-FFF2-40B4-BE49-F238E27FC236}">
                <a16:creationId xmlns:a16="http://schemas.microsoft.com/office/drawing/2014/main" id="{C63B416D-D5B6-4BA6-9B64-9C4FF11D601A}"/>
              </a:ext>
            </a:extLst>
          </p:cNvPr>
          <p:cNvGrpSpPr>
            <a:grpSpLocks/>
          </p:cNvGrpSpPr>
          <p:nvPr/>
        </p:nvGrpSpPr>
        <p:grpSpPr bwMode="auto">
          <a:xfrm>
            <a:off x="5651500" y="1484313"/>
            <a:ext cx="1822450" cy="1239837"/>
            <a:chOff x="793" y="2205"/>
            <a:chExt cx="1148" cy="781"/>
          </a:xfrm>
        </p:grpSpPr>
        <p:sp>
          <p:nvSpPr>
            <p:cNvPr id="32865" name="Freeform 97">
              <a:extLst>
                <a:ext uri="{FF2B5EF4-FFF2-40B4-BE49-F238E27FC236}">
                  <a16:creationId xmlns:a16="http://schemas.microsoft.com/office/drawing/2014/main" id="{EB3579C2-EA75-4700-BF2A-7A2F6761AD46}"/>
                </a:ext>
              </a:extLst>
            </p:cNvPr>
            <p:cNvSpPr>
              <a:spLocks/>
            </p:cNvSpPr>
            <p:nvPr/>
          </p:nvSpPr>
          <p:spPr bwMode="auto">
            <a:xfrm>
              <a:off x="793" y="2341"/>
              <a:ext cx="816" cy="46"/>
            </a:xfrm>
            <a:custGeom>
              <a:avLst/>
              <a:gdLst>
                <a:gd name="T0" fmla="*/ 0 w 510"/>
                <a:gd name="T1" fmla="*/ 0 h 1"/>
                <a:gd name="T2" fmla="*/ 510 w 510"/>
                <a:gd name="T3" fmla="*/ 0 h 1"/>
              </a:gdLst>
              <a:ahLst/>
              <a:cxnLst>
                <a:cxn ang="0">
                  <a:pos x="T0" y="T1"/>
                </a:cxn>
                <a:cxn ang="0">
                  <a:pos x="T2" y="T3"/>
                </a:cxn>
              </a:cxnLst>
              <a:rect l="0" t="0" r="r" b="b"/>
              <a:pathLst>
                <a:path w="510" h="1">
                  <a:moveTo>
                    <a:pt x="0" y="0"/>
                  </a:moveTo>
                  <a:lnTo>
                    <a:pt x="510"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6" name="Freeform 98">
              <a:extLst>
                <a:ext uri="{FF2B5EF4-FFF2-40B4-BE49-F238E27FC236}">
                  <a16:creationId xmlns:a16="http://schemas.microsoft.com/office/drawing/2014/main" id="{6E89D91C-C97D-4FEC-8E3C-ECC87750253D}"/>
                </a:ext>
              </a:extLst>
            </p:cNvPr>
            <p:cNvSpPr>
              <a:spLocks/>
            </p:cNvSpPr>
            <p:nvPr/>
          </p:nvSpPr>
          <p:spPr bwMode="auto">
            <a:xfrm flipV="1">
              <a:off x="793" y="2840"/>
              <a:ext cx="834" cy="46"/>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7" name="Text Box 99">
              <a:extLst>
                <a:ext uri="{FF2B5EF4-FFF2-40B4-BE49-F238E27FC236}">
                  <a16:creationId xmlns:a16="http://schemas.microsoft.com/office/drawing/2014/main" id="{7D68D02C-6340-4974-A2AC-F16E410AB1B1}"/>
                </a:ext>
              </a:extLst>
            </p:cNvPr>
            <p:cNvSpPr txBox="1">
              <a:spLocks noChangeArrowheads="1"/>
            </p:cNvSpPr>
            <p:nvPr/>
          </p:nvSpPr>
          <p:spPr bwMode="auto">
            <a:xfrm>
              <a:off x="1701"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868" name="Text Box 100">
              <a:extLst>
                <a:ext uri="{FF2B5EF4-FFF2-40B4-BE49-F238E27FC236}">
                  <a16:creationId xmlns:a16="http://schemas.microsoft.com/office/drawing/2014/main" id="{5E7C1DA0-C79E-4FEF-83DB-C5BACE1738F5}"/>
                </a:ext>
              </a:extLst>
            </p:cNvPr>
            <p:cNvSpPr txBox="1">
              <a:spLocks noChangeArrowheads="1"/>
            </p:cNvSpPr>
            <p:nvPr/>
          </p:nvSpPr>
          <p:spPr bwMode="auto">
            <a:xfrm>
              <a:off x="1701"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869" name="Line 101">
              <a:extLst>
                <a:ext uri="{FF2B5EF4-FFF2-40B4-BE49-F238E27FC236}">
                  <a16:creationId xmlns:a16="http://schemas.microsoft.com/office/drawing/2014/main" id="{F1C07101-F8C5-4EDA-89E2-8BF056438E2A}"/>
                </a:ext>
              </a:extLst>
            </p:cNvPr>
            <p:cNvSpPr>
              <a:spLocks noChangeShapeType="1"/>
            </p:cNvSpPr>
            <p:nvPr/>
          </p:nvSpPr>
          <p:spPr bwMode="auto">
            <a:xfrm>
              <a:off x="1610" y="2341"/>
              <a:ext cx="0" cy="5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0" name="Oval 102" descr="羊皮纸">
              <a:extLst>
                <a:ext uri="{FF2B5EF4-FFF2-40B4-BE49-F238E27FC236}">
                  <a16:creationId xmlns:a16="http://schemas.microsoft.com/office/drawing/2014/main" id="{9DDCCD51-21E3-4378-9DD8-1E57EA1A34B1}"/>
                </a:ext>
              </a:extLst>
            </p:cNvPr>
            <p:cNvSpPr>
              <a:spLocks noChangeArrowheads="1"/>
            </p:cNvSpPr>
            <p:nvPr/>
          </p:nvSpPr>
          <p:spPr bwMode="auto">
            <a:xfrm>
              <a:off x="1429" y="2432"/>
              <a:ext cx="317" cy="317"/>
            </a:xfrm>
            <a:prstGeom prst="ellipse">
              <a:avLst/>
            </a:prstGeom>
            <a:blipFill dpi="0" rotWithShape="1">
              <a:blip r:embed="rId3"/>
              <a:srcRect/>
              <a:tile tx="0" ty="0" sx="100000" sy="100000" flip="none" algn="tl"/>
            </a:bli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ea typeface="仿宋_GB2312" pitchFamily="49" charset="-122"/>
                </a:rPr>
                <a:t>V</a:t>
              </a:r>
            </a:p>
          </p:txBody>
        </p:sp>
      </p:grpSp>
      <p:sp>
        <p:nvSpPr>
          <p:cNvPr id="32772" name="Text Box 4">
            <a:extLst>
              <a:ext uri="{FF2B5EF4-FFF2-40B4-BE49-F238E27FC236}">
                <a16:creationId xmlns:a16="http://schemas.microsoft.com/office/drawing/2014/main" id="{DC3FAB11-ACBD-486D-B828-C40F5D232FCD}"/>
              </a:ext>
            </a:extLst>
          </p:cNvPr>
          <p:cNvSpPr txBox="1">
            <a:spLocks noChangeArrowheads="1"/>
          </p:cNvSpPr>
          <p:nvPr/>
        </p:nvSpPr>
        <p:spPr bwMode="auto">
          <a:xfrm>
            <a:off x="539750" y="404813"/>
            <a:ext cx="3598863" cy="519112"/>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bg1"/>
                </a:solidFill>
                <a:latin typeface="楷体_GB2312" pitchFamily="49" charset="-122"/>
              </a:rPr>
              <a:t> </a:t>
            </a:r>
            <a:r>
              <a:rPr kumimoji="1" lang="zh-CN" altLang="en-US" b="1">
                <a:solidFill>
                  <a:schemeClr val="bg1"/>
                </a:solidFill>
                <a:latin typeface="楷体_GB2312" pitchFamily="49" charset="-122"/>
              </a:rPr>
              <a:t>同名端的实验测定：</a:t>
            </a:r>
          </a:p>
        </p:txBody>
      </p:sp>
      <p:grpSp>
        <p:nvGrpSpPr>
          <p:cNvPr id="32773" name="Group 5">
            <a:extLst>
              <a:ext uri="{FF2B5EF4-FFF2-40B4-BE49-F238E27FC236}">
                <a16:creationId xmlns:a16="http://schemas.microsoft.com/office/drawing/2014/main" id="{E18DC44C-411D-4A70-9F50-BA0CA8E19CAB}"/>
              </a:ext>
            </a:extLst>
          </p:cNvPr>
          <p:cNvGrpSpPr>
            <a:grpSpLocks/>
          </p:cNvGrpSpPr>
          <p:nvPr/>
        </p:nvGrpSpPr>
        <p:grpSpPr bwMode="auto">
          <a:xfrm>
            <a:off x="3348038" y="1123950"/>
            <a:ext cx="2438400" cy="1798638"/>
            <a:chOff x="1296" y="528"/>
            <a:chExt cx="1536" cy="1133"/>
          </a:xfrm>
        </p:grpSpPr>
        <p:sp>
          <p:nvSpPr>
            <p:cNvPr id="32774" name="Rectangle 6">
              <a:extLst>
                <a:ext uri="{FF2B5EF4-FFF2-40B4-BE49-F238E27FC236}">
                  <a16:creationId xmlns:a16="http://schemas.microsoft.com/office/drawing/2014/main" id="{C9D8B4F7-1887-4C9A-BA1D-29B5F3846E03}"/>
                </a:ext>
              </a:extLst>
            </p:cNvPr>
            <p:cNvSpPr>
              <a:spLocks noChangeArrowheads="1"/>
            </p:cNvSpPr>
            <p:nvPr/>
          </p:nvSpPr>
          <p:spPr bwMode="auto">
            <a:xfrm>
              <a:off x="1663" y="672"/>
              <a:ext cx="785" cy="918"/>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5" name="Rectangle 7">
              <a:extLst>
                <a:ext uri="{FF2B5EF4-FFF2-40B4-BE49-F238E27FC236}">
                  <a16:creationId xmlns:a16="http://schemas.microsoft.com/office/drawing/2014/main" id="{0E764125-AF30-4853-8736-405E3BB71EC1}"/>
                </a:ext>
              </a:extLst>
            </p:cNvPr>
            <p:cNvSpPr>
              <a:spLocks noChangeArrowheads="1"/>
            </p:cNvSpPr>
            <p:nvPr/>
          </p:nvSpPr>
          <p:spPr bwMode="auto">
            <a:xfrm>
              <a:off x="1824" y="835"/>
              <a:ext cx="432" cy="580"/>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2776" name="Group 8">
              <a:extLst>
                <a:ext uri="{FF2B5EF4-FFF2-40B4-BE49-F238E27FC236}">
                  <a16:creationId xmlns:a16="http://schemas.microsoft.com/office/drawing/2014/main" id="{45F005DB-9E6A-498F-AB40-4E28724F64F4}"/>
                </a:ext>
              </a:extLst>
            </p:cNvPr>
            <p:cNvGrpSpPr>
              <a:grpSpLocks/>
            </p:cNvGrpSpPr>
            <p:nvPr/>
          </p:nvGrpSpPr>
          <p:grpSpPr bwMode="auto">
            <a:xfrm>
              <a:off x="1438" y="884"/>
              <a:ext cx="423" cy="450"/>
              <a:chOff x="862" y="2612"/>
              <a:chExt cx="423" cy="450"/>
            </a:xfrm>
          </p:grpSpPr>
          <p:sp>
            <p:nvSpPr>
              <p:cNvPr id="32777" name="Freeform 9">
                <a:extLst>
                  <a:ext uri="{FF2B5EF4-FFF2-40B4-BE49-F238E27FC236}">
                    <a16:creationId xmlns:a16="http://schemas.microsoft.com/office/drawing/2014/main" id="{3FD250B7-62CE-4DEE-B832-97DD28E829C3}"/>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8" name="Line 10">
                <a:extLst>
                  <a:ext uri="{FF2B5EF4-FFF2-40B4-BE49-F238E27FC236}">
                    <a16:creationId xmlns:a16="http://schemas.microsoft.com/office/drawing/2014/main" id="{EB0D3B44-C8CA-4699-8F76-EEF5569C7597}"/>
                  </a:ext>
                </a:extLst>
              </p:cNvPr>
              <p:cNvSpPr>
                <a:spLocks noChangeShapeType="1"/>
              </p:cNvSpPr>
              <p:nvPr/>
            </p:nvSpPr>
            <p:spPr bwMode="auto">
              <a:xfrm>
                <a:off x="888" y="3036"/>
                <a:ext cx="204"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9" name="Freeform 11">
                <a:extLst>
                  <a:ext uri="{FF2B5EF4-FFF2-40B4-BE49-F238E27FC236}">
                    <a16:creationId xmlns:a16="http://schemas.microsoft.com/office/drawing/2014/main" id="{97794FF7-8C16-44C7-AC59-5B71C060503E}"/>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0" name="Freeform 12">
                <a:extLst>
                  <a:ext uri="{FF2B5EF4-FFF2-40B4-BE49-F238E27FC236}">
                    <a16:creationId xmlns:a16="http://schemas.microsoft.com/office/drawing/2014/main" id="{EE02FB78-0CB3-4D27-8242-EDB2F55A3969}"/>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1" name="Freeform 13">
                <a:extLst>
                  <a:ext uri="{FF2B5EF4-FFF2-40B4-BE49-F238E27FC236}">
                    <a16:creationId xmlns:a16="http://schemas.microsoft.com/office/drawing/2014/main" id="{248D0427-2FF6-456C-872D-E1573C0CF601}"/>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2" name="Freeform 14">
                <a:extLst>
                  <a:ext uri="{FF2B5EF4-FFF2-40B4-BE49-F238E27FC236}">
                    <a16:creationId xmlns:a16="http://schemas.microsoft.com/office/drawing/2014/main" id="{02E70459-B456-42E1-A223-F08817DD49F2}"/>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3" name="Oval 15">
                <a:extLst>
                  <a:ext uri="{FF2B5EF4-FFF2-40B4-BE49-F238E27FC236}">
                    <a16:creationId xmlns:a16="http://schemas.microsoft.com/office/drawing/2014/main" id="{9B378487-A25A-4CB0-BAD1-52DC90C5E5D7}"/>
                  </a:ext>
                </a:extLst>
              </p:cNvPr>
              <p:cNvSpPr>
                <a:spLocks noChangeArrowheads="1"/>
              </p:cNvSpPr>
              <p:nvPr/>
            </p:nvSpPr>
            <p:spPr bwMode="auto">
              <a:xfrm>
                <a:off x="862" y="2612"/>
                <a:ext cx="29" cy="40"/>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4" name="Oval 16">
                <a:extLst>
                  <a:ext uri="{FF2B5EF4-FFF2-40B4-BE49-F238E27FC236}">
                    <a16:creationId xmlns:a16="http://schemas.microsoft.com/office/drawing/2014/main" id="{263834B9-10E3-4109-B4CB-318BAF55FCD6}"/>
                  </a:ext>
                </a:extLst>
              </p:cNvPr>
              <p:cNvSpPr>
                <a:spLocks noChangeArrowheads="1"/>
              </p:cNvSpPr>
              <p:nvPr/>
            </p:nvSpPr>
            <p:spPr bwMode="auto">
              <a:xfrm>
                <a:off x="866" y="3022"/>
                <a:ext cx="28" cy="40"/>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85" name="Line 17">
              <a:extLst>
                <a:ext uri="{FF2B5EF4-FFF2-40B4-BE49-F238E27FC236}">
                  <a16:creationId xmlns:a16="http://schemas.microsoft.com/office/drawing/2014/main" id="{EFC0AD93-4258-4889-AA76-F4AED19DAB73}"/>
                </a:ext>
              </a:extLst>
            </p:cNvPr>
            <p:cNvSpPr>
              <a:spLocks noChangeShapeType="1"/>
            </p:cNvSpPr>
            <p:nvPr/>
          </p:nvSpPr>
          <p:spPr bwMode="auto">
            <a:xfrm>
              <a:off x="1465" y="816"/>
              <a:ext cx="167" cy="0"/>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6" name="Text Box 18">
              <a:extLst>
                <a:ext uri="{FF2B5EF4-FFF2-40B4-BE49-F238E27FC236}">
                  <a16:creationId xmlns:a16="http://schemas.microsoft.com/office/drawing/2014/main" id="{68DCEBC4-2110-47AE-A69C-9159203494A3}"/>
                </a:ext>
              </a:extLst>
            </p:cNvPr>
            <p:cNvSpPr txBox="1">
              <a:spLocks noChangeArrowheads="1"/>
            </p:cNvSpPr>
            <p:nvPr/>
          </p:nvSpPr>
          <p:spPr bwMode="auto">
            <a:xfrm>
              <a:off x="1472" y="528"/>
              <a:ext cx="304"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32787" name="Freeform 19">
              <a:extLst>
                <a:ext uri="{FF2B5EF4-FFF2-40B4-BE49-F238E27FC236}">
                  <a16:creationId xmlns:a16="http://schemas.microsoft.com/office/drawing/2014/main" id="{413E6228-AD07-49D6-A1CA-CAFF1DB0D149}"/>
                </a:ext>
              </a:extLst>
            </p:cNvPr>
            <p:cNvSpPr>
              <a:spLocks/>
            </p:cNvSpPr>
            <p:nvPr/>
          </p:nvSpPr>
          <p:spPr bwMode="auto">
            <a:xfrm flipH="1">
              <a:off x="2264" y="925"/>
              <a:ext cx="376" cy="47"/>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8" name="Freeform 20">
              <a:extLst>
                <a:ext uri="{FF2B5EF4-FFF2-40B4-BE49-F238E27FC236}">
                  <a16:creationId xmlns:a16="http://schemas.microsoft.com/office/drawing/2014/main" id="{2596853D-1A81-4579-8FFF-030577BF46ED}"/>
                </a:ext>
              </a:extLst>
            </p:cNvPr>
            <p:cNvSpPr>
              <a:spLocks/>
            </p:cNvSpPr>
            <p:nvPr/>
          </p:nvSpPr>
          <p:spPr bwMode="auto">
            <a:xfrm>
              <a:off x="2450" y="1320"/>
              <a:ext cx="214" cy="2"/>
            </a:xfrm>
            <a:custGeom>
              <a:avLst/>
              <a:gdLst>
                <a:gd name="T0" fmla="*/ 214 w 214"/>
                <a:gd name="T1" fmla="*/ 0 h 2"/>
                <a:gd name="T2" fmla="*/ 0 w 214"/>
                <a:gd name="T3" fmla="*/ 2 h 2"/>
              </a:gdLst>
              <a:ahLst/>
              <a:cxnLst>
                <a:cxn ang="0">
                  <a:pos x="T0" y="T1"/>
                </a:cxn>
                <a:cxn ang="0">
                  <a:pos x="T2" y="T3"/>
                </a:cxn>
              </a:cxnLst>
              <a:rect l="0" t="0" r="r" b="b"/>
              <a:pathLst>
                <a:path w="214" h="2">
                  <a:moveTo>
                    <a:pt x="214" y="0"/>
                  </a:moveTo>
                  <a:lnTo>
                    <a:pt x="0" y="2"/>
                  </a:lnTo>
                </a:path>
              </a:pathLst>
            </a:custGeom>
            <a:noFill/>
            <a:ln w="28575" cmpd="sng">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9" name="Freeform 21">
              <a:extLst>
                <a:ext uri="{FF2B5EF4-FFF2-40B4-BE49-F238E27FC236}">
                  <a16:creationId xmlns:a16="http://schemas.microsoft.com/office/drawing/2014/main" id="{7C36A114-50C3-4845-9AB7-B53805FD5A43}"/>
                </a:ext>
              </a:extLst>
            </p:cNvPr>
            <p:cNvSpPr>
              <a:spLocks/>
            </p:cNvSpPr>
            <p:nvPr/>
          </p:nvSpPr>
          <p:spPr bwMode="auto">
            <a:xfrm flipH="1">
              <a:off x="2209" y="924"/>
              <a:ext cx="56" cy="34"/>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0" name="Freeform 22">
              <a:extLst>
                <a:ext uri="{FF2B5EF4-FFF2-40B4-BE49-F238E27FC236}">
                  <a16:creationId xmlns:a16="http://schemas.microsoft.com/office/drawing/2014/main" id="{0F98468F-D0C4-4C00-845F-7E36F7AE4C4D}"/>
                </a:ext>
              </a:extLst>
            </p:cNvPr>
            <p:cNvSpPr>
              <a:spLocks/>
            </p:cNvSpPr>
            <p:nvPr/>
          </p:nvSpPr>
          <p:spPr bwMode="auto">
            <a:xfrm flipH="1">
              <a:off x="2209" y="994"/>
              <a:ext cx="279" cy="72"/>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1" name="Freeform 23">
              <a:extLst>
                <a:ext uri="{FF2B5EF4-FFF2-40B4-BE49-F238E27FC236}">
                  <a16:creationId xmlns:a16="http://schemas.microsoft.com/office/drawing/2014/main" id="{889A7613-01B1-4C77-AA83-204F4F6C451B}"/>
                </a:ext>
              </a:extLst>
            </p:cNvPr>
            <p:cNvSpPr>
              <a:spLocks/>
            </p:cNvSpPr>
            <p:nvPr/>
          </p:nvSpPr>
          <p:spPr bwMode="auto">
            <a:xfrm flipH="1">
              <a:off x="2209" y="1093"/>
              <a:ext cx="279" cy="72"/>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2" name="Freeform 24">
              <a:extLst>
                <a:ext uri="{FF2B5EF4-FFF2-40B4-BE49-F238E27FC236}">
                  <a16:creationId xmlns:a16="http://schemas.microsoft.com/office/drawing/2014/main" id="{F85CB52F-4E21-4CB3-B207-EFACF594F5CF}"/>
                </a:ext>
              </a:extLst>
            </p:cNvPr>
            <p:cNvSpPr>
              <a:spLocks/>
            </p:cNvSpPr>
            <p:nvPr/>
          </p:nvSpPr>
          <p:spPr bwMode="auto">
            <a:xfrm flipH="1">
              <a:off x="2208" y="1201"/>
              <a:ext cx="287" cy="83"/>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CC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3" name="Oval 25">
              <a:extLst>
                <a:ext uri="{FF2B5EF4-FFF2-40B4-BE49-F238E27FC236}">
                  <a16:creationId xmlns:a16="http://schemas.microsoft.com/office/drawing/2014/main" id="{3CF2A92E-8FEC-4B8E-A2F5-C72E3D5E8EC5}"/>
                </a:ext>
              </a:extLst>
            </p:cNvPr>
            <p:cNvSpPr>
              <a:spLocks noChangeArrowheads="1"/>
            </p:cNvSpPr>
            <p:nvPr/>
          </p:nvSpPr>
          <p:spPr bwMode="auto">
            <a:xfrm flipH="1">
              <a:off x="2640" y="912"/>
              <a:ext cx="36" cy="3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4" name="Oval 26">
              <a:extLst>
                <a:ext uri="{FF2B5EF4-FFF2-40B4-BE49-F238E27FC236}">
                  <a16:creationId xmlns:a16="http://schemas.microsoft.com/office/drawing/2014/main" id="{2933916C-CF02-45D2-BD35-B996D96102F6}"/>
                </a:ext>
              </a:extLst>
            </p:cNvPr>
            <p:cNvSpPr>
              <a:spLocks noChangeArrowheads="1"/>
            </p:cNvSpPr>
            <p:nvPr/>
          </p:nvSpPr>
          <p:spPr bwMode="auto">
            <a:xfrm flipH="1">
              <a:off x="2653" y="1306"/>
              <a:ext cx="35" cy="3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5" name="Text Box 27">
              <a:extLst>
                <a:ext uri="{FF2B5EF4-FFF2-40B4-BE49-F238E27FC236}">
                  <a16:creationId xmlns:a16="http://schemas.microsoft.com/office/drawing/2014/main" id="{D59316DE-94D7-4377-AFAC-FC7315E63C06}"/>
                </a:ext>
              </a:extLst>
            </p:cNvPr>
            <p:cNvSpPr txBox="1">
              <a:spLocks noChangeArrowheads="1"/>
            </p:cNvSpPr>
            <p:nvPr/>
          </p:nvSpPr>
          <p:spPr bwMode="auto">
            <a:xfrm>
              <a:off x="1296" y="62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2796" name="Text Box 28">
              <a:extLst>
                <a:ext uri="{FF2B5EF4-FFF2-40B4-BE49-F238E27FC236}">
                  <a16:creationId xmlns:a16="http://schemas.microsoft.com/office/drawing/2014/main" id="{F5BEF98E-7A59-483B-A868-CBAA98ABE941}"/>
                </a:ext>
              </a:extLst>
            </p:cNvPr>
            <p:cNvSpPr txBox="1">
              <a:spLocks noChangeArrowheads="1"/>
            </p:cNvSpPr>
            <p:nvPr/>
          </p:nvSpPr>
          <p:spPr bwMode="auto">
            <a:xfrm>
              <a:off x="1296" y="129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32797" name="Text Box 29">
              <a:extLst>
                <a:ext uri="{FF2B5EF4-FFF2-40B4-BE49-F238E27FC236}">
                  <a16:creationId xmlns:a16="http://schemas.microsoft.com/office/drawing/2014/main" id="{A72AA065-A0DA-43B0-87ED-0BA52293BAF2}"/>
                </a:ext>
              </a:extLst>
            </p:cNvPr>
            <p:cNvSpPr txBox="1">
              <a:spLocks noChangeArrowheads="1"/>
            </p:cNvSpPr>
            <p:nvPr/>
          </p:nvSpPr>
          <p:spPr bwMode="auto">
            <a:xfrm>
              <a:off x="2544" y="66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32798" name="Text Box 30">
              <a:extLst>
                <a:ext uri="{FF2B5EF4-FFF2-40B4-BE49-F238E27FC236}">
                  <a16:creationId xmlns:a16="http://schemas.microsoft.com/office/drawing/2014/main" id="{729D4AE2-8CEB-41FD-9275-C642B83FFD1F}"/>
                </a:ext>
              </a:extLst>
            </p:cNvPr>
            <p:cNvSpPr txBox="1">
              <a:spLocks noChangeArrowheads="1"/>
            </p:cNvSpPr>
            <p:nvPr/>
          </p:nvSpPr>
          <p:spPr bwMode="auto">
            <a:xfrm>
              <a:off x="2544" y="133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grpSp>
      <p:sp>
        <p:nvSpPr>
          <p:cNvPr id="32799" name="Text Box 31">
            <a:extLst>
              <a:ext uri="{FF2B5EF4-FFF2-40B4-BE49-F238E27FC236}">
                <a16:creationId xmlns:a16="http://schemas.microsoft.com/office/drawing/2014/main" id="{9D895376-DE58-463B-B720-DE599DE2A37D}"/>
              </a:ext>
            </a:extLst>
          </p:cNvPr>
          <p:cNvSpPr txBox="1">
            <a:spLocks noChangeArrowheads="1"/>
          </p:cNvSpPr>
          <p:nvPr/>
        </p:nvSpPr>
        <p:spPr bwMode="auto">
          <a:xfrm>
            <a:off x="3492500" y="1628775"/>
            <a:ext cx="436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800" name="Text Box 32">
            <a:extLst>
              <a:ext uri="{FF2B5EF4-FFF2-40B4-BE49-F238E27FC236}">
                <a16:creationId xmlns:a16="http://schemas.microsoft.com/office/drawing/2014/main" id="{8FD4EF41-1D2D-498E-8BB6-3E75392049D1}"/>
              </a:ext>
            </a:extLst>
          </p:cNvPr>
          <p:cNvSpPr txBox="1">
            <a:spLocks noChangeArrowheads="1"/>
          </p:cNvSpPr>
          <p:nvPr/>
        </p:nvSpPr>
        <p:spPr bwMode="auto">
          <a:xfrm>
            <a:off x="5292725" y="1700213"/>
            <a:ext cx="436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828" name="Text Box 60">
            <a:extLst>
              <a:ext uri="{FF2B5EF4-FFF2-40B4-BE49-F238E27FC236}">
                <a16:creationId xmlns:a16="http://schemas.microsoft.com/office/drawing/2014/main" id="{6FD552A6-CA85-4EF8-A01B-25FC7E286BA2}"/>
              </a:ext>
            </a:extLst>
          </p:cNvPr>
          <p:cNvSpPr txBox="1">
            <a:spLocks noChangeArrowheads="1"/>
          </p:cNvSpPr>
          <p:nvPr/>
        </p:nvSpPr>
        <p:spPr bwMode="auto">
          <a:xfrm>
            <a:off x="5580063" y="3860800"/>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电压表正偏。</a:t>
            </a:r>
          </a:p>
        </p:txBody>
      </p:sp>
      <p:graphicFrame>
        <p:nvGraphicFramePr>
          <p:cNvPr id="32829" name="Object 61">
            <a:extLst>
              <a:ext uri="{FF2B5EF4-FFF2-40B4-BE49-F238E27FC236}">
                <a16:creationId xmlns:a16="http://schemas.microsoft.com/office/drawing/2014/main" id="{1FF07A2B-7FA5-4938-953D-66DA811F52F2}"/>
              </a:ext>
            </a:extLst>
          </p:cNvPr>
          <p:cNvGraphicFramePr>
            <a:graphicFrameLocks noChangeAspect="1"/>
          </p:cNvGraphicFramePr>
          <p:nvPr/>
        </p:nvGraphicFramePr>
        <p:xfrm>
          <a:off x="684213" y="3716338"/>
          <a:ext cx="4608512" cy="860425"/>
        </p:xfrm>
        <a:graphic>
          <a:graphicData uri="http://schemas.openxmlformats.org/presentationml/2006/ole">
            <mc:AlternateContent xmlns:mc="http://schemas.openxmlformats.org/markup-compatibility/2006">
              <mc:Choice xmlns:v="urn:schemas-microsoft-com:vml" Requires="v">
                <p:oleObj spid="_x0000_s8194" name="公式" r:id="rId4" imgW="1968480" imgH="368280" progId="Equation.3">
                  <p:embed/>
                </p:oleObj>
              </mc:Choice>
              <mc:Fallback>
                <p:oleObj name="公式" r:id="rId4" imgW="1968480" imgH="368280" progId="Equation.3">
                  <p:embed/>
                  <p:pic>
                    <p:nvPicPr>
                      <p:cNvPr id="32829" name="Object 61">
                        <a:extLst>
                          <a:ext uri="{FF2B5EF4-FFF2-40B4-BE49-F238E27FC236}">
                            <a16:creationId xmlns:a16="http://schemas.microsoft.com/office/drawing/2014/main" id="{1FF07A2B-7FA5-4938-953D-66DA811F5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716338"/>
                        <a:ext cx="460851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30" name="Text Box 62">
            <a:extLst>
              <a:ext uri="{FF2B5EF4-FFF2-40B4-BE49-F238E27FC236}">
                <a16:creationId xmlns:a16="http://schemas.microsoft.com/office/drawing/2014/main" id="{4C20F648-C65E-439D-A953-5B05D4C9A0F1}"/>
              </a:ext>
            </a:extLst>
          </p:cNvPr>
          <p:cNvSpPr txBox="1">
            <a:spLocks noChangeArrowheads="1"/>
          </p:cNvSpPr>
          <p:nvPr/>
        </p:nvSpPr>
        <p:spPr bwMode="auto">
          <a:xfrm>
            <a:off x="827088" y="3213100"/>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如图电路，当闭合开关 </a:t>
            </a:r>
            <a:r>
              <a:rPr kumimoji="1" lang="en-US" altLang="zh-CN">
                <a:solidFill>
                  <a:schemeClr val="bg1"/>
                </a:solidFill>
              </a:rPr>
              <a:t>S</a:t>
            </a:r>
            <a:r>
              <a:rPr kumimoji="1" lang="en-US" altLang="zh-CN">
                <a:latin typeface="楷体_GB2312" pitchFamily="49" charset="-122"/>
              </a:rPr>
              <a:t> </a:t>
            </a:r>
            <a:r>
              <a:rPr kumimoji="1" lang="zh-CN" altLang="en-US" b="1">
                <a:latin typeface="楷体_GB2312" pitchFamily="49" charset="-122"/>
              </a:rPr>
              <a:t>时，</a:t>
            </a:r>
            <a:r>
              <a:rPr kumimoji="1" lang="en-US" altLang="zh-CN" i="1">
                <a:solidFill>
                  <a:schemeClr val="bg1"/>
                </a:solidFill>
              </a:rPr>
              <a:t>i</a:t>
            </a:r>
            <a:r>
              <a:rPr kumimoji="1" lang="en-US" altLang="zh-CN" i="1"/>
              <a:t> </a:t>
            </a:r>
            <a:r>
              <a:rPr kumimoji="1" lang="zh-CN" altLang="en-US" b="1">
                <a:latin typeface="楷体_GB2312" pitchFamily="49" charset="-122"/>
              </a:rPr>
              <a:t>增加，</a:t>
            </a:r>
          </a:p>
        </p:txBody>
      </p:sp>
      <p:sp>
        <p:nvSpPr>
          <p:cNvPr id="32831" name="Text Box 63">
            <a:extLst>
              <a:ext uri="{FF2B5EF4-FFF2-40B4-BE49-F238E27FC236}">
                <a16:creationId xmlns:a16="http://schemas.microsoft.com/office/drawing/2014/main" id="{E8AAFB25-B531-401B-B2DA-163A3D0B09CB}"/>
              </a:ext>
            </a:extLst>
          </p:cNvPr>
          <p:cNvSpPr txBox="1">
            <a:spLocks noChangeArrowheads="1"/>
          </p:cNvSpPr>
          <p:nvPr/>
        </p:nvSpPr>
        <p:spPr bwMode="auto">
          <a:xfrm>
            <a:off x="611188" y="4652963"/>
            <a:ext cx="74676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b="1">
                <a:latin typeface="楷体_GB2312" pitchFamily="49" charset="-122"/>
              </a:rPr>
              <a:t>    </a:t>
            </a:r>
            <a:r>
              <a:rPr kumimoji="1" lang="zh-CN" altLang="en-US" b="1">
                <a:latin typeface="楷体_GB2312" pitchFamily="49" charset="-122"/>
              </a:rPr>
              <a:t>当两组线圈装在黑盒里，只引出四个端线组，要确定其同名端，就可以利用上面的结论来加以判断。</a:t>
            </a:r>
          </a:p>
        </p:txBody>
      </p:sp>
      <p:sp>
        <p:nvSpPr>
          <p:cNvPr id="32836" name="Text Box 68">
            <a:extLst>
              <a:ext uri="{FF2B5EF4-FFF2-40B4-BE49-F238E27FC236}">
                <a16:creationId xmlns:a16="http://schemas.microsoft.com/office/drawing/2014/main" id="{C5C3B449-4906-4B4D-9005-75137B03F6C1}"/>
              </a:ext>
            </a:extLst>
          </p:cNvPr>
          <p:cNvSpPr txBox="1">
            <a:spLocks noChangeArrowheads="1"/>
          </p:cNvSpPr>
          <p:nvPr/>
        </p:nvSpPr>
        <p:spPr bwMode="auto">
          <a:xfrm>
            <a:off x="5867400" y="1555750"/>
            <a:ext cx="45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3300"/>
                </a:solidFill>
                <a:ea typeface="宋体" panose="02010600030101010101" pitchFamily="2" charset="-122"/>
                <a:sym typeface="Symbol" panose="05050102010706020507" pitchFamily="18" charset="2"/>
              </a:rPr>
              <a:t></a:t>
            </a:r>
            <a:endParaRPr kumimoji="1" lang="en-US" altLang="zh-CN" dirty="0">
              <a:solidFill>
                <a:srgbClr val="FF3300"/>
              </a:solidFill>
              <a:ea typeface="宋体" panose="02010600030101010101" pitchFamily="2" charset="-122"/>
            </a:endParaRPr>
          </a:p>
        </p:txBody>
      </p:sp>
      <p:sp>
        <p:nvSpPr>
          <p:cNvPr id="32837" name="Text Box 69">
            <a:extLst>
              <a:ext uri="{FF2B5EF4-FFF2-40B4-BE49-F238E27FC236}">
                <a16:creationId xmlns:a16="http://schemas.microsoft.com/office/drawing/2014/main" id="{E3421980-92C4-485D-A858-7EF14FB73668}"/>
              </a:ext>
            </a:extLst>
          </p:cNvPr>
          <p:cNvSpPr txBox="1">
            <a:spLocks noChangeArrowheads="1"/>
          </p:cNvSpPr>
          <p:nvPr/>
        </p:nvSpPr>
        <p:spPr bwMode="auto">
          <a:xfrm>
            <a:off x="2843213" y="1555750"/>
            <a:ext cx="452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3300"/>
                </a:solidFill>
                <a:ea typeface="宋体" panose="02010600030101010101" pitchFamily="2" charset="-122"/>
                <a:sym typeface="Symbol" panose="05050102010706020507" pitchFamily="18" charset="2"/>
              </a:rPr>
              <a:t></a:t>
            </a:r>
            <a:endParaRPr kumimoji="1" lang="en-US" altLang="zh-CN" dirty="0">
              <a:solidFill>
                <a:srgbClr val="FF3300"/>
              </a:solidFill>
              <a:ea typeface="宋体" panose="02010600030101010101" pitchFamily="2" charset="-122"/>
            </a:endParaRPr>
          </a:p>
        </p:txBody>
      </p:sp>
      <p:grpSp>
        <p:nvGrpSpPr>
          <p:cNvPr id="32842" name="Group 74">
            <a:extLst>
              <a:ext uri="{FF2B5EF4-FFF2-40B4-BE49-F238E27FC236}">
                <a16:creationId xmlns:a16="http://schemas.microsoft.com/office/drawing/2014/main" id="{E9EF8E41-09CB-462A-AF2D-634AF5E6F251}"/>
              </a:ext>
            </a:extLst>
          </p:cNvPr>
          <p:cNvGrpSpPr>
            <a:grpSpLocks/>
          </p:cNvGrpSpPr>
          <p:nvPr/>
        </p:nvGrpSpPr>
        <p:grpSpPr bwMode="auto">
          <a:xfrm>
            <a:off x="8316913" y="6446838"/>
            <a:ext cx="792162" cy="366712"/>
            <a:chOff x="5193" y="4020"/>
            <a:chExt cx="499" cy="231"/>
          </a:xfrm>
        </p:grpSpPr>
        <p:pic>
          <p:nvPicPr>
            <p:cNvPr id="32843" name="Picture 75" descr="78900">
              <a:extLst>
                <a:ext uri="{FF2B5EF4-FFF2-40B4-BE49-F238E27FC236}">
                  <a16:creationId xmlns:a16="http://schemas.microsoft.com/office/drawing/2014/main" id="{EF77A52D-B63A-4690-89DD-7ED9400035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844" name="Text Box 76">
              <a:hlinkClick r:id="" action="ppaction://hlinkshowjump?jump=nextslide"/>
              <a:extLst>
                <a:ext uri="{FF2B5EF4-FFF2-40B4-BE49-F238E27FC236}">
                  <a16:creationId xmlns:a16="http://schemas.microsoft.com/office/drawing/2014/main" id="{17FA8FCC-2772-431E-9624-DB7019C97BF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2845" name="Group 77">
            <a:extLst>
              <a:ext uri="{FF2B5EF4-FFF2-40B4-BE49-F238E27FC236}">
                <a16:creationId xmlns:a16="http://schemas.microsoft.com/office/drawing/2014/main" id="{6DF4C888-442D-45FA-A530-B61973AC74C9}"/>
              </a:ext>
            </a:extLst>
          </p:cNvPr>
          <p:cNvGrpSpPr>
            <a:grpSpLocks/>
          </p:cNvGrpSpPr>
          <p:nvPr/>
        </p:nvGrpSpPr>
        <p:grpSpPr bwMode="auto">
          <a:xfrm>
            <a:off x="7453313" y="6446838"/>
            <a:ext cx="792162" cy="366712"/>
            <a:chOff x="4649" y="4020"/>
            <a:chExt cx="499" cy="231"/>
          </a:xfrm>
        </p:grpSpPr>
        <p:pic>
          <p:nvPicPr>
            <p:cNvPr id="32846" name="Picture 78" descr="78900">
              <a:extLst>
                <a:ext uri="{FF2B5EF4-FFF2-40B4-BE49-F238E27FC236}">
                  <a16:creationId xmlns:a16="http://schemas.microsoft.com/office/drawing/2014/main" id="{4A08A449-00A9-4C5E-AFD1-D904EFC0EA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847" name="Text Box 79">
              <a:hlinkClick r:id="" action="ppaction://hlinkshowjump?jump=previousslide"/>
              <a:extLst>
                <a:ext uri="{FF2B5EF4-FFF2-40B4-BE49-F238E27FC236}">
                  <a16:creationId xmlns:a16="http://schemas.microsoft.com/office/drawing/2014/main" id="{C54E40E6-A361-4745-A823-E30DDE08169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2851" name="Group 83">
            <a:extLst>
              <a:ext uri="{FF2B5EF4-FFF2-40B4-BE49-F238E27FC236}">
                <a16:creationId xmlns:a16="http://schemas.microsoft.com/office/drawing/2014/main" id="{B28E492B-1372-4D12-98F6-6D043252F940}"/>
              </a:ext>
            </a:extLst>
          </p:cNvPr>
          <p:cNvGrpSpPr>
            <a:grpSpLocks/>
          </p:cNvGrpSpPr>
          <p:nvPr/>
        </p:nvGrpSpPr>
        <p:grpSpPr bwMode="auto">
          <a:xfrm>
            <a:off x="1116013" y="1052513"/>
            <a:ext cx="2376487" cy="1527175"/>
            <a:chOff x="703" y="2205"/>
            <a:chExt cx="1497" cy="962"/>
          </a:xfrm>
        </p:grpSpPr>
        <p:sp>
          <p:nvSpPr>
            <p:cNvPr id="32852" name="Oval 84">
              <a:extLst>
                <a:ext uri="{FF2B5EF4-FFF2-40B4-BE49-F238E27FC236}">
                  <a16:creationId xmlns:a16="http://schemas.microsoft.com/office/drawing/2014/main" id="{B71C1F97-CD3F-4411-9937-9CF798071BC5}"/>
                </a:ext>
              </a:extLst>
            </p:cNvPr>
            <p:cNvSpPr>
              <a:spLocks noChangeArrowheads="1"/>
            </p:cNvSpPr>
            <p:nvPr/>
          </p:nvSpPr>
          <p:spPr bwMode="auto">
            <a:xfrm>
              <a:off x="884" y="265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32853" name="Line 85">
              <a:extLst>
                <a:ext uri="{FF2B5EF4-FFF2-40B4-BE49-F238E27FC236}">
                  <a16:creationId xmlns:a16="http://schemas.microsoft.com/office/drawing/2014/main" id="{CAFC4584-2EBB-46B5-8CD2-0DF028FA79F9}"/>
                </a:ext>
              </a:extLst>
            </p:cNvPr>
            <p:cNvSpPr>
              <a:spLocks noChangeShapeType="1"/>
            </p:cNvSpPr>
            <p:nvPr/>
          </p:nvSpPr>
          <p:spPr bwMode="auto">
            <a:xfrm flipV="1">
              <a:off x="1066" y="2568"/>
              <a:ext cx="453"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4" name="Line 86">
              <a:extLst>
                <a:ext uri="{FF2B5EF4-FFF2-40B4-BE49-F238E27FC236}">
                  <a16:creationId xmlns:a16="http://schemas.microsoft.com/office/drawing/2014/main" id="{A1AA3E74-97A3-421B-9DC2-0449E9F5B173}"/>
                </a:ext>
              </a:extLst>
            </p:cNvPr>
            <p:cNvSpPr>
              <a:spLocks noChangeShapeType="1"/>
            </p:cNvSpPr>
            <p:nvPr/>
          </p:nvSpPr>
          <p:spPr bwMode="auto">
            <a:xfrm flipH="1">
              <a:off x="1065" y="3113"/>
              <a:ext cx="113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5" name="Line 87">
              <a:extLst>
                <a:ext uri="{FF2B5EF4-FFF2-40B4-BE49-F238E27FC236}">
                  <a16:creationId xmlns:a16="http://schemas.microsoft.com/office/drawing/2014/main" id="{8D51086D-253E-448B-B977-18166E6006E1}"/>
                </a:ext>
              </a:extLst>
            </p:cNvPr>
            <p:cNvSpPr>
              <a:spLocks noChangeShapeType="1"/>
            </p:cNvSpPr>
            <p:nvPr/>
          </p:nvSpPr>
          <p:spPr bwMode="auto">
            <a:xfrm flipH="1">
              <a:off x="1066" y="2568"/>
              <a:ext cx="0" cy="5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6" name="Oval 88">
              <a:extLst>
                <a:ext uri="{FF2B5EF4-FFF2-40B4-BE49-F238E27FC236}">
                  <a16:creationId xmlns:a16="http://schemas.microsoft.com/office/drawing/2014/main" id="{01E96407-F5F9-4224-8F6C-B3007A349C57}"/>
                </a:ext>
              </a:extLst>
            </p:cNvPr>
            <p:cNvSpPr>
              <a:spLocks noChangeArrowheads="1"/>
            </p:cNvSpPr>
            <p:nvPr/>
          </p:nvSpPr>
          <p:spPr bwMode="auto">
            <a:xfrm>
              <a:off x="1523" y="2526"/>
              <a:ext cx="42" cy="45"/>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7" name="Line 89">
              <a:extLst>
                <a:ext uri="{FF2B5EF4-FFF2-40B4-BE49-F238E27FC236}">
                  <a16:creationId xmlns:a16="http://schemas.microsoft.com/office/drawing/2014/main" id="{1E5BEF1D-6BCB-4278-8C00-96A58ADCEAAA}"/>
                </a:ext>
              </a:extLst>
            </p:cNvPr>
            <p:cNvSpPr>
              <a:spLocks noChangeShapeType="1"/>
            </p:cNvSpPr>
            <p:nvPr/>
          </p:nvSpPr>
          <p:spPr bwMode="auto">
            <a:xfrm flipV="1">
              <a:off x="1607" y="2568"/>
              <a:ext cx="593"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8" name="Freeform 90">
              <a:extLst>
                <a:ext uri="{FF2B5EF4-FFF2-40B4-BE49-F238E27FC236}">
                  <a16:creationId xmlns:a16="http://schemas.microsoft.com/office/drawing/2014/main" id="{C5A0FC27-86CA-4C0C-AA98-CADDABE2F8CD}"/>
                </a:ext>
              </a:extLst>
            </p:cNvPr>
            <p:cNvSpPr>
              <a:spLocks/>
            </p:cNvSpPr>
            <p:nvPr/>
          </p:nvSpPr>
          <p:spPr bwMode="auto">
            <a:xfrm>
              <a:off x="1565" y="2478"/>
              <a:ext cx="136" cy="66"/>
            </a:xfrm>
            <a:custGeom>
              <a:avLst/>
              <a:gdLst>
                <a:gd name="T0" fmla="*/ 0 w 144"/>
                <a:gd name="T1" fmla="*/ 66 h 66"/>
                <a:gd name="T2" fmla="*/ 144 w 144"/>
                <a:gd name="T3" fmla="*/ 0 h 66"/>
              </a:gdLst>
              <a:ahLst/>
              <a:cxnLst>
                <a:cxn ang="0">
                  <a:pos x="T0" y="T1"/>
                </a:cxn>
                <a:cxn ang="0">
                  <a:pos x="T2" y="T3"/>
                </a:cxn>
              </a:cxnLst>
              <a:rect l="0" t="0" r="r" b="b"/>
              <a:pathLst>
                <a:path w="144" h="66">
                  <a:moveTo>
                    <a:pt x="0" y="66"/>
                  </a:moveTo>
                  <a:lnTo>
                    <a:pt x="144" y="0"/>
                  </a:lnTo>
                </a:path>
              </a:pathLst>
            </a:custGeom>
            <a:noFill/>
            <a:ln w="38100"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9" name="Text Box 91">
              <a:extLst>
                <a:ext uri="{FF2B5EF4-FFF2-40B4-BE49-F238E27FC236}">
                  <a16:creationId xmlns:a16="http://schemas.microsoft.com/office/drawing/2014/main" id="{582AB348-CC3B-4868-96ED-2A4EDD13B080}"/>
                </a:ext>
              </a:extLst>
            </p:cNvPr>
            <p:cNvSpPr txBox="1">
              <a:spLocks noChangeArrowheads="1"/>
            </p:cNvSpPr>
            <p:nvPr/>
          </p:nvSpPr>
          <p:spPr bwMode="auto">
            <a:xfrm>
              <a:off x="1156" y="2205"/>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32860" name="Text Box 92">
              <a:extLst>
                <a:ext uri="{FF2B5EF4-FFF2-40B4-BE49-F238E27FC236}">
                  <a16:creationId xmlns:a16="http://schemas.microsoft.com/office/drawing/2014/main" id="{7B7DCDD1-8654-4E9C-9937-63F9A5B2515D}"/>
                </a:ext>
              </a:extLst>
            </p:cNvPr>
            <p:cNvSpPr txBox="1">
              <a:spLocks noChangeArrowheads="1"/>
            </p:cNvSpPr>
            <p:nvPr/>
          </p:nvSpPr>
          <p:spPr bwMode="auto">
            <a:xfrm>
              <a:off x="1701" y="225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S</a:t>
              </a:r>
            </a:p>
          </p:txBody>
        </p:sp>
        <p:sp>
          <p:nvSpPr>
            <p:cNvPr id="32861" name="Rectangle 93">
              <a:extLst>
                <a:ext uri="{FF2B5EF4-FFF2-40B4-BE49-F238E27FC236}">
                  <a16:creationId xmlns:a16="http://schemas.microsoft.com/office/drawing/2014/main" id="{211CAFA7-0B51-478A-B5B7-137686134BCB}"/>
                </a:ext>
              </a:extLst>
            </p:cNvPr>
            <p:cNvSpPr>
              <a:spLocks noChangeArrowheads="1"/>
            </p:cNvSpPr>
            <p:nvPr/>
          </p:nvSpPr>
          <p:spPr bwMode="auto">
            <a:xfrm>
              <a:off x="1111" y="247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2" name="Text Box 94">
              <a:extLst>
                <a:ext uri="{FF2B5EF4-FFF2-40B4-BE49-F238E27FC236}">
                  <a16:creationId xmlns:a16="http://schemas.microsoft.com/office/drawing/2014/main" id="{6C313AAD-EE87-4975-B504-FE8F83B335B5}"/>
                </a:ext>
              </a:extLst>
            </p:cNvPr>
            <p:cNvSpPr txBox="1">
              <a:spLocks noChangeArrowheads="1"/>
            </p:cNvSpPr>
            <p:nvPr/>
          </p:nvSpPr>
          <p:spPr bwMode="auto">
            <a:xfrm>
              <a:off x="703"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863" name="Text Box 95">
              <a:extLst>
                <a:ext uri="{FF2B5EF4-FFF2-40B4-BE49-F238E27FC236}">
                  <a16:creationId xmlns:a16="http://schemas.microsoft.com/office/drawing/2014/main" id="{D794FED3-4AD4-4D9C-A6C6-BD0B58BB48A1}"/>
                </a:ext>
              </a:extLst>
            </p:cNvPr>
            <p:cNvSpPr txBox="1">
              <a:spLocks noChangeArrowheads="1"/>
            </p:cNvSpPr>
            <p:nvPr/>
          </p:nvSpPr>
          <p:spPr bwMode="auto">
            <a:xfrm>
              <a:off x="703" y="28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latin typeface="宋体" panose="02010600030101010101" pitchFamily="2" charset="-122"/>
                  <a:ea typeface="宋体" panose="02010600030101010101" pitchFamily="2" charset="-122"/>
                </a:rPr>
                <a:t>-</a:t>
              </a:r>
            </a:p>
          </p:txBody>
        </p:sp>
      </p:grpSp>
      <p:grpSp>
        <p:nvGrpSpPr>
          <p:cNvPr id="32873" name="Group 105">
            <a:extLst>
              <a:ext uri="{FF2B5EF4-FFF2-40B4-BE49-F238E27FC236}">
                <a16:creationId xmlns:a16="http://schemas.microsoft.com/office/drawing/2014/main" id="{BFD6B2DA-F63F-4BC4-9BB1-115115127F77}"/>
              </a:ext>
            </a:extLst>
          </p:cNvPr>
          <p:cNvGrpSpPr>
            <a:grpSpLocks/>
          </p:cNvGrpSpPr>
          <p:nvPr/>
        </p:nvGrpSpPr>
        <p:grpSpPr bwMode="auto">
          <a:xfrm>
            <a:off x="2411413" y="1628775"/>
            <a:ext cx="576262" cy="519113"/>
            <a:chOff x="1519" y="1026"/>
            <a:chExt cx="363" cy="327"/>
          </a:xfrm>
        </p:grpSpPr>
        <p:sp>
          <p:nvSpPr>
            <p:cNvPr id="32871" name="Line 103">
              <a:extLst>
                <a:ext uri="{FF2B5EF4-FFF2-40B4-BE49-F238E27FC236}">
                  <a16:creationId xmlns:a16="http://schemas.microsoft.com/office/drawing/2014/main" id="{A7535082-F09D-4967-8787-77A4EEEEA0EF}"/>
                </a:ext>
              </a:extLst>
            </p:cNvPr>
            <p:cNvSpPr>
              <a:spLocks noChangeShapeType="1"/>
            </p:cNvSpPr>
            <p:nvPr/>
          </p:nvSpPr>
          <p:spPr bwMode="auto">
            <a:xfrm>
              <a:off x="1565" y="1117"/>
              <a:ext cx="317"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 name="Text Box 104">
              <a:extLst>
                <a:ext uri="{FF2B5EF4-FFF2-40B4-BE49-F238E27FC236}">
                  <a16:creationId xmlns:a16="http://schemas.microsoft.com/office/drawing/2014/main" id="{27792550-8B31-4A51-8F96-A699B71072DF}"/>
                </a:ext>
              </a:extLst>
            </p:cNvPr>
            <p:cNvSpPr txBox="1">
              <a:spLocks noChangeArrowheads="1"/>
            </p:cNvSpPr>
            <p:nvPr/>
          </p:nvSpPr>
          <p:spPr bwMode="auto">
            <a:xfrm>
              <a:off x="1519"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p>
          </p:txBody>
        </p:sp>
      </p:grpSp>
      <p:sp>
        <p:nvSpPr>
          <p:cNvPr id="32832" name="Rectangle 64" descr="信纸">
            <a:extLst>
              <a:ext uri="{FF2B5EF4-FFF2-40B4-BE49-F238E27FC236}">
                <a16:creationId xmlns:a16="http://schemas.microsoft.com/office/drawing/2014/main" id="{27C6B391-82BB-4E8D-96DD-610C39DCFAD3}"/>
              </a:ext>
            </a:extLst>
          </p:cNvPr>
          <p:cNvSpPr>
            <a:spLocks noChangeArrowheads="1"/>
          </p:cNvSpPr>
          <p:nvPr/>
        </p:nvSpPr>
        <p:spPr bwMode="auto">
          <a:xfrm>
            <a:off x="3730624" y="1256413"/>
            <a:ext cx="1611314" cy="1622426"/>
          </a:xfrm>
          <a:prstGeom prst="rect">
            <a:avLst/>
          </a:prstGeom>
          <a:blipFill dpi="0" rotWithShape="1">
            <a:blip r:embed="rId7"/>
            <a:srcRect/>
            <a:tile tx="0" ty="0" sx="100000" sy="100000" flip="none" algn="tl"/>
          </a:blip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77" name="Group 109">
            <a:extLst>
              <a:ext uri="{FF2B5EF4-FFF2-40B4-BE49-F238E27FC236}">
                <a16:creationId xmlns:a16="http://schemas.microsoft.com/office/drawing/2014/main" id="{057D6710-4750-4256-816C-CE8FC4EDDF2D}"/>
              </a:ext>
            </a:extLst>
          </p:cNvPr>
          <p:cNvGrpSpPr>
            <a:grpSpLocks/>
          </p:cNvGrpSpPr>
          <p:nvPr/>
        </p:nvGrpSpPr>
        <p:grpSpPr bwMode="auto">
          <a:xfrm>
            <a:off x="6588125" y="6446838"/>
            <a:ext cx="792163" cy="366712"/>
            <a:chOff x="4649" y="4020"/>
            <a:chExt cx="499" cy="231"/>
          </a:xfrm>
        </p:grpSpPr>
        <p:pic>
          <p:nvPicPr>
            <p:cNvPr id="32878" name="Picture 110" descr="78900">
              <a:extLst>
                <a:ext uri="{FF2B5EF4-FFF2-40B4-BE49-F238E27FC236}">
                  <a16:creationId xmlns:a16="http://schemas.microsoft.com/office/drawing/2014/main" id="{14B98B99-9677-4498-807E-B2B1A1297A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879" name="Text Box 111">
              <a:hlinkClick r:id="" action="ppaction://hlinkshowjump?jump=firstslide"/>
              <a:extLst>
                <a:ext uri="{FF2B5EF4-FFF2-40B4-BE49-F238E27FC236}">
                  <a16:creationId xmlns:a16="http://schemas.microsoft.com/office/drawing/2014/main" id="{532BD45E-73AA-476E-87D4-7F6F3EB2EBE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32"/>
                                        </p:tgtEl>
                                        <p:attrNameLst>
                                          <p:attrName>style.visibility</p:attrName>
                                        </p:attrNameLst>
                                      </p:cBhvr>
                                      <p:to>
                                        <p:strVal val="visible"/>
                                      </p:to>
                                    </p:set>
                                    <p:animEffect transition="in" filter="fade">
                                      <p:cBhvr>
                                        <p:cTn id="7" dur="500"/>
                                        <p:tgtEl>
                                          <p:spTgt spid="328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837"/>
                                        </p:tgtEl>
                                        <p:attrNameLst>
                                          <p:attrName>style.visibility</p:attrName>
                                        </p:attrNameLst>
                                      </p:cBhvr>
                                      <p:to>
                                        <p:strVal val="visible"/>
                                      </p:to>
                                    </p:set>
                                    <p:animEffect transition="in" filter="fade">
                                      <p:cBhvr>
                                        <p:cTn id="10" dur="500"/>
                                        <p:tgtEl>
                                          <p:spTgt spid="328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836"/>
                                        </p:tgtEl>
                                        <p:attrNameLst>
                                          <p:attrName>style.visibility</p:attrName>
                                        </p:attrNameLst>
                                      </p:cBhvr>
                                      <p:to>
                                        <p:strVal val="visible"/>
                                      </p:to>
                                    </p:set>
                                    <p:animEffect transition="in" filter="fade">
                                      <p:cBhvr>
                                        <p:cTn id="13" dur="500"/>
                                        <p:tgtEl>
                                          <p:spTgt spid="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36" grpId="0"/>
      <p:bldP spid="32837" grpId="0"/>
      <p:bldP spid="328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3CBB088B-5444-4750-96EF-FF16EB6A7908}"/>
              </a:ext>
            </a:extLst>
          </p:cNvPr>
          <p:cNvSpPr txBox="1">
            <a:spLocks noChangeArrowheads="1"/>
          </p:cNvSpPr>
          <p:nvPr/>
        </p:nvSpPr>
        <p:spPr bwMode="auto">
          <a:xfrm>
            <a:off x="611188" y="549275"/>
            <a:ext cx="7993062" cy="519113"/>
          </a:xfrm>
          <a:prstGeom prst="rect">
            <a:avLst/>
          </a:prstGeom>
          <a:solidFill>
            <a:srgbClr val="00808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solidFill>
                  <a:schemeClr val="bg1"/>
                </a:solidFill>
                <a:latin typeface="楷体_GB2312" pitchFamily="49" charset="-122"/>
              </a:rPr>
              <a:t>由同名端及</a:t>
            </a:r>
            <a:r>
              <a:rPr kumimoji="1" lang="en-US" altLang="zh-CN" b="1" i="1" dirty="0">
                <a:solidFill>
                  <a:schemeClr val="bg1"/>
                </a:solidFill>
              </a:rPr>
              <a:t>u</a:t>
            </a:r>
            <a:r>
              <a:rPr kumimoji="1" lang="zh-CN" altLang="en-US" b="1" dirty="0">
                <a:solidFill>
                  <a:schemeClr val="bg1"/>
                </a:solidFill>
              </a:rPr>
              <a:t>、</a:t>
            </a:r>
            <a:r>
              <a:rPr kumimoji="1" lang="en-US" altLang="zh-CN" b="1" i="1" dirty="0" err="1">
                <a:solidFill>
                  <a:schemeClr val="bg1"/>
                </a:solidFill>
              </a:rPr>
              <a:t>i</a:t>
            </a:r>
            <a:r>
              <a:rPr kumimoji="1" lang="zh-CN" altLang="en-US" b="1" dirty="0">
                <a:solidFill>
                  <a:schemeClr val="bg1"/>
                </a:solidFill>
                <a:latin typeface="楷体_GB2312" pitchFamily="49" charset="-122"/>
              </a:rPr>
              <a:t>参考方向确定互感线圈的特性方程</a:t>
            </a:r>
          </a:p>
        </p:txBody>
      </p:sp>
      <p:sp>
        <p:nvSpPr>
          <p:cNvPr id="43013" name="Text Box 5">
            <a:extLst>
              <a:ext uri="{FF2B5EF4-FFF2-40B4-BE49-F238E27FC236}">
                <a16:creationId xmlns:a16="http://schemas.microsoft.com/office/drawing/2014/main" id="{49D671B6-D7A4-4473-84CD-2692FCD9D6CC}"/>
              </a:ext>
            </a:extLst>
          </p:cNvPr>
          <p:cNvSpPr txBox="1">
            <a:spLocks noChangeArrowheads="1"/>
          </p:cNvSpPr>
          <p:nvPr/>
        </p:nvSpPr>
        <p:spPr bwMode="auto">
          <a:xfrm>
            <a:off x="611188" y="1196975"/>
            <a:ext cx="79930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a:lnSpc>
                <a:spcPct val="120000"/>
              </a:lnSpc>
            </a:pPr>
            <a:r>
              <a:rPr kumimoji="1" lang="en-US" altLang="zh-CN" b="1">
                <a:latin typeface="楷体_GB2312" pitchFamily="49" charset="-122"/>
              </a:rPr>
              <a:t>    </a:t>
            </a:r>
            <a:r>
              <a:rPr kumimoji="1" lang="zh-CN" altLang="en-US" b="1">
                <a:latin typeface="楷体_GB2312" pitchFamily="49" charset="-122"/>
              </a:rPr>
              <a:t>有了同名端，表示两个线圈相互作用时，就不需考虑实际绕向，而只画出同名端及</a:t>
            </a:r>
            <a:r>
              <a:rPr kumimoji="1" lang="en-US" altLang="zh-CN" i="1">
                <a:solidFill>
                  <a:schemeClr val="bg1"/>
                </a:solidFill>
              </a:rPr>
              <a:t>u</a:t>
            </a:r>
            <a:r>
              <a:rPr kumimoji="1" lang="zh-CN" altLang="en-US" i="1">
                <a:solidFill>
                  <a:schemeClr val="bg1"/>
                </a:solidFill>
              </a:rPr>
              <a:t>、</a:t>
            </a:r>
            <a:r>
              <a:rPr kumimoji="1" lang="en-US" altLang="zh-CN" i="1">
                <a:solidFill>
                  <a:schemeClr val="bg1"/>
                </a:solidFill>
              </a:rPr>
              <a:t>i</a:t>
            </a:r>
            <a:r>
              <a:rPr kumimoji="1" lang="zh-CN" altLang="en-US" b="1">
                <a:latin typeface="楷体_GB2312" pitchFamily="49" charset="-122"/>
              </a:rPr>
              <a:t>参考方向即可。</a:t>
            </a:r>
          </a:p>
        </p:txBody>
      </p:sp>
      <p:graphicFrame>
        <p:nvGraphicFramePr>
          <p:cNvPr id="43014" name="Object 6">
            <a:extLst>
              <a:ext uri="{FF2B5EF4-FFF2-40B4-BE49-F238E27FC236}">
                <a16:creationId xmlns:a16="http://schemas.microsoft.com/office/drawing/2014/main" id="{89787B88-A72D-4763-BE00-4EF1FF97FE35}"/>
              </a:ext>
            </a:extLst>
          </p:cNvPr>
          <p:cNvGraphicFramePr>
            <a:graphicFrameLocks noChangeAspect="1"/>
          </p:cNvGraphicFramePr>
          <p:nvPr/>
        </p:nvGraphicFramePr>
        <p:xfrm>
          <a:off x="6084888" y="3141663"/>
          <a:ext cx="1600200" cy="822325"/>
        </p:xfrm>
        <a:graphic>
          <a:graphicData uri="http://schemas.openxmlformats.org/presentationml/2006/ole">
            <mc:AlternateContent xmlns:mc="http://schemas.openxmlformats.org/markup-compatibility/2006">
              <mc:Choice xmlns:v="urn:schemas-microsoft-com:vml" Requires="v">
                <p:oleObj spid="_x0000_s9218" name="公式" r:id="rId3" imgW="812520" imgH="419040" progId="Equation.3">
                  <p:embed/>
                </p:oleObj>
              </mc:Choice>
              <mc:Fallback>
                <p:oleObj name="公式" r:id="rId3" imgW="812520" imgH="419040" progId="Equation.3">
                  <p:embed/>
                  <p:pic>
                    <p:nvPicPr>
                      <p:cNvPr id="43014" name="Object 6">
                        <a:extLst>
                          <a:ext uri="{FF2B5EF4-FFF2-40B4-BE49-F238E27FC236}">
                            <a16:creationId xmlns:a16="http://schemas.microsoft.com/office/drawing/2014/main" id="{89787B88-A72D-4763-BE00-4EF1FF97F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141663"/>
                        <a:ext cx="1600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a:extLst>
              <a:ext uri="{FF2B5EF4-FFF2-40B4-BE49-F238E27FC236}">
                <a16:creationId xmlns:a16="http://schemas.microsoft.com/office/drawing/2014/main" id="{CA4E3368-0605-49F1-BF6A-5C48AC7CD97E}"/>
              </a:ext>
            </a:extLst>
          </p:cNvPr>
          <p:cNvGraphicFramePr>
            <a:graphicFrameLocks noChangeAspect="1"/>
          </p:cNvGraphicFramePr>
          <p:nvPr/>
        </p:nvGraphicFramePr>
        <p:xfrm>
          <a:off x="5940425" y="4581525"/>
          <a:ext cx="1971675" cy="898525"/>
        </p:xfrm>
        <a:graphic>
          <a:graphicData uri="http://schemas.openxmlformats.org/presentationml/2006/ole">
            <mc:AlternateContent xmlns:mc="http://schemas.openxmlformats.org/markup-compatibility/2006">
              <mc:Choice xmlns:v="urn:schemas-microsoft-com:vml" Requires="v">
                <p:oleObj spid="_x0000_s9219" name="公式" r:id="rId5" imgW="914400" imgH="419040" progId="Equation.3">
                  <p:embed/>
                </p:oleObj>
              </mc:Choice>
              <mc:Fallback>
                <p:oleObj name="公式" r:id="rId5" imgW="914400" imgH="419040" progId="Equation.3">
                  <p:embed/>
                  <p:pic>
                    <p:nvPicPr>
                      <p:cNvPr id="43015" name="Object 7">
                        <a:extLst>
                          <a:ext uri="{FF2B5EF4-FFF2-40B4-BE49-F238E27FC236}">
                            <a16:creationId xmlns:a16="http://schemas.microsoft.com/office/drawing/2014/main" id="{CA4E3368-0605-49F1-BF6A-5C48AC7CD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581525"/>
                        <a:ext cx="197167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78" name="Group 70">
            <a:extLst>
              <a:ext uri="{FF2B5EF4-FFF2-40B4-BE49-F238E27FC236}">
                <a16:creationId xmlns:a16="http://schemas.microsoft.com/office/drawing/2014/main" id="{1792B576-6540-4B26-90B3-D6865C1E0A0B}"/>
              </a:ext>
            </a:extLst>
          </p:cNvPr>
          <p:cNvGrpSpPr>
            <a:grpSpLocks/>
          </p:cNvGrpSpPr>
          <p:nvPr/>
        </p:nvGrpSpPr>
        <p:grpSpPr bwMode="auto">
          <a:xfrm>
            <a:off x="8316913" y="6446838"/>
            <a:ext cx="792162" cy="366712"/>
            <a:chOff x="5193" y="4020"/>
            <a:chExt cx="499" cy="231"/>
          </a:xfrm>
        </p:grpSpPr>
        <p:pic>
          <p:nvPicPr>
            <p:cNvPr id="43079" name="Picture 71" descr="78900">
              <a:extLst>
                <a:ext uri="{FF2B5EF4-FFF2-40B4-BE49-F238E27FC236}">
                  <a16:creationId xmlns:a16="http://schemas.microsoft.com/office/drawing/2014/main" id="{BA7DA8CC-59EF-4A29-B3AF-0544BFDF1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3080" name="Text Box 72">
              <a:hlinkClick r:id="" action="ppaction://hlinkshowjump?jump=nextslide"/>
              <a:extLst>
                <a:ext uri="{FF2B5EF4-FFF2-40B4-BE49-F238E27FC236}">
                  <a16:creationId xmlns:a16="http://schemas.microsoft.com/office/drawing/2014/main" id="{77093104-975C-4012-BEFA-108BA6416DE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3081" name="Group 73">
            <a:extLst>
              <a:ext uri="{FF2B5EF4-FFF2-40B4-BE49-F238E27FC236}">
                <a16:creationId xmlns:a16="http://schemas.microsoft.com/office/drawing/2014/main" id="{1AEFBC08-6BDB-4F51-8690-D3B2AC4F7D85}"/>
              </a:ext>
            </a:extLst>
          </p:cNvPr>
          <p:cNvGrpSpPr>
            <a:grpSpLocks/>
          </p:cNvGrpSpPr>
          <p:nvPr/>
        </p:nvGrpSpPr>
        <p:grpSpPr bwMode="auto">
          <a:xfrm>
            <a:off x="7453313" y="6446838"/>
            <a:ext cx="792162" cy="366712"/>
            <a:chOff x="4649" y="4020"/>
            <a:chExt cx="499" cy="231"/>
          </a:xfrm>
        </p:grpSpPr>
        <p:pic>
          <p:nvPicPr>
            <p:cNvPr id="43082" name="Picture 74" descr="78900">
              <a:extLst>
                <a:ext uri="{FF2B5EF4-FFF2-40B4-BE49-F238E27FC236}">
                  <a16:creationId xmlns:a16="http://schemas.microsoft.com/office/drawing/2014/main" id="{F56C88C5-036E-481B-818F-74747B7755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3083" name="Text Box 75">
              <a:hlinkClick r:id="" action="ppaction://hlinkshowjump?jump=previousslide"/>
              <a:extLst>
                <a:ext uri="{FF2B5EF4-FFF2-40B4-BE49-F238E27FC236}">
                  <a16:creationId xmlns:a16="http://schemas.microsoft.com/office/drawing/2014/main" id="{F6717739-2087-43E3-8855-AA3626C1A66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3087" name="Group 79">
            <a:extLst>
              <a:ext uri="{FF2B5EF4-FFF2-40B4-BE49-F238E27FC236}">
                <a16:creationId xmlns:a16="http://schemas.microsoft.com/office/drawing/2014/main" id="{72C3AD0F-03E8-4928-8FE7-B8F2F504C502}"/>
              </a:ext>
            </a:extLst>
          </p:cNvPr>
          <p:cNvGrpSpPr>
            <a:grpSpLocks/>
          </p:cNvGrpSpPr>
          <p:nvPr/>
        </p:nvGrpSpPr>
        <p:grpSpPr bwMode="auto">
          <a:xfrm>
            <a:off x="971550" y="2781300"/>
            <a:ext cx="4392613" cy="1433513"/>
            <a:chOff x="612" y="1933"/>
            <a:chExt cx="2767" cy="903"/>
          </a:xfrm>
        </p:grpSpPr>
        <p:sp>
          <p:nvSpPr>
            <p:cNvPr id="43088" name="Line 80">
              <a:extLst>
                <a:ext uri="{FF2B5EF4-FFF2-40B4-BE49-F238E27FC236}">
                  <a16:creationId xmlns:a16="http://schemas.microsoft.com/office/drawing/2014/main" id="{051B7505-62E1-4730-ADE5-9733DDF3D3AB}"/>
                </a:ext>
              </a:extLst>
            </p:cNvPr>
            <p:cNvSpPr>
              <a:spLocks noChangeShapeType="1"/>
            </p:cNvSpPr>
            <p:nvPr/>
          </p:nvSpPr>
          <p:spPr bwMode="auto">
            <a:xfrm>
              <a:off x="1424"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89" name="Line 81">
              <a:extLst>
                <a:ext uri="{FF2B5EF4-FFF2-40B4-BE49-F238E27FC236}">
                  <a16:creationId xmlns:a16="http://schemas.microsoft.com/office/drawing/2014/main" id="{AD16A985-6848-4EF1-A6C3-539B83EF5988}"/>
                </a:ext>
              </a:extLst>
            </p:cNvPr>
            <p:cNvSpPr>
              <a:spLocks noChangeShapeType="1"/>
            </p:cNvSpPr>
            <p:nvPr/>
          </p:nvSpPr>
          <p:spPr bwMode="auto">
            <a:xfrm>
              <a:off x="680"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0" name="Line 82">
              <a:extLst>
                <a:ext uri="{FF2B5EF4-FFF2-40B4-BE49-F238E27FC236}">
                  <a16:creationId xmlns:a16="http://schemas.microsoft.com/office/drawing/2014/main" id="{EE335FDC-B91E-47DB-93D9-533E11DE06BD}"/>
                </a:ext>
              </a:extLst>
            </p:cNvPr>
            <p:cNvSpPr>
              <a:spLocks noChangeShapeType="1"/>
            </p:cNvSpPr>
            <p:nvPr/>
          </p:nvSpPr>
          <p:spPr bwMode="auto">
            <a:xfrm>
              <a:off x="680" y="2557"/>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1" name="Text Box 83">
              <a:extLst>
                <a:ext uri="{FF2B5EF4-FFF2-40B4-BE49-F238E27FC236}">
                  <a16:creationId xmlns:a16="http://schemas.microsoft.com/office/drawing/2014/main" id="{7B85F985-D246-406F-9E62-B3EB2D93ED4B}"/>
                </a:ext>
              </a:extLst>
            </p:cNvPr>
            <p:cNvSpPr txBox="1">
              <a:spLocks noChangeArrowheads="1"/>
            </p:cNvSpPr>
            <p:nvPr/>
          </p:nvSpPr>
          <p:spPr bwMode="auto">
            <a:xfrm>
              <a:off x="728" y="247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3092" name="Text Box 84">
              <a:extLst>
                <a:ext uri="{FF2B5EF4-FFF2-40B4-BE49-F238E27FC236}">
                  <a16:creationId xmlns:a16="http://schemas.microsoft.com/office/drawing/2014/main" id="{E62A15F1-0DD0-4A02-9C31-14C651C65AB8}"/>
                </a:ext>
              </a:extLst>
            </p:cNvPr>
            <p:cNvSpPr txBox="1">
              <a:spLocks noChangeArrowheads="1"/>
            </p:cNvSpPr>
            <p:nvPr/>
          </p:nvSpPr>
          <p:spPr bwMode="auto">
            <a:xfrm>
              <a:off x="776" y="21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3093" name="Text Box 85">
              <a:extLst>
                <a:ext uri="{FF2B5EF4-FFF2-40B4-BE49-F238E27FC236}">
                  <a16:creationId xmlns:a16="http://schemas.microsoft.com/office/drawing/2014/main" id="{943832A0-DC92-4E57-B240-E215EF242C29}"/>
                </a:ext>
              </a:extLst>
            </p:cNvPr>
            <p:cNvSpPr txBox="1">
              <a:spLocks noChangeArrowheads="1"/>
            </p:cNvSpPr>
            <p:nvPr/>
          </p:nvSpPr>
          <p:spPr bwMode="auto">
            <a:xfrm>
              <a:off x="2264" y="2221"/>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43094" name="Text Box 86">
              <a:extLst>
                <a:ext uri="{FF2B5EF4-FFF2-40B4-BE49-F238E27FC236}">
                  <a16:creationId xmlns:a16="http://schemas.microsoft.com/office/drawing/2014/main" id="{862A262B-1BC0-4394-AC37-4C1395E87B27}"/>
                </a:ext>
              </a:extLst>
            </p:cNvPr>
            <p:cNvSpPr txBox="1">
              <a:spLocks noChangeArrowheads="1"/>
            </p:cNvSpPr>
            <p:nvPr/>
          </p:nvSpPr>
          <p:spPr bwMode="auto">
            <a:xfrm>
              <a:off x="2600" y="2429"/>
              <a:ext cx="3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43095" name="Oval 87">
              <a:extLst>
                <a:ext uri="{FF2B5EF4-FFF2-40B4-BE49-F238E27FC236}">
                  <a16:creationId xmlns:a16="http://schemas.microsoft.com/office/drawing/2014/main" id="{21FCDA31-8BC4-4DFC-A088-88B41C6C0395}"/>
                </a:ext>
              </a:extLst>
            </p:cNvPr>
            <p:cNvSpPr>
              <a:spLocks noChangeArrowheads="1"/>
            </p:cNvSpPr>
            <p:nvPr/>
          </p:nvSpPr>
          <p:spPr bwMode="auto">
            <a:xfrm>
              <a:off x="612"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6" name="Oval 88">
              <a:extLst>
                <a:ext uri="{FF2B5EF4-FFF2-40B4-BE49-F238E27FC236}">
                  <a16:creationId xmlns:a16="http://schemas.microsoft.com/office/drawing/2014/main" id="{55353318-A4BE-4B9B-AA08-C4B73208E120}"/>
                </a:ext>
              </a:extLst>
            </p:cNvPr>
            <p:cNvSpPr>
              <a:spLocks noChangeArrowheads="1"/>
            </p:cNvSpPr>
            <p:nvPr/>
          </p:nvSpPr>
          <p:spPr bwMode="auto">
            <a:xfrm>
              <a:off x="1814"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7" name="Line 89">
              <a:extLst>
                <a:ext uri="{FF2B5EF4-FFF2-40B4-BE49-F238E27FC236}">
                  <a16:creationId xmlns:a16="http://schemas.microsoft.com/office/drawing/2014/main" id="{B5C9CE4F-C28D-4511-864A-C1B541D6C007}"/>
                </a:ext>
              </a:extLst>
            </p:cNvPr>
            <p:cNvSpPr>
              <a:spLocks noChangeShapeType="1"/>
            </p:cNvSpPr>
            <p:nvPr/>
          </p:nvSpPr>
          <p:spPr bwMode="auto">
            <a:xfrm>
              <a:off x="2921"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8" name="Line 90">
              <a:extLst>
                <a:ext uri="{FF2B5EF4-FFF2-40B4-BE49-F238E27FC236}">
                  <a16:creationId xmlns:a16="http://schemas.microsoft.com/office/drawing/2014/main" id="{7F71D4B1-2562-4017-ABD3-5947D3B7C8A3}"/>
                </a:ext>
              </a:extLst>
            </p:cNvPr>
            <p:cNvSpPr>
              <a:spLocks noChangeShapeType="1"/>
            </p:cNvSpPr>
            <p:nvPr/>
          </p:nvSpPr>
          <p:spPr bwMode="auto">
            <a:xfrm>
              <a:off x="2174"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99" name="Oval 91">
              <a:extLst>
                <a:ext uri="{FF2B5EF4-FFF2-40B4-BE49-F238E27FC236}">
                  <a16:creationId xmlns:a16="http://schemas.microsoft.com/office/drawing/2014/main" id="{2DA3AFB3-3570-4DD0-9BF7-670A6DF9DE04}"/>
                </a:ext>
              </a:extLst>
            </p:cNvPr>
            <p:cNvSpPr>
              <a:spLocks noChangeArrowheads="1"/>
            </p:cNvSpPr>
            <p:nvPr/>
          </p:nvSpPr>
          <p:spPr bwMode="auto">
            <a:xfrm>
              <a:off x="2106"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0" name="Oval 92">
              <a:extLst>
                <a:ext uri="{FF2B5EF4-FFF2-40B4-BE49-F238E27FC236}">
                  <a16:creationId xmlns:a16="http://schemas.microsoft.com/office/drawing/2014/main" id="{8955BC87-575A-4973-A201-EE486A556B4D}"/>
                </a:ext>
              </a:extLst>
            </p:cNvPr>
            <p:cNvSpPr>
              <a:spLocks noChangeArrowheads="1"/>
            </p:cNvSpPr>
            <p:nvPr/>
          </p:nvSpPr>
          <p:spPr bwMode="auto">
            <a:xfrm>
              <a:off x="3311"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1" name="Arc 93">
              <a:extLst>
                <a:ext uri="{FF2B5EF4-FFF2-40B4-BE49-F238E27FC236}">
                  <a16:creationId xmlns:a16="http://schemas.microsoft.com/office/drawing/2014/main" id="{C9FEA76F-D79F-45C2-8EC1-5724F89C9781}"/>
                </a:ext>
              </a:extLst>
            </p:cNvPr>
            <p:cNvSpPr>
              <a:spLocks/>
            </p:cNvSpPr>
            <p:nvPr/>
          </p:nvSpPr>
          <p:spPr bwMode="auto">
            <a:xfrm>
              <a:off x="1736" y="2077"/>
              <a:ext cx="592"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2" name="Arc 94">
              <a:extLst>
                <a:ext uri="{FF2B5EF4-FFF2-40B4-BE49-F238E27FC236}">
                  <a16:creationId xmlns:a16="http://schemas.microsoft.com/office/drawing/2014/main" id="{250E2863-36A8-4B7F-ABEC-CE6A49443689}"/>
                </a:ext>
              </a:extLst>
            </p:cNvPr>
            <p:cNvSpPr>
              <a:spLocks/>
            </p:cNvSpPr>
            <p:nvPr/>
          </p:nvSpPr>
          <p:spPr bwMode="auto">
            <a:xfrm flipH="1">
              <a:off x="968" y="2077"/>
              <a:ext cx="544"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3" name="Text Box 95">
              <a:extLst>
                <a:ext uri="{FF2B5EF4-FFF2-40B4-BE49-F238E27FC236}">
                  <a16:creationId xmlns:a16="http://schemas.microsoft.com/office/drawing/2014/main" id="{1D4D94DA-A4E1-4128-81BA-044FA55F1A17}"/>
                </a:ext>
              </a:extLst>
            </p:cNvPr>
            <p:cNvSpPr txBox="1">
              <a:spLocks noChangeArrowheads="1"/>
            </p:cNvSpPr>
            <p:nvPr/>
          </p:nvSpPr>
          <p:spPr bwMode="auto">
            <a:xfrm>
              <a:off x="2216" y="250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3104" name="Text Box 96">
              <a:extLst>
                <a:ext uri="{FF2B5EF4-FFF2-40B4-BE49-F238E27FC236}">
                  <a16:creationId xmlns:a16="http://schemas.microsoft.com/office/drawing/2014/main" id="{21B85F80-3246-4544-9BF0-E1BB686AAFFA}"/>
                </a:ext>
              </a:extLst>
            </p:cNvPr>
            <p:cNvSpPr txBox="1">
              <a:spLocks noChangeArrowheads="1"/>
            </p:cNvSpPr>
            <p:nvPr/>
          </p:nvSpPr>
          <p:spPr bwMode="auto">
            <a:xfrm>
              <a:off x="3032" y="250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3105" name="Text Box 97">
              <a:extLst>
                <a:ext uri="{FF2B5EF4-FFF2-40B4-BE49-F238E27FC236}">
                  <a16:creationId xmlns:a16="http://schemas.microsoft.com/office/drawing/2014/main" id="{5A20A96B-EAD9-4813-B70B-AEE12F7C0F26}"/>
                </a:ext>
              </a:extLst>
            </p:cNvPr>
            <p:cNvSpPr txBox="1">
              <a:spLocks noChangeArrowheads="1"/>
            </p:cNvSpPr>
            <p:nvPr/>
          </p:nvSpPr>
          <p:spPr bwMode="auto">
            <a:xfrm>
              <a:off x="1496" y="193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43106" name="Group 98">
              <a:extLst>
                <a:ext uri="{FF2B5EF4-FFF2-40B4-BE49-F238E27FC236}">
                  <a16:creationId xmlns:a16="http://schemas.microsoft.com/office/drawing/2014/main" id="{B227400A-2210-48DB-A544-CA0E9CA8A9DE}"/>
                </a:ext>
              </a:extLst>
            </p:cNvPr>
            <p:cNvGrpSpPr>
              <a:grpSpLocks/>
            </p:cNvGrpSpPr>
            <p:nvPr/>
          </p:nvGrpSpPr>
          <p:grpSpPr bwMode="auto">
            <a:xfrm rot="16200000">
              <a:off x="1179" y="2229"/>
              <a:ext cx="90" cy="408"/>
              <a:chOff x="2744" y="2931"/>
              <a:chExt cx="57" cy="283"/>
            </a:xfrm>
          </p:grpSpPr>
          <p:sp>
            <p:nvSpPr>
              <p:cNvPr id="43107" name="Arc 99">
                <a:extLst>
                  <a:ext uri="{FF2B5EF4-FFF2-40B4-BE49-F238E27FC236}">
                    <a16:creationId xmlns:a16="http://schemas.microsoft.com/office/drawing/2014/main" id="{B4821616-086F-4B05-BAFB-58F4A8F99D3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8" name="Arc 100">
                <a:extLst>
                  <a:ext uri="{FF2B5EF4-FFF2-40B4-BE49-F238E27FC236}">
                    <a16:creationId xmlns:a16="http://schemas.microsoft.com/office/drawing/2014/main" id="{0A5B4D6E-2CC0-4588-8B66-2C0CE073C4D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09" name="Arc 101">
                <a:extLst>
                  <a:ext uri="{FF2B5EF4-FFF2-40B4-BE49-F238E27FC236}">
                    <a16:creationId xmlns:a16="http://schemas.microsoft.com/office/drawing/2014/main" id="{0D4BDB4E-C38E-419D-9D56-31B6950B94E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110" name="Group 102">
              <a:extLst>
                <a:ext uri="{FF2B5EF4-FFF2-40B4-BE49-F238E27FC236}">
                  <a16:creationId xmlns:a16="http://schemas.microsoft.com/office/drawing/2014/main" id="{D54F2410-4359-4269-9839-F626103E1362}"/>
                </a:ext>
              </a:extLst>
            </p:cNvPr>
            <p:cNvGrpSpPr>
              <a:grpSpLocks/>
            </p:cNvGrpSpPr>
            <p:nvPr/>
          </p:nvGrpSpPr>
          <p:grpSpPr bwMode="auto">
            <a:xfrm rot="16200000">
              <a:off x="2676" y="2229"/>
              <a:ext cx="90" cy="408"/>
              <a:chOff x="2744" y="2931"/>
              <a:chExt cx="57" cy="283"/>
            </a:xfrm>
          </p:grpSpPr>
          <p:sp>
            <p:nvSpPr>
              <p:cNvPr id="43111" name="Arc 103">
                <a:extLst>
                  <a:ext uri="{FF2B5EF4-FFF2-40B4-BE49-F238E27FC236}">
                    <a16:creationId xmlns:a16="http://schemas.microsoft.com/office/drawing/2014/main" id="{EEA33926-39FC-4761-B1EF-1620CE66081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2" name="Arc 104">
                <a:extLst>
                  <a:ext uri="{FF2B5EF4-FFF2-40B4-BE49-F238E27FC236}">
                    <a16:creationId xmlns:a16="http://schemas.microsoft.com/office/drawing/2014/main" id="{792FF999-3F2D-452E-A5B6-462096FBDD6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3" name="Arc 105">
                <a:extLst>
                  <a:ext uri="{FF2B5EF4-FFF2-40B4-BE49-F238E27FC236}">
                    <a16:creationId xmlns:a16="http://schemas.microsoft.com/office/drawing/2014/main" id="{6F3E4FE8-938E-470A-A21F-A529C38328C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114" name="Group 106">
            <a:extLst>
              <a:ext uri="{FF2B5EF4-FFF2-40B4-BE49-F238E27FC236}">
                <a16:creationId xmlns:a16="http://schemas.microsoft.com/office/drawing/2014/main" id="{9DCEDB9B-C4F7-43DA-BADA-BB693020E2E9}"/>
              </a:ext>
            </a:extLst>
          </p:cNvPr>
          <p:cNvGrpSpPr>
            <a:grpSpLocks/>
          </p:cNvGrpSpPr>
          <p:nvPr/>
        </p:nvGrpSpPr>
        <p:grpSpPr bwMode="auto">
          <a:xfrm>
            <a:off x="827088" y="4292600"/>
            <a:ext cx="4465637" cy="1433513"/>
            <a:chOff x="521" y="2704"/>
            <a:chExt cx="2813" cy="903"/>
          </a:xfrm>
        </p:grpSpPr>
        <p:sp>
          <p:nvSpPr>
            <p:cNvPr id="43115" name="Line 107">
              <a:extLst>
                <a:ext uri="{FF2B5EF4-FFF2-40B4-BE49-F238E27FC236}">
                  <a16:creationId xmlns:a16="http://schemas.microsoft.com/office/drawing/2014/main" id="{1C1B8AE4-42E8-48F9-8FD7-6AF8912694F7}"/>
                </a:ext>
              </a:extLst>
            </p:cNvPr>
            <p:cNvSpPr>
              <a:spLocks noChangeShapeType="1"/>
            </p:cNvSpPr>
            <p:nvPr/>
          </p:nvSpPr>
          <p:spPr bwMode="auto">
            <a:xfrm>
              <a:off x="1349"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6" name="Line 108">
              <a:extLst>
                <a:ext uri="{FF2B5EF4-FFF2-40B4-BE49-F238E27FC236}">
                  <a16:creationId xmlns:a16="http://schemas.microsoft.com/office/drawing/2014/main" id="{277D0AB8-B3C4-4CB3-8662-27D00DAFB7F9}"/>
                </a:ext>
              </a:extLst>
            </p:cNvPr>
            <p:cNvSpPr>
              <a:spLocks noChangeShapeType="1"/>
            </p:cNvSpPr>
            <p:nvPr/>
          </p:nvSpPr>
          <p:spPr bwMode="auto">
            <a:xfrm>
              <a:off x="58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7" name="Line 109">
              <a:extLst>
                <a:ext uri="{FF2B5EF4-FFF2-40B4-BE49-F238E27FC236}">
                  <a16:creationId xmlns:a16="http://schemas.microsoft.com/office/drawing/2014/main" id="{6852A13A-8B1E-4F2F-AE92-3ADC78A79D5A}"/>
                </a:ext>
              </a:extLst>
            </p:cNvPr>
            <p:cNvSpPr>
              <a:spLocks noChangeShapeType="1"/>
            </p:cNvSpPr>
            <p:nvPr/>
          </p:nvSpPr>
          <p:spPr bwMode="auto">
            <a:xfrm>
              <a:off x="635" y="3328"/>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8" name="Text Box 110">
              <a:extLst>
                <a:ext uri="{FF2B5EF4-FFF2-40B4-BE49-F238E27FC236}">
                  <a16:creationId xmlns:a16="http://schemas.microsoft.com/office/drawing/2014/main" id="{F156387A-4A5A-483D-8BA7-0F9F6D311CEA}"/>
                </a:ext>
              </a:extLst>
            </p:cNvPr>
            <p:cNvSpPr txBox="1">
              <a:spLocks noChangeArrowheads="1"/>
            </p:cNvSpPr>
            <p:nvPr/>
          </p:nvSpPr>
          <p:spPr bwMode="auto">
            <a:xfrm>
              <a:off x="683" y="3248"/>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3119" name="Text Box 111">
              <a:extLst>
                <a:ext uri="{FF2B5EF4-FFF2-40B4-BE49-F238E27FC236}">
                  <a16:creationId xmlns:a16="http://schemas.microsoft.com/office/drawing/2014/main" id="{15B2A2DA-5D68-411F-AD08-685234EA4F1A}"/>
                </a:ext>
              </a:extLst>
            </p:cNvPr>
            <p:cNvSpPr txBox="1">
              <a:spLocks noChangeArrowheads="1"/>
            </p:cNvSpPr>
            <p:nvPr/>
          </p:nvSpPr>
          <p:spPr bwMode="auto">
            <a:xfrm>
              <a:off x="685" y="29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3120" name="Text Box 112">
              <a:extLst>
                <a:ext uri="{FF2B5EF4-FFF2-40B4-BE49-F238E27FC236}">
                  <a16:creationId xmlns:a16="http://schemas.microsoft.com/office/drawing/2014/main" id="{8CBEB138-CB58-4CD1-9C80-F555B43ECE47}"/>
                </a:ext>
              </a:extLst>
            </p:cNvPr>
            <p:cNvSpPr txBox="1">
              <a:spLocks noChangeArrowheads="1"/>
            </p:cNvSpPr>
            <p:nvPr/>
          </p:nvSpPr>
          <p:spPr bwMode="auto">
            <a:xfrm>
              <a:off x="2219" y="2992"/>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solidFill>
                    <a:schemeClr val="bg1"/>
                  </a:solidFill>
                  <a:ea typeface="宋体" panose="02010600030101010101" pitchFamily="2" charset="-122"/>
                </a:rPr>
                <a:t>*</a:t>
              </a:r>
            </a:p>
          </p:txBody>
        </p:sp>
        <p:sp>
          <p:nvSpPr>
            <p:cNvPr id="43121" name="Text Box 113">
              <a:extLst>
                <a:ext uri="{FF2B5EF4-FFF2-40B4-BE49-F238E27FC236}">
                  <a16:creationId xmlns:a16="http://schemas.microsoft.com/office/drawing/2014/main" id="{D5FEFBC4-F53C-4B71-8955-5CA02E85F883}"/>
                </a:ext>
              </a:extLst>
            </p:cNvPr>
            <p:cNvSpPr txBox="1">
              <a:spLocks noChangeArrowheads="1"/>
            </p:cNvSpPr>
            <p:nvPr/>
          </p:nvSpPr>
          <p:spPr bwMode="auto">
            <a:xfrm>
              <a:off x="2555" y="3200"/>
              <a:ext cx="3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43122" name="Oval 114">
              <a:extLst>
                <a:ext uri="{FF2B5EF4-FFF2-40B4-BE49-F238E27FC236}">
                  <a16:creationId xmlns:a16="http://schemas.microsoft.com/office/drawing/2014/main" id="{5022C301-91DA-49BF-9638-2140841004C4}"/>
                </a:ext>
              </a:extLst>
            </p:cNvPr>
            <p:cNvSpPr>
              <a:spLocks noChangeArrowheads="1"/>
            </p:cNvSpPr>
            <p:nvPr/>
          </p:nvSpPr>
          <p:spPr bwMode="auto">
            <a:xfrm>
              <a:off x="521"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3" name="Oval 115">
              <a:extLst>
                <a:ext uri="{FF2B5EF4-FFF2-40B4-BE49-F238E27FC236}">
                  <a16:creationId xmlns:a16="http://schemas.microsoft.com/office/drawing/2014/main" id="{48DB8A0C-84A8-4EC7-BC87-1446D0AD192E}"/>
                </a:ext>
              </a:extLst>
            </p:cNvPr>
            <p:cNvSpPr>
              <a:spLocks noChangeArrowheads="1"/>
            </p:cNvSpPr>
            <p:nvPr/>
          </p:nvSpPr>
          <p:spPr bwMode="auto">
            <a:xfrm>
              <a:off x="1739"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4" name="Line 116">
              <a:extLst>
                <a:ext uri="{FF2B5EF4-FFF2-40B4-BE49-F238E27FC236}">
                  <a16:creationId xmlns:a16="http://schemas.microsoft.com/office/drawing/2014/main" id="{A3483F23-CD74-4EDF-BBB3-F489867259EF}"/>
                </a:ext>
              </a:extLst>
            </p:cNvPr>
            <p:cNvSpPr>
              <a:spLocks noChangeShapeType="1"/>
            </p:cNvSpPr>
            <p:nvPr/>
          </p:nvSpPr>
          <p:spPr bwMode="auto">
            <a:xfrm>
              <a:off x="2876"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5" name="Line 117">
              <a:extLst>
                <a:ext uri="{FF2B5EF4-FFF2-40B4-BE49-F238E27FC236}">
                  <a16:creationId xmlns:a16="http://schemas.microsoft.com/office/drawing/2014/main" id="{9E960E75-D2BC-4268-A636-998D73354F33}"/>
                </a:ext>
              </a:extLst>
            </p:cNvPr>
            <p:cNvSpPr>
              <a:spLocks noChangeShapeType="1"/>
            </p:cNvSpPr>
            <p:nvPr/>
          </p:nvSpPr>
          <p:spPr bwMode="auto">
            <a:xfrm>
              <a:off x="212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6" name="Oval 118">
              <a:extLst>
                <a:ext uri="{FF2B5EF4-FFF2-40B4-BE49-F238E27FC236}">
                  <a16:creationId xmlns:a16="http://schemas.microsoft.com/office/drawing/2014/main" id="{96255091-9DBD-41FA-A717-E61A2A855078}"/>
                </a:ext>
              </a:extLst>
            </p:cNvPr>
            <p:cNvSpPr>
              <a:spLocks noChangeArrowheads="1"/>
            </p:cNvSpPr>
            <p:nvPr/>
          </p:nvSpPr>
          <p:spPr bwMode="auto">
            <a:xfrm>
              <a:off x="2061"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7" name="Oval 119">
              <a:extLst>
                <a:ext uri="{FF2B5EF4-FFF2-40B4-BE49-F238E27FC236}">
                  <a16:creationId xmlns:a16="http://schemas.microsoft.com/office/drawing/2014/main" id="{B6EB02E8-18D3-480C-8728-223710E36B75}"/>
                </a:ext>
              </a:extLst>
            </p:cNvPr>
            <p:cNvSpPr>
              <a:spLocks noChangeArrowheads="1"/>
            </p:cNvSpPr>
            <p:nvPr/>
          </p:nvSpPr>
          <p:spPr bwMode="auto">
            <a:xfrm>
              <a:off x="3266"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8" name="Arc 120">
              <a:extLst>
                <a:ext uri="{FF2B5EF4-FFF2-40B4-BE49-F238E27FC236}">
                  <a16:creationId xmlns:a16="http://schemas.microsoft.com/office/drawing/2014/main" id="{9682580B-6AE2-4F24-966F-3CF4654792CC}"/>
                </a:ext>
              </a:extLst>
            </p:cNvPr>
            <p:cNvSpPr>
              <a:spLocks/>
            </p:cNvSpPr>
            <p:nvPr/>
          </p:nvSpPr>
          <p:spPr bwMode="auto">
            <a:xfrm>
              <a:off x="1691" y="2848"/>
              <a:ext cx="592"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9" name="Arc 121">
              <a:extLst>
                <a:ext uri="{FF2B5EF4-FFF2-40B4-BE49-F238E27FC236}">
                  <a16:creationId xmlns:a16="http://schemas.microsoft.com/office/drawing/2014/main" id="{17731CC1-EEA8-4F9E-A00B-E6118BD8F598}"/>
                </a:ext>
              </a:extLst>
            </p:cNvPr>
            <p:cNvSpPr>
              <a:spLocks/>
            </p:cNvSpPr>
            <p:nvPr/>
          </p:nvSpPr>
          <p:spPr bwMode="auto">
            <a:xfrm flipH="1">
              <a:off x="923" y="2848"/>
              <a:ext cx="544"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0" name="Text Box 122">
              <a:extLst>
                <a:ext uri="{FF2B5EF4-FFF2-40B4-BE49-F238E27FC236}">
                  <a16:creationId xmlns:a16="http://schemas.microsoft.com/office/drawing/2014/main" id="{CB77BC5E-67CE-4E5A-8965-12FE0131318A}"/>
                </a:ext>
              </a:extLst>
            </p:cNvPr>
            <p:cNvSpPr txBox="1">
              <a:spLocks noChangeArrowheads="1"/>
            </p:cNvSpPr>
            <p:nvPr/>
          </p:nvSpPr>
          <p:spPr bwMode="auto">
            <a:xfrm>
              <a:off x="2171" y="328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3131" name="Text Box 123">
              <a:extLst>
                <a:ext uri="{FF2B5EF4-FFF2-40B4-BE49-F238E27FC236}">
                  <a16:creationId xmlns:a16="http://schemas.microsoft.com/office/drawing/2014/main" id="{BA043C19-70BF-4199-8B4D-940E525B6E4F}"/>
                </a:ext>
              </a:extLst>
            </p:cNvPr>
            <p:cNvSpPr txBox="1">
              <a:spLocks noChangeArrowheads="1"/>
            </p:cNvSpPr>
            <p:nvPr/>
          </p:nvSpPr>
          <p:spPr bwMode="auto">
            <a:xfrm>
              <a:off x="2987" y="328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3132" name="Text Box 124">
              <a:extLst>
                <a:ext uri="{FF2B5EF4-FFF2-40B4-BE49-F238E27FC236}">
                  <a16:creationId xmlns:a16="http://schemas.microsoft.com/office/drawing/2014/main" id="{FAA19B3A-B866-44A1-970B-54B98C0B4FDE}"/>
                </a:ext>
              </a:extLst>
            </p:cNvPr>
            <p:cNvSpPr txBox="1">
              <a:spLocks noChangeArrowheads="1"/>
            </p:cNvSpPr>
            <p:nvPr/>
          </p:nvSpPr>
          <p:spPr bwMode="auto">
            <a:xfrm>
              <a:off x="1451" y="270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dirty="0">
                  <a:solidFill>
                    <a:schemeClr val="bg1"/>
                  </a:solidFill>
                  <a:ea typeface="宋体" panose="02010600030101010101" pitchFamily="2" charset="-122"/>
                </a:rPr>
                <a:t>M</a:t>
              </a:r>
              <a:endParaRPr kumimoji="1" lang="en-US" altLang="zh-CN" dirty="0">
                <a:solidFill>
                  <a:schemeClr val="bg1"/>
                </a:solidFill>
                <a:ea typeface="宋体" panose="02010600030101010101" pitchFamily="2" charset="-122"/>
              </a:endParaRPr>
            </a:p>
          </p:txBody>
        </p:sp>
        <p:grpSp>
          <p:nvGrpSpPr>
            <p:cNvPr id="43133" name="Group 125">
              <a:extLst>
                <a:ext uri="{FF2B5EF4-FFF2-40B4-BE49-F238E27FC236}">
                  <a16:creationId xmlns:a16="http://schemas.microsoft.com/office/drawing/2014/main" id="{4F94EE20-72C3-412E-A627-05272FA69C0B}"/>
                </a:ext>
              </a:extLst>
            </p:cNvPr>
            <p:cNvGrpSpPr>
              <a:grpSpLocks/>
            </p:cNvGrpSpPr>
            <p:nvPr/>
          </p:nvGrpSpPr>
          <p:grpSpPr bwMode="auto">
            <a:xfrm rot="16200000">
              <a:off x="2631" y="3000"/>
              <a:ext cx="90" cy="408"/>
              <a:chOff x="2744" y="2931"/>
              <a:chExt cx="57" cy="283"/>
            </a:xfrm>
          </p:grpSpPr>
          <p:sp>
            <p:nvSpPr>
              <p:cNvPr id="43134" name="Arc 126">
                <a:extLst>
                  <a:ext uri="{FF2B5EF4-FFF2-40B4-BE49-F238E27FC236}">
                    <a16:creationId xmlns:a16="http://schemas.microsoft.com/office/drawing/2014/main" id="{F3361DA8-E676-4A4F-8ACA-05983D7AA5E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5" name="Arc 127">
                <a:extLst>
                  <a:ext uri="{FF2B5EF4-FFF2-40B4-BE49-F238E27FC236}">
                    <a16:creationId xmlns:a16="http://schemas.microsoft.com/office/drawing/2014/main" id="{744BAD49-88A2-4528-9FB1-73241F27384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6" name="Arc 128">
                <a:extLst>
                  <a:ext uri="{FF2B5EF4-FFF2-40B4-BE49-F238E27FC236}">
                    <a16:creationId xmlns:a16="http://schemas.microsoft.com/office/drawing/2014/main" id="{02EB2D7B-EDFA-490B-A159-C2792DA878C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137" name="Group 129">
              <a:extLst>
                <a:ext uri="{FF2B5EF4-FFF2-40B4-BE49-F238E27FC236}">
                  <a16:creationId xmlns:a16="http://schemas.microsoft.com/office/drawing/2014/main" id="{84FB76BE-D7FB-4961-933B-C42F9E15F52E}"/>
                </a:ext>
              </a:extLst>
            </p:cNvPr>
            <p:cNvGrpSpPr>
              <a:grpSpLocks/>
            </p:cNvGrpSpPr>
            <p:nvPr/>
          </p:nvGrpSpPr>
          <p:grpSpPr bwMode="auto">
            <a:xfrm rot="16200000">
              <a:off x="1089" y="3000"/>
              <a:ext cx="90" cy="408"/>
              <a:chOff x="2744" y="2931"/>
              <a:chExt cx="57" cy="283"/>
            </a:xfrm>
          </p:grpSpPr>
          <p:sp>
            <p:nvSpPr>
              <p:cNvPr id="43138" name="Arc 130">
                <a:extLst>
                  <a:ext uri="{FF2B5EF4-FFF2-40B4-BE49-F238E27FC236}">
                    <a16:creationId xmlns:a16="http://schemas.microsoft.com/office/drawing/2014/main" id="{BD263BB5-EC32-40F5-B52F-679EADE71C6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39" name="Arc 131">
                <a:extLst>
                  <a:ext uri="{FF2B5EF4-FFF2-40B4-BE49-F238E27FC236}">
                    <a16:creationId xmlns:a16="http://schemas.microsoft.com/office/drawing/2014/main" id="{20923F13-E97A-4436-8E65-C637A4C0457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40" name="Arc 132">
                <a:extLst>
                  <a:ext uri="{FF2B5EF4-FFF2-40B4-BE49-F238E27FC236}">
                    <a16:creationId xmlns:a16="http://schemas.microsoft.com/office/drawing/2014/main" id="{3E2C7511-EFA2-42A3-8DED-2C72EDBA1CC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144" name="Group 136">
            <a:extLst>
              <a:ext uri="{FF2B5EF4-FFF2-40B4-BE49-F238E27FC236}">
                <a16:creationId xmlns:a16="http://schemas.microsoft.com/office/drawing/2014/main" id="{B144B7E7-7BCA-422C-8C07-B508F7B8EF36}"/>
              </a:ext>
            </a:extLst>
          </p:cNvPr>
          <p:cNvGrpSpPr>
            <a:grpSpLocks/>
          </p:cNvGrpSpPr>
          <p:nvPr/>
        </p:nvGrpSpPr>
        <p:grpSpPr bwMode="auto">
          <a:xfrm>
            <a:off x="6588125" y="6446838"/>
            <a:ext cx="792163" cy="366712"/>
            <a:chOff x="4649" y="4020"/>
            <a:chExt cx="499" cy="231"/>
          </a:xfrm>
        </p:grpSpPr>
        <p:pic>
          <p:nvPicPr>
            <p:cNvPr id="43145" name="Picture 137" descr="78900">
              <a:extLst>
                <a:ext uri="{FF2B5EF4-FFF2-40B4-BE49-F238E27FC236}">
                  <a16:creationId xmlns:a16="http://schemas.microsoft.com/office/drawing/2014/main" id="{0B84A587-08D5-48A2-A9BC-0490ABF354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3146" name="Text Box 138">
              <a:hlinkClick r:id="" action="ppaction://hlinkshowjump?jump=firstslide"/>
              <a:extLst>
                <a:ext uri="{FF2B5EF4-FFF2-40B4-BE49-F238E27FC236}">
                  <a16:creationId xmlns:a16="http://schemas.microsoft.com/office/drawing/2014/main" id="{5A5CD328-B727-46F1-B0E3-283464BF8F9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descr="花束">
            <a:extLst>
              <a:ext uri="{FF2B5EF4-FFF2-40B4-BE49-F238E27FC236}">
                <a16:creationId xmlns:a16="http://schemas.microsoft.com/office/drawing/2014/main" id="{F5879F32-D944-4345-B7CA-B586DB7DC4C3}"/>
              </a:ext>
            </a:extLst>
          </p:cNvPr>
          <p:cNvSpPr txBox="1">
            <a:spLocks noChangeArrowheads="1"/>
          </p:cNvSpPr>
          <p:nvPr/>
        </p:nvSpPr>
        <p:spPr bwMode="auto">
          <a:xfrm>
            <a:off x="2927350" y="620688"/>
            <a:ext cx="3289300" cy="762000"/>
          </a:xfrm>
          <a:prstGeom prst="rect">
            <a:avLst/>
          </a:prstGeom>
          <a:noFill/>
          <a:ln>
            <a:noFill/>
          </a:ln>
          <a:effectLst>
            <a:prstShdw prst="shdw17" dist="17961" dir="2700000">
              <a:srgbClr val="CCCCFF">
                <a:gamma/>
                <a:shade val="60000"/>
                <a:invGamma/>
              </a:srgbClr>
            </a:prstShdw>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zh-CN" altLang="en-US" sz="4400" b="1" dirty="0">
                <a:solidFill>
                  <a:schemeClr val="bg1"/>
                </a:solidFill>
                <a:latin typeface="楷体_GB2312" pitchFamily="49" charset="-122"/>
              </a:rPr>
              <a:t>互感</a:t>
            </a:r>
          </a:p>
        </p:txBody>
      </p:sp>
      <p:sp>
        <p:nvSpPr>
          <p:cNvPr id="77828" name="Text Box 4">
            <a:extLst>
              <a:ext uri="{FF2B5EF4-FFF2-40B4-BE49-F238E27FC236}">
                <a16:creationId xmlns:a16="http://schemas.microsoft.com/office/drawing/2014/main" id="{A7FE2FD1-3FD9-4696-85CE-48A734BD8CFF}"/>
              </a:ext>
            </a:extLst>
          </p:cNvPr>
          <p:cNvSpPr txBox="1">
            <a:spLocks noChangeArrowheads="1"/>
          </p:cNvSpPr>
          <p:nvPr/>
        </p:nvSpPr>
        <p:spPr bwMode="auto">
          <a:xfrm>
            <a:off x="683419" y="1556792"/>
            <a:ext cx="7777162"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dirty="0">
                <a:latin typeface="楷体_GB2312" pitchFamily="49" charset="-122"/>
              </a:rPr>
              <a:t>       </a:t>
            </a:r>
            <a:r>
              <a:rPr lang="zh-CN" altLang="en-US" b="1" dirty="0">
                <a:latin typeface="楷体_GB2312" pitchFamily="49" charset="-122"/>
              </a:rPr>
              <a:t>耦合电感元件属于</a:t>
            </a:r>
            <a:r>
              <a:rPr lang="zh-CN" altLang="en-US" b="1" u="sng" dirty="0">
                <a:latin typeface="楷体_GB2312" pitchFamily="49" charset="-122"/>
              </a:rPr>
              <a:t>多端元件</a:t>
            </a:r>
            <a:r>
              <a:rPr lang="zh-CN" altLang="en-US" b="1" dirty="0">
                <a:latin typeface="楷体_GB2312" pitchFamily="49" charset="-122"/>
              </a:rPr>
              <a:t>，在实际电路中，如收音机、电视机中的线圈、振荡线圈，整流电源里使用的变压器等都是耦合电感元件，熟悉这类多端元件的特性，掌握包含这类多端元件的电路问题的分析方法是非常必要的。</a:t>
            </a:r>
          </a:p>
        </p:txBody>
      </p:sp>
      <p:grpSp>
        <p:nvGrpSpPr>
          <p:cNvPr id="77873" name="Group 49">
            <a:extLst>
              <a:ext uri="{FF2B5EF4-FFF2-40B4-BE49-F238E27FC236}">
                <a16:creationId xmlns:a16="http://schemas.microsoft.com/office/drawing/2014/main" id="{28DE058D-1B5B-4F80-923A-DD8120FBFB95}"/>
              </a:ext>
            </a:extLst>
          </p:cNvPr>
          <p:cNvGrpSpPr>
            <a:grpSpLocks/>
          </p:cNvGrpSpPr>
          <p:nvPr/>
        </p:nvGrpSpPr>
        <p:grpSpPr bwMode="auto">
          <a:xfrm>
            <a:off x="8316913" y="6446838"/>
            <a:ext cx="792162" cy="366712"/>
            <a:chOff x="5193" y="4020"/>
            <a:chExt cx="499" cy="231"/>
          </a:xfrm>
        </p:grpSpPr>
        <p:pic>
          <p:nvPicPr>
            <p:cNvPr id="77874" name="Picture 50" descr="78900">
              <a:extLst>
                <a:ext uri="{FF2B5EF4-FFF2-40B4-BE49-F238E27FC236}">
                  <a16:creationId xmlns:a16="http://schemas.microsoft.com/office/drawing/2014/main" id="{9B8677F2-D918-40AB-8BA9-7A3C39F9D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7875" name="Text Box 51">
              <a:hlinkClick r:id="" action="ppaction://hlinkshowjump?jump=nextslide"/>
              <a:extLst>
                <a:ext uri="{FF2B5EF4-FFF2-40B4-BE49-F238E27FC236}">
                  <a16:creationId xmlns:a16="http://schemas.microsoft.com/office/drawing/2014/main" id="{1755314D-F87B-43E5-8A4D-71071B10330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7876" name="Group 52">
            <a:extLst>
              <a:ext uri="{FF2B5EF4-FFF2-40B4-BE49-F238E27FC236}">
                <a16:creationId xmlns:a16="http://schemas.microsoft.com/office/drawing/2014/main" id="{49E53BEB-D31A-40B0-8B52-59A08E320D35}"/>
              </a:ext>
            </a:extLst>
          </p:cNvPr>
          <p:cNvGrpSpPr>
            <a:grpSpLocks/>
          </p:cNvGrpSpPr>
          <p:nvPr/>
        </p:nvGrpSpPr>
        <p:grpSpPr bwMode="auto">
          <a:xfrm>
            <a:off x="7453313" y="6446838"/>
            <a:ext cx="792162" cy="366712"/>
            <a:chOff x="4649" y="4020"/>
            <a:chExt cx="499" cy="231"/>
          </a:xfrm>
        </p:grpSpPr>
        <p:pic>
          <p:nvPicPr>
            <p:cNvPr id="77877" name="Picture 53" descr="78900">
              <a:extLst>
                <a:ext uri="{FF2B5EF4-FFF2-40B4-BE49-F238E27FC236}">
                  <a16:creationId xmlns:a16="http://schemas.microsoft.com/office/drawing/2014/main" id="{C5BE85DE-7A54-4EB5-A52D-E138BDFEC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7878" name="Text Box 54">
              <a:hlinkClick r:id="" action="ppaction://hlinkshowjump?jump=previousslide"/>
              <a:extLst>
                <a:ext uri="{FF2B5EF4-FFF2-40B4-BE49-F238E27FC236}">
                  <a16:creationId xmlns:a16="http://schemas.microsoft.com/office/drawing/2014/main" id="{B6793656-9BD3-4422-88AD-362E23A31C5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7882" name="Group 58">
            <a:extLst>
              <a:ext uri="{FF2B5EF4-FFF2-40B4-BE49-F238E27FC236}">
                <a16:creationId xmlns:a16="http://schemas.microsoft.com/office/drawing/2014/main" id="{3D83FF93-2FA1-48EA-9AA2-B719A0F21F1F}"/>
              </a:ext>
            </a:extLst>
          </p:cNvPr>
          <p:cNvGrpSpPr>
            <a:grpSpLocks/>
          </p:cNvGrpSpPr>
          <p:nvPr/>
        </p:nvGrpSpPr>
        <p:grpSpPr bwMode="auto">
          <a:xfrm>
            <a:off x="6588125" y="6446838"/>
            <a:ext cx="792163" cy="366712"/>
            <a:chOff x="4649" y="4020"/>
            <a:chExt cx="499" cy="231"/>
          </a:xfrm>
        </p:grpSpPr>
        <p:pic>
          <p:nvPicPr>
            <p:cNvPr id="77883" name="Picture 59" descr="78900">
              <a:extLst>
                <a:ext uri="{FF2B5EF4-FFF2-40B4-BE49-F238E27FC236}">
                  <a16:creationId xmlns:a16="http://schemas.microsoft.com/office/drawing/2014/main" id="{18AA53EF-07D1-4766-8E63-4FD5B99C8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7884" name="Text Box 60">
              <a:hlinkClick r:id="" action="ppaction://hlinkshowjump?jump=firstslide"/>
              <a:extLst>
                <a:ext uri="{FF2B5EF4-FFF2-40B4-BE49-F238E27FC236}">
                  <a16:creationId xmlns:a16="http://schemas.microsoft.com/office/drawing/2014/main" id="{F77F062E-ACCF-43B6-9B71-46C54DBD7DA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2"/>
          <p:cNvGraphicFramePr>
            <a:graphicFrameLocks noChangeAspect="1"/>
          </p:cNvGraphicFramePr>
          <p:nvPr>
            <p:extLst>
              <p:ext uri="{D42A27DB-BD31-4B8C-83A1-F6EECF244321}">
                <p14:modId xmlns:p14="http://schemas.microsoft.com/office/powerpoint/2010/main" val="906006260"/>
              </p:ext>
            </p:extLst>
          </p:nvPr>
        </p:nvGraphicFramePr>
        <p:xfrm>
          <a:off x="1274762" y="2422525"/>
          <a:ext cx="2442489" cy="776827"/>
        </p:xfrm>
        <a:graphic>
          <a:graphicData uri="http://schemas.openxmlformats.org/presentationml/2006/ole">
            <mc:AlternateContent xmlns:mc="http://schemas.openxmlformats.org/markup-compatibility/2006">
              <mc:Choice xmlns:v="urn:schemas-microsoft-com:vml" Requires="v">
                <p:oleObj spid="_x0000_s10242" name="Equation" r:id="rId3" imgW="1155600" imgH="368280" progId="Equation.DSMT4">
                  <p:embed/>
                </p:oleObj>
              </mc:Choice>
              <mc:Fallback>
                <p:oleObj name="Equation" r:id="rId3" imgW="1155600" imgH="368280" progId="Equation.DSMT4">
                  <p:embed/>
                  <p:pic>
                    <p:nvPicPr>
                      <p:cNvPr id="2" name="Object 62"/>
                      <p:cNvPicPr>
                        <a:picLocks noChangeAspect="1" noChangeArrowheads="1"/>
                      </p:cNvPicPr>
                      <p:nvPr/>
                    </p:nvPicPr>
                    <p:blipFill>
                      <a:blip r:embed="rId4"/>
                      <a:srcRect/>
                      <a:stretch>
                        <a:fillRect/>
                      </a:stretch>
                    </p:blipFill>
                    <p:spPr bwMode="auto">
                      <a:xfrm>
                        <a:off x="1274762" y="2422525"/>
                        <a:ext cx="2442489" cy="776827"/>
                      </a:xfrm>
                      <a:prstGeom prst="rect">
                        <a:avLst/>
                      </a:prstGeom>
                      <a:noFill/>
                      <a:ln>
                        <a:noFill/>
                      </a:ln>
                      <a:effectLst/>
                    </p:spPr>
                  </p:pic>
                </p:oleObj>
              </mc:Fallback>
            </mc:AlternateContent>
          </a:graphicData>
        </a:graphic>
      </p:graphicFrame>
      <p:graphicFrame>
        <p:nvGraphicFramePr>
          <p:cNvPr id="3" name="Object 63"/>
          <p:cNvGraphicFramePr>
            <a:graphicFrameLocks noChangeAspect="1"/>
          </p:cNvGraphicFramePr>
          <p:nvPr>
            <p:extLst>
              <p:ext uri="{D42A27DB-BD31-4B8C-83A1-F6EECF244321}">
                <p14:modId xmlns:p14="http://schemas.microsoft.com/office/powerpoint/2010/main" val="842242697"/>
              </p:ext>
            </p:extLst>
          </p:nvPr>
        </p:nvGraphicFramePr>
        <p:xfrm>
          <a:off x="1231900" y="3224213"/>
          <a:ext cx="2516558" cy="782246"/>
        </p:xfrm>
        <a:graphic>
          <a:graphicData uri="http://schemas.openxmlformats.org/presentationml/2006/ole">
            <mc:AlternateContent xmlns:mc="http://schemas.openxmlformats.org/markup-compatibility/2006">
              <mc:Choice xmlns:v="urn:schemas-microsoft-com:vml" Requires="v">
                <p:oleObj spid="_x0000_s10243" name="Equation" r:id="rId5" imgW="1180800" imgH="368280" progId="Equation.DSMT4">
                  <p:embed/>
                </p:oleObj>
              </mc:Choice>
              <mc:Fallback>
                <p:oleObj name="Equation" r:id="rId5" imgW="1180800" imgH="368280" progId="Equation.DSMT4">
                  <p:embed/>
                  <p:pic>
                    <p:nvPicPr>
                      <p:cNvPr id="3" name="Object 63"/>
                      <p:cNvPicPr>
                        <a:picLocks noChangeAspect="1" noChangeArrowheads="1"/>
                      </p:cNvPicPr>
                      <p:nvPr/>
                    </p:nvPicPr>
                    <p:blipFill>
                      <a:blip r:embed="rId6"/>
                      <a:srcRect/>
                      <a:stretch>
                        <a:fillRect/>
                      </a:stretch>
                    </p:blipFill>
                    <p:spPr bwMode="auto">
                      <a:xfrm>
                        <a:off x="1231900" y="3224213"/>
                        <a:ext cx="2516558" cy="782246"/>
                      </a:xfrm>
                      <a:prstGeom prst="rect">
                        <a:avLst/>
                      </a:prstGeom>
                      <a:noFill/>
                      <a:ln>
                        <a:noFill/>
                      </a:ln>
                      <a:effectLst/>
                    </p:spPr>
                  </p:pic>
                </p:oleObj>
              </mc:Fallback>
            </mc:AlternateContent>
          </a:graphicData>
        </a:graphic>
      </p:graphicFrame>
      <p:graphicFrame>
        <p:nvGraphicFramePr>
          <p:cNvPr id="4" name="Object 67"/>
          <p:cNvGraphicFramePr>
            <a:graphicFrameLocks noChangeAspect="1"/>
          </p:cNvGraphicFramePr>
          <p:nvPr>
            <p:extLst>
              <p:ext uri="{D42A27DB-BD31-4B8C-83A1-F6EECF244321}">
                <p14:modId xmlns:p14="http://schemas.microsoft.com/office/powerpoint/2010/main" val="1253257259"/>
              </p:ext>
            </p:extLst>
          </p:nvPr>
        </p:nvGraphicFramePr>
        <p:xfrm>
          <a:off x="1274762" y="4922857"/>
          <a:ext cx="2628900" cy="493713"/>
        </p:xfrm>
        <a:graphic>
          <a:graphicData uri="http://schemas.openxmlformats.org/presentationml/2006/ole">
            <mc:AlternateContent xmlns:mc="http://schemas.openxmlformats.org/markup-compatibility/2006">
              <mc:Choice xmlns:v="urn:schemas-microsoft-com:vml" Requires="v">
                <p:oleObj spid="_x0000_s10244" name="Equation" r:id="rId7" imgW="1282680" imgH="241200" progId="Equation.DSMT4">
                  <p:embed/>
                </p:oleObj>
              </mc:Choice>
              <mc:Fallback>
                <p:oleObj name="Equation" r:id="rId7" imgW="1282680" imgH="241200" progId="Equation.DSMT4">
                  <p:embed/>
                  <p:pic>
                    <p:nvPicPr>
                      <p:cNvPr id="4" name="Object 67"/>
                      <p:cNvPicPr>
                        <a:picLocks noChangeAspect="1" noChangeArrowheads="1"/>
                      </p:cNvPicPr>
                      <p:nvPr/>
                    </p:nvPicPr>
                    <p:blipFill>
                      <a:blip r:embed="rId8"/>
                      <a:srcRect/>
                      <a:stretch>
                        <a:fillRect/>
                      </a:stretch>
                    </p:blipFill>
                    <p:spPr bwMode="auto">
                      <a:xfrm>
                        <a:off x="1274762" y="4922857"/>
                        <a:ext cx="26289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8"/>
          <p:cNvGraphicFramePr>
            <a:graphicFrameLocks noChangeAspect="1"/>
          </p:cNvGraphicFramePr>
          <p:nvPr>
            <p:extLst>
              <p:ext uri="{D42A27DB-BD31-4B8C-83A1-F6EECF244321}">
                <p14:modId xmlns:p14="http://schemas.microsoft.com/office/powerpoint/2010/main" val="1444671460"/>
              </p:ext>
            </p:extLst>
          </p:nvPr>
        </p:nvGraphicFramePr>
        <p:xfrm>
          <a:off x="1265237" y="5551507"/>
          <a:ext cx="2641600" cy="482600"/>
        </p:xfrm>
        <a:graphic>
          <a:graphicData uri="http://schemas.openxmlformats.org/presentationml/2006/ole">
            <mc:AlternateContent xmlns:mc="http://schemas.openxmlformats.org/markup-compatibility/2006">
              <mc:Choice xmlns:v="urn:schemas-microsoft-com:vml" Requires="v">
                <p:oleObj spid="_x0000_s10245" name="Equation" r:id="rId9" imgW="1320480" imgH="241200" progId="Equation.DSMT4">
                  <p:embed/>
                </p:oleObj>
              </mc:Choice>
              <mc:Fallback>
                <p:oleObj name="Equation" r:id="rId9" imgW="1320480" imgH="241200" progId="Equation.DSMT4">
                  <p:embed/>
                  <p:pic>
                    <p:nvPicPr>
                      <p:cNvPr id="5" name="Object 68"/>
                      <p:cNvPicPr>
                        <a:picLocks noChangeAspect="1" noChangeArrowheads="1"/>
                      </p:cNvPicPr>
                      <p:nvPr/>
                    </p:nvPicPr>
                    <p:blipFill>
                      <a:blip r:embed="rId10"/>
                      <a:srcRect/>
                      <a:stretch>
                        <a:fillRect/>
                      </a:stretch>
                    </p:blipFill>
                    <p:spPr bwMode="auto">
                      <a:xfrm>
                        <a:off x="1265237" y="5551507"/>
                        <a:ext cx="2641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 name="Object 168"/>
          <p:cNvGraphicFramePr>
            <a:graphicFrameLocks noChangeAspect="1"/>
          </p:cNvGraphicFramePr>
          <p:nvPr>
            <p:extLst>
              <p:ext uri="{D42A27DB-BD31-4B8C-83A1-F6EECF244321}">
                <p14:modId xmlns:p14="http://schemas.microsoft.com/office/powerpoint/2010/main" val="1333182915"/>
              </p:ext>
            </p:extLst>
          </p:nvPr>
        </p:nvGraphicFramePr>
        <p:xfrm>
          <a:off x="5589587" y="2386013"/>
          <a:ext cx="2442489" cy="775020"/>
        </p:xfrm>
        <a:graphic>
          <a:graphicData uri="http://schemas.openxmlformats.org/presentationml/2006/ole">
            <mc:AlternateContent xmlns:mc="http://schemas.openxmlformats.org/markup-compatibility/2006">
              <mc:Choice xmlns:v="urn:schemas-microsoft-com:vml" Requires="v">
                <p:oleObj spid="_x0000_s10246" name="Equation" r:id="rId11" imgW="1155600" imgH="368280" progId="Equation.DSMT4">
                  <p:embed/>
                </p:oleObj>
              </mc:Choice>
              <mc:Fallback>
                <p:oleObj name="Equation" r:id="rId11" imgW="1155600" imgH="368280" progId="Equation.DSMT4">
                  <p:embed/>
                  <p:pic>
                    <p:nvPicPr>
                      <p:cNvPr id="86" name="Object 168"/>
                      <p:cNvPicPr>
                        <a:picLocks noChangeAspect="1" noChangeArrowheads="1"/>
                      </p:cNvPicPr>
                      <p:nvPr/>
                    </p:nvPicPr>
                    <p:blipFill>
                      <a:blip r:embed="rId12"/>
                      <a:srcRect/>
                      <a:stretch>
                        <a:fillRect/>
                      </a:stretch>
                    </p:blipFill>
                    <p:spPr bwMode="auto">
                      <a:xfrm>
                        <a:off x="5589587" y="2386013"/>
                        <a:ext cx="2442489" cy="775020"/>
                      </a:xfrm>
                      <a:prstGeom prst="rect">
                        <a:avLst/>
                      </a:prstGeom>
                      <a:noFill/>
                      <a:ln>
                        <a:noFill/>
                      </a:ln>
                      <a:effectLst/>
                    </p:spPr>
                  </p:pic>
                </p:oleObj>
              </mc:Fallback>
            </mc:AlternateContent>
          </a:graphicData>
        </a:graphic>
      </p:graphicFrame>
      <p:graphicFrame>
        <p:nvGraphicFramePr>
          <p:cNvPr id="87" name="Object 169"/>
          <p:cNvGraphicFramePr>
            <a:graphicFrameLocks noChangeAspect="1"/>
          </p:cNvGraphicFramePr>
          <p:nvPr>
            <p:extLst>
              <p:ext uri="{D42A27DB-BD31-4B8C-83A1-F6EECF244321}">
                <p14:modId xmlns:p14="http://schemas.microsoft.com/office/powerpoint/2010/main" val="377048369"/>
              </p:ext>
            </p:extLst>
          </p:nvPr>
        </p:nvGraphicFramePr>
        <p:xfrm>
          <a:off x="5524500" y="3224213"/>
          <a:ext cx="2706248" cy="782246"/>
        </p:xfrm>
        <a:graphic>
          <a:graphicData uri="http://schemas.openxmlformats.org/presentationml/2006/ole">
            <mc:AlternateContent xmlns:mc="http://schemas.openxmlformats.org/markup-compatibility/2006">
              <mc:Choice xmlns:v="urn:schemas-microsoft-com:vml" Requires="v">
                <p:oleObj spid="_x0000_s10247" name="Equation" r:id="rId13" imgW="1269720" imgH="368280" progId="Equation.DSMT4">
                  <p:embed/>
                </p:oleObj>
              </mc:Choice>
              <mc:Fallback>
                <p:oleObj name="Equation" r:id="rId13" imgW="1269720" imgH="368280" progId="Equation.DSMT4">
                  <p:embed/>
                  <p:pic>
                    <p:nvPicPr>
                      <p:cNvPr id="87" name="Object 169"/>
                      <p:cNvPicPr>
                        <a:picLocks noChangeAspect="1" noChangeArrowheads="1"/>
                      </p:cNvPicPr>
                      <p:nvPr/>
                    </p:nvPicPr>
                    <p:blipFill>
                      <a:blip r:embed="rId14"/>
                      <a:srcRect/>
                      <a:stretch>
                        <a:fillRect/>
                      </a:stretch>
                    </p:blipFill>
                    <p:spPr bwMode="auto">
                      <a:xfrm>
                        <a:off x="5524500" y="3224213"/>
                        <a:ext cx="2706248" cy="782246"/>
                      </a:xfrm>
                      <a:prstGeom prst="rect">
                        <a:avLst/>
                      </a:prstGeom>
                      <a:noFill/>
                      <a:ln>
                        <a:noFill/>
                      </a:ln>
                      <a:effectLst/>
                    </p:spPr>
                  </p:pic>
                </p:oleObj>
              </mc:Fallback>
            </mc:AlternateContent>
          </a:graphicData>
        </a:graphic>
      </p:graphicFrame>
      <p:sp>
        <p:nvSpPr>
          <p:cNvPr id="88" name="Text Box 170"/>
          <p:cNvSpPr txBox="1">
            <a:spLocks noChangeArrowheads="1"/>
          </p:cNvSpPr>
          <p:nvPr/>
        </p:nvSpPr>
        <p:spPr bwMode="auto">
          <a:xfrm>
            <a:off x="593725" y="2076450"/>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a:t>时域形式：</a:t>
            </a:r>
          </a:p>
        </p:txBody>
      </p:sp>
      <p:sp>
        <p:nvSpPr>
          <p:cNvPr id="129" name="Text Box 260"/>
          <p:cNvSpPr txBox="1">
            <a:spLocks noChangeArrowheads="1"/>
          </p:cNvSpPr>
          <p:nvPr/>
        </p:nvSpPr>
        <p:spPr bwMode="auto">
          <a:xfrm>
            <a:off x="438150" y="3968750"/>
            <a:ext cx="5791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dirty="0"/>
              <a:t>在正弦交流电路中，其相量形式的方程为</a:t>
            </a:r>
          </a:p>
        </p:txBody>
      </p:sp>
      <p:grpSp>
        <p:nvGrpSpPr>
          <p:cNvPr id="130" name="Group 79">
            <a:extLst>
              <a:ext uri="{FF2B5EF4-FFF2-40B4-BE49-F238E27FC236}">
                <a16:creationId xmlns:a16="http://schemas.microsoft.com/office/drawing/2014/main" id="{72C3AD0F-03E8-4928-8FE7-B8F2F504C502}"/>
              </a:ext>
            </a:extLst>
          </p:cNvPr>
          <p:cNvGrpSpPr>
            <a:grpSpLocks/>
          </p:cNvGrpSpPr>
          <p:nvPr/>
        </p:nvGrpSpPr>
        <p:grpSpPr bwMode="auto">
          <a:xfrm>
            <a:off x="460129" y="687417"/>
            <a:ext cx="3681847" cy="807552"/>
            <a:chOff x="379" y="1933"/>
            <a:chExt cx="3000" cy="658"/>
          </a:xfrm>
        </p:grpSpPr>
        <p:sp>
          <p:nvSpPr>
            <p:cNvPr id="131" name="Line 80">
              <a:extLst>
                <a:ext uri="{FF2B5EF4-FFF2-40B4-BE49-F238E27FC236}">
                  <a16:creationId xmlns:a16="http://schemas.microsoft.com/office/drawing/2014/main" id="{051B7505-62E1-4730-ADE5-9733DDF3D3AB}"/>
                </a:ext>
              </a:extLst>
            </p:cNvPr>
            <p:cNvSpPr>
              <a:spLocks noChangeShapeType="1"/>
            </p:cNvSpPr>
            <p:nvPr/>
          </p:nvSpPr>
          <p:spPr bwMode="auto">
            <a:xfrm>
              <a:off x="1424"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81">
              <a:extLst>
                <a:ext uri="{FF2B5EF4-FFF2-40B4-BE49-F238E27FC236}">
                  <a16:creationId xmlns:a16="http://schemas.microsoft.com/office/drawing/2014/main" id="{AD16A985-6848-4EF1-A6C3-539B83EF5988}"/>
                </a:ext>
              </a:extLst>
            </p:cNvPr>
            <p:cNvSpPr>
              <a:spLocks noChangeShapeType="1"/>
            </p:cNvSpPr>
            <p:nvPr/>
          </p:nvSpPr>
          <p:spPr bwMode="auto">
            <a:xfrm>
              <a:off x="680"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82">
              <a:extLst>
                <a:ext uri="{FF2B5EF4-FFF2-40B4-BE49-F238E27FC236}">
                  <a16:creationId xmlns:a16="http://schemas.microsoft.com/office/drawing/2014/main" id="{EE335FDC-B91E-47DB-93D9-533E11DE06BD}"/>
                </a:ext>
              </a:extLst>
            </p:cNvPr>
            <p:cNvSpPr>
              <a:spLocks noChangeShapeType="1"/>
            </p:cNvSpPr>
            <p:nvPr/>
          </p:nvSpPr>
          <p:spPr bwMode="auto">
            <a:xfrm>
              <a:off x="680" y="2557"/>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Text Box 83">
              <a:extLst>
                <a:ext uri="{FF2B5EF4-FFF2-40B4-BE49-F238E27FC236}">
                  <a16:creationId xmlns:a16="http://schemas.microsoft.com/office/drawing/2014/main" id="{7B85F985-D246-406F-9E62-B3EB2D93ED4B}"/>
                </a:ext>
              </a:extLst>
            </p:cNvPr>
            <p:cNvSpPr txBox="1">
              <a:spLocks noChangeArrowheads="1"/>
            </p:cNvSpPr>
            <p:nvPr/>
          </p:nvSpPr>
          <p:spPr bwMode="auto">
            <a:xfrm>
              <a:off x="379" y="2264"/>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i</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135" name="Text Box 84">
              <a:extLst>
                <a:ext uri="{FF2B5EF4-FFF2-40B4-BE49-F238E27FC236}">
                  <a16:creationId xmlns:a16="http://schemas.microsoft.com/office/drawing/2014/main" id="{E62A15F1-0DD0-4A02-9C31-14C651C65AB8}"/>
                </a:ext>
              </a:extLst>
            </p:cNvPr>
            <p:cNvSpPr txBox="1">
              <a:spLocks noChangeArrowheads="1"/>
            </p:cNvSpPr>
            <p:nvPr/>
          </p:nvSpPr>
          <p:spPr bwMode="auto">
            <a:xfrm>
              <a:off x="776" y="21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chemeClr val="bg1"/>
                  </a:solidFill>
                  <a:ea typeface="宋体" panose="02010600030101010101" pitchFamily="2" charset="-122"/>
                </a:rPr>
                <a:t>*</a:t>
              </a:r>
            </a:p>
          </p:txBody>
        </p:sp>
        <p:sp>
          <p:nvSpPr>
            <p:cNvPr id="136" name="Text Box 85">
              <a:extLst>
                <a:ext uri="{FF2B5EF4-FFF2-40B4-BE49-F238E27FC236}">
                  <a16:creationId xmlns:a16="http://schemas.microsoft.com/office/drawing/2014/main" id="{943832A0-DC92-4E57-B240-E215EF242C29}"/>
                </a:ext>
              </a:extLst>
            </p:cNvPr>
            <p:cNvSpPr txBox="1">
              <a:spLocks noChangeArrowheads="1"/>
            </p:cNvSpPr>
            <p:nvPr/>
          </p:nvSpPr>
          <p:spPr bwMode="auto">
            <a:xfrm>
              <a:off x="2264" y="2221"/>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138" name="Oval 87">
              <a:extLst>
                <a:ext uri="{FF2B5EF4-FFF2-40B4-BE49-F238E27FC236}">
                  <a16:creationId xmlns:a16="http://schemas.microsoft.com/office/drawing/2014/main" id="{21FCDA31-8BC4-4DFC-A088-88B41C6C0395}"/>
                </a:ext>
              </a:extLst>
            </p:cNvPr>
            <p:cNvSpPr>
              <a:spLocks noChangeArrowheads="1"/>
            </p:cNvSpPr>
            <p:nvPr/>
          </p:nvSpPr>
          <p:spPr bwMode="auto">
            <a:xfrm>
              <a:off x="612"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Oval 88">
              <a:extLst>
                <a:ext uri="{FF2B5EF4-FFF2-40B4-BE49-F238E27FC236}">
                  <a16:creationId xmlns:a16="http://schemas.microsoft.com/office/drawing/2014/main" id="{55353318-A4BE-4B9B-AA08-C4B73208E120}"/>
                </a:ext>
              </a:extLst>
            </p:cNvPr>
            <p:cNvSpPr>
              <a:spLocks noChangeArrowheads="1"/>
            </p:cNvSpPr>
            <p:nvPr/>
          </p:nvSpPr>
          <p:spPr bwMode="auto">
            <a:xfrm>
              <a:off x="1814"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89">
              <a:extLst>
                <a:ext uri="{FF2B5EF4-FFF2-40B4-BE49-F238E27FC236}">
                  <a16:creationId xmlns:a16="http://schemas.microsoft.com/office/drawing/2014/main" id="{B5C9CE4F-C28D-4511-864A-C1B541D6C007}"/>
                </a:ext>
              </a:extLst>
            </p:cNvPr>
            <p:cNvSpPr>
              <a:spLocks noChangeShapeType="1"/>
            </p:cNvSpPr>
            <p:nvPr/>
          </p:nvSpPr>
          <p:spPr bwMode="auto">
            <a:xfrm>
              <a:off x="2921"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90">
              <a:extLst>
                <a:ext uri="{FF2B5EF4-FFF2-40B4-BE49-F238E27FC236}">
                  <a16:creationId xmlns:a16="http://schemas.microsoft.com/office/drawing/2014/main" id="{7F71D4B1-2562-4017-ABD3-5947D3B7C8A3}"/>
                </a:ext>
              </a:extLst>
            </p:cNvPr>
            <p:cNvSpPr>
              <a:spLocks noChangeShapeType="1"/>
            </p:cNvSpPr>
            <p:nvPr/>
          </p:nvSpPr>
          <p:spPr bwMode="auto">
            <a:xfrm>
              <a:off x="2174"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Oval 91">
              <a:extLst>
                <a:ext uri="{FF2B5EF4-FFF2-40B4-BE49-F238E27FC236}">
                  <a16:creationId xmlns:a16="http://schemas.microsoft.com/office/drawing/2014/main" id="{2DA3AFB3-3570-4DD0-9BF7-670A6DF9DE04}"/>
                </a:ext>
              </a:extLst>
            </p:cNvPr>
            <p:cNvSpPr>
              <a:spLocks noChangeArrowheads="1"/>
            </p:cNvSpPr>
            <p:nvPr/>
          </p:nvSpPr>
          <p:spPr bwMode="auto">
            <a:xfrm>
              <a:off x="2106"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Oval 92">
              <a:extLst>
                <a:ext uri="{FF2B5EF4-FFF2-40B4-BE49-F238E27FC236}">
                  <a16:creationId xmlns:a16="http://schemas.microsoft.com/office/drawing/2014/main" id="{8955BC87-575A-4973-A201-EE486A556B4D}"/>
                </a:ext>
              </a:extLst>
            </p:cNvPr>
            <p:cNvSpPr>
              <a:spLocks noChangeArrowheads="1"/>
            </p:cNvSpPr>
            <p:nvPr/>
          </p:nvSpPr>
          <p:spPr bwMode="auto">
            <a:xfrm>
              <a:off x="3311" y="241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Arc 93">
              <a:extLst>
                <a:ext uri="{FF2B5EF4-FFF2-40B4-BE49-F238E27FC236}">
                  <a16:creationId xmlns:a16="http://schemas.microsoft.com/office/drawing/2014/main" id="{C9FEA76F-D79F-45C2-8EC1-5724F89C9781}"/>
                </a:ext>
              </a:extLst>
            </p:cNvPr>
            <p:cNvSpPr>
              <a:spLocks/>
            </p:cNvSpPr>
            <p:nvPr/>
          </p:nvSpPr>
          <p:spPr bwMode="auto">
            <a:xfrm>
              <a:off x="1736" y="2077"/>
              <a:ext cx="592"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Arc 94">
              <a:extLst>
                <a:ext uri="{FF2B5EF4-FFF2-40B4-BE49-F238E27FC236}">
                  <a16:creationId xmlns:a16="http://schemas.microsoft.com/office/drawing/2014/main" id="{250E2863-36A8-4B7F-ABEC-CE6A49443689}"/>
                </a:ext>
              </a:extLst>
            </p:cNvPr>
            <p:cNvSpPr>
              <a:spLocks/>
            </p:cNvSpPr>
            <p:nvPr/>
          </p:nvSpPr>
          <p:spPr bwMode="auto">
            <a:xfrm flipH="1">
              <a:off x="968" y="2077"/>
              <a:ext cx="544"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Text Box 97">
              <a:extLst>
                <a:ext uri="{FF2B5EF4-FFF2-40B4-BE49-F238E27FC236}">
                  <a16:creationId xmlns:a16="http://schemas.microsoft.com/office/drawing/2014/main" id="{5A20A96B-EAD9-4813-B70B-AEE12F7C0F26}"/>
                </a:ext>
              </a:extLst>
            </p:cNvPr>
            <p:cNvSpPr txBox="1">
              <a:spLocks noChangeArrowheads="1"/>
            </p:cNvSpPr>
            <p:nvPr/>
          </p:nvSpPr>
          <p:spPr bwMode="auto">
            <a:xfrm>
              <a:off x="1496" y="193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149" name="Group 98">
              <a:extLst>
                <a:ext uri="{FF2B5EF4-FFF2-40B4-BE49-F238E27FC236}">
                  <a16:creationId xmlns:a16="http://schemas.microsoft.com/office/drawing/2014/main" id="{B227400A-2210-48DB-A544-CA0E9CA8A9DE}"/>
                </a:ext>
              </a:extLst>
            </p:cNvPr>
            <p:cNvGrpSpPr>
              <a:grpSpLocks/>
            </p:cNvGrpSpPr>
            <p:nvPr/>
          </p:nvGrpSpPr>
          <p:grpSpPr bwMode="auto">
            <a:xfrm rot="16200000">
              <a:off x="1179" y="2229"/>
              <a:ext cx="90" cy="408"/>
              <a:chOff x="2744" y="2931"/>
              <a:chExt cx="57" cy="283"/>
            </a:xfrm>
          </p:grpSpPr>
          <p:sp>
            <p:nvSpPr>
              <p:cNvPr id="154" name="Arc 99">
                <a:extLst>
                  <a:ext uri="{FF2B5EF4-FFF2-40B4-BE49-F238E27FC236}">
                    <a16:creationId xmlns:a16="http://schemas.microsoft.com/office/drawing/2014/main" id="{B4821616-086F-4B05-BAFB-58F4A8F99D3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Arc 100">
                <a:extLst>
                  <a:ext uri="{FF2B5EF4-FFF2-40B4-BE49-F238E27FC236}">
                    <a16:creationId xmlns:a16="http://schemas.microsoft.com/office/drawing/2014/main" id="{0A5B4D6E-2CC0-4588-8B66-2C0CE073C4D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Arc 101">
                <a:extLst>
                  <a:ext uri="{FF2B5EF4-FFF2-40B4-BE49-F238E27FC236}">
                    <a16:creationId xmlns:a16="http://schemas.microsoft.com/office/drawing/2014/main" id="{0D4BDB4E-C38E-419D-9D56-31B6950B94E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0" name="Group 102">
              <a:extLst>
                <a:ext uri="{FF2B5EF4-FFF2-40B4-BE49-F238E27FC236}">
                  <a16:creationId xmlns:a16="http://schemas.microsoft.com/office/drawing/2014/main" id="{D54F2410-4359-4269-9839-F626103E1362}"/>
                </a:ext>
              </a:extLst>
            </p:cNvPr>
            <p:cNvGrpSpPr>
              <a:grpSpLocks/>
            </p:cNvGrpSpPr>
            <p:nvPr/>
          </p:nvGrpSpPr>
          <p:grpSpPr bwMode="auto">
            <a:xfrm rot="16200000">
              <a:off x="2676" y="2229"/>
              <a:ext cx="90" cy="408"/>
              <a:chOff x="2744" y="2931"/>
              <a:chExt cx="57" cy="283"/>
            </a:xfrm>
          </p:grpSpPr>
          <p:sp>
            <p:nvSpPr>
              <p:cNvPr id="151" name="Arc 103">
                <a:extLst>
                  <a:ext uri="{FF2B5EF4-FFF2-40B4-BE49-F238E27FC236}">
                    <a16:creationId xmlns:a16="http://schemas.microsoft.com/office/drawing/2014/main" id="{EEA33926-39FC-4761-B1EF-1620CE66081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Arc 104">
                <a:extLst>
                  <a:ext uri="{FF2B5EF4-FFF2-40B4-BE49-F238E27FC236}">
                    <a16:creationId xmlns:a16="http://schemas.microsoft.com/office/drawing/2014/main" id="{792FF999-3F2D-452E-A5B6-462096FBDD6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Arc 105">
                <a:extLst>
                  <a:ext uri="{FF2B5EF4-FFF2-40B4-BE49-F238E27FC236}">
                    <a16:creationId xmlns:a16="http://schemas.microsoft.com/office/drawing/2014/main" id="{6F3E4FE8-938E-470A-A21F-A529C38328C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7" name="Group 106">
            <a:extLst>
              <a:ext uri="{FF2B5EF4-FFF2-40B4-BE49-F238E27FC236}">
                <a16:creationId xmlns:a16="http://schemas.microsoft.com/office/drawing/2014/main" id="{9DCEDB9B-C4F7-43DA-BADA-BB693020E2E9}"/>
              </a:ext>
            </a:extLst>
          </p:cNvPr>
          <p:cNvGrpSpPr>
            <a:grpSpLocks/>
          </p:cNvGrpSpPr>
          <p:nvPr/>
        </p:nvGrpSpPr>
        <p:grpSpPr bwMode="auto">
          <a:xfrm>
            <a:off x="4709510" y="709479"/>
            <a:ext cx="3610671" cy="735333"/>
            <a:chOff x="270" y="2704"/>
            <a:chExt cx="3064" cy="624"/>
          </a:xfrm>
        </p:grpSpPr>
        <p:sp>
          <p:nvSpPr>
            <p:cNvPr id="158" name="Line 107">
              <a:extLst>
                <a:ext uri="{FF2B5EF4-FFF2-40B4-BE49-F238E27FC236}">
                  <a16:creationId xmlns:a16="http://schemas.microsoft.com/office/drawing/2014/main" id="{1C1B8AE4-42E8-48F9-8FD7-6AF8912694F7}"/>
                </a:ext>
              </a:extLst>
            </p:cNvPr>
            <p:cNvSpPr>
              <a:spLocks noChangeShapeType="1"/>
            </p:cNvSpPr>
            <p:nvPr/>
          </p:nvSpPr>
          <p:spPr bwMode="auto">
            <a:xfrm>
              <a:off x="1349"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08">
              <a:extLst>
                <a:ext uri="{FF2B5EF4-FFF2-40B4-BE49-F238E27FC236}">
                  <a16:creationId xmlns:a16="http://schemas.microsoft.com/office/drawing/2014/main" id="{277D0AB8-B3C4-4CB3-8662-27D00DAFB7F9}"/>
                </a:ext>
              </a:extLst>
            </p:cNvPr>
            <p:cNvSpPr>
              <a:spLocks noChangeShapeType="1"/>
            </p:cNvSpPr>
            <p:nvPr/>
          </p:nvSpPr>
          <p:spPr bwMode="auto">
            <a:xfrm>
              <a:off x="58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09">
              <a:extLst>
                <a:ext uri="{FF2B5EF4-FFF2-40B4-BE49-F238E27FC236}">
                  <a16:creationId xmlns:a16="http://schemas.microsoft.com/office/drawing/2014/main" id="{6852A13A-8B1E-4F2F-AE92-3ADC78A79D5A}"/>
                </a:ext>
              </a:extLst>
            </p:cNvPr>
            <p:cNvSpPr>
              <a:spLocks noChangeShapeType="1"/>
            </p:cNvSpPr>
            <p:nvPr/>
          </p:nvSpPr>
          <p:spPr bwMode="auto">
            <a:xfrm>
              <a:off x="635" y="3328"/>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Text Box 110">
              <a:extLst>
                <a:ext uri="{FF2B5EF4-FFF2-40B4-BE49-F238E27FC236}">
                  <a16:creationId xmlns:a16="http://schemas.microsoft.com/office/drawing/2014/main" id="{F156387A-4A5A-483D-8BA7-0F9F6D311CEA}"/>
                </a:ext>
              </a:extLst>
            </p:cNvPr>
            <p:cNvSpPr txBox="1">
              <a:spLocks noChangeArrowheads="1"/>
            </p:cNvSpPr>
            <p:nvPr/>
          </p:nvSpPr>
          <p:spPr bwMode="auto">
            <a:xfrm>
              <a:off x="270" y="2985"/>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i</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162" name="Text Box 111">
              <a:extLst>
                <a:ext uri="{FF2B5EF4-FFF2-40B4-BE49-F238E27FC236}">
                  <a16:creationId xmlns:a16="http://schemas.microsoft.com/office/drawing/2014/main" id="{15B2A2DA-5D68-411F-AD08-685234EA4F1A}"/>
                </a:ext>
              </a:extLst>
            </p:cNvPr>
            <p:cNvSpPr txBox="1">
              <a:spLocks noChangeArrowheads="1"/>
            </p:cNvSpPr>
            <p:nvPr/>
          </p:nvSpPr>
          <p:spPr bwMode="auto">
            <a:xfrm>
              <a:off x="685" y="29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chemeClr val="bg1"/>
                  </a:solidFill>
                  <a:ea typeface="宋体" panose="02010600030101010101" pitchFamily="2" charset="-122"/>
                </a:rPr>
                <a:t>*</a:t>
              </a:r>
            </a:p>
          </p:txBody>
        </p:sp>
        <p:sp>
          <p:nvSpPr>
            <p:cNvPr id="163" name="Text Box 112">
              <a:extLst>
                <a:ext uri="{FF2B5EF4-FFF2-40B4-BE49-F238E27FC236}">
                  <a16:creationId xmlns:a16="http://schemas.microsoft.com/office/drawing/2014/main" id="{8CBEB138-CB58-4CD1-9C80-F555B43ECE47}"/>
                </a:ext>
              </a:extLst>
            </p:cNvPr>
            <p:cNvSpPr txBox="1">
              <a:spLocks noChangeArrowheads="1"/>
            </p:cNvSpPr>
            <p:nvPr/>
          </p:nvSpPr>
          <p:spPr bwMode="auto">
            <a:xfrm>
              <a:off x="2219" y="2992"/>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solidFill>
                    <a:schemeClr val="bg1"/>
                  </a:solidFill>
                  <a:ea typeface="宋体" panose="02010600030101010101" pitchFamily="2" charset="-122"/>
                </a:rPr>
                <a:t>*</a:t>
              </a:r>
            </a:p>
          </p:txBody>
        </p:sp>
        <p:sp>
          <p:nvSpPr>
            <p:cNvPr id="165" name="Oval 114">
              <a:extLst>
                <a:ext uri="{FF2B5EF4-FFF2-40B4-BE49-F238E27FC236}">
                  <a16:creationId xmlns:a16="http://schemas.microsoft.com/office/drawing/2014/main" id="{5022C301-91DA-49BF-9638-2140841004C4}"/>
                </a:ext>
              </a:extLst>
            </p:cNvPr>
            <p:cNvSpPr>
              <a:spLocks noChangeArrowheads="1"/>
            </p:cNvSpPr>
            <p:nvPr/>
          </p:nvSpPr>
          <p:spPr bwMode="auto">
            <a:xfrm>
              <a:off x="521"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Oval 115">
              <a:extLst>
                <a:ext uri="{FF2B5EF4-FFF2-40B4-BE49-F238E27FC236}">
                  <a16:creationId xmlns:a16="http://schemas.microsoft.com/office/drawing/2014/main" id="{48DB8A0C-84A8-4EC7-BC87-1446D0AD192E}"/>
                </a:ext>
              </a:extLst>
            </p:cNvPr>
            <p:cNvSpPr>
              <a:spLocks noChangeArrowheads="1"/>
            </p:cNvSpPr>
            <p:nvPr/>
          </p:nvSpPr>
          <p:spPr bwMode="auto">
            <a:xfrm>
              <a:off x="1739"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16">
              <a:extLst>
                <a:ext uri="{FF2B5EF4-FFF2-40B4-BE49-F238E27FC236}">
                  <a16:creationId xmlns:a16="http://schemas.microsoft.com/office/drawing/2014/main" id="{A3483F23-CD74-4EDF-BBB3-F489867259EF}"/>
                </a:ext>
              </a:extLst>
            </p:cNvPr>
            <p:cNvSpPr>
              <a:spLocks noChangeShapeType="1"/>
            </p:cNvSpPr>
            <p:nvPr/>
          </p:nvSpPr>
          <p:spPr bwMode="auto">
            <a:xfrm>
              <a:off x="2876"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17">
              <a:extLst>
                <a:ext uri="{FF2B5EF4-FFF2-40B4-BE49-F238E27FC236}">
                  <a16:creationId xmlns:a16="http://schemas.microsoft.com/office/drawing/2014/main" id="{9E960E75-D2BC-4268-A636-998D73354F33}"/>
                </a:ext>
              </a:extLst>
            </p:cNvPr>
            <p:cNvSpPr>
              <a:spLocks noChangeShapeType="1"/>
            </p:cNvSpPr>
            <p:nvPr/>
          </p:nvSpPr>
          <p:spPr bwMode="auto">
            <a:xfrm>
              <a:off x="212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Oval 118">
              <a:extLst>
                <a:ext uri="{FF2B5EF4-FFF2-40B4-BE49-F238E27FC236}">
                  <a16:creationId xmlns:a16="http://schemas.microsoft.com/office/drawing/2014/main" id="{96255091-9DBD-41FA-A717-E61A2A855078}"/>
                </a:ext>
              </a:extLst>
            </p:cNvPr>
            <p:cNvSpPr>
              <a:spLocks noChangeArrowheads="1"/>
            </p:cNvSpPr>
            <p:nvPr/>
          </p:nvSpPr>
          <p:spPr bwMode="auto">
            <a:xfrm>
              <a:off x="2061"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Oval 119">
              <a:extLst>
                <a:ext uri="{FF2B5EF4-FFF2-40B4-BE49-F238E27FC236}">
                  <a16:creationId xmlns:a16="http://schemas.microsoft.com/office/drawing/2014/main" id="{B6EB02E8-18D3-480C-8728-223710E36B75}"/>
                </a:ext>
              </a:extLst>
            </p:cNvPr>
            <p:cNvSpPr>
              <a:spLocks noChangeArrowheads="1"/>
            </p:cNvSpPr>
            <p:nvPr/>
          </p:nvSpPr>
          <p:spPr bwMode="auto">
            <a:xfrm>
              <a:off x="3266" y="318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Arc 120">
              <a:extLst>
                <a:ext uri="{FF2B5EF4-FFF2-40B4-BE49-F238E27FC236}">
                  <a16:creationId xmlns:a16="http://schemas.microsoft.com/office/drawing/2014/main" id="{9682580B-6AE2-4F24-966F-3CF4654792CC}"/>
                </a:ext>
              </a:extLst>
            </p:cNvPr>
            <p:cNvSpPr>
              <a:spLocks/>
            </p:cNvSpPr>
            <p:nvPr/>
          </p:nvSpPr>
          <p:spPr bwMode="auto">
            <a:xfrm>
              <a:off x="1691" y="2848"/>
              <a:ext cx="592"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Arc 121">
              <a:extLst>
                <a:ext uri="{FF2B5EF4-FFF2-40B4-BE49-F238E27FC236}">
                  <a16:creationId xmlns:a16="http://schemas.microsoft.com/office/drawing/2014/main" id="{17731CC1-EEA8-4F9E-A00B-E6118BD8F598}"/>
                </a:ext>
              </a:extLst>
            </p:cNvPr>
            <p:cNvSpPr>
              <a:spLocks/>
            </p:cNvSpPr>
            <p:nvPr/>
          </p:nvSpPr>
          <p:spPr bwMode="auto">
            <a:xfrm flipH="1">
              <a:off x="923" y="2848"/>
              <a:ext cx="544" cy="288"/>
            </a:xfrm>
            <a:custGeom>
              <a:avLst/>
              <a:gdLst>
                <a:gd name="G0" fmla="+- 0 0 0"/>
                <a:gd name="G1" fmla="+- 21600 0 0"/>
                <a:gd name="G2" fmla="+- 21600 0 0"/>
                <a:gd name="T0" fmla="*/ 0 w 20759"/>
                <a:gd name="T1" fmla="*/ 0 h 21600"/>
                <a:gd name="T2" fmla="*/ 20759 w 20759"/>
                <a:gd name="T3" fmla="*/ 15630 h 21600"/>
                <a:gd name="T4" fmla="*/ 0 w 20759"/>
                <a:gd name="T5" fmla="*/ 21600 h 21600"/>
              </a:gdLst>
              <a:ahLst/>
              <a:cxnLst>
                <a:cxn ang="0">
                  <a:pos x="T0" y="T1"/>
                </a:cxn>
                <a:cxn ang="0">
                  <a:pos x="T2" y="T3"/>
                </a:cxn>
                <a:cxn ang="0">
                  <a:pos x="T4" y="T5"/>
                </a:cxn>
              </a:cxnLst>
              <a:rect l="0" t="0" r="r" b="b"/>
              <a:pathLst>
                <a:path w="20759" h="21600" fill="none" extrusionOk="0">
                  <a:moveTo>
                    <a:pt x="0" y="0"/>
                  </a:moveTo>
                  <a:cubicBezTo>
                    <a:pt x="9630" y="0"/>
                    <a:pt x="18097" y="6375"/>
                    <a:pt x="20758" y="15630"/>
                  </a:cubicBezTo>
                </a:path>
                <a:path w="20759" h="21600" stroke="0" extrusionOk="0">
                  <a:moveTo>
                    <a:pt x="0" y="0"/>
                  </a:moveTo>
                  <a:cubicBezTo>
                    <a:pt x="9630" y="0"/>
                    <a:pt x="18097" y="6375"/>
                    <a:pt x="20758" y="1563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Text Box 124">
              <a:extLst>
                <a:ext uri="{FF2B5EF4-FFF2-40B4-BE49-F238E27FC236}">
                  <a16:creationId xmlns:a16="http://schemas.microsoft.com/office/drawing/2014/main" id="{FAA19B3A-B866-44A1-970B-54B98C0B4FDE}"/>
                </a:ext>
              </a:extLst>
            </p:cNvPr>
            <p:cNvSpPr txBox="1">
              <a:spLocks noChangeArrowheads="1"/>
            </p:cNvSpPr>
            <p:nvPr/>
          </p:nvSpPr>
          <p:spPr bwMode="auto">
            <a:xfrm>
              <a:off x="1451" y="270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dirty="0">
                  <a:solidFill>
                    <a:schemeClr val="bg1"/>
                  </a:solidFill>
                  <a:ea typeface="宋体" panose="02010600030101010101" pitchFamily="2" charset="-122"/>
                </a:rPr>
                <a:t>M</a:t>
              </a:r>
              <a:endParaRPr kumimoji="1" lang="en-US" altLang="zh-CN" dirty="0">
                <a:solidFill>
                  <a:schemeClr val="bg1"/>
                </a:solidFill>
                <a:ea typeface="宋体" panose="02010600030101010101" pitchFamily="2" charset="-122"/>
              </a:endParaRPr>
            </a:p>
          </p:txBody>
        </p:sp>
        <p:grpSp>
          <p:nvGrpSpPr>
            <p:cNvPr id="176" name="Group 125">
              <a:extLst>
                <a:ext uri="{FF2B5EF4-FFF2-40B4-BE49-F238E27FC236}">
                  <a16:creationId xmlns:a16="http://schemas.microsoft.com/office/drawing/2014/main" id="{4F94EE20-72C3-412E-A627-05272FA69C0B}"/>
                </a:ext>
              </a:extLst>
            </p:cNvPr>
            <p:cNvGrpSpPr>
              <a:grpSpLocks/>
            </p:cNvGrpSpPr>
            <p:nvPr/>
          </p:nvGrpSpPr>
          <p:grpSpPr bwMode="auto">
            <a:xfrm rot="16200000">
              <a:off x="2631" y="3000"/>
              <a:ext cx="90" cy="408"/>
              <a:chOff x="2744" y="2931"/>
              <a:chExt cx="57" cy="283"/>
            </a:xfrm>
          </p:grpSpPr>
          <p:sp>
            <p:nvSpPr>
              <p:cNvPr id="181" name="Arc 126">
                <a:extLst>
                  <a:ext uri="{FF2B5EF4-FFF2-40B4-BE49-F238E27FC236}">
                    <a16:creationId xmlns:a16="http://schemas.microsoft.com/office/drawing/2014/main" id="{F3361DA8-E676-4A4F-8ACA-05983D7AA5E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Arc 127">
                <a:extLst>
                  <a:ext uri="{FF2B5EF4-FFF2-40B4-BE49-F238E27FC236}">
                    <a16:creationId xmlns:a16="http://schemas.microsoft.com/office/drawing/2014/main" id="{744BAD49-88A2-4528-9FB1-73241F27384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Arc 128">
                <a:extLst>
                  <a:ext uri="{FF2B5EF4-FFF2-40B4-BE49-F238E27FC236}">
                    <a16:creationId xmlns:a16="http://schemas.microsoft.com/office/drawing/2014/main" id="{02EB2D7B-EDFA-490B-A159-C2792DA878C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7" name="Group 129">
              <a:extLst>
                <a:ext uri="{FF2B5EF4-FFF2-40B4-BE49-F238E27FC236}">
                  <a16:creationId xmlns:a16="http://schemas.microsoft.com/office/drawing/2014/main" id="{84FB76BE-D7FB-4961-933B-C42F9E15F52E}"/>
                </a:ext>
              </a:extLst>
            </p:cNvPr>
            <p:cNvGrpSpPr>
              <a:grpSpLocks/>
            </p:cNvGrpSpPr>
            <p:nvPr/>
          </p:nvGrpSpPr>
          <p:grpSpPr bwMode="auto">
            <a:xfrm rot="16200000">
              <a:off x="1089" y="3000"/>
              <a:ext cx="90" cy="408"/>
              <a:chOff x="2744" y="2931"/>
              <a:chExt cx="57" cy="283"/>
            </a:xfrm>
          </p:grpSpPr>
          <p:sp>
            <p:nvSpPr>
              <p:cNvPr id="178" name="Arc 130">
                <a:extLst>
                  <a:ext uri="{FF2B5EF4-FFF2-40B4-BE49-F238E27FC236}">
                    <a16:creationId xmlns:a16="http://schemas.microsoft.com/office/drawing/2014/main" id="{BD263BB5-EC32-40F5-B52F-679EADE71C6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Arc 131">
                <a:extLst>
                  <a:ext uri="{FF2B5EF4-FFF2-40B4-BE49-F238E27FC236}">
                    <a16:creationId xmlns:a16="http://schemas.microsoft.com/office/drawing/2014/main" id="{20923F13-E97A-4436-8E65-C637A4C0457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Arc 132">
                <a:extLst>
                  <a:ext uri="{FF2B5EF4-FFF2-40B4-BE49-F238E27FC236}">
                    <a16:creationId xmlns:a16="http://schemas.microsoft.com/office/drawing/2014/main" id="{3E2C7511-EFA2-42A3-8DED-2C72EDBA1CC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4" name="Text Box 86">
            <a:extLst>
              <a:ext uri="{FF2B5EF4-FFF2-40B4-BE49-F238E27FC236}">
                <a16:creationId xmlns:a16="http://schemas.microsoft.com/office/drawing/2014/main" id="{4C52F447-8A2C-4286-8428-7248E810AEB1}"/>
              </a:ext>
            </a:extLst>
          </p:cNvPr>
          <p:cNvSpPr txBox="1">
            <a:spLocks noChangeArrowheads="1"/>
          </p:cNvSpPr>
          <p:nvPr/>
        </p:nvSpPr>
        <p:spPr bwMode="auto">
          <a:xfrm>
            <a:off x="1305436" y="1340809"/>
            <a:ext cx="484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65" name="Text Box 95">
            <a:extLst>
              <a:ext uri="{FF2B5EF4-FFF2-40B4-BE49-F238E27FC236}">
                <a16:creationId xmlns:a16="http://schemas.microsoft.com/office/drawing/2014/main" id="{7C31B250-E722-4C9D-A3D6-776D4B3D123E}"/>
              </a:ext>
            </a:extLst>
          </p:cNvPr>
          <p:cNvSpPr txBox="1">
            <a:spLocks noChangeArrowheads="1"/>
          </p:cNvSpPr>
          <p:nvPr/>
        </p:nvSpPr>
        <p:spPr bwMode="auto">
          <a:xfrm>
            <a:off x="834160" y="1438992"/>
            <a:ext cx="412367"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66" name="Text Box 96">
            <a:extLst>
              <a:ext uri="{FF2B5EF4-FFF2-40B4-BE49-F238E27FC236}">
                <a16:creationId xmlns:a16="http://schemas.microsoft.com/office/drawing/2014/main" id="{84D20FBB-8210-4D18-A095-BF038C13881C}"/>
              </a:ext>
            </a:extLst>
          </p:cNvPr>
          <p:cNvSpPr txBox="1">
            <a:spLocks noChangeArrowheads="1"/>
          </p:cNvSpPr>
          <p:nvPr/>
        </p:nvSpPr>
        <p:spPr bwMode="auto">
          <a:xfrm>
            <a:off x="1835622" y="1438992"/>
            <a:ext cx="294548"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7" name="Text Box 83">
            <a:extLst>
              <a:ext uri="{FF2B5EF4-FFF2-40B4-BE49-F238E27FC236}">
                <a16:creationId xmlns:a16="http://schemas.microsoft.com/office/drawing/2014/main" id="{AF1E7A88-3380-4FDB-B271-BB4ABF3F31D3}"/>
              </a:ext>
            </a:extLst>
          </p:cNvPr>
          <p:cNvSpPr txBox="1">
            <a:spLocks noChangeArrowheads="1"/>
          </p:cNvSpPr>
          <p:nvPr/>
        </p:nvSpPr>
        <p:spPr bwMode="auto">
          <a:xfrm>
            <a:off x="4116254" y="100160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i</a:t>
            </a:r>
            <a:r>
              <a:rPr kumimoji="1" lang="en-US" altLang="zh-CN" baseline="-25000" dirty="0">
                <a:solidFill>
                  <a:schemeClr val="bg1"/>
                </a:solidFill>
                <a:ea typeface="宋体" panose="02010600030101010101" pitchFamily="2" charset="-122"/>
              </a:rPr>
              <a:t>2</a:t>
            </a:r>
            <a:endParaRPr kumimoji="1" lang="en-US" altLang="zh-CN" dirty="0">
              <a:solidFill>
                <a:schemeClr val="bg1"/>
              </a:solidFill>
              <a:ea typeface="宋体" panose="02010600030101010101" pitchFamily="2" charset="-122"/>
            </a:endParaRPr>
          </a:p>
        </p:txBody>
      </p:sp>
      <p:cxnSp>
        <p:nvCxnSpPr>
          <p:cNvPr id="7" name="直接箭头连接符 6">
            <a:extLst>
              <a:ext uri="{FF2B5EF4-FFF2-40B4-BE49-F238E27FC236}">
                <a16:creationId xmlns:a16="http://schemas.microsoft.com/office/drawing/2014/main" id="{211C189F-ADA5-4FF0-8528-C0A3CAFA72F6}"/>
              </a:ext>
            </a:extLst>
          </p:cNvPr>
          <p:cNvCxnSpPr/>
          <p:nvPr/>
        </p:nvCxnSpPr>
        <p:spPr bwMode="auto">
          <a:xfrm>
            <a:off x="3761670" y="1484478"/>
            <a:ext cx="380306" cy="0"/>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86">
            <a:extLst>
              <a:ext uri="{FF2B5EF4-FFF2-40B4-BE49-F238E27FC236}">
                <a16:creationId xmlns:a16="http://schemas.microsoft.com/office/drawing/2014/main" id="{715D407F-F651-4AC0-B2C5-5359BB3787F6}"/>
              </a:ext>
            </a:extLst>
          </p:cNvPr>
          <p:cNvSpPr txBox="1">
            <a:spLocks noChangeArrowheads="1"/>
          </p:cNvSpPr>
          <p:nvPr/>
        </p:nvSpPr>
        <p:spPr bwMode="auto">
          <a:xfrm>
            <a:off x="5516828" y="1416513"/>
            <a:ext cx="484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1</a:t>
            </a:r>
            <a:endParaRPr kumimoji="1" lang="en-US" altLang="zh-CN" dirty="0">
              <a:solidFill>
                <a:schemeClr val="bg1"/>
              </a:solidFill>
              <a:ea typeface="宋体" panose="02010600030101010101" pitchFamily="2" charset="-122"/>
            </a:endParaRPr>
          </a:p>
        </p:txBody>
      </p:sp>
      <p:sp>
        <p:nvSpPr>
          <p:cNvPr id="71" name="Text Box 95">
            <a:extLst>
              <a:ext uri="{FF2B5EF4-FFF2-40B4-BE49-F238E27FC236}">
                <a16:creationId xmlns:a16="http://schemas.microsoft.com/office/drawing/2014/main" id="{D7862A68-DEBA-4A6C-AC96-E66C41A1102D}"/>
              </a:ext>
            </a:extLst>
          </p:cNvPr>
          <p:cNvSpPr txBox="1">
            <a:spLocks noChangeArrowheads="1"/>
          </p:cNvSpPr>
          <p:nvPr/>
        </p:nvSpPr>
        <p:spPr bwMode="auto">
          <a:xfrm>
            <a:off x="5045552" y="1514696"/>
            <a:ext cx="412367"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72" name="Text Box 96">
            <a:extLst>
              <a:ext uri="{FF2B5EF4-FFF2-40B4-BE49-F238E27FC236}">
                <a16:creationId xmlns:a16="http://schemas.microsoft.com/office/drawing/2014/main" id="{3800ACBE-C521-4E92-A033-44F37167F045}"/>
              </a:ext>
            </a:extLst>
          </p:cNvPr>
          <p:cNvSpPr txBox="1">
            <a:spLocks noChangeArrowheads="1"/>
          </p:cNvSpPr>
          <p:nvPr/>
        </p:nvSpPr>
        <p:spPr bwMode="auto">
          <a:xfrm>
            <a:off x="6047014" y="1514696"/>
            <a:ext cx="294548"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73" name="Text Box 110">
            <a:extLst>
              <a:ext uri="{FF2B5EF4-FFF2-40B4-BE49-F238E27FC236}">
                <a16:creationId xmlns:a16="http://schemas.microsoft.com/office/drawing/2014/main" id="{3F782343-9647-485D-9B57-F04645B54AFD}"/>
              </a:ext>
            </a:extLst>
          </p:cNvPr>
          <p:cNvSpPr txBox="1">
            <a:spLocks noChangeArrowheads="1"/>
          </p:cNvSpPr>
          <p:nvPr/>
        </p:nvSpPr>
        <p:spPr bwMode="auto">
          <a:xfrm>
            <a:off x="8321445" y="8322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i</a:t>
            </a:r>
            <a:r>
              <a:rPr kumimoji="1" lang="en-US" altLang="zh-CN" i="1" baseline="-25000" dirty="0">
                <a:solidFill>
                  <a:schemeClr val="bg1"/>
                </a:solidFill>
                <a:ea typeface="宋体" panose="02010600030101010101" pitchFamily="2" charset="-122"/>
              </a:rPr>
              <a:t>2</a:t>
            </a:r>
            <a:endParaRPr kumimoji="1" lang="en-US" altLang="zh-CN" dirty="0">
              <a:solidFill>
                <a:schemeClr val="bg1"/>
              </a:solidFill>
              <a:ea typeface="宋体" panose="02010600030101010101" pitchFamily="2" charset="-122"/>
            </a:endParaRPr>
          </a:p>
        </p:txBody>
      </p:sp>
      <p:cxnSp>
        <p:nvCxnSpPr>
          <p:cNvPr id="75" name="直接箭头连接符 74">
            <a:extLst>
              <a:ext uri="{FF2B5EF4-FFF2-40B4-BE49-F238E27FC236}">
                <a16:creationId xmlns:a16="http://schemas.microsoft.com/office/drawing/2014/main" id="{20A49411-15B9-4B33-A4A4-14E0842A2F45}"/>
              </a:ext>
            </a:extLst>
          </p:cNvPr>
          <p:cNvCxnSpPr/>
          <p:nvPr/>
        </p:nvCxnSpPr>
        <p:spPr bwMode="auto">
          <a:xfrm flipH="1">
            <a:off x="7939875" y="1453241"/>
            <a:ext cx="380306" cy="0"/>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86">
            <a:extLst>
              <a:ext uri="{FF2B5EF4-FFF2-40B4-BE49-F238E27FC236}">
                <a16:creationId xmlns:a16="http://schemas.microsoft.com/office/drawing/2014/main" id="{6F307E1C-8E96-4377-88DC-1AA9EC39ED5F}"/>
              </a:ext>
            </a:extLst>
          </p:cNvPr>
          <p:cNvSpPr txBox="1">
            <a:spLocks noChangeArrowheads="1"/>
          </p:cNvSpPr>
          <p:nvPr/>
        </p:nvSpPr>
        <p:spPr bwMode="auto">
          <a:xfrm>
            <a:off x="3267525" y="1327775"/>
            <a:ext cx="484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2</a:t>
            </a:r>
            <a:endParaRPr kumimoji="1" lang="en-US" altLang="zh-CN" dirty="0">
              <a:solidFill>
                <a:schemeClr val="bg1"/>
              </a:solidFill>
              <a:ea typeface="宋体" panose="02010600030101010101" pitchFamily="2" charset="-122"/>
            </a:endParaRPr>
          </a:p>
        </p:txBody>
      </p:sp>
      <p:sp>
        <p:nvSpPr>
          <p:cNvPr id="77" name="Text Box 95">
            <a:extLst>
              <a:ext uri="{FF2B5EF4-FFF2-40B4-BE49-F238E27FC236}">
                <a16:creationId xmlns:a16="http://schemas.microsoft.com/office/drawing/2014/main" id="{32601287-42A7-46B0-BF47-3C1C4D2DA1BE}"/>
              </a:ext>
            </a:extLst>
          </p:cNvPr>
          <p:cNvSpPr txBox="1">
            <a:spLocks noChangeArrowheads="1"/>
          </p:cNvSpPr>
          <p:nvPr/>
        </p:nvSpPr>
        <p:spPr bwMode="auto">
          <a:xfrm>
            <a:off x="2796249" y="1425958"/>
            <a:ext cx="412367"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78" name="Text Box 96">
            <a:extLst>
              <a:ext uri="{FF2B5EF4-FFF2-40B4-BE49-F238E27FC236}">
                <a16:creationId xmlns:a16="http://schemas.microsoft.com/office/drawing/2014/main" id="{177578DD-EC85-41AD-8EDA-1C4E89CAC605}"/>
              </a:ext>
            </a:extLst>
          </p:cNvPr>
          <p:cNvSpPr txBox="1">
            <a:spLocks noChangeArrowheads="1"/>
          </p:cNvSpPr>
          <p:nvPr/>
        </p:nvSpPr>
        <p:spPr bwMode="auto">
          <a:xfrm>
            <a:off x="3797711" y="1425958"/>
            <a:ext cx="294548"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9" name="Text Box 86">
            <a:extLst>
              <a:ext uri="{FF2B5EF4-FFF2-40B4-BE49-F238E27FC236}">
                <a16:creationId xmlns:a16="http://schemas.microsoft.com/office/drawing/2014/main" id="{790DEC88-CD98-495C-8AB6-83B7DCDAC139}"/>
              </a:ext>
            </a:extLst>
          </p:cNvPr>
          <p:cNvSpPr txBox="1">
            <a:spLocks noChangeArrowheads="1"/>
          </p:cNvSpPr>
          <p:nvPr/>
        </p:nvSpPr>
        <p:spPr bwMode="auto">
          <a:xfrm>
            <a:off x="7308378" y="1395195"/>
            <a:ext cx="484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chemeClr val="bg1"/>
                </a:solidFill>
                <a:ea typeface="宋体" panose="02010600030101010101" pitchFamily="2" charset="-122"/>
              </a:rPr>
              <a:t>u</a:t>
            </a:r>
            <a:r>
              <a:rPr kumimoji="1" lang="en-US" altLang="zh-CN" baseline="-25000" dirty="0">
                <a:solidFill>
                  <a:schemeClr val="bg1"/>
                </a:solidFill>
                <a:ea typeface="宋体" panose="02010600030101010101" pitchFamily="2" charset="-122"/>
              </a:rPr>
              <a:t>2</a:t>
            </a:r>
            <a:endParaRPr kumimoji="1" lang="en-US" altLang="zh-CN" dirty="0">
              <a:solidFill>
                <a:schemeClr val="bg1"/>
              </a:solidFill>
              <a:ea typeface="宋体" panose="02010600030101010101" pitchFamily="2" charset="-122"/>
            </a:endParaRPr>
          </a:p>
        </p:txBody>
      </p:sp>
      <p:sp>
        <p:nvSpPr>
          <p:cNvPr id="80" name="Text Box 95">
            <a:extLst>
              <a:ext uri="{FF2B5EF4-FFF2-40B4-BE49-F238E27FC236}">
                <a16:creationId xmlns:a16="http://schemas.microsoft.com/office/drawing/2014/main" id="{F16B3143-94CA-4EA4-BB48-C5006D6EF597}"/>
              </a:ext>
            </a:extLst>
          </p:cNvPr>
          <p:cNvSpPr txBox="1">
            <a:spLocks noChangeArrowheads="1"/>
          </p:cNvSpPr>
          <p:nvPr/>
        </p:nvSpPr>
        <p:spPr bwMode="auto">
          <a:xfrm>
            <a:off x="7871471" y="1441277"/>
            <a:ext cx="412367" cy="40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81" name="Text Box 96">
            <a:extLst>
              <a:ext uri="{FF2B5EF4-FFF2-40B4-BE49-F238E27FC236}">
                <a16:creationId xmlns:a16="http://schemas.microsoft.com/office/drawing/2014/main" id="{B5E0E422-B610-4B2C-A867-3FAA7F47B1CD}"/>
              </a:ext>
            </a:extLst>
          </p:cNvPr>
          <p:cNvSpPr txBox="1">
            <a:spLocks noChangeArrowheads="1"/>
          </p:cNvSpPr>
          <p:nvPr/>
        </p:nvSpPr>
        <p:spPr bwMode="auto">
          <a:xfrm flipH="1">
            <a:off x="7006246" y="1445166"/>
            <a:ext cx="3416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dirty="0">
                <a:solidFill>
                  <a:schemeClr val="bg1"/>
                </a:solidFill>
                <a:ea typeface="宋体" panose="02010600030101010101" pitchFamily="2" charset="-122"/>
              </a:rPr>
              <a:t>–</a:t>
            </a:r>
          </a:p>
        </p:txBody>
      </p:sp>
    </p:spTree>
    <p:extLst>
      <p:ext uri="{BB962C8B-B14F-4D97-AF65-F5344CB8AC3E}">
        <p14:creationId xmlns:p14="http://schemas.microsoft.com/office/powerpoint/2010/main" val="414888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a:extLst>
              <a:ext uri="{FF2B5EF4-FFF2-40B4-BE49-F238E27FC236}">
                <a16:creationId xmlns:a16="http://schemas.microsoft.com/office/drawing/2014/main" id="{1FC1771E-3D60-46A2-BA86-8F9BD6A55487}"/>
              </a:ext>
            </a:extLst>
          </p:cNvPr>
          <p:cNvSpPr txBox="1">
            <a:spLocks noChangeArrowheads="1"/>
          </p:cNvSpPr>
          <p:nvPr/>
        </p:nvSpPr>
        <p:spPr bwMode="auto">
          <a:xfrm>
            <a:off x="684213" y="476250"/>
            <a:ext cx="417512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4. </a:t>
            </a:r>
            <a:r>
              <a:rPr kumimoji="1" lang="zh-CN" altLang="en-US" sz="3200" b="1">
                <a:solidFill>
                  <a:schemeClr val="bg1"/>
                </a:solidFill>
                <a:latin typeface="楷体_GB2312" pitchFamily="49" charset="-122"/>
              </a:rPr>
              <a:t>受控源等效电路</a:t>
            </a:r>
          </a:p>
        </p:txBody>
      </p:sp>
      <p:sp>
        <p:nvSpPr>
          <p:cNvPr id="20485" name="AutoShape 5">
            <a:extLst>
              <a:ext uri="{FF2B5EF4-FFF2-40B4-BE49-F238E27FC236}">
                <a16:creationId xmlns:a16="http://schemas.microsoft.com/office/drawing/2014/main" id="{D36A74A7-07F6-4D0D-ACE1-71990641ED25}"/>
              </a:ext>
            </a:extLst>
          </p:cNvPr>
          <p:cNvSpPr>
            <a:spLocks noChangeArrowheads="1"/>
          </p:cNvSpPr>
          <p:nvPr/>
        </p:nvSpPr>
        <p:spPr bwMode="auto">
          <a:xfrm>
            <a:off x="4284663" y="2708275"/>
            <a:ext cx="647700" cy="215900"/>
          </a:xfrm>
          <a:prstGeom prst="rightArrow">
            <a:avLst>
              <a:gd name="adj1" fmla="val 50000"/>
              <a:gd name="adj2" fmla="val 75000"/>
            </a:avLst>
          </a:prstGeom>
          <a:solidFill>
            <a:srgbClr val="33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62" name="Group 182">
            <a:extLst>
              <a:ext uri="{FF2B5EF4-FFF2-40B4-BE49-F238E27FC236}">
                <a16:creationId xmlns:a16="http://schemas.microsoft.com/office/drawing/2014/main" id="{9015552C-1867-4C99-8C45-3CD825939169}"/>
              </a:ext>
            </a:extLst>
          </p:cNvPr>
          <p:cNvGrpSpPr>
            <a:grpSpLocks/>
          </p:cNvGrpSpPr>
          <p:nvPr/>
        </p:nvGrpSpPr>
        <p:grpSpPr bwMode="auto">
          <a:xfrm>
            <a:off x="8316913" y="6446838"/>
            <a:ext cx="792162" cy="366712"/>
            <a:chOff x="5193" y="4020"/>
            <a:chExt cx="499" cy="231"/>
          </a:xfrm>
        </p:grpSpPr>
        <p:pic>
          <p:nvPicPr>
            <p:cNvPr id="20663" name="Picture 183" descr="78900">
              <a:extLst>
                <a:ext uri="{FF2B5EF4-FFF2-40B4-BE49-F238E27FC236}">
                  <a16:creationId xmlns:a16="http://schemas.microsoft.com/office/drawing/2014/main" id="{284409A7-A637-4C23-8844-924E0A8B6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0664" name="Text Box 184">
              <a:hlinkClick r:id="" action="ppaction://hlinkshowjump?jump=nextslide"/>
              <a:extLst>
                <a:ext uri="{FF2B5EF4-FFF2-40B4-BE49-F238E27FC236}">
                  <a16:creationId xmlns:a16="http://schemas.microsoft.com/office/drawing/2014/main" id="{5E9BE970-24A4-44A7-B3B9-221ABD904F4D}"/>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0665" name="Group 185">
            <a:extLst>
              <a:ext uri="{FF2B5EF4-FFF2-40B4-BE49-F238E27FC236}">
                <a16:creationId xmlns:a16="http://schemas.microsoft.com/office/drawing/2014/main" id="{901436CB-29DE-4FE5-A00A-A49C7709578A}"/>
              </a:ext>
            </a:extLst>
          </p:cNvPr>
          <p:cNvGrpSpPr>
            <a:grpSpLocks/>
          </p:cNvGrpSpPr>
          <p:nvPr/>
        </p:nvGrpSpPr>
        <p:grpSpPr bwMode="auto">
          <a:xfrm>
            <a:off x="7453313" y="6446838"/>
            <a:ext cx="792162" cy="366712"/>
            <a:chOff x="4649" y="4020"/>
            <a:chExt cx="499" cy="231"/>
          </a:xfrm>
        </p:grpSpPr>
        <p:pic>
          <p:nvPicPr>
            <p:cNvPr id="20666" name="Picture 186" descr="78900">
              <a:extLst>
                <a:ext uri="{FF2B5EF4-FFF2-40B4-BE49-F238E27FC236}">
                  <a16:creationId xmlns:a16="http://schemas.microsoft.com/office/drawing/2014/main" id="{B8C5F96B-AFD8-47F6-9483-D45ACAFD0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0667" name="Text Box 187">
              <a:hlinkClick r:id="" action="ppaction://hlinkshowjump?jump=previousslide"/>
              <a:extLst>
                <a:ext uri="{FF2B5EF4-FFF2-40B4-BE49-F238E27FC236}">
                  <a16:creationId xmlns:a16="http://schemas.microsoft.com/office/drawing/2014/main" id="{D0A85578-A79E-48A4-9547-62B1F928D29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0671" name="Group 191">
            <a:extLst>
              <a:ext uri="{FF2B5EF4-FFF2-40B4-BE49-F238E27FC236}">
                <a16:creationId xmlns:a16="http://schemas.microsoft.com/office/drawing/2014/main" id="{D86F16D8-C718-4D69-8903-D60C5E85BB08}"/>
              </a:ext>
            </a:extLst>
          </p:cNvPr>
          <p:cNvGrpSpPr>
            <a:grpSpLocks/>
          </p:cNvGrpSpPr>
          <p:nvPr/>
        </p:nvGrpSpPr>
        <p:grpSpPr bwMode="auto">
          <a:xfrm>
            <a:off x="684213" y="1125538"/>
            <a:ext cx="3435350" cy="2427287"/>
            <a:chOff x="748" y="1992"/>
            <a:chExt cx="2164" cy="1529"/>
          </a:xfrm>
        </p:grpSpPr>
        <p:sp>
          <p:nvSpPr>
            <p:cNvPr id="20672" name="Line 192">
              <a:extLst>
                <a:ext uri="{FF2B5EF4-FFF2-40B4-BE49-F238E27FC236}">
                  <a16:creationId xmlns:a16="http://schemas.microsoft.com/office/drawing/2014/main" id="{68B6C65D-FE50-4176-8816-773046A8A6E1}"/>
                </a:ext>
              </a:extLst>
            </p:cNvPr>
            <p:cNvSpPr>
              <a:spLocks noChangeShapeType="1"/>
            </p:cNvSpPr>
            <p:nvPr/>
          </p:nvSpPr>
          <p:spPr bwMode="auto">
            <a:xfrm flipH="1">
              <a:off x="1655" y="302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3" name="Line 193">
              <a:extLst>
                <a:ext uri="{FF2B5EF4-FFF2-40B4-BE49-F238E27FC236}">
                  <a16:creationId xmlns:a16="http://schemas.microsoft.com/office/drawing/2014/main" id="{60B3400D-B111-4362-BBE0-F5A51258592A}"/>
                </a:ext>
              </a:extLst>
            </p:cNvPr>
            <p:cNvSpPr>
              <a:spLocks noChangeShapeType="1"/>
            </p:cNvSpPr>
            <p:nvPr/>
          </p:nvSpPr>
          <p:spPr bwMode="auto">
            <a:xfrm>
              <a:off x="1660" y="2441"/>
              <a:ext cx="0" cy="24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4" name="Line 194">
              <a:extLst>
                <a:ext uri="{FF2B5EF4-FFF2-40B4-BE49-F238E27FC236}">
                  <a16:creationId xmlns:a16="http://schemas.microsoft.com/office/drawing/2014/main" id="{50AC0947-48CD-456F-9990-A45BF83BFEE1}"/>
                </a:ext>
              </a:extLst>
            </p:cNvPr>
            <p:cNvSpPr>
              <a:spLocks noChangeShapeType="1"/>
            </p:cNvSpPr>
            <p:nvPr/>
          </p:nvSpPr>
          <p:spPr bwMode="auto">
            <a:xfrm>
              <a:off x="2154" y="2441"/>
              <a:ext cx="0" cy="22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5" name="Text Box 195">
              <a:extLst>
                <a:ext uri="{FF2B5EF4-FFF2-40B4-BE49-F238E27FC236}">
                  <a16:creationId xmlns:a16="http://schemas.microsoft.com/office/drawing/2014/main" id="{CF92BD55-9F6D-4889-9B6E-9ED1FBC4CB8C}"/>
                </a:ext>
              </a:extLst>
            </p:cNvPr>
            <p:cNvSpPr txBox="1">
              <a:spLocks noChangeArrowheads="1"/>
            </p:cNvSpPr>
            <p:nvPr/>
          </p:nvSpPr>
          <p:spPr bwMode="auto">
            <a:xfrm>
              <a:off x="1638" y="24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0676" name="Text Box 196">
              <a:extLst>
                <a:ext uri="{FF2B5EF4-FFF2-40B4-BE49-F238E27FC236}">
                  <a16:creationId xmlns:a16="http://schemas.microsoft.com/office/drawing/2014/main" id="{D6DF5380-ED6C-49F5-B233-1D70D26B78AC}"/>
                </a:ext>
              </a:extLst>
            </p:cNvPr>
            <p:cNvSpPr txBox="1">
              <a:spLocks noChangeArrowheads="1"/>
            </p:cNvSpPr>
            <p:nvPr/>
          </p:nvSpPr>
          <p:spPr bwMode="auto">
            <a:xfrm>
              <a:off x="1927" y="2478"/>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0677" name="Text Box 197">
              <a:extLst>
                <a:ext uri="{FF2B5EF4-FFF2-40B4-BE49-F238E27FC236}">
                  <a16:creationId xmlns:a16="http://schemas.microsoft.com/office/drawing/2014/main" id="{09CFEE85-6498-47C7-B375-CF6ED1C8A36B}"/>
                </a:ext>
              </a:extLst>
            </p:cNvPr>
            <p:cNvSpPr txBox="1">
              <a:spLocks noChangeArrowheads="1"/>
            </p:cNvSpPr>
            <p:nvPr/>
          </p:nvSpPr>
          <p:spPr bwMode="auto">
            <a:xfrm>
              <a:off x="1756" y="203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0678" name="Text Box 198">
              <a:extLst>
                <a:ext uri="{FF2B5EF4-FFF2-40B4-BE49-F238E27FC236}">
                  <a16:creationId xmlns:a16="http://schemas.microsoft.com/office/drawing/2014/main" id="{4DDD0BCE-DDE8-4AC7-9CAD-3E7D58D0BF2D}"/>
                </a:ext>
              </a:extLst>
            </p:cNvPr>
            <p:cNvSpPr txBox="1">
              <a:spLocks noChangeArrowheads="1"/>
            </p:cNvSpPr>
            <p:nvPr/>
          </p:nvSpPr>
          <p:spPr bwMode="auto">
            <a:xfrm>
              <a:off x="2381" y="203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0679" name="Text Box 199">
              <a:extLst>
                <a:ext uri="{FF2B5EF4-FFF2-40B4-BE49-F238E27FC236}">
                  <a16:creationId xmlns:a16="http://schemas.microsoft.com/office/drawing/2014/main" id="{3F97AB1C-D998-47AE-9E3E-72A26A35C1AD}"/>
                </a:ext>
              </a:extLst>
            </p:cNvPr>
            <p:cNvSpPr txBox="1">
              <a:spLocks noChangeArrowheads="1"/>
            </p:cNvSpPr>
            <p:nvPr/>
          </p:nvSpPr>
          <p:spPr bwMode="auto">
            <a:xfrm>
              <a:off x="884" y="1992"/>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0680" name="Text Box 200">
              <a:extLst>
                <a:ext uri="{FF2B5EF4-FFF2-40B4-BE49-F238E27FC236}">
                  <a16:creationId xmlns:a16="http://schemas.microsoft.com/office/drawing/2014/main" id="{85927321-0F5D-4FC0-B7EC-7AE10024B859}"/>
                </a:ext>
              </a:extLst>
            </p:cNvPr>
            <p:cNvSpPr txBox="1">
              <a:spLocks noChangeArrowheads="1"/>
            </p:cNvSpPr>
            <p:nvPr/>
          </p:nvSpPr>
          <p:spPr bwMode="auto">
            <a:xfrm>
              <a:off x="1368" y="268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0681" name="Text Box 201">
              <a:extLst>
                <a:ext uri="{FF2B5EF4-FFF2-40B4-BE49-F238E27FC236}">
                  <a16:creationId xmlns:a16="http://schemas.microsoft.com/office/drawing/2014/main" id="{C2D8791C-F2B7-44A6-A609-4C9636E60BFE}"/>
                </a:ext>
              </a:extLst>
            </p:cNvPr>
            <p:cNvSpPr txBox="1">
              <a:spLocks noChangeArrowheads="1"/>
            </p:cNvSpPr>
            <p:nvPr/>
          </p:nvSpPr>
          <p:spPr bwMode="auto">
            <a:xfrm>
              <a:off x="2290" y="261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0682" name="Text Box 202">
              <a:extLst>
                <a:ext uri="{FF2B5EF4-FFF2-40B4-BE49-F238E27FC236}">
                  <a16:creationId xmlns:a16="http://schemas.microsoft.com/office/drawing/2014/main" id="{19999223-EE5C-40A1-8367-05834D4F26ED}"/>
                </a:ext>
              </a:extLst>
            </p:cNvPr>
            <p:cNvSpPr txBox="1">
              <a:spLocks noChangeArrowheads="1"/>
            </p:cNvSpPr>
            <p:nvPr/>
          </p:nvSpPr>
          <p:spPr bwMode="auto">
            <a:xfrm>
              <a:off x="748" y="26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p>
          </p:txBody>
        </p:sp>
        <p:sp>
          <p:nvSpPr>
            <p:cNvPr id="20683" name="Line 203">
              <a:extLst>
                <a:ext uri="{FF2B5EF4-FFF2-40B4-BE49-F238E27FC236}">
                  <a16:creationId xmlns:a16="http://schemas.microsoft.com/office/drawing/2014/main" id="{D3A1A46B-346C-4882-B1F6-852D63C9EC5D}"/>
                </a:ext>
              </a:extLst>
            </p:cNvPr>
            <p:cNvSpPr>
              <a:spLocks noChangeShapeType="1"/>
            </p:cNvSpPr>
            <p:nvPr/>
          </p:nvSpPr>
          <p:spPr bwMode="auto">
            <a:xfrm>
              <a:off x="880" y="2363"/>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4" name="Oval 204">
              <a:extLst>
                <a:ext uri="{FF2B5EF4-FFF2-40B4-BE49-F238E27FC236}">
                  <a16:creationId xmlns:a16="http://schemas.microsoft.com/office/drawing/2014/main" id="{58CA1C67-ED04-4296-BCBD-2E7AE5711A2E}"/>
                </a:ext>
              </a:extLst>
            </p:cNvPr>
            <p:cNvSpPr>
              <a:spLocks noChangeArrowheads="1"/>
            </p:cNvSpPr>
            <p:nvPr/>
          </p:nvSpPr>
          <p:spPr bwMode="auto">
            <a:xfrm>
              <a:off x="836" y="241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 name="Arc 205">
              <a:extLst>
                <a:ext uri="{FF2B5EF4-FFF2-40B4-BE49-F238E27FC236}">
                  <a16:creationId xmlns:a16="http://schemas.microsoft.com/office/drawing/2014/main" id="{716CDD86-EE3F-40EB-8789-D938E813C162}"/>
                </a:ext>
              </a:extLst>
            </p:cNvPr>
            <p:cNvSpPr>
              <a:spLocks/>
            </p:cNvSpPr>
            <p:nvPr/>
          </p:nvSpPr>
          <p:spPr bwMode="auto">
            <a:xfrm rot="10800000" flipV="1">
              <a:off x="1655" y="2241"/>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 name="Text Box 206">
              <a:extLst>
                <a:ext uri="{FF2B5EF4-FFF2-40B4-BE49-F238E27FC236}">
                  <a16:creationId xmlns:a16="http://schemas.microsoft.com/office/drawing/2014/main" id="{4FDB2AC8-8FB0-4E46-8B1E-B72FDD96450B}"/>
                </a:ext>
              </a:extLst>
            </p:cNvPr>
            <p:cNvSpPr txBox="1">
              <a:spLocks noChangeArrowheads="1"/>
            </p:cNvSpPr>
            <p:nvPr/>
          </p:nvSpPr>
          <p:spPr bwMode="auto">
            <a:xfrm>
              <a:off x="748" y="24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687" name="Text Box 207">
              <a:extLst>
                <a:ext uri="{FF2B5EF4-FFF2-40B4-BE49-F238E27FC236}">
                  <a16:creationId xmlns:a16="http://schemas.microsoft.com/office/drawing/2014/main" id="{1611F9FA-62FC-411B-A0E2-E8A17AE4BED2}"/>
                </a:ext>
              </a:extLst>
            </p:cNvPr>
            <p:cNvSpPr txBox="1">
              <a:spLocks noChangeArrowheads="1"/>
            </p:cNvSpPr>
            <p:nvPr/>
          </p:nvSpPr>
          <p:spPr bwMode="auto">
            <a:xfrm>
              <a:off x="74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688" name="Arc 208">
              <a:extLst>
                <a:ext uri="{FF2B5EF4-FFF2-40B4-BE49-F238E27FC236}">
                  <a16:creationId xmlns:a16="http://schemas.microsoft.com/office/drawing/2014/main" id="{7773504D-AC2E-4F55-8280-422ED24B7AEA}"/>
                </a:ext>
              </a:extLst>
            </p:cNvPr>
            <p:cNvSpPr>
              <a:spLocks/>
            </p:cNvSpPr>
            <p:nvPr/>
          </p:nvSpPr>
          <p:spPr bwMode="auto">
            <a:xfrm rot="-10800000" flipH="1" flipV="1">
              <a:off x="1948" y="2244"/>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 name="Oval 209">
              <a:extLst>
                <a:ext uri="{FF2B5EF4-FFF2-40B4-BE49-F238E27FC236}">
                  <a16:creationId xmlns:a16="http://schemas.microsoft.com/office/drawing/2014/main" id="{6BDE8EA3-75D5-42EA-B270-0D8E1054D415}"/>
                </a:ext>
              </a:extLst>
            </p:cNvPr>
            <p:cNvSpPr>
              <a:spLocks noChangeArrowheads="1"/>
            </p:cNvSpPr>
            <p:nvPr/>
          </p:nvSpPr>
          <p:spPr bwMode="auto">
            <a:xfrm>
              <a:off x="836" y="347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 name="Line 210">
              <a:extLst>
                <a:ext uri="{FF2B5EF4-FFF2-40B4-BE49-F238E27FC236}">
                  <a16:creationId xmlns:a16="http://schemas.microsoft.com/office/drawing/2014/main" id="{70FD9FE7-D8EE-4F47-9423-04BB3C125DBF}"/>
                </a:ext>
              </a:extLst>
            </p:cNvPr>
            <p:cNvSpPr>
              <a:spLocks noChangeShapeType="1"/>
            </p:cNvSpPr>
            <p:nvPr/>
          </p:nvSpPr>
          <p:spPr bwMode="auto">
            <a:xfrm>
              <a:off x="884" y="243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 name="Line 211">
              <a:extLst>
                <a:ext uri="{FF2B5EF4-FFF2-40B4-BE49-F238E27FC236}">
                  <a16:creationId xmlns:a16="http://schemas.microsoft.com/office/drawing/2014/main" id="{9BD8F63C-B650-497E-944B-57F895D8DD96}"/>
                </a:ext>
              </a:extLst>
            </p:cNvPr>
            <p:cNvSpPr>
              <a:spLocks noChangeShapeType="1"/>
            </p:cNvSpPr>
            <p:nvPr/>
          </p:nvSpPr>
          <p:spPr bwMode="auto">
            <a:xfrm>
              <a:off x="884" y="348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2" name="Line 212">
              <a:extLst>
                <a:ext uri="{FF2B5EF4-FFF2-40B4-BE49-F238E27FC236}">
                  <a16:creationId xmlns:a16="http://schemas.microsoft.com/office/drawing/2014/main" id="{F4612BF8-9BB0-4390-9A4E-26289CA3C774}"/>
                </a:ext>
              </a:extLst>
            </p:cNvPr>
            <p:cNvSpPr>
              <a:spLocks noChangeShapeType="1"/>
            </p:cNvSpPr>
            <p:nvPr/>
          </p:nvSpPr>
          <p:spPr bwMode="auto">
            <a:xfrm>
              <a:off x="2154" y="2432"/>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 name="Oval 213">
              <a:extLst>
                <a:ext uri="{FF2B5EF4-FFF2-40B4-BE49-F238E27FC236}">
                  <a16:creationId xmlns:a16="http://schemas.microsoft.com/office/drawing/2014/main" id="{A7A99DB5-197E-4283-8A02-EE86990094F3}"/>
                </a:ext>
              </a:extLst>
            </p:cNvPr>
            <p:cNvSpPr>
              <a:spLocks noChangeArrowheads="1"/>
            </p:cNvSpPr>
            <p:nvPr/>
          </p:nvSpPr>
          <p:spPr bwMode="auto">
            <a:xfrm>
              <a:off x="2743" y="2429"/>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 name="Line 214">
              <a:extLst>
                <a:ext uri="{FF2B5EF4-FFF2-40B4-BE49-F238E27FC236}">
                  <a16:creationId xmlns:a16="http://schemas.microsoft.com/office/drawing/2014/main" id="{ED675558-07A1-4CC4-A753-14CEDCF41747}"/>
                </a:ext>
              </a:extLst>
            </p:cNvPr>
            <p:cNvSpPr>
              <a:spLocks noChangeShapeType="1"/>
            </p:cNvSpPr>
            <p:nvPr/>
          </p:nvSpPr>
          <p:spPr bwMode="auto">
            <a:xfrm>
              <a:off x="2153" y="3482"/>
              <a:ext cx="63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 name="Oval 215">
              <a:extLst>
                <a:ext uri="{FF2B5EF4-FFF2-40B4-BE49-F238E27FC236}">
                  <a16:creationId xmlns:a16="http://schemas.microsoft.com/office/drawing/2014/main" id="{F594E0DA-E778-474E-B6FC-F0F6EBA2381F}"/>
                </a:ext>
              </a:extLst>
            </p:cNvPr>
            <p:cNvSpPr>
              <a:spLocks noChangeArrowheads="1"/>
            </p:cNvSpPr>
            <p:nvPr/>
          </p:nvSpPr>
          <p:spPr bwMode="auto">
            <a:xfrm>
              <a:off x="2789" y="3437"/>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6" name="Text Box 216">
              <a:extLst>
                <a:ext uri="{FF2B5EF4-FFF2-40B4-BE49-F238E27FC236}">
                  <a16:creationId xmlns:a16="http://schemas.microsoft.com/office/drawing/2014/main" id="{8B4CA46F-5928-4789-92D9-AF3B82D989D1}"/>
                </a:ext>
              </a:extLst>
            </p:cNvPr>
            <p:cNvSpPr txBox="1">
              <a:spLocks noChangeArrowheads="1"/>
            </p:cNvSpPr>
            <p:nvPr/>
          </p:nvSpPr>
          <p:spPr bwMode="auto">
            <a:xfrm>
              <a:off x="2608" y="276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20697" name="Text Box 217">
              <a:extLst>
                <a:ext uri="{FF2B5EF4-FFF2-40B4-BE49-F238E27FC236}">
                  <a16:creationId xmlns:a16="http://schemas.microsoft.com/office/drawing/2014/main" id="{3C25888B-225F-4E76-BC53-A7E02B85665B}"/>
                </a:ext>
              </a:extLst>
            </p:cNvPr>
            <p:cNvSpPr txBox="1">
              <a:spLocks noChangeArrowheads="1"/>
            </p:cNvSpPr>
            <p:nvPr/>
          </p:nvSpPr>
          <p:spPr bwMode="auto">
            <a:xfrm>
              <a:off x="2607"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698" name="Text Box 218">
              <a:extLst>
                <a:ext uri="{FF2B5EF4-FFF2-40B4-BE49-F238E27FC236}">
                  <a16:creationId xmlns:a16="http://schemas.microsoft.com/office/drawing/2014/main" id="{4A4E941C-9EC9-440B-8E82-51132B1DADB7}"/>
                </a:ext>
              </a:extLst>
            </p:cNvPr>
            <p:cNvSpPr txBox="1">
              <a:spLocks noChangeArrowheads="1"/>
            </p:cNvSpPr>
            <p:nvPr/>
          </p:nvSpPr>
          <p:spPr bwMode="auto">
            <a:xfrm>
              <a:off x="2653"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699" name="Line 219">
              <a:extLst>
                <a:ext uri="{FF2B5EF4-FFF2-40B4-BE49-F238E27FC236}">
                  <a16:creationId xmlns:a16="http://schemas.microsoft.com/office/drawing/2014/main" id="{48CF728E-E8F4-42FD-8FA8-83CD3C53A711}"/>
                </a:ext>
              </a:extLst>
            </p:cNvPr>
            <p:cNvSpPr>
              <a:spLocks noChangeShapeType="1"/>
            </p:cNvSpPr>
            <p:nvPr/>
          </p:nvSpPr>
          <p:spPr bwMode="auto">
            <a:xfrm>
              <a:off x="2290" y="2386"/>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0" name="Line 220">
              <a:extLst>
                <a:ext uri="{FF2B5EF4-FFF2-40B4-BE49-F238E27FC236}">
                  <a16:creationId xmlns:a16="http://schemas.microsoft.com/office/drawing/2014/main" id="{FE8965E7-E349-4C94-90F8-3B9D8708CC9F}"/>
                </a:ext>
              </a:extLst>
            </p:cNvPr>
            <p:cNvSpPr>
              <a:spLocks noChangeShapeType="1"/>
            </p:cNvSpPr>
            <p:nvPr/>
          </p:nvSpPr>
          <p:spPr bwMode="auto">
            <a:xfrm>
              <a:off x="2154" y="302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01" name="Group 221">
              <a:extLst>
                <a:ext uri="{FF2B5EF4-FFF2-40B4-BE49-F238E27FC236}">
                  <a16:creationId xmlns:a16="http://schemas.microsoft.com/office/drawing/2014/main" id="{37A844F9-4343-42DB-8C5E-6C49D789B5FD}"/>
                </a:ext>
              </a:extLst>
            </p:cNvPr>
            <p:cNvGrpSpPr>
              <a:grpSpLocks/>
            </p:cNvGrpSpPr>
            <p:nvPr/>
          </p:nvGrpSpPr>
          <p:grpSpPr bwMode="auto">
            <a:xfrm>
              <a:off x="2154" y="2659"/>
              <a:ext cx="91" cy="363"/>
              <a:chOff x="2744" y="2931"/>
              <a:chExt cx="57" cy="283"/>
            </a:xfrm>
          </p:grpSpPr>
          <p:sp>
            <p:nvSpPr>
              <p:cNvPr id="20702" name="Arc 222">
                <a:extLst>
                  <a:ext uri="{FF2B5EF4-FFF2-40B4-BE49-F238E27FC236}">
                    <a16:creationId xmlns:a16="http://schemas.microsoft.com/office/drawing/2014/main" id="{7D143E0A-F8DB-479C-9868-0CB52623634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3" name="Arc 223">
                <a:extLst>
                  <a:ext uri="{FF2B5EF4-FFF2-40B4-BE49-F238E27FC236}">
                    <a16:creationId xmlns:a16="http://schemas.microsoft.com/office/drawing/2014/main" id="{C3D051EA-190F-4783-ABE6-55022ABF9CF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4" name="Arc 224">
                <a:extLst>
                  <a:ext uri="{FF2B5EF4-FFF2-40B4-BE49-F238E27FC236}">
                    <a16:creationId xmlns:a16="http://schemas.microsoft.com/office/drawing/2014/main" id="{8C882A1E-2362-4624-8C63-BBD7BF0BCA0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5" name="Group 225">
              <a:extLst>
                <a:ext uri="{FF2B5EF4-FFF2-40B4-BE49-F238E27FC236}">
                  <a16:creationId xmlns:a16="http://schemas.microsoft.com/office/drawing/2014/main" id="{EF0E53CA-8272-4499-ABD6-F9855EB84FE5}"/>
                </a:ext>
              </a:extLst>
            </p:cNvPr>
            <p:cNvGrpSpPr>
              <a:grpSpLocks/>
            </p:cNvGrpSpPr>
            <p:nvPr/>
          </p:nvGrpSpPr>
          <p:grpSpPr bwMode="auto">
            <a:xfrm>
              <a:off x="1655" y="2659"/>
              <a:ext cx="91" cy="363"/>
              <a:chOff x="2744" y="2931"/>
              <a:chExt cx="57" cy="283"/>
            </a:xfrm>
          </p:grpSpPr>
          <p:sp>
            <p:nvSpPr>
              <p:cNvPr id="20706" name="Arc 226">
                <a:extLst>
                  <a:ext uri="{FF2B5EF4-FFF2-40B4-BE49-F238E27FC236}">
                    <a16:creationId xmlns:a16="http://schemas.microsoft.com/office/drawing/2014/main" id="{3FFF7A27-B960-48FF-BA5E-EA5E77BC8EB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7" name="Arc 227">
                <a:extLst>
                  <a:ext uri="{FF2B5EF4-FFF2-40B4-BE49-F238E27FC236}">
                    <a16:creationId xmlns:a16="http://schemas.microsoft.com/office/drawing/2014/main" id="{8737CB9D-5A45-46CB-9A19-51F3CEB90A7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8" name="Arc 228">
                <a:extLst>
                  <a:ext uri="{FF2B5EF4-FFF2-40B4-BE49-F238E27FC236}">
                    <a16:creationId xmlns:a16="http://schemas.microsoft.com/office/drawing/2014/main" id="{D81CDF47-8ECF-4EAA-8534-9FE542FFCFF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50" name="Group 270">
            <a:extLst>
              <a:ext uri="{FF2B5EF4-FFF2-40B4-BE49-F238E27FC236}">
                <a16:creationId xmlns:a16="http://schemas.microsoft.com/office/drawing/2014/main" id="{EA279D9C-C8F5-4F36-96D6-A1F5F517A731}"/>
              </a:ext>
            </a:extLst>
          </p:cNvPr>
          <p:cNvGrpSpPr>
            <a:grpSpLocks/>
          </p:cNvGrpSpPr>
          <p:nvPr/>
        </p:nvGrpSpPr>
        <p:grpSpPr bwMode="auto">
          <a:xfrm>
            <a:off x="4932363" y="836613"/>
            <a:ext cx="3684587" cy="2881312"/>
            <a:chOff x="476" y="1842"/>
            <a:chExt cx="2321" cy="1815"/>
          </a:xfrm>
        </p:grpSpPr>
        <p:sp>
          <p:nvSpPr>
            <p:cNvPr id="20751" name="Text Box 271">
              <a:extLst>
                <a:ext uri="{FF2B5EF4-FFF2-40B4-BE49-F238E27FC236}">
                  <a16:creationId xmlns:a16="http://schemas.microsoft.com/office/drawing/2014/main" id="{02D3C4B7-5484-417A-AE4A-FF0AAFC586C5}"/>
                </a:ext>
              </a:extLst>
            </p:cNvPr>
            <p:cNvSpPr txBox="1">
              <a:spLocks noChangeArrowheads="1"/>
            </p:cNvSpPr>
            <p:nvPr/>
          </p:nvSpPr>
          <p:spPr bwMode="auto">
            <a:xfrm>
              <a:off x="884" y="2432"/>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20752" name="Object 272">
              <a:extLst>
                <a:ext uri="{FF2B5EF4-FFF2-40B4-BE49-F238E27FC236}">
                  <a16:creationId xmlns:a16="http://schemas.microsoft.com/office/drawing/2014/main" id="{D50B5288-89B6-46DC-9C1C-F44BE2811E0B}"/>
                </a:ext>
              </a:extLst>
            </p:cNvPr>
            <p:cNvGraphicFramePr>
              <a:graphicFrameLocks noChangeAspect="1"/>
            </p:cNvGraphicFramePr>
            <p:nvPr/>
          </p:nvGraphicFramePr>
          <p:xfrm>
            <a:off x="748" y="1842"/>
            <a:ext cx="223" cy="385"/>
          </p:xfrm>
          <a:graphic>
            <a:graphicData uri="http://schemas.openxmlformats.org/presentationml/2006/ole">
              <mc:AlternateContent xmlns:mc="http://schemas.openxmlformats.org/markup-compatibility/2006">
                <mc:Choice xmlns:v="urn:schemas-microsoft-com:vml" Requires="v">
                  <p:oleObj spid="_x0000_s11266" name="公式" r:id="rId4" imgW="164880" imgH="330120" progId="Equation.3">
                    <p:embed/>
                  </p:oleObj>
                </mc:Choice>
                <mc:Fallback>
                  <p:oleObj name="公式" r:id="rId4" imgW="164880" imgH="330120" progId="Equation.3">
                    <p:embed/>
                    <p:pic>
                      <p:nvPicPr>
                        <p:cNvPr id="20752" name="Object 272">
                          <a:extLst>
                            <a:ext uri="{FF2B5EF4-FFF2-40B4-BE49-F238E27FC236}">
                              <a16:creationId xmlns:a16="http://schemas.microsoft.com/office/drawing/2014/main" id="{D50B5288-89B6-46DC-9C1C-F44BE2811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842"/>
                          <a:ext cx="22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53" name="Object 273">
              <a:extLst>
                <a:ext uri="{FF2B5EF4-FFF2-40B4-BE49-F238E27FC236}">
                  <a16:creationId xmlns:a16="http://schemas.microsoft.com/office/drawing/2014/main" id="{50B17F11-7E50-4FF2-ABA2-7DB31E51F5F9}"/>
                </a:ext>
              </a:extLst>
            </p:cNvPr>
            <p:cNvGraphicFramePr>
              <a:graphicFrameLocks noChangeAspect="1"/>
            </p:cNvGraphicFramePr>
            <p:nvPr/>
          </p:nvGraphicFramePr>
          <p:xfrm>
            <a:off x="2109" y="1888"/>
            <a:ext cx="258" cy="379"/>
          </p:xfrm>
          <a:graphic>
            <a:graphicData uri="http://schemas.openxmlformats.org/presentationml/2006/ole">
              <mc:AlternateContent xmlns:mc="http://schemas.openxmlformats.org/markup-compatibility/2006">
                <mc:Choice xmlns:v="urn:schemas-microsoft-com:vml" Requires="v">
                  <p:oleObj spid="_x0000_s11267" name="公式" r:id="rId6" imgW="190440" imgH="330120" progId="Equation.3">
                    <p:embed/>
                  </p:oleObj>
                </mc:Choice>
                <mc:Fallback>
                  <p:oleObj name="公式" r:id="rId6" imgW="190440" imgH="330120" progId="Equation.3">
                    <p:embed/>
                    <p:pic>
                      <p:nvPicPr>
                        <p:cNvPr id="20753" name="Object 273">
                          <a:extLst>
                            <a:ext uri="{FF2B5EF4-FFF2-40B4-BE49-F238E27FC236}">
                              <a16:creationId xmlns:a16="http://schemas.microsoft.com/office/drawing/2014/main" id="{50B17F11-7E50-4FF2-ABA2-7DB31E51F5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888"/>
                          <a:ext cx="25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4" name="Text Box 274">
              <a:extLst>
                <a:ext uri="{FF2B5EF4-FFF2-40B4-BE49-F238E27FC236}">
                  <a16:creationId xmlns:a16="http://schemas.microsoft.com/office/drawing/2014/main" id="{4944B19F-9D64-4800-95E8-304A9717212C}"/>
                </a:ext>
              </a:extLst>
            </p:cNvPr>
            <p:cNvSpPr txBox="1">
              <a:spLocks noChangeArrowheads="1"/>
            </p:cNvSpPr>
            <p:nvPr/>
          </p:nvSpPr>
          <p:spPr bwMode="auto">
            <a:xfrm>
              <a:off x="2018" y="2432"/>
              <a:ext cx="6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20755" name="Object 275">
              <a:extLst>
                <a:ext uri="{FF2B5EF4-FFF2-40B4-BE49-F238E27FC236}">
                  <a16:creationId xmlns:a16="http://schemas.microsoft.com/office/drawing/2014/main" id="{DC85CEC2-B6F2-4D77-92E0-547629F30439}"/>
                </a:ext>
              </a:extLst>
            </p:cNvPr>
            <p:cNvGraphicFramePr>
              <a:graphicFrameLocks noChangeAspect="1"/>
            </p:cNvGraphicFramePr>
            <p:nvPr/>
          </p:nvGraphicFramePr>
          <p:xfrm>
            <a:off x="2064" y="3022"/>
            <a:ext cx="655" cy="392"/>
          </p:xfrm>
          <a:graphic>
            <a:graphicData uri="http://schemas.openxmlformats.org/presentationml/2006/ole">
              <mc:AlternateContent xmlns:mc="http://schemas.openxmlformats.org/markup-compatibility/2006">
                <mc:Choice xmlns:v="urn:schemas-microsoft-com:vml" Requires="v">
                  <p:oleObj spid="_x0000_s11268" name="公式" r:id="rId8" imgW="520560" imgH="368280" progId="Equation.3">
                    <p:embed/>
                  </p:oleObj>
                </mc:Choice>
                <mc:Fallback>
                  <p:oleObj name="公式" r:id="rId8" imgW="520560" imgH="368280" progId="Equation.3">
                    <p:embed/>
                    <p:pic>
                      <p:nvPicPr>
                        <p:cNvPr id="20755" name="Object 275">
                          <a:extLst>
                            <a:ext uri="{FF2B5EF4-FFF2-40B4-BE49-F238E27FC236}">
                              <a16:creationId xmlns:a16="http://schemas.microsoft.com/office/drawing/2014/main" id="{DC85CEC2-B6F2-4D77-92E0-547629F304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4" y="3022"/>
                          <a:ext cx="655"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6" name="AutoShape 276">
              <a:extLst>
                <a:ext uri="{FF2B5EF4-FFF2-40B4-BE49-F238E27FC236}">
                  <a16:creationId xmlns:a16="http://schemas.microsoft.com/office/drawing/2014/main" id="{679852C9-761A-4576-B882-FDEC07ABF0E0}"/>
                </a:ext>
              </a:extLst>
            </p:cNvPr>
            <p:cNvSpPr>
              <a:spLocks noChangeArrowheads="1"/>
            </p:cNvSpPr>
            <p:nvPr/>
          </p:nvSpPr>
          <p:spPr bwMode="auto">
            <a:xfrm>
              <a:off x="1248" y="3067"/>
              <a:ext cx="363" cy="363"/>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57" name="AutoShape 277">
              <a:extLst>
                <a:ext uri="{FF2B5EF4-FFF2-40B4-BE49-F238E27FC236}">
                  <a16:creationId xmlns:a16="http://schemas.microsoft.com/office/drawing/2014/main" id="{241E198C-C020-4E35-B12C-50E2866772BF}"/>
                </a:ext>
              </a:extLst>
            </p:cNvPr>
            <p:cNvSpPr>
              <a:spLocks noChangeArrowheads="1"/>
            </p:cNvSpPr>
            <p:nvPr/>
          </p:nvSpPr>
          <p:spPr bwMode="auto">
            <a:xfrm>
              <a:off x="1714" y="3067"/>
              <a:ext cx="363" cy="363"/>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58" name="Text Box 278">
              <a:extLst>
                <a:ext uri="{FF2B5EF4-FFF2-40B4-BE49-F238E27FC236}">
                  <a16:creationId xmlns:a16="http://schemas.microsoft.com/office/drawing/2014/main" id="{D41592C0-195E-496A-8468-6AA31DF01A81}"/>
                </a:ext>
              </a:extLst>
            </p:cNvPr>
            <p:cNvSpPr txBox="1">
              <a:spLocks noChangeArrowheads="1"/>
            </p:cNvSpPr>
            <p:nvPr/>
          </p:nvSpPr>
          <p:spPr bwMode="auto">
            <a:xfrm>
              <a:off x="1156" y="284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59" name="Text Box 279">
              <a:extLst>
                <a:ext uri="{FF2B5EF4-FFF2-40B4-BE49-F238E27FC236}">
                  <a16:creationId xmlns:a16="http://schemas.microsoft.com/office/drawing/2014/main" id="{3C0E8D66-CB67-487B-BD47-6E2E841F8AAD}"/>
                </a:ext>
              </a:extLst>
            </p:cNvPr>
            <p:cNvSpPr txBox="1">
              <a:spLocks noChangeArrowheads="1"/>
            </p:cNvSpPr>
            <p:nvPr/>
          </p:nvSpPr>
          <p:spPr bwMode="auto">
            <a:xfrm>
              <a:off x="1157" y="329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60" name="Text Box 280">
              <a:extLst>
                <a:ext uri="{FF2B5EF4-FFF2-40B4-BE49-F238E27FC236}">
                  <a16:creationId xmlns:a16="http://schemas.microsoft.com/office/drawing/2014/main" id="{9BEA311E-0B53-4017-8877-9035999D78A8}"/>
                </a:ext>
              </a:extLst>
            </p:cNvPr>
            <p:cNvSpPr txBox="1">
              <a:spLocks noChangeArrowheads="1"/>
            </p:cNvSpPr>
            <p:nvPr/>
          </p:nvSpPr>
          <p:spPr bwMode="auto">
            <a:xfrm>
              <a:off x="1973" y="329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61" name="Text Box 281">
              <a:extLst>
                <a:ext uri="{FF2B5EF4-FFF2-40B4-BE49-F238E27FC236}">
                  <a16:creationId xmlns:a16="http://schemas.microsoft.com/office/drawing/2014/main" id="{D9B9FD0D-D8D0-4AD6-866C-253A1B65BF1F}"/>
                </a:ext>
              </a:extLst>
            </p:cNvPr>
            <p:cNvSpPr txBox="1">
              <a:spLocks noChangeArrowheads="1"/>
            </p:cNvSpPr>
            <p:nvPr/>
          </p:nvSpPr>
          <p:spPr bwMode="auto">
            <a:xfrm>
              <a:off x="1973" y="284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20762" name="Object 282">
              <a:extLst>
                <a:ext uri="{FF2B5EF4-FFF2-40B4-BE49-F238E27FC236}">
                  <a16:creationId xmlns:a16="http://schemas.microsoft.com/office/drawing/2014/main" id="{B777D45D-4263-4DF7-83BF-26A5970E3B98}"/>
                </a:ext>
              </a:extLst>
            </p:cNvPr>
            <p:cNvGraphicFramePr>
              <a:graphicFrameLocks noChangeAspect="1"/>
            </p:cNvGraphicFramePr>
            <p:nvPr/>
          </p:nvGraphicFramePr>
          <p:xfrm>
            <a:off x="567" y="3113"/>
            <a:ext cx="655" cy="299"/>
          </p:xfrm>
          <a:graphic>
            <a:graphicData uri="http://schemas.openxmlformats.org/presentationml/2006/ole">
              <mc:AlternateContent xmlns:mc="http://schemas.openxmlformats.org/markup-compatibility/2006">
                <mc:Choice xmlns:v="urn:schemas-microsoft-com:vml" Requires="v">
                  <p:oleObj spid="_x0000_s11269" name="公式" r:id="rId10" imgW="495000" imgH="266400" progId="Equation.3">
                    <p:embed/>
                  </p:oleObj>
                </mc:Choice>
                <mc:Fallback>
                  <p:oleObj name="公式" r:id="rId10" imgW="495000" imgH="266400" progId="Equation.3">
                    <p:embed/>
                    <p:pic>
                      <p:nvPicPr>
                        <p:cNvPr id="20762" name="Object 282">
                          <a:extLst>
                            <a:ext uri="{FF2B5EF4-FFF2-40B4-BE49-F238E27FC236}">
                              <a16:creationId xmlns:a16="http://schemas.microsoft.com/office/drawing/2014/main" id="{B777D45D-4263-4DF7-83BF-26A5970E3B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 y="3113"/>
                          <a:ext cx="65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63" name="Line 283">
              <a:extLst>
                <a:ext uri="{FF2B5EF4-FFF2-40B4-BE49-F238E27FC236}">
                  <a16:creationId xmlns:a16="http://schemas.microsoft.com/office/drawing/2014/main" id="{6C92878E-1D07-4055-AA30-516829D46AF3}"/>
                </a:ext>
              </a:extLst>
            </p:cNvPr>
            <p:cNvSpPr>
              <a:spLocks noChangeShapeType="1"/>
            </p:cNvSpPr>
            <p:nvPr/>
          </p:nvSpPr>
          <p:spPr bwMode="auto">
            <a:xfrm flipH="1">
              <a:off x="1429" y="2918"/>
              <a:ext cx="0" cy="69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4" name="Line 284">
              <a:extLst>
                <a:ext uri="{FF2B5EF4-FFF2-40B4-BE49-F238E27FC236}">
                  <a16:creationId xmlns:a16="http://schemas.microsoft.com/office/drawing/2014/main" id="{FFDAB80C-0E57-478C-B99A-4F5041461F08}"/>
                </a:ext>
              </a:extLst>
            </p:cNvPr>
            <p:cNvSpPr>
              <a:spLocks noChangeShapeType="1"/>
            </p:cNvSpPr>
            <p:nvPr/>
          </p:nvSpPr>
          <p:spPr bwMode="auto">
            <a:xfrm>
              <a:off x="1434" y="2337"/>
              <a:ext cx="0" cy="24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5" name="Line 285">
              <a:extLst>
                <a:ext uri="{FF2B5EF4-FFF2-40B4-BE49-F238E27FC236}">
                  <a16:creationId xmlns:a16="http://schemas.microsoft.com/office/drawing/2014/main" id="{FD650085-D9A1-46C2-88C2-93B8D914A5F9}"/>
                </a:ext>
              </a:extLst>
            </p:cNvPr>
            <p:cNvSpPr>
              <a:spLocks noChangeShapeType="1"/>
            </p:cNvSpPr>
            <p:nvPr/>
          </p:nvSpPr>
          <p:spPr bwMode="auto">
            <a:xfrm>
              <a:off x="1896" y="2337"/>
              <a:ext cx="0" cy="22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6" name="Line 286">
              <a:extLst>
                <a:ext uri="{FF2B5EF4-FFF2-40B4-BE49-F238E27FC236}">
                  <a16:creationId xmlns:a16="http://schemas.microsoft.com/office/drawing/2014/main" id="{F33A45E9-B6A3-4942-A39E-03F67E835146}"/>
                </a:ext>
              </a:extLst>
            </p:cNvPr>
            <p:cNvSpPr>
              <a:spLocks noChangeShapeType="1"/>
            </p:cNvSpPr>
            <p:nvPr/>
          </p:nvSpPr>
          <p:spPr bwMode="auto">
            <a:xfrm>
              <a:off x="703" y="2251"/>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7" name="Oval 287">
              <a:extLst>
                <a:ext uri="{FF2B5EF4-FFF2-40B4-BE49-F238E27FC236}">
                  <a16:creationId xmlns:a16="http://schemas.microsoft.com/office/drawing/2014/main" id="{4BE72D0B-D8B7-471D-818C-8E67983731AD}"/>
                </a:ext>
              </a:extLst>
            </p:cNvPr>
            <p:cNvSpPr>
              <a:spLocks noChangeArrowheads="1"/>
            </p:cNvSpPr>
            <p:nvPr/>
          </p:nvSpPr>
          <p:spPr bwMode="auto">
            <a:xfrm>
              <a:off x="610" y="2312"/>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8" name="Text Box 288">
              <a:extLst>
                <a:ext uri="{FF2B5EF4-FFF2-40B4-BE49-F238E27FC236}">
                  <a16:creationId xmlns:a16="http://schemas.microsoft.com/office/drawing/2014/main" id="{80830235-E9D8-4B05-8C55-54C5123790C4}"/>
                </a:ext>
              </a:extLst>
            </p:cNvPr>
            <p:cNvSpPr txBox="1">
              <a:spLocks noChangeArrowheads="1"/>
            </p:cNvSpPr>
            <p:nvPr/>
          </p:nvSpPr>
          <p:spPr bwMode="auto">
            <a:xfrm>
              <a:off x="522" y="233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69" name="Text Box 289">
              <a:extLst>
                <a:ext uri="{FF2B5EF4-FFF2-40B4-BE49-F238E27FC236}">
                  <a16:creationId xmlns:a16="http://schemas.microsoft.com/office/drawing/2014/main" id="{7C9341BB-416C-475C-8FB6-5DC593945275}"/>
                </a:ext>
              </a:extLst>
            </p:cNvPr>
            <p:cNvSpPr txBox="1">
              <a:spLocks noChangeArrowheads="1"/>
            </p:cNvSpPr>
            <p:nvPr/>
          </p:nvSpPr>
          <p:spPr bwMode="auto">
            <a:xfrm>
              <a:off x="477" y="329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70" name="Oval 290">
              <a:extLst>
                <a:ext uri="{FF2B5EF4-FFF2-40B4-BE49-F238E27FC236}">
                  <a16:creationId xmlns:a16="http://schemas.microsoft.com/office/drawing/2014/main" id="{3A94C330-39B5-4D3C-B851-144FC561283E}"/>
                </a:ext>
              </a:extLst>
            </p:cNvPr>
            <p:cNvSpPr>
              <a:spLocks noChangeArrowheads="1"/>
            </p:cNvSpPr>
            <p:nvPr/>
          </p:nvSpPr>
          <p:spPr bwMode="auto">
            <a:xfrm>
              <a:off x="610" y="3609"/>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1" name="Line 291">
              <a:extLst>
                <a:ext uri="{FF2B5EF4-FFF2-40B4-BE49-F238E27FC236}">
                  <a16:creationId xmlns:a16="http://schemas.microsoft.com/office/drawing/2014/main" id="{EA527AA9-2AD5-4890-9276-1BDD6CBA93B1}"/>
                </a:ext>
              </a:extLst>
            </p:cNvPr>
            <p:cNvSpPr>
              <a:spLocks noChangeShapeType="1"/>
            </p:cNvSpPr>
            <p:nvPr/>
          </p:nvSpPr>
          <p:spPr bwMode="auto">
            <a:xfrm>
              <a:off x="658" y="2328"/>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2" name="Line 292">
              <a:extLst>
                <a:ext uri="{FF2B5EF4-FFF2-40B4-BE49-F238E27FC236}">
                  <a16:creationId xmlns:a16="http://schemas.microsoft.com/office/drawing/2014/main" id="{56F45534-7DAF-49AC-BDA8-8AC4BF1B5DE6}"/>
                </a:ext>
              </a:extLst>
            </p:cNvPr>
            <p:cNvSpPr>
              <a:spLocks noChangeShapeType="1"/>
            </p:cNvSpPr>
            <p:nvPr/>
          </p:nvSpPr>
          <p:spPr bwMode="auto">
            <a:xfrm>
              <a:off x="658" y="3618"/>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3" name="Line 293">
              <a:extLst>
                <a:ext uri="{FF2B5EF4-FFF2-40B4-BE49-F238E27FC236}">
                  <a16:creationId xmlns:a16="http://schemas.microsoft.com/office/drawing/2014/main" id="{BAD6E3D9-062E-43C6-908B-AC7C98E21E56}"/>
                </a:ext>
              </a:extLst>
            </p:cNvPr>
            <p:cNvSpPr>
              <a:spLocks noChangeShapeType="1"/>
            </p:cNvSpPr>
            <p:nvPr/>
          </p:nvSpPr>
          <p:spPr bwMode="auto">
            <a:xfrm>
              <a:off x="1896" y="2328"/>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4" name="Oval 294">
              <a:extLst>
                <a:ext uri="{FF2B5EF4-FFF2-40B4-BE49-F238E27FC236}">
                  <a16:creationId xmlns:a16="http://schemas.microsoft.com/office/drawing/2014/main" id="{C210DD14-D4B3-414E-B952-D348D0E5087D}"/>
                </a:ext>
              </a:extLst>
            </p:cNvPr>
            <p:cNvSpPr>
              <a:spLocks noChangeArrowheads="1"/>
            </p:cNvSpPr>
            <p:nvPr/>
          </p:nvSpPr>
          <p:spPr bwMode="auto">
            <a:xfrm>
              <a:off x="2485" y="2325"/>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5" name="Line 295">
              <a:extLst>
                <a:ext uri="{FF2B5EF4-FFF2-40B4-BE49-F238E27FC236}">
                  <a16:creationId xmlns:a16="http://schemas.microsoft.com/office/drawing/2014/main" id="{F50D589F-19D9-49E9-B9B8-0D57F537B6EC}"/>
                </a:ext>
              </a:extLst>
            </p:cNvPr>
            <p:cNvSpPr>
              <a:spLocks noChangeShapeType="1"/>
            </p:cNvSpPr>
            <p:nvPr/>
          </p:nvSpPr>
          <p:spPr bwMode="auto">
            <a:xfrm>
              <a:off x="1895" y="3618"/>
              <a:ext cx="63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6" name="Oval 296">
              <a:extLst>
                <a:ext uri="{FF2B5EF4-FFF2-40B4-BE49-F238E27FC236}">
                  <a16:creationId xmlns:a16="http://schemas.microsoft.com/office/drawing/2014/main" id="{39CC8513-DD9A-4D20-9464-46E326181DA4}"/>
                </a:ext>
              </a:extLst>
            </p:cNvPr>
            <p:cNvSpPr>
              <a:spLocks noChangeArrowheads="1"/>
            </p:cNvSpPr>
            <p:nvPr/>
          </p:nvSpPr>
          <p:spPr bwMode="auto">
            <a:xfrm>
              <a:off x="2531" y="357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7" name="Text Box 297">
              <a:extLst>
                <a:ext uri="{FF2B5EF4-FFF2-40B4-BE49-F238E27FC236}">
                  <a16:creationId xmlns:a16="http://schemas.microsoft.com/office/drawing/2014/main" id="{801D95E8-A61C-4E0D-8436-A6F86BFFE863}"/>
                </a:ext>
              </a:extLst>
            </p:cNvPr>
            <p:cNvSpPr txBox="1">
              <a:spLocks noChangeArrowheads="1"/>
            </p:cNvSpPr>
            <p:nvPr/>
          </p:nvSpPr>
          <p:spPr bwMode="auto">
            <a:xfrm>
              <a:off x="2518" y="23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78" name="Text Box 298">
              <a:extLst>
                <a:ext uri="{FF2B5EF4-FFF2-40B4-BE49-F238E27FC236}">
                  <a16:creationId xmlns:a16="http://schemas.microsoft.com/office/drawing/2014/main" id="{383563E9-A4F6-4EB3-AE27-4F384819E95B}"/>
                </a:ext>
              </a:extLst>
            </p:cNvPr>
            <p:cNvSpPr txBox="1">
              <a:spLocks noChangeArrowheads="1"/>
            </p:cNvSpPr>
            <p:nvPr/>
          </p:nvSpPr>
          <p:spPr bwMode="auto">
            <a:xfrm>
              <a:off x="2518" y="329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0779" name="Line 299">
              <a:extLst>
                <a:ext uri="{FF2B5EF4-FFF2-40B4-BE49-F238E27FC236}">
                  <a16:creationId xmlns:a16="http://schemas.microsoft.com/office/drawing/2014/main" id="{B4807D39-ECCE-4857-A9C0-D47BC822EC41}"/>
                </a:ext>
              </a:extLst>
            </p:cNvPr>
            <p:cNvSpPr>
              <a:spLocks noChangeShapeType="1"/>
            </p:cNvSpPr>
            <p:nvPr/>
          </p:nvSpPr>
          <p:spPr bwMode="auto">
            <a:xfrm>
              <a:off x="2032" y="2282"/>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0" name="Line 300">
              <a:extLst>
                <a:ext uri="{FF2B5EF4-FFF2-40B4-BE49-F238E27FC236}">
                  <a16:creationId xmlns:a16="http://schemas.microsoft.com/office/drawing/2014/main" id="{AB0207AD-F42C-49EC-9728-6F8B5050A73C}"/>
                </a:ext>
              </a:extLst>
            </p:cNvPr>
            <p:cNvSpPr>
              <a:spLocks noChangeShapeType="1"/>
            </p:cNvSpPr>
            <p:nvPr/>
          </p:nvSpPr>
          <p:spPr bwMode="auto">
            <a:xfrm flipH="1">
              <a:off x="1895" y="2918"/>
              <a:ext cx="1" cy="69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81" name="Group 301">
              <a:extLst>
                <a:ext uri="{FF2B5EF4-FFF2-40B4-BE49-F238E27FC236}">
                  <a16:creationId xmlns:a16="http://schemas.microsoft.com/office/drawing/2014/main" id="{9E685BF7-5D32-4102-AD68-885017D685CB}"/>
                </a:ext>
              </a:extLst>
            </p:cNvPr>
            <p:cNvGrpSpPr>
              <a:grpSpLocks/>
            </p:cNvGrpSpPr>
            <p:nvPr/>
          </p:nvGrpSpPr>
          <p:grpSpPr bwMode="auto">
            <a:xfrm>
              <a:off x="1896" y="2555"/>
              <a:ext cx="91" cy="363"/>
              <a:chOff x="2744" y="2931"/>
              <a:chExt cx="57" cy="283"/>
            </a:xfrm>
          </p:grpSpPr>
          <p:sp>
            <p:nvSpPr>
              <p:cNvPr id="20782" name="Arc 302">
                <a:extLst>
                  <a:ext uri="{FF2B5EF4-FFF2-40B4-BE49-F238E27FC236}">
                    <a16:creationId xmlns:a16="http://schemas.microsoft.com/office/drawing/2014/main" id="{CF95DB37-3724-443F-B7CF-CAC99AD955A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3" name="Arc 303">
                <a:extLst>
                  <a:ext uri="{FF2B5EF4-FFF2-40B4-BE49-F238E27FC236}">
                    <a16:creationId xmlns:a16="http://schemas.microsoft.com/office/drawing/2014/main" id="{2E3D54C2-2B2E-45B6-8684-659327E420F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4" name="Arc 304">
                <a:extLst>
                  <a:ext uri="{FF2B5EF4-FFF2-40B4-BE49-F238E27FC236}">
                    <a16:creationId xmlns:a16="http://schemas.microsoft.com/office/drawing/2014/main" id="{95297350-4A47-4428-844D-F2FCE5C3CDC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85" name="Group 305">
              <a:extLst>
                <a:ext uri="{FF2B5EF4-FFF2-40B4-BE49-F238E27FC236}">
                  <a16:creationId xmlns:a16="http://schemas.microsoft.com/office/drawing/2014/main" id="{5A344885-FE2F-4D57-9E22-CFCFF59728D2}"/>
                </a:ext>
              </a:extLst>
            </p:cNvPr>
            <p:cNvGrpSpPr>
              <a:grpSpLocks/>
            </p:cNvGrpSpPr>
            <p:nvPr/>
          </p:nvGrpSpPr>
          <p:grpSpPr bwMode="auto">
            <a:xfrm>
              <a:off x="1429" y="2568"/>
              <a:ext cx="91" cy="363"/>
              <a:chOff x="2744" y="2931"/>
              <a:chExt cx="57" cy="283"/>
            </a:xfrm>
          </p:grpSpPr>
          <p:sp>
            <p:nvSpPr>
              <p:cNvPr id="20786" name="Arc 306">
                <a:extLst>
                  <a:ext uri="{FF2B5EF4-FFF2-40B4-BE49-F238E27FC236}">
                    <a16:creationId xmlns:a16="http://schemas.microsoft.com/office/drawing/2014/main" id="{D5043948-89F2-4D6C-90E9-607BAC947A8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7" name="Arc 307">
                <a:extLst>
                  <a:ext uri="{FF2B5EF4-FFF2-40B4-BE49-F238E27FC236}">
                    <a16:creationId xmlns:a16="http://schemas.microsoft.com/office/drawing/2014/main" id="{4BBF579A-7210-4986-9F4B-B3A630126F7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 name="Arc 308">
                <a:extLst>
                  <a:ext uri="{FF2B5EF4-FFF2-40B4-BE49-F238E27FC236}">
                    <a16:creationId xmlns:a16="http://schemas.microsoft.com/office/drawing/2014/main" id="{2AA63F05-4B0C-4235-8D58-DDEF4B5D6F0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789" name="Object 309">
              <a:extLst>
                <a:ext uri="{FF2B5EF4-FFF2-40B4-BE49-F238E27FC236}">
                  <a16:creationId xmlns:a16="http://schemas.microsoft.com/office/drawing/2014/main" id="{0B3FC9D5-7267-4E36-9656-3ABBDC50EE5C}"/>
                </a:ext>
              </a:extLst>
            </p:cNvPr>
            <p:cNvGraphicFramePr>
              <a:graphicFrameLocks noChangeAspect="1"/>
            </p:cNvGraphicFramePr>
            <p:nvPr/>
          </p:nvGraphicFramePr>
          <p:xfrm>
            <a:off x="476" y="2750"/>
            <a:ext cx="242" cy="320"/>
          </p:xfrm>
          <a:graphic>
            <a:graphicData uri="http://schemas.openxmlformats.org/presentationml/2006/ole">
              <mc:AlternateContent xmlns:mc="http://schemas.openxmlformats.org/markup-compatibility/2006">
                <mc:Choice xmlns:v="urn:schemas-microsoft-com:vml" Requires="v">
                  <p:oleObj spid="_x0000_s11270" name="公式" r:id="rId12" imgW="203040" imgH="266400" progId="Equation.3">
                    <p:embed/>
                  </p:oleObj>
                </mc:Choice>
                <mc:Fallback>
                  <p:oleObj name="公式" r:id="rId12" imgW="203040" imgH="266400" progId="Equation.3">
                    <p:embed/>
                    <p:pic>
                      <p:nvPicPr>
                        <p:cNvPr id="20789" name="Object 309">
                          <a:extLst>
                            <a:ext uri="{FF2B5EF4-FFF2-40B4-BE49-F238E27FC236}">
                              <a16:creationId xmlns:a16="http://schemas.microsoft.com/office/drawing/2014/main" id="{0B3FC9D5-7267-4E36-9656-3ABBDC50EE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 y="2750"/>
                          <a:ext cx="242"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90" name="Object 310">
              <a:extLst>
                <a:ext uri="{FF2B5EF4-FFF2-40B4-BE49-F238E27FC236}">
                  <a16:creationId xmlns:a16="http://schemas.microsoft.com/office/drawing/2014/main" id="{07205F12-92E6-4E5D-B063-1F1BC788A7C9}"/>
                </a:ext>
              </a:extLst>
            </p:cNvPr>
            <p:cNvGraphicFramePr>
              <a:graphicFrameLocks noChangeAspect="1"/>
            </p:cNvGraphicFramePr>
            <p:nvPr/>
          </p:nvGraphicFramePr>
          <p:xfrm>
            <a:off x="2540" y="2772"/>
            <a:ext cx="257" cy="320"/>
          </p:xfrm>
          <a:graphic>
            <a:graphicData uri="http://schemas.openxmlformats.org/presentationml/2006/ole">
              <mc:AlternateContent xmlns:mc="http://schemas.openxmlformats.org/markup-compatibility/2006">
                <mc:Choice xmlns:v="urn:schemas-microsoft-com:vml" Requires="v">
                  <p:oleObj spid="_x0000_s11271" name="公式" r:id="rId14" imgW="215640" imgH="266400" progId="Equation.3">
                    <p:embed/>
                  </p:oleObj>
                </mc:Choice>
                <mc:Fallback>
                  <p:oleObj name="公式" r:id="rId14" imgW="215640" imgH="266400" progId="Equation.3">
                    <p:embed/>
                    <p:pic>
                      <p:nvPicPr>
                        <p:cNvPr id="20790" name="Object 310">
                          <a:extLst>
                            <a:ext uri="{FF2B5EF4-FFF2-40B4-BE49-F238E27FC236}">
                              <a16:creationId xmlns:a16="http://schemas.microsoft.com/office/drawing/2014/main" id="{07205F12-92E6-4E5D-B063-1F1BC788A7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0" y="2772"/>
                          <a:ext cx="25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94" name="Group 314">
            <a:extLst>
              <a:ext uri="{FF2B5EF4-FFF2-40B4-BE49-F238E27FC236}">
                <a16:creationId xmlns:a16="http://schemas.microsoft.com/office/drawing/2014/main" id="{E3AB33BE-1AB6-4CB7-B7B0-25C280AF8E3C}"/>
              </a:ext>
            </a:extLst>
          </p:cNvPr>
          <p:cNvGrpSpPr>
            <a:grpSpLocks/>
          </p:cNvGrpSpPr>
          <p:nvPr/>
        </p:nvGrpSpPr>
        <p:grpSpPr bwMode="auto">
          <a:xfrm>
            <a:off x="6588125" y="6446838"/>
            <a:ext cx="792163" cy="366712"/>
            <a:chOff x="4649" y="4020"/>
            <a:chExt cx="499" cy="231"/>
          </a:xfrm>
        </p:grpSpPr>
        <p:pic>
          <p:nvPicPr>
            <p:cNvPr id="20795" name="Picture 315" descr="78900">
              <a:extLst>
                <a:ext uri="{FF2B5EF4-FFF2-40B4-BE49-F238E27FC236}">
                  <a16:creationId xmlns:a16="http://schemas.microsoft.com/office/drawing/2014/main" id="{65A33145-68C7-4B69-86FE-38EB2C903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0796" name="Text Box 316">
              <a:hlinkClick r:id="" action="ppaction://hlinkshowjump?jump=firstslide"/>
              <a:extLst>
                <a:ext uri="{FF2B5EF4-FFF2-40B4-BE49-F238E27FC236}">
                  <a16:creationId xmlns:a16="http://schemas.microsoft.com/office/drawing/2014/main" id="{FE5BE526-B0BB-4947-89E8-F765F5122D9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96" name="Text Box 2213"/>
          <p:cNvSpPr txBox="1">
            <a:spLocks noChangeArrowheads="1"/>
          </p:cNvSpPr>
          <p:nvPr/>
        </p:nvSpPr>
        <p:spPr bwMode="auto">
          <a:xfrm>
            <a:off x="908340" y="5409036"/>
            <a:ext cx="7613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i="1" dirty="0">
                <a:solidFill>
                  <a:srgbClr val="FF66FF"/>
                </a:solidFill>
              </a:rPr>
              <a:t>注</a:t>
            </a:r>
            <a:r>
              <a:rPr lang="zh-CN" altLang="en-US" dirty="0">
                <a:solidFill>
                  <a:srgbClr val="FF66FF"/>
                </a:solidFill>
              </a:rPr>
              <a:t>：</a:t>
            </a:r>
            <a:r>
              <a:rPr lang="zh-CN" altLang="en-US" dirty="0"/>
              <a:t>上图中将互感电压用受控电压源表示后，</a:t>
            </a:r>
            <a:r>
              <a:rPr lang="en-US" altLang="zh-CN" dirty="0"/>
              <a:t>L</a:t>
            </a:r>
            <a:r>
              <a:rPr lang="en-US" altLang="zh-CN" baseline="-25000" dirty="0"/>
              <a:t>1 </a:t>
            </a:r>
            <a:r>
              <a:rPr lang="zh-CN" altLang="en-US" dirty="0"/>
              <a:t>与</a:t>
            </a:r>
            <a:r>
              <a:rPr lang="en-US" altLang="zh-CN" dirty="0"/>
              <a:t>L</a:t>
            </a:r>
            <a:r>
              <a:rPr lang="en-US" altLang="zh-CN" baseline="-25000" dirty="0"/>
              <a:t>2</a:t>
            </a:r>
            <a:r>
              <a:rPr lang="zh-CN" altLang="en-US" dirty="0"/>
              <a:t>就不再具有耦合关系。</a:t>
            </a:r>
            <a:endParaRPr lang="zh-CN" altLang="en-US" baseline="-25000" dirty="0"/>
          </a:p>
        </p:txBody>
      </p:sp>
      <p:pic>
        <p:nvPicPr>
          <p:cNvPr id="2" name="图片 1">
            <a:extLst>
              <a:ext uri="{FF2B5EF4-FFF2-40B4-BE49-F238E27FC236}">
                <a16:creationId xmlns:a16="http://schemas.microsoft.com/office/drawing/2014/main" id="{7462BDCE-B97A-4AA3-96FE-E80CEC02748D}"/>
              </a:ext>
            </a:extLst>
          </p:cNvPr>
          <p:cNvPicPr>
            <a:picLocks noChangeAspect="1"/>
          </p:cNvPicPr>
          <p:nvPr/>
        </p:nvPicPr>
        <p:blipFill>
          <a:blip r:embed="rId16"/>
          <a:stretch>
            <a:fillRect/>
          </a:stretch>
        </p:blipFill>
        <p:spPr>
          <a:xfrm>
            <a:off x="755794" y="1055689"/>
            <a:ext cx="7861156" cy="2976138"/>
          </a:xfrm>
          <a:prstGeom prst="rect">
            <a:avLst/>
          </a:prstGeom>
        </p:spPr>
      </p:pic>
      <p:sp>
        <p:nvSpPr>
          <p:cNvPr id="3" name="矩形 2">
            <a:extLst>
              <a:ext uri="{FF2B5EF4-FFF2-40B4-BE49-F238E27FC236}">
                <a16:creationId xmlns:a16="http://schemas.microsoft.com/office/drawing/2014/main" id="{C38D625A-A005-42C6-B750-B0E2881A34AD}"/>
              </a:ext>
            </a:extLst>
          </p:cNvPr>
          <p:cNvSpPr/>
          <p:nvPr/>
        </p:nvSpPr>
        <p:spPr>
          <a:xfrm>
            <a:off x="1337666" y="4349327"/>
            <a:ext cx="6288901" cy="523220"/>
          </a:xfrm>
          <a:prstGeom prst="rect">
            <a:avLst/>
          </a:prstGeom>
        </p:spPr>
        <p:txBody>
          <a:bodyPr wrap="none">
            <a:spAutoFit/>
          </a:bodyPr>
          <a:lstStyle/>
          <a:p>
            <a:r>
              <a:rPr lang="zh-CN" altLang="en-US" dirty="0"/>
              <a:t>根据互感线圈的特性方程可得等效电路</a:t>
            </a:r>
          </a:p>
        </p:txBody>
      </p:sp>
    </p:spTree>
    <p:extLst>
      <p:ext uri="{BB962C8B-B14F-4D97-AF65-F5344CB8AC3E}">
        <p14:creationId xmlns:p14="http://schemas.microsoft.com/office/powerpoint/2010/main" val="262659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38150" y="4572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a:solidFill>
                  <a:srgbClr val="FF3300"/>
                </a:solidFill>
              </a:rPr>
              <a:t>注意：</a:t>
            </a:r>
          </a:p>
        </p:txBody>
      </p:sp>
      <p:sp>
        <p:nvSpPr>
          <p:cNvPr id="3" name="Text Box 3"/>
          <p:cNvSpPr txBox="1">
            <a:spLocks noChangeArrowheads="1"/>
          </p:cNvSpPr>
          <p:nvPr/>
        </p:nvSpPr>
        <p:spPr bwMode="auto">
          <a:xfrm>
            <a:off x="1308100" y="1657350"/>
            <a:ext cx="75120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0"/>
              </a:spcBef>
            </a:pPr>
            <a:r>
              <a:rPr lang="en-US" altLang="zh-CN"/>
              <a:t>        </a:t>
            </a:r>
            <a:r>
              <a:rPr lang="zh-CN" altLang="en-US"/>
              <a:t>有三个线圈，相互两两之间都有磁耦合，每对耦合线圈的同名端必须用不同的符号来标记。</a:t>
            </a:r>
          </a:p>
          <a:p>
            <a:pPr algn="just">
              <a:lnSpc>
                <a:spcPct val="120000"/>
              </a:lnSpc>
              <a:spcBef>
                <a:spcPct val="0"/>
              </a:spcBef>
            </a:pPr>
            <a:r>
              <a:rPr lang="zh-CN" altLang="en-US"/>
              <a:t>        </a:t>
            </a:r>
            <a:r>
              <a:rPr lang="en-US" altLang="zh-CN"/>
              <a:t>A</a:t>
            </a:r>
            <a:r>
              <a:rPr lang="zh-CN" altLang="en-US"/>
              <a:t>、</a:t>
            </a:r>
            <a:r>
              <a:rPr lang="en-US" altLang="zh-CN"/>
              <a:t>B</a:t>
            </a:r>
            <a:r>
              <a:rPr lang="zh-CN" altLang="en-US"/>
              <a:t>为同名端，</a:t>
            </a:r>
            <a:r>
              <a:rPr lang="en-US" altLang="zh-CN"/>
              <a:t>B</a:t>
            </a:r>
            <a:r>
              <a:rPr lang="zh-CN" altLang="en-US"/>
              <a:t>、</a:t>
            </a:r>
            <a:r>
              <a:rPr lang="en-US" altLang="zh-CN"/>
              <a:t>C</a:t>
            </a:r>
            <a:r>
              <a:rPr lang="zh-CN" altLang="en-US"/>
              <a:t>为同名端，但</a:t>
            </a:r>
            <a:r>
              <a:rPr lang="en-US" altLang="zh-CN"/>
              <a:t>A</a:t>
            </a:r>
            <a:r>
              <a:rPr lang="zh-CN" altLang="en-US"/>
              <a:t>、</a:t>
            </a:r>
            <a:r>
              <a:rPr lang="en-US" altLang="zh-CN"/>
              <a:t>C</a:t>
            </a:r>
            <a:r>
              <a:rPr lang="zh-CN" altLang="en-US"/>
              <a:t>不一定是同名端。</a:t>
            </a:r>
          </a:p>
        </p:txBody>
      </p:sp>
      <p:sp>
        <p:nvSpPr>
          <p:cNvPr id="4" name="Text Box 4"/>
          <p:cNvSpPr txBox="1">
            <a:spLocks noChangeArrowheads="1"/>
          </p:cNvSpPr>
          <p:nvPr/>
        </p:nvSpPr>
        <p:spPr bwMode="auto">
          <a:xfrm>
            <a:off x="850900" y="1047750"/>
            <a:ext cx="688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a:t>(1) </a:t>
            </a:r>
            <a:r>
              <a:rPr lang="zh-CN" altLang="en-US"/>
              <a:t>一个线圈可以不只和一个线圈有磁耦合关系；</a:t>
            </a:r>
          </a:p>
        </p:txBody>
      </p:sp>
      <p:sp>
        <p:nvSpPr>
          <p:cNvPr id="5" name="Text Box 5"/>
          <p:cNvSpPr txBox="1">
            <a:spLocks noChangeArrowheads="1"/>
          </p:cNvSpPr>
          <p:nvPr/>
        </p:nvSpPr>
        <p:spPr bwMode="auto">
          <a:xfrm>
            <a:off x="850638" y="4509120"/>
            <a:ext cx="740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t>(2) </a:t>
            </a:r>
            <a:r>
              <a:rPr lang="zh-CN" altLang="en-US" dirty="0"/>
              <a:t>互感电压的符号有两重含义：同名端；参考方向</a:t>
            </a:r>
          </a:p>
        </p:txBody>
      </p:sp>
    </p:spTree>
    <p:extLst>
      <p:ext uri="{BB962C8B-B14F-4D97-AF65-F5344CB8AC3E}">
        <p14:creationId xmlns:p14="http://schemas.microsoft.com/office/powerpoint/2010/main" val="321911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6" name="Text Box 10">
            <a:extLst>
              <a:ext uri="{FF2B5EF4-FFF2-40B4-BE49-F238E27FC236}">
                <a16:creationId xmlns:a16="http://schemas.microsoft.com/office/drawing/2014/main" id="{CD135442-7B21-47A1-BDCF-8C496E0F2F42}"/>
              </a:ext>
            </a:extLst>
          </p:cNvPr>
          <p:cNvSpPr txBox="1">
            <a:spLocks noChangeArrowheads="1"/>
          </p:cNvSpPr>
          <p:nvPr/>
        </p:nvSpPr>
        <p:spPr bwMode="auto">
          <a:xfrm>
            <a:off x="468313" y="620713"/>
            <a:ext cx="1800225" cy="519112"/>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互感现象</a:t>
            </a:r>
          </a:p>
        </p:txBody>
      </p:sp>
      <p:sp>
        <p:nvSpPr>
          <p:cNvPr id="70667" name="Rectangle 11">
            <a:extLst>
              <a:ext uri="{FF2B5EF4-FFF2-40B4-BE49-F238E27FC236}">
                <a16:creationId xmlns:a16="http://schemas.microsoft.com/office/drawing/2014/main" id="{2A2B9D2B-99AE-4641-A063-81074FEA1525}"/>
              </a:ext>
            </a:extLst>
          </p:cNvPr>
          <p:cNvSpPr>
            <a:spLocks noChangeArrowheads="1"/>
          </p:cNvSpPr>
          <p:nvPr/>
        </p:nvSpPr>
        <p:spPr bwMode="auto">
          <a:xfrm>
            <a:off x="3132138" y="569913"/>
            <a:ext cx="6011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利用</a:t>
            </a:r>
            <a:r>
              <a:rPr kumimoji="1" lang="en-US" altLang="zh-CN" b="1"/>
              <a:t>——</a:t>
            </a:r>
            <a:r>
              <a:rPr kumimoji="1" lang="zh-CN" altLang="en-US" b="1"/>
              <a:t>变压器：信号、功率传递</a:t>
            </a:r>
          </a:p>
        </p:txBody>
      </p:sp>
      <p:sp>
        <p:nvSpPr>
          <p:cNvPr id="70668" name="Rectangle 12">
            <a:extLst>
              <a:ext uri="{FF2B5EF4-FFF2-40B4-BE49-F238E27FC236}">
                <a16:creationId xmlns:a16="http://schemas.microsoft.com/office/drawing/2014/main" id="{FDD76DA0-B757-4865-BB1F-DDFC348FFC8F}"/>
              </a:ext>
            </a:extLst>
          </p:cNvPr>
          <p:cNvSpPr>
            <a:spLocks noChangeArrowheads="1"/>
          </p:cNvSpPr>
          <p:nvPr/>
        </p:nvSpPr>
        <p:spPr bwMode="auto">
          <a:xfrm>
            <a:off x="3203575" y="1268413"/>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避免</a:t>
            </a:r>
            <a:r>
              <a:rPr kumimoji="1" lang="en-US" altLang="zh-CN" b="1"/>
              <a:t>——</a:t>
            </a:r>
            <a:r>
              <a:rPr kumimoji="1" lang="zh-CN" altLang="en-US" b="1"/>
              <a:t>干扰</a:t>
            </a:r>
          </a:p>
        </p:txBody>
      </p:sp>
      <p:sp>
        <p:nvSpPr>
          <p:cNvPr id="70669" name="Rectangle 13">
            <a:extLst>
              <a:ext uri="{FF2B5EF4-FFF2-40B4-BE49-F238E27FC236}">
                <a16:creationId xmlns:a16="http://schemas.microsoft.com/office/drawing/2014/main" id="{7E4CE549-7C04-43D9-89B4-EEA76E8F4D1C}"/>
              </a:ext>
            </a:extLst>
          </p:cNvPr>
          <p:cNvSpPr>
            <a:spLocks noChangeArrowheads="1"/>
          </p:cNvSpPr>
          <p:nvPr/>
        </p:nvSpPr>
        <p:spPr bwMode="auto">
          <a:xfrm>
            <a:off x="611188" y="1951038"/>
            <a:ext cx="81375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t>克服：合理布置线圈相互位置或增加屏蔽减少互感</a:t>
            </a:r>
          </a:p>
          <a:p>
            <a:pPr>
              <a:lnSpc>
                <a:spcPct val="120000"/>
              </a:lnSpc>
            </a:pPr>
            <a:r>
              <a:rPr kumimoji="1" lang="zh-CN" altLang="en-US" b="1"/>
              <a:t>            作 用。</a:t>
            </a:r>
          </a:p>
        </p:txBody>
      </p:sp>
      <p:sp>
        <p:nvSpPr>
          <p:cNvPr id="70670" name="Line 14">
            <a:extLst>
              <a:ext uri="{FF2B5EF4-FFF2-40B4-BE49-F238E27FC236}">
                <a16:creationId xmlns:a16="http://schemas.microsoft.com/office/drawing/2014/main" id="{00CF27B0-5314-4B25-BFFA-AA0049A1AA6D}"/>
              </a:ext>
            </a:extLst>
          </p:cNvPr>
          <p:cNvSpPr>
            <a:spLocks noChangeShapeType="1"/>
          </p:cNvSpPr>
          <p:nvPr/>
        </p:nvSpPr>
        <p:spPr bwMode="auto">
          <a:xfrm>
            <a:off x="2555875" y="836613"/>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0677" name="Group 21">
            <a:extLst>
              <a:ext uri="{FF2B5EF4-FFF2-40B4-BE49-F238E27FC236}">
                <a16:creationId xmlns:a16="http://schemas.microsoft.com/office/drawing/2014/main" id="{8EE6E7C9-0C0B-468D-AD1D-E4D2584E8AA9}"/>
              </a:ext>
            </a:extLst>
          </p:cNvPr>
          <p:cNvGrpSpPr>
            <a:grpSpLocks/>
          </p:cNvGrpSpPr>
          <p:nvPr/>
        </p:nvGrpSpPr>
        <p:grpSpPr bwMode="auto">
          <a:xfrm>
            <a:off x="8316913" y="6446838"/>
            <a:ext cx="792162" cy="366712"/>
            <a:chOff x="5193" y="4020"/>
            <a:chExt cx="499" cy="231"/>
          </a:xfrm>
        </p:grpSpPr>
        <p:pic>
          <p:nvPicPr>
            <p:cNvPr id="70678" name="Picture 22" descr="78900">
              <a:extLst>
                <a:ext uri="{FF2B5EF4-FFF2-40B4-BE49-F238E27FC236}">
                  <a16:creationId xmlns:a16="http://schemas.microsoft.com/office/drawing/2014/main" id="{7B29ED40-7A7F-499B-AD0E-30C70BDE5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679" name="Text Box 23">
              <a:hlinkClick r:id="" action="ppaction://hlinkshowjump?jump=nextslide"/>
              <a:extLst>
                <a:ext uri="{FF2B5EF4-FFF2-40B4-BE49-F238E27FC236}">
                  <a16:creationId xmlns:a16="http://schemas.microsoft.com/office/drawing/2014/main" id="{4FE80A17-921C-42F2-A102-8AE145BD40D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0680" name="Group 24">
            <a:extLst>
              <a:ext uri="{FF2B5EF4-FFF2-40B4-BE49-F238E27FC236}">
                <a16:creationId xmlns:a16="http://schemas.microsoft.com/office/drawing/2014/main" id="{C26B8100-132B-419D-8921-6BBD46515963}"/>
              </a:ext>
            </a:extLst>
          </p:cNvPr>
          <p:cNvGrpSpPr>
            <a:grpSpLocks/>
          </p:cNvGrpSpPr>
          <p:nvPr/>
        </p:nvGrpSpPr>
        <p:grpSpPr bwMode="auto">
          <a:xfrm>
            <a:off x="7453313" y="6446838"/>
            <a:ext cx="792162" cy="366712"/>
            <a:chOff x="4649" y="4020"/>
            <a:chExt cx="499" cy="231"/>
          </a:xfrm>
        </p:grpSpPr>
        <p:pic>
          <p:nvPicPr>
            <p:cNvPr id="70681" name="Picture 25" descr="78900">
              <a:extLst>
                <a:ext uri="{FF2B5EF4-FFF2-40B4-BE49-F238E27FC236}">
                  <a16:creationId xmlns:a16="http://schemas.microsoft.com/office/drawing/2014/main" id="{6C576C14-D948-4DCF-B963-A7C6477AF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682" name="Text Box 26">
              <a:hlinkClick r:id="" action="ppaction://hlinkshowjump?jump=previousslide"/>
              <a:extLst>
                <a:ext uri="{FF2B5EF4-FFF2-40B4-BE49-F238E27FC236}">
                  <a16:creationId xmlns:a16="http://schemas.microsoft.com/office/drawing/2014/main" id="{1DC5A988-65F0-465D-AB39-1E8246FC2D5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0695" name="Group 39">
            <a:extLst>
              <a:ext uri="{FF2B5EF4-FFF2-40B4-BE49-F238E27FC236}">
                <a16:creationId xmlns:a16="http://schemas.microsoft.com/office/drawing/2014/main" id="{33BBE6D9-9367-4581-A658-8F6D349F24B5}"/>
              </a:ext>
            </a:extLst>
          </p:cNvPr>
          <p:cNvGrpSpPr>
            <a:grpSpLocks/>
          </p:cNvGrpSpPr>
          <p:nvPr/>
        </p:nvGrpSpPr>
        <p:grpSpPr bwMode="auto">
          <a:xfrm>
            <a:off x="6588125" y="6446838"/>
            <a:ext cx="792163" cy="366712"/>
            <a:chOff x="4649" y="4020"/>
            <a:chExt cx="499" cy="231"/>
          </a:xfrm>
        </p:grpSpPr>
        <p:pic>
          <p:nvPicPr>
            <p:cNvPr id="70696" name="Picture 40" descr="78900">
              <a:extLst>
                <a:ext uri="{FF2B5EF4-FFF2-40B4-BE49-F238E27FC236}">
                  <a16:creationId xmlns:a16="http://schemas.microsoft.com/office/drawing/2014/main" id="{1839453F-8BF2-4A99-A969-7C443512F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697" name="Text Box 41">
              <a:hlinkClick r:id="" action="ppaction://hlinkshowjump?jump=firstslide"/>
              <a:extLst>
                <a:ext uri="{FF2B5EF4-FFF2-40B4-BE49-F238E27FC236}">
                  <a16:creationId xmlns:a16="http://schemas.microsoft.com/office/drawing/2014/main" id="{FC0B35AA-99F7-46E8-A89F-CDCA185D662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extLst>
      <p:ext uri="{BB962C8B-B14F-4D97-AF65-F5344CB8AC3E}">
        <p14:creationId xmlns:p14="http://schemas.microsoft.com/office/powerpoint/2010/main" val="297828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8" name="Object 4">
            <a:extLst>
              <a:ext uri="{FF2B5EF4-FFF2-40B4-BE49-F238E27FC236}">
                <a16:creationId xmlns:a16="http://schemas.microsoft.com/office/drawing/2014/main" id="{5EE4424A-8A59-4D81-9579-0783DE43F233}"/>
              </a:ext>
            </a:extLst>
          </p:cNvPr>
          <p:cNvGraphicFramePr>
            <a:graphicFrameLocks noChangeAspect="1"/>
          </p:cNvGraphicFramePr>
          <p:nvPr/>
        </p:nvGraphicFramePr>
        <p:xfrm>
          <a:off x="827088" y="2349500"/>
          <a:ext cx="2592387" cy="828675"/>
        </p:xfrm>
        <a:graphic>
          <a:graphicData uri="http://schemas.openxmlformats.org/presentationml/2006/ole">
            <mc:AlternateContent xmlns:mc="http://schemas.openxmlformats.org/markup-compatibility/2006">
              <mc:Choice xmlns:v="urn:schemas-microsoft-com:vml" Requires="v">
                <p:oleObj spid="_x0000_s12290" name="公式" r:id="rId3" imgW="1307880" imgH="419040" progId="Equation.3">
                  <p:embed/>
                </p:oleObj>
              </mc:Choice>
              <mc:Fallback>
                <p:oleObj name="公式" r:id="rId3" imgW="1307880" imgH="419040" progId="Equation.3">
                  <p:embed/>
                  <p:pic>
                    <p:nvPicPr>
                      <p:cNvPr id="31748" name="Object 4">
                        <a:extLst>
                          <a:ext uri="{FF2B5EF4-FFF2-40B4-BE49-F238E27FC236}">
                            <a16:creationId xmlns:a16="http://schemas.microsoft.com/office/drawing/2014/main" id="{5EE4424A-8A59-4D81-9579-0783DE43F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2592387"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DD13A044-68AE-4A11-A39A-1B9AA86E8F41}"/>
              </a:ext>
            </a:extLst>
          </p:cNvPr>
          <p:cNvGraphicFramePr>
            <a:graphicFrameLocks noChangeAspect="1"/>
          </p:cNvGraphicFramePr>
          <p:nvPr/>
        </p:nvGraphicFramePr>
        <p:xfrm>
          <a:off x="755650" y="3141663"/>
          <a:ext cx="2879725" cy="900112"/>
        </p:xfrm>
        <a:graphic>
          <a:graphicData uri="http://schemas.openxmlformats.org/presentationml/2006/ole">
            <mc:AlternateContent xmlns:mc="http://schemas.openxmlformats.org/markup-compatibility/2006">
              <mc:Choice xmlns:v="urn:schemas-microsoft-com:vml" Requires="v">
                <p:oleObj spid="_x0000_s12291" name="公式" r:id="rId5" imgW="1333440" imgH="419040" progId="Equation.3">
                  <p:embed/>
                </p:oleObj>
              </mc:Choice>
              <mc:Fallback>
                <p:oleObj name="公式" r:id="rId5" imgW="1333440" imgH="419040" progId="Equation.3">
                  <p:embed/>
                  <p:pic>
                    <p:nvPicPr>
                      <p:cNvPr id="31749" name="Object 5">
                        <a:extLst>
                          <a:ext uri="{FF2B5EF4-FFF2-40B4-BE49-F238E27FC236}">
                            <a16:creationId xmlns:a16="http://schemas.microsoft.com/office/drawing/2014/main" id="{DD13A044-68AE-4A11-A39A-1B9AA86E8F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2879725"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32" name="Object 88">
            <a:extLst>
              <a:ext uri="{FF2B5EF4-FFF2-40B4-BE49-F238E27FC236}">
                <a16:creationId xmlns:a16="http://schemas.microsoft.com/office/drawing/2014/main" id="{03008ABC-3883-42ED-A9DC-CBE778FB8422}"/>
              </a:ext>
            </a:extLst>
          </p:cNvPr>
          <p:cNvGraphicFramePr>
            <a:graphicFrameLocks noChangeAspect="1"/>
          </p:cNvGraphicFramePr>
          <p:nvPr/>
        </p:nvGraphicFramePr>
        <p:xfrm>
          <a:off x="4643438" y="2276475"/>
          <a:ext cx="2652712" cy="855663"/>
        </p:xfrm>
        <a:graphic>
          <a:graphicData uri="http://schemas.openxmlformats.org/presentationml/2006/ole">
            <mc:AlternateContent xmlns:mc="http://schemas.openxmlformats.org/markup-compatibility/2006">
              <mc:Choice xmlns:v="urn:schemas-microsoft-com:vml" Requires="v">
                <p:oleObj spid="_x0000_s12292" name="公式" r:id="rId7" imgW="1295280" imgH="419040" progId="Equation.3">
                  <p:embed/>
                </p:oleObj>
              </mc:Choice>
              <mc:Fallback>
                <p:oleObj name="公式" r:id="rId7" imgW="1295280" imgH="419040" progId="Equation.3">
                  <p:embed/>
                  <p:pic>
                    <p:nvPicPr>
                      <p:cNvPr id="31832" name="Object 88">
                        <a:extLst>
                          <a:ext uri="{FF2B5EF4-FFF2-40B4-BE49-F238E27FC236}">
                            <a16:creationId xmlns:a16="http://schemas.microsoft.com/office/drawing/2014/main" id="{03008ABC-3883-42ED-A9DC-CBE778FB84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2276475"/>
                        <a:ext cx="265271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33" name="Object 89">
            <a:extLst>
              <a:ext uri="{FF2B5EF4-FFF2-40B4-BE49-F238E27FC236}">
                <a16:creationId xmlns:a16="http://schemas.microsoft.com/office/drawing/2014/main" id="{65B45A18-F9A5-4083-B242-3E624F6B8D45}"/>
              </a:ext>
            </a:extLst>
          </p:cNvPr>
          <p:cNvGraphicFramePr>
            <a:graphicFrameLocks noChangeAspect="1"/>
          </p:cNvGraphicFramePr>
          <p:nvPr/>
        </p:nvGraphicFramePr>
        <p:xfrm>
          <a:off x="4643438" y="3213100"/>
          <a:ext cx="2952750" cy="858838"/>
        </p:xfrm>
        <a:graphic>
          <a:graphicData uri="http://schemas.openxmlformats.org/presentationml/2006/ole">
            <mc:AlternateContent xmlns:mc="http://schemas.openxmlformats.org/markup-compatibility/2006">
              <mc:Choice xmlns:v="urn:schemas-microsoft-com:vml" Requires="v">
                <p:oleObj spid="_x0000_s12293" name="公式" r:id="rId9" imgW="1434960" imgH="419040" progId="Equation.3">
                  <p:embed/>
                </p:oleObj>
              </mc:Choice>
              <mc:Fallback>
                <p:oleObj name="公式" r:id="rId9" imgW="1434960" imgH="419040" progId="Equation.3">
                  <p:embed/>
                  <p:pic>
                    <p:nvPicPr>
                      <p:cNvPr id="31833" name="Object 89">
                        <a:extLst>
                          <a:ext uri="{FF2B5EF4-FFF2-40B4-BE49-F238E27FC236}">
                            <a16:creationId xmlns:a16="http://schemas.microsoft.com/office/drawing/2014/main" id="{65B45A18-F9A5-4083-B242-3E624F6B8D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213100"/>
                        <a:ext cx="295275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007" name="Text Box 263">
            <a:extLst>
              <a:ext uri="{FF2B5EF4-FFF2-40B4-BE49-F238E27FC236}">
                <a16:creationId xmlns:a16="http://schemas.microsoft.com/office/drawing/2014/main" id="{0ADDD191-008E-4F8F-B2BB-D7BAD3B2C63C}"/>
              </a:ext>
            </a:extLst>
          </p:cNvPr>
          <p:cNvSpPr txBox="1">
            <a:spLocks noChangeArrowheads="1"/>
          </p:cNvSpPr>
          <p:nvPr/>
        </p:nvSpPr>
        <p:spPr bwMode="auto">
          <a:xfrm>
            <a:off x="395288" y="476250"/>
            <a:ext cx="6096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p>
        </p:txBody>
      </p:sp>
      <p:sp>
        <p:nvSpPr>
          <p:cNvPr id="32008" name="Line 264">
            <a:extLst>
              <a:ext uri="{FF2B5EF4-FFF2-40B4-BE49-F238E27FC236}">
                <a16:creationId xmlns:a16="http://schemas.microsoft.com/office/drawing/2014/main" id="{C62484FE-A1BC-44B6-A091-57B8C240DBC7}"/>
              </a:ext>
            </a:extLst>
          </p:cNvPr>
          <p:cNvSpPr>
            <a:spLocks noChangeShapeType="1"/>
          </p:cNvSpPr>
          <p:nvPr/>
        </p:nvSpPr>
        <p:spPr bwMode="auto">
          <a:xfrm rot="5400000" flipV="1">
            <a:off x="2554288" y="3717925"/>
            <a:ext cx="1588" cy="287337"/>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09" name="Line 265">
            <a:extLst>
              <a:ext uri="{FF2B5EF4-FFF2-40B4-BE49-F238E27FC236}">
                <a16:creationId xmlns:a16="http://schemas.microsoft.com/office/drawing/2014/main" id="{00461732-A021-4FB7-9CD5-3501CE504F1A}"/>
              </a:ext>
            </a:extLst>
          </p:cNvPr>
          <p:cNvSpPr>
            <a:spLocks noChangeShapeType="1"/>
          </p:cNvSpPr>
          <p:nvPr/>
        </p:nvSpPr>
        <p:spPr bwMode="auto">
          <a:xfrm rot="5400000" flipV="1">
            <a:off x="1401763" y="3790950"/>
            <a:ext cx="1588" cy="287337"/>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10" name="Line 266">
            <a:extLst>
              <a:ext uri="{FF2B5EF4-FFF2-40B4-BE49-F238E27FC236}">
                <a16:creationId xmlns:a16="http://schemas.microsoft.com/office/drawing/2014/main" id="{5473524C-7803-482A-BBB2-C825B2EBCA12}"/>
              </a:ext>
            </a:extLst>
          </p:cNvPr>
          <p:cNvSpPr>
            <a:spLocks noChangeShapeType="1"/>
          </p:cNvSpPr>
          <p:nvPr/>
        </p:nvSpPr>
        <p:spPr bwMode="auto">
          <a:xfrm rot="5400000" flipV="1">
            <a:off x="5291138" y="2349500"/>
            <a:ext cx="1588" cy="287337"/>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11" name="Line 267">
            <a:extLst>
              <a:ext uri="{FF2B5EF4-FFF2-40B4-BE49-F238E27FC236}">
                <a16:creationId xmlns:a16="http://schemas.microsoft.com/office/drawing/2014/main" id="{FF2E9D6F-1BB2-45BE-B81B-1A1D26C5B516}"/>
              </a:ext>
            </a:extLst>
          </p:cNvPr>
          <p:cNvSpPr>
            <a:spLocks noChangeShapeType="1"/>
          </p:cNvSpPr>
          <p:nvPr/>
        </p:nvSpPr>
        <p:spPr bwMode="auto">
          <a:xfrm rot="5400000" flipV="1">
            <a:off x="6586538" y="3717925"/>
            <a:ext cx="1588" cy="287337"/>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13" name="Text Box 269">
            <a:extLst>
              <a:ext uri="{FF2B5EF4-FFF2-40B4-BE49-F238E27FC236}">
                <a16:creationId xmlns:a16="http://schemas.microsoft.com/office/drawing/2014/main" id="{6ADCA50F-DDAC-43B6-A630-AB5BA071F5A9}"/>
              </a:ext>
            </a:extLst>
          </p:cNvPr>
          <p:cNvSpPr txBox="1">
            <a:spLocks noChangeArrowheads="1"/>
          </p:cNvSpPr>
          <p:nvPr/>
        </p:nvSpPr>
        <p:spPr bwMode="auto">
          <a:xfrm>
            <a:off x="8172450" y="260350"/>
            <a:ext cx="576263"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写出图示电路电压、电流关系式</a:t>
            </a:r>
          </a:p>
        </p:txBody>
      </p:sp>
      <p:grpSp>
        <p:nvGrpSpPr>
          <p:cNvPr id="32018" name="Group 274">
            <a:extLst>
              <a:ext uri="{FF2B5EF4-FFF2-40B4-BE49-F238E27FC236}">
                <a16:creationId xmlns:a16="http://schemas.microsoft.com/office/drawing/2014/main" id="{C42F8C1C-9636-437B-B5EE-086FF5A79499}"/>
              </a:ext>
            </a:extLst>
          </p:cNvPr>
          <p:cNvGrpSpPr>
            <a:grpSpLocks/>
          </p:cNvGrpSpPr>
          <p:nvPr/>
        </p:nvGrpSpPr>
        <p:grpSpPr bwMode="auto">
          <a:xfrm>
            <a:off x="8316913" y="6446838"/>
            <a:ext cx="792162" cy="366712"/>
            <a:chOff x="5193" y="4020"/>
            <a:chExt cx="499" cy="231"/>
          </a:xfrm>
        </p:grpSpPr>
        <p:pic>
          <p:nvPicPr>
            <p:cNvPr id="32019" name="Picture 275" descr="78900">
              <a:extLst>
                <a:ext uri="{FF2B5EF4-FFF2-40B4-BE49-F238E27FC236}">
                  <a16:creationId xmlns:a16="http://schemas.microsoft.com/office/drawing/2014/main" id="{76EA8075-EAEA-4BF9-B81C-011ABC64D7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020" name="Text Box 276">
              <a:hlinkClick r:id="" action="ppaction://hlinkshowjump?jump=nextslide"/>
              <a:extLst>
                <a:ext uri="{FF2B5EF4-FFF2-40B4-BE49-F238E27FC236}">
                  <a16:creationId xmlns:a16="http://schemas.microsoft.com/office/drawing/2014/main" id="{9F1850CA-6E83-471D-9A52-2385E1A2111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2021" name="Group 277">
            <a:extLst>
              <a:ext uri="{FF2B5EF4-FFF2-40B4-BE49-F238E27FC236}">
                <a16:creationId xmlns:a16="http://schemas.microsoft.com/office/drawing/2014/main" id="{8A72856F-7378-45CA-8134-05CE38BD095A}"/>
              </a:ext>
            </a:extLst>
          </p:cNvPr>
          <p:cNvGrpSpPr>
            <a:grpSpLocks/>
          </p:cNvGrpSpPr>
          <p:nvPr/>
        </p:nvGrpSpPr>
        <p:grpSpPr bwMode="auto">
          <a:xfrm>
            <a:off x="7453313" y="6446838"/>
            <a:ext cx="792162" cy="366712"/>
            <a:chOff x="4649" y="4020"/>
            <a:chExt cx="499" cy="231"/>
          </a:xfrm>
        </p:grpSpPr>
        <p:pic>
          <p:nvPicPr>
            <p:cNvPr id="32022" name="Picture 278" descr="78900">
              <a:extLst>
                <a:ext uri="{FF2B5EF4-FFF2-40B4-BE49-F238E27FC236}">
                  <a16:creationId xmlns:a16="http://schemas.microsoft.com/office/drawing/2014/main" id="{3FAB1F1B-55B0-483F-A251-8A0FE98327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023" name="Text Box 279">
              <a:hlinkClick r:id="" action="ppaction://hlinkshowjump?jump=previousslide"/>
              <a:extLst>
                <a:ext uri="{FF2B5EF4-FFF2-40B4-BE49-F238E27FC236}">
                  <a16:creationId xmlns:a16="http://schemas.microsoft.com/office/drawing/2014/main" id="{A95DBC58-3249-4E05-BC64-AF96EF15081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2027" name="Group 283">
            <a:extLst>
              <a:ext uri="{FF2B5EF4-FFF2-40B4-BE49-F238E27FC236}">
                <a16:creationId xmlns:a16="http://schemas.microsoft.com/office/drawing/2014/main" id="{79690ACF-5EC0-433C-A4E0-872E5E5F449A}"/>
              </a:ext>
            </a:extLst>
          </p:cNvPr>
          <p:cNvGrpSpPr>
            <a:grpSpLocks/>
          </p:cNvGrpSpPr>
          <p:nvPr/>
        </p:nvGrpSpPr>
        <p:grpSpPr bwMode="auto">
          <a:xfrm>
            <a:off x="1042988" y="188913"/>
            <a:ext cx="2543175" cy="1935162"/>
            <a:chOff x="657" y="1797"/>
            <a:chExt cx="1602" cy="1219"/>
          </a:xfrm>
        </p:grpSpPr>
        <p:sp>
          <p:nvSpPr>
            <p:cNvPr id="32028" name="Text Box 284">
              <a:extLst>
                <a:ext uri="{FF2B5EF4-FFF2-40B4-BE49-F238E27FC236}">
                  <a16:creationId xmlns:a16="http://schemas.microsoft.com/office/drawing/2014/main" id="{3DC933A5-0F62-4C57-905E-EC82C557A88E}"/>
                </a:ext>
              </a:extLst>
            </p:cNvPr>
            <p:cNvSpPr txBox="1">
              <a:spLocks noChangeArrowheads="1"/>
            </p:cNvSpPr>
            <p:nvPr/>
          </p:nvSpPr>
          <p:spPr bwMode="auto">
            <a:xfrm>
              <a:off x="839" y="1810"/>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29" name="Line 285">
              <a:extLst>
                <a:ext uri="{FF2B5EF4-FFF2-40B4-BE49-F238E27FC236}">
                  <a16:creationId xmlns:a16="http://schemas.microsoft.com/office/drawing/2014/main" id="{E910A8A2-FC7B-4735-B752-169FF7D97B39}"/>
                </a:ext>
              </a:extLst>
            </p:cNvPr>
            <p:cNvSpPr>
              <a:spLocks noChangeShapeType="1"/>
            </p:cNvSpPr>
            <p:nvPr/>
          </p:nvSpPr>
          <p:spPr bwMode="auto">
            <a:xfrm flipV="1">
              <a:off x="1292" y="2205"/>
              <a:ext cx="0" cy="2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0" name="Line 286">
              <a:extLst>
                <a:ext uri="{FF2B5EF4-FFF2-40B4-BE49-F238E27FC236}">
                  <a16:creationId xmlns:a16="http://schemas.microsoft.com/office/drawing/2014/main" id="{09A06B9B-E866-488A-884B-A8C049329B49}"/>
                </a:ext>
              </a:extLst>
            </p:cNvPr>
            <p:cNvSpPr>
              <a:spLocks noChangeShapeType="1"/>
            </p:cNvSpPr>
            <p:nvPr/>
          </p:nvSpPr>
          <p:spPr bwMode="auto">
            <a:xfrm flipH="1" flipV="1">
              <a:off x="1292" y="2802"/>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1" name="Line 287">
              <a:extLst>
                <a:ext uri="{FF2B5EF4-FFF2-40B4-BE49-F238E27FC236}">
                  <a16:creationId xmlns:a16="http://schemas.microsoft.com/office/drawing/2014/main" id="{EC6CA4B8-648F-4C04-B7E2-C8DE461D82FB}"/>
                </a:ext>
              </a:extLst>
            </p:cNvPr>
            <p:cNvSpPr>
              <a:spLocks noChangeShapeType="1"/>
            </p:cNvSpPr>
            <p:nvPr/>
          </p:nvSpPr>
          <p:spPr bwMode="auto">
            <a:xfrm flipV="1">
              <a:off x="1545" y="2806"/>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2" name="Line 288">
              <a:extLst>
                <a:ext uri="{FF2B5EF4-FFF2-40B4-BE49-F238E27FC236}">
                  <a16:creationId xmlns:a16="http://schemas.microsoft.com/office/drawing/2014/main" id="{147A53BF-69A0-4DB1-9F01-9DCBFA4206BC}"/>
                </a:ext>
              </a:extLst>
            </p:cNvPr>
            <p:cNvSpPr>
              <a:spLocks noChangeShapeType="1"/>
            </p:cNvSpPr>
            <p:nvPr/>
          </p:nvSpPr>
          <p:spPr bwMode="auto">
            <a:xfrm flipH="1" flipV="1">
              <a:off x="1565" y="2205"/>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3" name="Line 289">
              <a:extLst>
                <a:ext uri="{FF2B5EF4-FFF2-40B4-BE49-F238E27FC236}">
                  <a16:creationId xmlns:a16="http://schemas.microsoft.com/office/drawing/2014/main" id="{5D0C5D8F-DC75-4B1B-8B71-63019AD30E58}"/>
                </a:ext>
              </a:extLst>
            </p:cNvPr>
            <p:cNvSpPr>
              <a:spLocks noChangeShapeType="1"/>
            </p:cNvSpPr>
            <p:nvPr/>
          </p:nvSpPr>
          <p:spPr bwMode="auto">
            <a:xfrm>
              <a:off x="748" y="2205"/>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4" name="Line 290">
              <a:extLst>
                <a:ext uri="{FF2B5EF4-FFF2-40B4-BE49-F238E27FC236}">
                  <a16:creationId xmlns:a16="http://schemas.microsoft.com/office/drawing/2014/main" id="{6C4CF338-682F-4EA2-AC66-3C354C4ABB39}"/>
                </a:ext>
              </a:extLst>
            </p:cNvPr>
            <p:cNvSpPr>
              <a:spLocks noChangeShapeType="1"/>
            </p:cNvSpPr>
            <p:nvPr/>
          </p:nvSpPr>
          <p:spPr bwMode="auto">
            <a:xfrm>
              <a:off x="801" y="2994"/>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5" name="Line 291">
              <a:extLst>
                <a:ext uri="{FF2B5EF4-FFF2-40B4-BE49-F238E27FC236}">
                  <a16:creationId xmlns:a16="http://schemas.microsoft.com/office/drawing/2014/main" id="{0A1310D1-C727-4B6D-8C69-92627E7FBEE9}"/>
                </a:ext>
              </a:extLst>
            </p:cNvPr>
            <p:cNvSpPr>
              <a:spLocks noChangeShapeType="1"/>
            </p:cNvSpPr>
            <p:nvPr/>
          </p:nvSpPr>
          <p:spPr bwMode="auto">
            <a:xfrm>
              <a:off x="1545" y="2205"/>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6" name="Line 292">
              <a:extLst>
                <a:ext uri="{FF2B5EF4-FFF2-40B4-BE49-F238E27FC236}">
                  <a16:creationId xmlns:a16="http://schemas.microsoft.com/office/drawing/2014/main" id="{4070F11E-13EA-4135-8E7A-6F84E75F4ECB}"/>
                </a:ext>
              </a:extLst>
            </p:cNvPr>
            <p:cNvSpPr>
              <a:spLocks noChangeShapeType="1"/>
            </p:cNvSpPr>
            <p:nvPr/>
          </p:nvSpPr>
          <p:spPr bwMode="auto">
            <a:xfrm>
              <a:off x="1545" y="2992"/>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37" name="Text Box 293">
              <a:extLst>
                <a:ext uri="{FF2B5EF4-FFF2-40B4-BE49-F238E27FC236}">
                  <a16:creationId xmlns:a16="http://schemas.microsoft.com/office/drawing/2014/main" id="{A4237D14-F01F-4D67-9E9E-79DC3D8DF006}"/>
                </a:ext>
              </a:extLst>
            </p:cNvPr>
            <p:cNvSpPr txBox="1">
              <a:spLocks noChangeArrowheads="1"/>
            </p:cNvSpPr>
            <p:nvPr/>
          </p:nvSpPr>
          <p:spPr bwMode="auto">
            <a:xfrm>
              <a:off x="1565"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38" name="Text Box 294">
              <a:extLst>
                <a:ext uri="{FF2B5EF4-FFF2-40B4-BE49-F238E27FC236}">
                  <a16:creationId xmlns:a16="http://schemas.microsoft.com/office/drawing/2014/main" id="{81C8C108-4CB7-4228-9545-28D2D4E82A7E}"/>
                </a:ext>
              </a:extLst>
            </p:cNvPr>
            <p:cNvSpPr txBox="1">
              <a:spLocks noChangeArrowheads="1"/>
            </p:cNvSpPr>
            <p:nvPr/>
          </p:nvSpPr>
          <p:spPr bwMode="auto">
            <a:xfrm>
              <a:off x="1066"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39" name="Line 295">
              <a:extLst>
                <a:ext uri="{FF2B5EF4-FFF2-40B4-BE49-F238E27FC236}">
                  <a16:creationId xmlns:a16="http://schemas.microsoft.com/office/drawing/2014/main" id="{4D219F4D-3B6C-4076-ACD5-A4D36A983F68}"/>
                </a:ext>
              </a:extLst>
            </p:cNvPr>
            <p:cNvSpPr>
              <a:spLocks noChangeShapeType="1"/>
            </p:cNvSpPr>
            <p:nvPr/>
          </p:nvSpPr>
          <p:spPr bwMode="auto">
            <a:xfrm>
              <a:off x="801" y="2152"/>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40" name="Text Box 296">
              <a:extLst>
                <a:ext uri="{FF2B5EF4-FFF2-40B4-BE49-F238E27FC236}">
                  <a16:creationId xmlns:a16="http://schemas.microsoft.com/office/drawing/2014/main" id="{4C603817-FFEC-4421-B8B1-C2DC0B1EDE64}"/>
                </a:ext>
              </a:extLst>
            </p:cNvPr>
            <p:cNvSpPr txBox="1">
              <a:spLocks noChangeArrowheads="1"/>
            </p:cNvSpPr>
            <p:nvPr/>
          </p:nvSpPr>
          <p:spPr bwMode="auto">
            <a:xfrm>
              <a:off x="975" y="24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41" name="Text Box 297">
              <a:extLst>
                <a:ext uri="{FF2B5EF4-FFF2-40B4-BE49-F238E27FC236}">
                  <a16:creationId xmlns:a16="http://schemas.microsoft.com/office/drawing/2014/main" id="{AC0C57FB-1DF7-4563-B566-84A66AD3FDD9}"/>
                </a:ext>
              </a:extLst>
            </p:cNvPr>
            <p:cNvSpPr txBox="1">
              <a:spLocks noChangeArrowheads="1"/>
            </p:cNvSpPr>
            <p:nvPr/>
          </p:nvSpPr>
          <p:spPr bwMode="auto">
            <a:xfrm>
              <a:off x="1565" y="24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42" name="Text Box 298">
              <a:extLst>
                <a:ext uri="{FF2B5EF4-FFF2-40B4-BE49-F238E27FC236}">
                  <a16:creationId xmlns:a16="http://schemas.microsoft.com/office/drawing/2014/main" id="{57297C17-231E-43A1-A472-9F03EE727C10}"/>
                </a:ext>
              </a:extLst>
            </p:cNvPr>
            <p:cNvSpPr txBox="1">
              <a:spLocks noChangeArrowheads="1"/>
            </p:cNvSpPr>
            <p:nvPr/>
          </p:nvSpPr>
          <p:spPr bwMode="auto">
            <a:xfrm>
              <a:off x="665" y="217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43" name="Text Box 299">
              <a:extLst>
                <a:ext uri="{FF2B5EF4-FFF2-40B4-BE49-F238E27FC236}">
                  <a16:creationId xmlns:a16="http://schemas.microsoft.com/office/drawing/2014/main" id="{B017B3A1-5F1C-43FF-8F74-9635C7C10D22}"/>
                </a:ext>
              </a:extLst>
            </p:cNvPr>
            <p:cNvSpPr txBox="1">
              <a:spLocks noChangeArrowheads="1"/>
            </p:cNvSpPr>
            <p:nvPr/>
          </p:nvSpPr>
          <p:spPr bwMode="auto">
            <a:xfrm>
              <a:off x="675" y="2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044" name="Text Box 300">
              <a:extLst>
                <a:ext uri="{FF2B5EF4-FFF2-40B4-BE49-F238E27FC236}">
                  <a16:creationId xmlns:a16="http://schemas.microsoft.com/office/drawing/2014/main" id="{DE3ECE81-C9DD-46BB-949E-F8730175F3A9}"/>
                </a:ext>
              </a:extLst>
            </p:cNvPr>
            <p:cNvSpPr txBox="1">
              <a:spLocks noChangeArrowheads="1"/>
            </p:cNvSpPr>
            <p:nvPr/>
          </p:nvSpPr>
          <p:spPr bwMode="auto">
            <a:xfrm>
              <a:off x="657" y="240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45" name="Text Box 301">
              <a:extLst>
                <a:ext uri="{FF2B5EF4-FFF2-40B4-BE49-F238E27FC236}">
                  <a16:creationId xmlns:a16="http://schemas.microsoft.com/office/drawing/2014/main" id="{2907BA2B-1E08-4693-B90E-677FC65D32A3}"/>
                </a:ext>
              </a:extLst>
            </p:cNvPr>
            <p:cNvSpPr txBox="1">
              <a:spLocks noChangeArrowheads="1"/>
            </p:cNvSpPr>
            <p:nvPr/>
          </p:nvSpPr>
          <p:spPr bwMode="auto">
            <a:xfrm>
              <a:off x="1943" y="218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46" name="Text Box 302">
              <a:extLst>
                <a:ext uri="{FF2B5EF4-FFF2-40B4-BE49-F238E27FC236}">
                  <a16:creationId xmlns:a16="http://schemas.microsoft.com/office/drawing/2014/main" id="{EB7541D3-68A2-41DE-9E0C-DADC1076EF17}"/>
                </a:ext>
              </a:extLst>
            </p:cNvPr>
            <p:cNvSpPr txBox="1">
              <a:spLocks noChangeArrowheads="1"/>
            </p:cNvSpPr>
            <p:nvPr/>
          </p:nvSpPr>
          <p:spPr bwMode="auto">
            <a:xfrm>
              <a:off x="1941" y="26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047" name="Text Box 303">
              <a:extLst>
                <a:ext uri="{FF2B5EF4-FFF2-40B4-BE49-F238E27FC236}">
                  <a16:creationId xmlns:a16="http://schemas.microsoft.com/office/drawing/2014/main" id="{0FE5D4AD-67D2-44AB-A316-74B8FE6A2667}"/>
                </a:ext>
              </a:extLst>
            </p:cNvPr>
            <p:cNvSpPr txBox="1">
              <a:spLocks noChangeArrowheads="1"/>
            </p:cNvSpPr>
            <p:nvPr/>
          </p:nvSpPr>
          <p:spPr bwMode="auto">
            <a:xfrm>
              <a:off x="1955" y="24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48" name="Text Box 304">
              <a:extLst>
                <a:ext uri="{FF2B5EF4-FFF2-40B4-BE49-F238E27FC236}">
                  <a16:creationId xmlns:a16="http://schemas.microsoft.com/office/drawing/2014/main" id="{1A2C5F2A-EAB1-4171-BD59-2F22214CB61A}"/>
                </a:ext>
              </a:extLst>
            </p:cNvPr>
            <p:cNvSpPr txBox="1">
              <a:spLocks noChangeArrowheads="1"/>
            </p:cNvSpPr>
            <p:nvPr/>
          </p:nvSpPr>
          <p:spPr bwMode="auto">
            <a:xfrm>
              <a:off x="1791" y="179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49" name="Text Box 305">
              <a:extLst>
                <a:ext uri="{FF2B5EF4-FFF2-40B4-BE49-F238E27FC236}">
                  <a16:creationId xmlns:a16="http://schemas.microsoft.com/office/drawing/2014/main" id="{9849A5C0-B07F-4FCD-946A-239FF57ADE3C}"/>
                </a:ext>
              </a:extLst>
            </p:cNvPr>
            <p:cNvSpPr txBox="1">
              <a:spLocks noChangeArrowheads="1"/>
            </p:cNvSpPr>
            <p:nvPr/>
          </p:nvSpPr>
          <p:spPr bwMode="auto">
            <a:xfrm>
              <a:off x="1281" y="1892"/>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2050" name="Oval 306">
              <a:extLst>
                <a:ext uri="{FF2B5EF4-FFF2-40B4-BE49-F238E27FC236}">
                  <a16:creationId xmlns:a16="http://schemas.microsoft.com/office/drawing/2014/main" id="{F0D306B9-5DBC-4F8D-9FD1-9D64277D5B79}"/>
                </a:ext>
              </a:extLst>
            </p:cNvPr>
            <p:cNvSpPr>
              <a:spLocks noChangeArrowheads="1"/>
            </p:cNvSpPr>
            <p:nvPr/>
          </p:nvSpPr>
          <p:spPr bwMode="auto">
            <a:xfrm>
              <a:off x="748" y="220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 name="Oval 307">
              <a:extLst>
                <a:ext uri="{FF2B5EF4-FFF2-40B4-BE49-F238E27FC236}">
                  <a16:creationId xmlns:a16="http://schemas.microsoft.com/office/drawing/2014/main" id="{D369B92D-3505-4662-8981-5B3EEE1528DF}"/>
                </a:ext>
              </a:extLst>
            </p:cNvPr>
            <p:cNvSpPr>
              <a:spLocks noChangeArrowheads="1"/>
            </p:cNvSpPr>
            <p:nvPr/>
          </p:nvSpPr>
          <p:spPr bwMode="auto">
            <a:xfrm>
              <a:off x="753" y="2968"/>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2" name="Line 308">
              <a:extLst>
                <a:ext uri="{FF2B5EF4-FFF2-40B4-BE49-F238E27FC236}">
                  <a16:creationId xmlns:a16="http://schemas.microsoft.com/office/drawing/2014/main" id="{24FE4DAC-0C73-40BD-B466-F8373712D6AF}"/>
                </a:ext>
              </a:extLst>
            </p:cNvPr>
            <p:cNvSpPr>
              <a:spLocks noChangeShapeType="1"/>
            </p:cNvSpPr>
            <p:nvPr/>
          </p:nvSpPr>
          <p:spPr bwMode="auto">
            <a:xfrm flipH="1">
              <a:off x="1701" y="2160"/>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 name="Oval 309">
              <a:extLst>
                <a:ext uri="{FF2B5EF4-FFF2-40B4-BE49-F238E27FC236}">
                  <a16:creationId xmlns:a16="http://schemas.microsoft.com/office/drawing/2014/main" id="{54AF1448-FD18-4919-98C8-532B23E1099F}"/>
                </a:ext>
              </a:extLst>
            </p:cNvPr>
            <p:cNvSpPr>
              <a:spLocks noChangeArrowheads="1"/>
            </p:cNvSpPr>
            <p:nvPr/>
          </p:nvSpPr>
          <p:spPr bwMode="auto">
            <a:xfrm>
              <a:off x="2025" y="2968"/>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 name="Oval 310">
              <a:extLst>
                <a:ext uri="{FF2B5EF4-FFF2-40B4-BE49-F238E27FC236}">
                  <a16:creationId xmlns:a16="http://schemas.microsoft.com/office/drawing/2014/main" id="{88F87335-0465-4504-97E9-8097AB2748EA}"/>
                </a:ext>
              </a:extLst>
            </p:cNvPr>
            <p:cNvSpPr>
              <a:spLocks noChangeArrowheads="1"/>
            </p:cNvSpPr>
            <p:nvPr/>
          </p:nvSpPr>
          <p:spPr bwMode="auto">
            <a:xfrm>
              <a:off x="2019" y="2167"/>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 name="Arc 311">
              <a:extLst>
                <a:ext uri="{FF2B5EF4-FFF2-40B4-BE49-F238E27FC236}">
                  <a16:creationId xmlns:a16="http://schemas.microsoft.com/office/drawing/2014/main" id="{FDF3BB46-E690-41CF-8BE4-BAE5664AF58C}"/>
                </a:ext>
              </a:extLst>
            </p:cNvPr>
            <p:cNvSpPr>
              <a:spLocks/>
            </p:cNvSpPr>
            <p:nvPr/>
          </p:nvSpPr>
          <p:spPr bwMode="auto">
            <a:xfrm flipH="1">
              <a:off x="1185" y="2091"/>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 name="Arc 312">
              <a:extLst>
                <a:ext uri="{FF2B5EF4-FFF2-40B4-BE49-F238E27FC236}">
                  <a16:creationId xmlns:a16="http://schemas.microsoft.com/office/drawing/2014/main" id="{90A992AA-57F9-414E-8E98-79B2A95E7C7E}"/>
                </a:ext>
              </a:extLst>
            </p:cNvPr>
            <p:cNvSpPr>
              <a:spLocks/>
            </p:cNvSpPr>
            <p:nvPr/>
          </p:nvSpPr>
          <p:spPr bwMode="auto">
            <a:xfrm>
              <a:off x="1491" y="2099"/>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57" name="Group 313">
              <a:extLst>
                <a:ext uri="{FF2B5EF4-FFF2-40B4-BE49-F238E27FC236}">
                  <a16:creationId xmlns:a16="http://schemas.microsoft.com/office/drawing/2014/main" id="{6FA3CE1D-B31A-43A8-8E6B-F56CE757511C}"/>
                </a:ext>
              </a:extLst>
            </p:cNvPr>
            <p:cNvGrpSpPr>
              <a:grpSpLocks/>
            </p:cNvGrpSpPr>
            <p:nvPr/>
          </p:nvGrpSpPr>
          <p:grpSpPr bwMode="auto">
            <a:xfrm rot="10800000">
              <a:off x="1474" y="2432"/>
              <a:ext cx="91" cy="363"/>
              <a:chOff x="2744" y="2931"/>
              <a:chExt cx="57" cy="283"/>
            </a:xfrm>
          </p:grpSpPr>
          <p:sp>
            <p:nvSpPr>
              <p:cNvPr id="32058" name="Arc 314">
                <a:extLst>
                  <a:ext uri="{FF2B5EF4-FFF2-40B4-BE49-F238E27FC236}">
                    <a16:creationId xmlns:a16="http://schemas.microsoft.com/office/drawing/2014/main" id="{9090A2B7-7403-4993-B072-7FB35057905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 name="Arc 315">
                <a:extLst>
                  <a:ext uri="{FF2B5EF4-FFF2-40B4-BE49-F238E27FC236}">
                    <a16:creationId xmlns:a16="http://schemas.microsoft.com/office/drawing/2014/main" id="{159DE3D2-A6BA-47C0-BBEE-4DBCDCDAD6B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0" name="Arc 316">
                <a:extLst>
                  <a:ext uri="{FF2B5EF4-FFF2-40B4-BE49-F238E27FC236}">
                    <a16:creationId xmlns:a16="http://schemas.microsoft.com/office/drawing/2014/main" id="{6376FCFD-B660-43A9-90AE-09618A2AB41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61" name="Group 317">
              <a:extLst>
                <a:ext uri="{FF2B5EF4-FFF2-40B4-BE49-F238E27FC236}">
                  <a16:creationId xmlns:a16="http://schemas.microsoft.com/office/drawing/2014/main" id="{756BD98D-7FB8-4934-86A6-07F2F861E757}"/>
                </a:ext>
              </a:extLst>
            </p:cNvPr>
            <p:cNvGrpSpPr>
              <a:grpSpLocks/>
            </p:cNvGrpSpPr>
            <p:nvPr/>
          </p:nvGrpSpPr>
          <p:grpSpPr bwMode="auto">
            <a:xfrm>
              <a:off x="1292" y="2432"/>
              <a:ext cx="91" cy="363"/>
              <a:chOff x="2744" y="2931"/>
              <a:chExt cx="57" cy="283"/>
            </a:xfrm>
          </p:grpSpPr>
          <p:sp>
            <p:nvSpPr>
              <p:cNvPr id="32062" name="Arc 318">
                <a:extLst>
                  <a:ext uri="{FF2B5EF4-FFF2-40B4-BE49-F238E27FC236}">
                    <a16:creationId xmlns:a16="http://schemas.microsoft.com/office/drawing/2014/main" id="{278927E0-BA2D-4E92-BBE4-01D2A2514E1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 name="Arc 319">
                <a:extLst>
                  <a:ext uri="{FF2B5EF4-FFF2-40B4-BE49-F238E27FC236}">
                    <a16:creationId xmlns:a16="http://schemas.microsoft.com/office/drawing/2014/main" id="{5E845073-ABA0-4971-A7D5-0E2DA2066F5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4" name="Arc 320">
                <a:extLst>
                  <a:ext uri="{FF2B5EF4-FFF2-40B4-BE49-F238E27FC236}">
                    <a16:creationId xmlns:a16="http://schemas.microsoft.com/office/drawing/2014/main" id="{030E6970-7109-4F12-B22A-BBAFEC13094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065" name="Group 321">
            <a:extLst>
              <a:ext uri="{FF2B5EF4-FFF2-40B4-BE49-F238E27FC236}">
                <a16:creationId xmlns:a16="http://schemas.microsoft.com/office/drawing/2014/main" id="{9C99D30C-A3A7-42D6-8174-98090DF4D912}"/>
              </a:ext>
            </a:extLst>
          </p:cNvPr>
          <p:cNvGrpSpPr>
            <a:grpSpLocks/>
          </p:cNvGrpSpPr>
          <p:nvPr/>
        </p:nvGrpSpPr>
        <p:grpSpPr bwMode="auto">
          <a:xfrm>
            <a:off x="4643438" y="260350"/>
            <a:ext cx="2543175" cy="1958975"/>
            <a:chOff x="3243" y="2024"/>
            <a:chExt cx="1602" cy="1234"/>
          </a:xfrm>
        </p:grpSpPr>
        <p:sp>
          <p:nvSpPr>
            <p:cNvPr id="32066" name="Text Box 322">
              <a:extLst>
                <a:ext uri="{FF2B5EF4-FFF2-40B4-BE49-F238E27FC236}">
                  <a16:creationId xmlns:a16="http://schemas.microsoft.com/office/drawing/2014/main" id="{616AF167-401B-42E6-A87B-0D88B68F8B4A}"/>
                </a:ext>
              </a:extLst>
            </p:cNvPr>
            <p:cNvSpPr txBox="1">
              <a:spLocks noChangeArrowheads="1"/>
            </p:cNvSpPr>
            <p:nvPr/>
          </p:nvSpPr>
          <p:spPr bwMode="auto">
            <a:xfrm>
              <a:off x="3425" y="203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67" name="Line 323">
              <a:extLst>
                <a:ext uri="{FF2B5EF4-FFF2-40B4-BE49-F238E27FC236}">
                  <a16:creationId xmlns:a16="http://schemas.microsoft.com/office/drawing/2014/main" id="{9397D103-13C3-4474-92A8-9BBB9A9ABF58}"/>
                </a:ext>
              </a:extLst>
            </p:cNvPr>
            <p:cNvSpPr>
              <a:spLocks noChangeShapeType="1"/>
            </p:cNvSpPr>
            <p:nvPr/>
          </p:nvSpPr>
          <p:spPr bwMode="auto">
            <a:xfrm flipV="1">
              <a:off x="3878" y="2432"/>
              <a:ext cx="0" cy="2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8" name="Line 324">
              <a:extLst>
                <a:ext uri="{FF2B5EF4-FFF2-40B4-BE49-F238E27FC236}">
                  <a16:creationId xmlns:a16="http://schemas.microsoft.com/office/drawing/2014/main" id="{2E2707B4-CC01-4398-B08D-E196428407DD}"/>
                </a:ext>
              </a:extLst>
            </p:cNvPr>
            <p:cNvSpPr>
              <a:spLocks noChangeShapeType="1"/>
            </p:cNvSpPr>
            <p:nvPr/>
          </p:nvSpPr>
          <p:spPr bwMode="auto">
            <a:xfrm flipH="1" flipV="1">
              <a:off x="3878" y="302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9" name="Line 325">
              <a:extLst>
                <a:ext uri="{FF2B5EF4-FFF2-40B4-BE49-F238E27FC236}">
                  <a16:creationId xmlns:a16="http://schemas.microsoft.com/office/drawing/2014/main" id="{EF4D4394-DE07-4703-82BA-BFEBE6126E34}"/>
                </a:ext>
              </a:extLst>
            </p:cNvPr>
            <p:cNvSpPr>
              <a:spLocks noChangeShapeType="1"/>
            </p:cNvSpPr>
            <p:nvPr/>
          </p:nvSpPr>
          <p:spPr bwMode="auto">
            <a:xfrm flipV="1">
              <a:off x="4131" y="3033"/>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0" name="Line 326">
              <a:extLst>
                <a:ext uri="{FF2B5EF4-FFF2-40B4-BE49-F238E27FC236}">
                  <a16:creationId xmlns:a16="http://schemas.microsoft.com/office/drawing/2014/main" id="{13C8DD7F-1C87-46FD-8A47-87D70EEDD4F6}"/>
                </a:ext>
              </a:extLst>
            </p:cNvPr>
            <p:cNvSpPr>
              <a:spLocks noChangeShapeType="1"/>
            </p:cNvSpPr>
            <p:nvPr/>
          </p:nvSpPr>
          <p:spPr bwMode="auto">
            <a:xfrm flipH="1" flipV="1">
              <a:off x="4151" y="2432"/>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1" name="Line 327">
              <a:extLst>
                <a:ext uri="{FF2B5EF4-FFF2-40B4-BE49-F238E27FC236}">
                  <a16:creationId xmlns:a16="http://schemas.microsoft.com/office/drawing/2014/main" id="{298B55C3-704B-4EE9-A0AC-AD2F602D3547}"/>
                </a:ext>
              </a:extLst>
            </p:cNvPr>
            <p:cNvSpPr>
              <a:spLocks noChangeShapeType="1"/>
            </p:cNvSpPr>
            <p:nvPr/>
          </p:nvSpPr>
          <p:spPr bwMode="auto">
            <a:xfrm>
              <a:off x="3334" y="2432"/>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2" name="Line 328">
              <a:extLst>
                <a:ext uri="{FF2B5EF4-FFF2-40B4-BE49-F238E27FC236}">
                  <a16:creationId xmlns:a16="http://schemas.microsoft.com/office/drawing/2014/main" id="{2179AE37-05B3-401C-9E08-5E221EBA4956}"/>
                </a:ext>
              </a:extLst>
            </p:cNvPr>
            <p:cNvSpPr>
              <a:spLocks noChangeShapeType="1"/>
            </p:cNvSpPr>
            <p:nvPr/>
          </p:nvSpPr>
          <p:spPr bwMode="auto">
            <a:xfrm>
              <a:off x="3387" y="3221"/>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3" name="Line 329">
              <a:extLst>
                <a:ext uri="{FF2B5EF4-FFF2-40B4-BE49-F238E27FC236}">
                  <a16:creationId xmlns:a16="http://schemas.microsoft.com/office/drawing/2014/main" id="{3E24EC2C-35D7-4A78-B5C7-41CC8E6134F5}"/>
                </a:ext>
              </a:extLst>
            </p:cNvPr>
            <p:cNvSpPr>
              <a:spLocks noChangeShapeType="1"/>
            </p:cNvSpPr>
            <p:nvPr/>
          </p:nvSpPr>
          <p:spPr bwMode="auto">
            <a:xfrm>
              <a:off x="4131" y="2432"/>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4" name="Line 330">
              <a:extLst>
                <a:ext uri="{FF2B5EF4-FFF2-40B4-BE49-F238E27FC236}">
                  <a16:creationId xmlns:a16="http://schemas.microsoft.com/office/drawing/2014/main" id="{0596FB48-A190-448F-994A-74099F86AFB7}"/>
                </a:ext>
              </a:extLst>
            </p:cNvPr>
            <p:cNvSpPr>
              <a:spLocks noChangeShapeType="1"/>
            </p:cNvSpPr>
            <p:nvPr/>
          </p:nvSpPr>
          <p:spPr bwMode="auto">
            <a:xfrm>
              <a:off x="4131" y="3219"/>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5" name="Text Box 331">
              <a:extLst>
                <a:ext uri="{FF2B5EF4-FFF2-40B4-BE49-F238E27FC236}">
                  <a16:creationId xmlns:a16="http://schemas.microsoft.com/office/drawing/2014/main" id="{2E97C2C3-ED7C-4273-89E2-F60A6F32C906}"/>
                </a:ext>
              </a:extLst>
            </p:cNvPr>
            <p:cNvSpPr txBox="1">
              <a:spLocks noChangeArrowheads="1"/>
            </p:cNvSpPr>
            <p:nvPr/>
          </p:nvSpPr>
          <p:spPr bwMode="auto">
            <a:xfrm>
              <a:off x="4150" y="293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76" name="Text Box 332">
              <a:extLst>
                <a:ext uri="{FF2B5EF4-FFF2-40B4-BE49-F238E27FC236}">
                  <a16:creationId xmlns:a16="http://schemas.microsoft.com/office/drawing/2014/main" id="{6FBED164-95CC-4B01-86AA-25E71A99E542}"/>
                </a:ext>
              </a:extLst>
            </p:cNvPr>
            <p:cNvSpPr txBox="1">
              <a:spLocks noChangeArrowheads="1"/>
            </p:cNvSpPr>
            <p:nvPr/>
          </p:nvSpPr>
          <p:spPr bwMode="auto">
            <a:xfrm>
              <a:off x="3652"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77" name="Line 333">
              <a:extLst>
                <a:ext uri="{FF2B5EF4-FFF2-40B4-BE49-F238E27FC236}">
                  <a16:creationId xmlns:a16="http://schemas.microsoft.com/office/drawing/2014/main" id="{297D329A-FB17-4B4F-A39E-45AB7D70624F}"/>
                </a:ext>
              </a:extLst>
            </p:cNvPr>
            <p:cNvSpPr>
              <a:spLocks noChangeShapeType="1"/>
            </p:cNvSpPr>
            <p:nvPr/>
          </p:nvSpPr>
          <p:spPr bwMode="auto">
            <a:xfrm>
              <a:off x="3387" y="2379"/>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78" name="Text Box 334">
              <a:extLst>
                <a:ext uri="{FF2B5EF4-FFF2-40B4-BE49-F238E27FC236}">
                  <a16:creationId xmlns:a16="http://schemas.microsoft.com/office/drawing/2014/main" id="{F9FE9E76-B68F-4E7A-A8F5-672AFFBE459F}"/>
                </a:ext>
              </a:extLst>
            </p:cNvPr>
            <p:cNvSpPr txBox="1">
              <a:spLocks noChangeArrowheads="1"/>
            </p:cNvSpPr>
            <p:nvPr/>
          </p:nvSpPr>
          <p:spPr bwMode="auto">
            <a:xfrm>
              <a:off x="3561" y="265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79" name="Text Box 335">
              <a:extLst>
                <a:ext uri="{FF2B5EF4-FFF2-40B4-BE49-F238E27FC236}">
                  <a16:creationId xmlns:a16="http://schemas.microsoft.com/office/drawing/2014/main" id="{420AFFE4-D8A3-4D5E-953D-9B69C10EB2C7}"/>
                </a:ext>
              </a:extLst>
            </p:cNvPr>
            <p:cNvSpPr txBox="1">
              <a:spLocks noChangeArrowheads="1"/>
            </p:cNvSpPr>
            <p:nvPr/>
          </p:nvSpPr>
          <p:spPr bwMode="auto">
            <a:xfrm>
              <a:off x="4151" y="265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80" name="Text Box 336">
              <a:extLst>
                <a:ext uri="{FF2B5EF4-FFF2-40B4-BE49-F238E27FC236}">
                  <a16:creationId xmlns:a16="http://schemas.microsoft.com/office/drawing/2014/main" id="{B06D6105-D094-4D87-A15D-AE46BD9E61DB}"/>
                </a:ext>
              </a:extLst>
            </p:cNvPr>
            <p:cNvSpPr txBox="1">
              <a:spLocks noChangeArrowheads="1"/>
            </p:cNvSpPr>
            <p:nvPr/>
          </p:nvSpPr>
          <p:spPr bwMode="auto">
            <a:xfrm>
              <a:off x="3251" y="240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81" name="Text Box 337">
              <a:extLst>
                <a:ext uri="{FF2B5EF4-FFF2-40B4-BE49-F238E27FC236}">
                  <a16:creationId xmlns:a16="http://schemas.microsoft.com/office/drawing/2014/main" id="{660B764E-9A44-47CB-8ACB-7FE602768EF3}"/>
                </a:ext>
              </a:extLst>
            </p:cNvPr>
            <p:cNvSpPr txBox="1">
              <a:spLocks noChangeArrowheads="1"/>
            </p:cNvSpPr>
            <p:nvPr/>
          </p:nvSpPr>
          <p:spPr bwMode="auto">
            <a:xfrm>
              <a:off x="3261" y="280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082" name="Text Box 338">
              <a:extLst>
                <a:ext uri="{FF2B5EF4-FFF2-40B4-BE49-F238E27FC236}">
                  <a16:creationId xmlns:a16="http://schemas.microsoft.com/office/drawing/2014/main" id="{21930242-C95E-4785-8DF8-926115FD2CE7}"/>
                </a:ext>
              </a:extLst>
            </p:cNvPr>
            <p:cNvSpPr txBox="1">
              <a:spLocks noChangeArrowheads="1"/>
            </p:cNvSpPr>
            <p:nvPr/>
          </p:nvSpPr>
          <p:spPr bwMode="auto">
            <a:xfrm>
              <a:off x="3243" y="263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083" name="Text Box 339">
              <a:extLst>
                <a:ext uri="{FF2B5EF4-FFF2-40B4-BE49-F238E27FC236}">
                  <a16:creationId xmlns:a16="http://schemas.microsoft.com/office/drawing/2014/main" id="{D0CDACE4-A848-48E1-BAC0-E32D18BBF10D}"/>
                </a:ext>
              </a:extLst>
            </p:cNvPr>
            <p:cNvSpPr txBox="1">
              <a:spLocks noChangeArrowheads="1"/>
            </p:cNvSpPr>
            <p:nvPr/>
          </p:nvSpPr>
          <p:spPr bwMode="auto">
            <a:xfrm>
              <a:off x="4529" y="241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084" name="Text Box 340">
              <a:extLst>
                <a:ext uri="{FF2B5EF4-FFF2-40B4-BE49-F238E27FC236}">
                  <a16:creationId xmlns:a16="http://schemas.microsoft.com/office/drawing/2014/main" id="{1C2F00C5-D8E4-4F80-97C9-575683A4B906}"/>
                </a:ext>
              </a:extLst>
            </p:cNvPr>
            <p:cNvSpPr txBox="1">
              <a:spLocks noChangeArrowheads="1"/>
            </p:cNvSpPr>
            <p:nvPr/>
          </p:nvSpPr>
          <p:spPr bwMode="auto">
            <a:xfrm>
              <a:off x="4527" y="28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085" name="Text Box 341">
              <a:extLst>
                <a:ext uri="{FF2B5EF4-FFF2-40B4-BE49-F238E27FC236}">
                  <a16:creationId xmlns:a16="http://schemas.microsoft.com/office/drawing/2014/main" id="{24B3EC31-E626-4080-8E3B-55434A54BF73}"/>
                </a:ext>
              </a:extLst>
            </p:cNvPr>
            <p:cNvSpPr txBox="1">
              <a:spLocks noChangeArrowheads="1"/>
            </p:cNvSpPr>
            <p:nvPr/>
          </p:nvSpPr>
          <p:spPr bwMode="auto">
            <a:xfrm>
              <a:off x="4541" y="268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86" name="Text Box 342">
              <a:extLst>
                <a:ext uri="{FF2B5EF4-FFF2-40B4-BE49-F238E27FC236}">
                  <a16:creationId xmlns:a16="http://schemas.microsoft.com/office/drawing/2014/main" id="{294B122E-3116-45A6-99CB-5DB42478FE27}"/>
                </a:ext>
              </a:extLst>
            </p:cNvPr>
            <p:cNvSpPr txBox="1">
              <a:spLocks noChangeArrowheads="1"/>
            </p:cNvSpPr>
            <p:nvPr/>
          </p:nvSpPr>
          <p:spPr bwMode="auto">
            <a:xfrm>
              <a:off x="4377" y="2024"/>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087" name="Text Box 343">
              <a:extLst>
                <a:ext uri="{FF2B5EF4-FFF2-40B4-BE49-F238E27FC236}">
                  <a16:creationId xmlns:a16="http://schemas.microsoft.com/office/drawing/2014/main" id="{6142D2F8-EF97-4992-86F0-8697A3433E8E}"/>
                </a:ext>
              </a:extLst>
            </p:cNvPr>
            <p:cNvSpPr txBox="1">
              <a:spLocks noChangeArrowheads="1"/>
            </p:cNvSpPr>
            <p:nvPr/>
          </p:nvSpPr>
          <p:spPr bwMode="auto">
            <a:xfrm>
              <a:off x="3867" y="2119"/>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2088" name="Oval 344">
              <a:extLst>
                <a:ext uri="{FF2B5EF4-FFF2-40B4-BE49-F238E27FC236}">
                  <a16:creationId xmlns:a16="http://schemas.microsoft.com/office/drawing/2014/main" id="{D2C05784-3B4F-4793-BAF5-72A147F503E9}"/>
                </a:ext>
              </a:extLst>
            </p:cNvPr>
            <p:cNvSpPr>
              <a:spLocks noChangeArrowheads="1"/>
            </p:cNvSpPr>
            <p:nvPr/>
          </p:nvSpPr>
          <p:spPr bwMode="auto">
            <a:xfrm>
              <a:off x="3334" y="2430"/>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89" name="Oval 345">
              <a:extLst>
                <a:ext uri="{FF2B5EF4-FFF2-40B4-BE49-F238E27FC236}">
                  <a16:creationId xmlns:a16="http://schemas.microsoft.com/office/drawing/2014/main" id="{BAEDA4E4-55EE-416D-83A4-3A3638982276}"/>
                </a:ext>
              </a:extLst>
            </p:cNvPr>
            <p:cNvSpPr>
              <a:spLocks noChangeArrowheads="1"/>
            </p:cNvSpPr>
            <p:nvPr/>
          </p:nvSpPr>
          <p:spPr bwMode="auto">
            <a:xfrm>
              <a:off x="3339" y="3195"/>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0" name="Line 346">
              <a:extLst>
                <a:ext uri="{FF2B5EF4-FFF2-40B4-BE49-F238E27FC236}">
                  <a16:creationId xmlns:a16="http://schemas.microsoft.com/office/drawing/2014/main" id="{D0B0CB02-0440-4121-BE9E-6A8F97171630}"/>
                </a:ext>
              </a:extLst>
            </p:cNvPr>
            <p:cNvSpPr>
              <a:spLocks noChangeShapeType="1"/>
            </p:cNvSpPr>
            <p:nvPr/>
          </p:nvSpPr>
          <p:spPr bwMode="auto">
            <a:xfrm flipH="1">
              <a:off x="4287" y="2387"/>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1" name="Oval 347">
              <a:extLst>
                <a:ext uri="{FF2B5EF4-FFF2-40B4-BE49-F238E27FC236}">
                  <a16:creationId xmlns:a16="http://schemas.microsoft.com/office/drawing/2014/main" id="{17843844-1EE8-4480-A8BF-9490A8E0DFB3}"/>
                </a:ext>
              </a:extLst>
            </p:cNvPr>
            <p:cNvSpPr>
              <a:spLocks noChangeArrowheads="1"/>
            </p:cNvSpPr>
            <p:nvPr/>
          </p:nvSpPr>
          <p:spPr bwMode="auto">
            <a:xfrm>
              <a:off x="4611" y="3195"/>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2" name="Oval 348">
              <a:extLst>
                <a:ext uri="{FF2B5EF4-FFF2-40B4-BE49-F238E27FC236}">
                  <a16:creationId xmlns:a16="http://schemas.microsoft.com/office/drawing/2014/main" id="{EF5AEDD2-D5B0-490E-9AA0-1711B8736BE7}"/>
                </a:ext>
              </a:extLst>
            </p:cNvPr>
            <p:cNvSpPr>
              <a:spLocks noChangeArrowheads="1"/>
            </p:cNvSpPr>
            <p:nvPr/>
          </p:nvSpPr>
          <p:spPr bwMode="auto">
            <a:xfrm>
              <a:off x="4605" y="2394"/>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3" name="Arc 349">
              <a:extLst>
                <a:ext uri="{FF2B5EF4-FFF2-40B4-BE49-F238E27FC236}">
                  <a16:creationId xmlns:a16="http://schemas.microsoft.com/office/drawing/2014/main" id="{61441CF3-C237-4032-A9E6-4927529AA021}"/>
                </a:ext>
              </a:extLst>
            </p:cNvPr>
            <p:cNvSpPr>
              <a:spLocks/>
            </p:cNvSpPr>
            <p:nvPr/>
          </p:nvSpPr>
          <p:spPr bwMode="auto">
            <a:xfrm flipH="1">
              <a:off x="3771" y="2318"/>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4" name="Arc 350">
              <a:extLst>
                <a:ext uri="{FF2B5EF4-FFF2-40B4-BE49-F238E27FC236}">
                  <a16:creationId xmlns:a16="http://schemas.microsoft.com/office/drawing/2014/main" id="{CBCE344C-8BB9-42C8-A0F1-A3B5FBBAFF34}"/>
                </a:ext>
              </a:extLst>
            </p:cNvPr>
            <p:cNvSpPr>
              <a:spLocks/>
            </p:cNvSpPr>
            <p:nvPr/>
          </p:nvSpPr>
          <p:spPr bwMode="auto">
            <a:xfrm>
              <a:off x="4077" y="2326"/>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95" name="Group 351">
              <a:extLst>
                <a:ext uri="{FF2B5EF4-FFF2-40B4-BE49-F238E27FC236}">
                  <a16:creationId xmlns:a16="http://schemas.microsoft.com/office/drawing/2014/main" id="{E90C8E5D-0D1B-4771-8BFF-A6711261E539}"/>
                </a:ext>
              </a:extLst>
            </p:cNvPr>
            <p:cNvGrpSpPr>
              <a:grpSpLocks/>
            </p:cNvGrpSpPr>
            <p:nvPr/>
          </p:nvGrpSpPr>
          <p:grpSpPr bwMode="auto">
            <a:xfrm rot="10800000">
              <a:off x="4060" y="2659"/>
              <a:ext cx="91" cy="363"/>
              <a:chOff x="2744" y="2931"/>
              <a:chExt cx="57" cy="283"/>
            </a:xfrm>
          </p:grpSpPr>
          <p:sp>
            <p:nvSpPr>
              <p:cNvPr id="32096" name="Arc 352">
                <a:extLst>
                  <a:ext uri="{FF2B5EF4-FFF2-40B4-BE49-F238E27FC236}">
                    <a16:creationId xmlns:a16="http://schemas.microsoft.com/office/drawing/2014/main" id="{408ADB84-C364-4962-B7A7-A5D868E5AB3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7" name="Arc 353">
                <a:extLst>
                  <a:ext uri="{FF2B5EF4-FFF2-40B4-BE49-F238E27FC236}">
                    <a16:creationId xmlns:a16="http://schemas.microsoft.com/office/drawing/2014/main" id="{B6B0F44C-DA40-4CB3-8AF6-BD156F0EE36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98" name="Arc 354">
                <a:extLst>
                  <a:ext uri="{FF2B5EF4-FFF2-40B4-BE49-F238E27FC236}">
                    <a16:creationId xmlns:a16="http://schemas.microsoft.com/office/drawing/2014/main" id="{394CD3DC-E3C6-4BA1-887C-BAAC2E80523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99" name="Group 355">
              <a:extLst>
                <a:ext uri="{FF2B5EF4-FFF2-40B4-BE49-F238E27FC236}">
                  <a16:creationId xmlns:a16="http://schemas.microsoft.com/office/drawing/2014/main" id="{E83BF928-114B-4D9B-8808-80B874F87E77}"/>
                </a:ext>
              </a:extLst>
            </p:cNvPr>
            <p:cNvGrpSpPr>
              <a:grpSpLocks/>
            </p:cNvGrpSpPr>
            <p:nvPr/>
          </p:nvGrpSpPr>
          <p:grpSpPr bwMode="auto">
            <a:xfrm>
              <a:off x="3878" y="2659"/>
              <a:ext cx="91" cy="363"/>
              <a:chOff x="2744" y="2931"/>
              <a:chExt cx="57" cy="283"/>
            </a:xfrm>
          </p:grpSpPr>
          <p:sp>
            <p:nvSpPr>
              <p:cNvPr id="32100" name="Arc 356">
                <a:extLst>
                  <a:ext uri="{FF2B5EF4-FFF2-40B4-BE49-F238E27FC236}">
                    <a16:creationId xmlns:a16="http://schemas.microsoft.com/office/drawing/2014/main" id="{8FF830EE-E0BA-468C-B1C8-C19C8AB183C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1" name="Arc 357">
                <a:extLst>
                  <a:ext uri="{FF2B5EF4-FFF2-40B4-BE49-F238E27FC236}">
                    <a16:creationId xmlns:a16="http://schemas.microsoft.com/office/drawing/2014/main" id="{61D33034-54DC-4CAB-AB44-1BF1FC7615F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2" name="Arc 358">
                <a:extLst>
                  <a:ext uri="{FF2B5EF4-FFF2-40B4-BE49-F238E27FC236}">
                    <a16:creationId xmlns:a16="http://schemas.microsoft.com/office/drawing/2014/main" id="{9BBD4E0B-099B-4B7F-91B1-64417B119BD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103" name="Group 359">
            <a:extLst>
              <a:ext uri="{FF2B5EF4-FFF2-40B4-BE49-F238E27FC236}">
                <a16:creationId xmlns:a16="http://schemas.microsoft.com/office/drawing/2014/main" id="{93493A2C-263A-4E00-85A6-C87B6E5A2585}"/>
              </a:ext>
            </a:extLst>
          </p:cNvPr>
          <p:cNvGrpSpPr>
            <a:grpSpLocks/>
          </p:cNvGrpSpPr>
          <p:nvPr/>
        </p:nvGrpSpPr>
        <p:grpSpPr bwMode="auto">
          <a:xfrm>
            <a:off x="971550" y="4076700"/>
            <a:ext cx="2543175" cy="1960563"/>
            <a:chOff x="3061" y="2205"/>
            <a:chExt cx="1602" cy="1235"/>
          </a:xfrm>
        </p:grpSpPr>
        <p:sp>
          <p:nvSpPr>
            <p:cNvPr id="32104" name="Text Box 360">
              <a:extLst>
                <a:ext uri="{FF2B5EF4-FFF2-40B4-BE49-F238E27FC236}">
                  <a16:creationId xmlns:a16="http://schemas.microsoft.com/office/drawing/2014/main" id="{406F6E5B-68A9-4C06-989F-949189E3ADDA}"/>
                </a:ext>
              </a:extLst>
            </p:cNvPr>
            <p:cNvSpPr txBox="1">
              <a:spLocks noChangeArrowheads="1"/>
            </p:cNvSpPr>
            <p:nvPr/>
          </p:nvSpPr>
          <p:spPr bwMode="auto">
            <a:xfrm>
              <a:off x="3243" y="2218"/>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05" name="Line 361">
              <a:extLst>
                <a:ext uri="{FF2B5EF4-FFF2-40B4-BE49-F238E27FC236}">
                  <a16:creationId xmlns:a16="http://schemas.microsoft.com/office/drawing/2014/main" id="{A5C56C18-C1FB-48E3-8810-E4964F5DCAA3}"/>
                </a:ext>
              </a:extLst>
            </p:cNvPr>
            <p:cNvSpPr>
              <a:spLocks noChangeShapeType="1"/>
            </p:cNvSpPr>
            <p:nvPr/>
          </p:nvSpPr>
          <p:spPr bwMode="auto">
            <a:xfrm flipV="1">
              <a:off x="3696" y="2613"/>
              <a:ext cx="0" cy="2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6" name="Line 362">
              <a:extLst>
                <a:ext uri="{FF2B5EF4-FFF2-40B4-BE49-F238E27FC236}">
                  <a16:creationId xmlns:a16="http://schemas.microsoft.com/office/drawing/2014/main" id="{8520FC2A-2901-4ECB-B6EA-6E2A94F7507B}"/>
                </a:ext>
              </a:extLst>
            </p:cNvPr>
            <p:cNvSpPr>
              <a:spLocks noChangeShapeType="1"/>
            </p:cNvSpPr>
            <p:nvPr/>
          </p:nvSpPr>
          <p:spPr bwMode="auto">
            <a:xfrm flipH="1" flipV="1">
              <a:off x="3696" y="3210"/>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7" name="Line 363">
              <a:extLst>
                <a:ext uri="{FF2B5EF4-FFF2-40B4-BE49-F238E27FC236}">
                  <a16:creationId xmlns:a16="http://schemas.microsoft.com/office/drawing/2014/main" id="{99793A84-B885-4820-9723-1A3E993B4CDC}"/>
                </a:ext>
              </a:extLst>
            </p:cNvPr>
            <p:cNvSpPr>
              <a:spLocks noChangeShapeType="1"/>
            </p:cNvSpPr>
            <p:nvPr/>
          </p:nvSpPr>
          <p:spPr bwMode="auto">
            <a:xfrm flipV="1">
              <a:off x="3949" y="3214"/>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8" name="Line 364">
              <a:extLst>
                <a:ext uri="{FF2B5EF4-FFF2-40B4-BE49-F238E27FC236}">
                  <a16:creationId xmlns:a16="http://schemas.microsoft.com/office/drawing/2014/main" id="{40E0C543-5AE3-4410-B28C-8A516594170C}"/>
                </a:ext>
              </a:extLst>
            </p:cNvPr>
            <p:cNvSpPr>
              <a:spLocks noChangeShapeType="1"/>
            </p:cNvSpPr>
            <p:nvPr/>
          </p:nvSpPr>
          <p:spPr bwMode="auto">
            <a:xfrm flipH="1" flipV="1">
              <a:off x="3969" y="2613"/>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09" name="Line 365">
              <a:extLst>
                <a:ext uri="{FF2B5EF4-FFF2-40B4-BE49-F238E27FC236}">
                  <a16:creationId xmlns:a16="http://schemas.microsoft.com/office/drawing/2014/main" id="{5AFE10CF-FEA0-401D-BE3F-29CF77A549F7}"/>
                </a:ext>
              </a:extLst>
            </p:cNvPr>
            <p:cNvSpPr>
              <a:spLocks noChangeShapeType="1"/>
            </p:cNvSpPr>
            <p:nvPr/>
          </p:nvSpPr>
          <p:spPr bwMode="auto">
            <a:xfrm>
              <a:off x="3152" y="2613"/>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0" name="Line 366">
              <a:extLst>
                <a:ext uri="{FF2B5EF4-FFF2-40B4-BE49-F238E27FC236}">
                  <a16:creationId xmlns:a16="http://schemas.microsoft.com/office/drawing/2014/main" id="{6FAC312D-E5B7-4EE5-80B1-585AFB6FD482}"/>
                </a:ext>
              </a:extLst>
            </p:cNvPr>
            <p:cNvSpPr>
              <a:spLocks noChangeShapeType="1"/>
            </p:cNvSpPr>
            <p:nvPr/>
          </p:nvSpPr>
          <p:spPr bwMode="auto">
            <a:xfrm>
              <a:off x="3205" y="3402"/>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1" name="Line 367">
              <a:extLst>
                <a:ext uri="{FF2B5EF4-FFF2-40B4-BE49-F238E27FC236}">
                  <a16:creationId xmlns:a16="http://schemas.microsoft.com/office/drawing/2014/main" id="{D95ECB43-5BE1-4923-BA09-926BB69A25A8}"/>
                </a:ext>
              </a:extLst>
            </p:cNvPr>
            <p:cNvSpPr>
              <a:spLocks noChangeShapeType="1"/>
            </p:cNvSpPr>
            <p:nvPr/>
          </p:nvSpPr>
          <p:spPr bwMode="auto">
            <a:xfrm>
              <a:off x="3949" y="2613"/>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2" name="Line 368">
              <a:extLst>
                <a:ext uri="{FF2B5EF4-FFF2-40B4-BE49-F238E27FC236}">
                  <a16:creationId xmlns:a16="http://schemas.microsoft.com/office/drawing/2014/main" id="{7E2A3AE5-1E36-49E3-A476-785D453C6920}"/>
                </a:ext>
              </a:extLst>
            </p:cNvPr>
            <p:cNvSpPr>
              <a:spLocks noChangeShapeType="1"/>
            </p:cNvSpPr>
            <p:nvPr/>
          </p:nvSpPr>
          <p:spPr bwMode="auto">
            <a:xfrm>
              <a:off x="3949" y="3400"/>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3" name="Text Box 369">
              <a:extLst>
                <a:ext uri="{FF2B5EF4-FFF2-40B4-BE49-F238E27FC236}">
                  <a16:creationId xmlns:a16="http://schemas.microsoft.com/office/drawing/2014/main" id="{9DF70464-0067-4124-8F35-32DE0A531B3D}"/>
                </a:ext>
              </a:extLst>
            </p:cNvPr>
            <p:cNvSpPr txBox="1">
              <a:spLocks noChangeArrowheads="1"/>
            </p:cNvSpPr>
            <p:nvPr/>
          </p:nvSpPr>
          <p:spPr bwMode="auto">
            <a:xfrm>
              <a:off x="3969" y="31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14" name="Text Box 370">
              <a:extLst>
                <a:ext uri="{FF2B5EF4-FFF2-40B4-BE49-F238E27FC236}">
                  <a16:creationId xmlns:a16="http://schemas.microsoft.com/office/drawing/2014/main" id="{1F7DAE66-5073-4956-8300-7B7E1AE9DCB1}"/>
                </a:ext>
              </a:extLst>
            </p:cNvPr>
            <p:cNvSpPr txBox="1">
              <a:spLocks noChangeArrowheads="1"/>
            </p:cNvSpPr>
            <p:nvPr/>
          </p:nvSpPr>
          <p:spPr bwMode="auto">
            <a:xfrm>
              <a:off x="3470" y="26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15" name="Line 371">
              <a:extLst>
                <a:ext uri="{FF2B5EF4-FFF2-40B4-BE49-F238E27FC236}">
                  <a16:creationId xmlns:a16="http://schemas.microsoft.com/office/drawing/2014/main" id="{B6C22B92-566C-4320-9018-EE0A42CD9820}"/>
                </a:ext>
              </a:extLst>
            </p:cNvPr>
            <p:cNvSpPr>
              <a:spLocks noChangeShapeType="1"/>
            </p:cNvSpPr>
            <p:nvPr/>
          </p:nvSpPr>
          <p:spPr bwMode="auto">
            <a:xfrm>
              <a:off x="3205" y="2560"/>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6" name="Text Box 372">
              <a:extLst>
                <a:ext uri="{FF2B5EF4-FFF2-40B4-BE49-F238E27FC236}">
                  <a16:creationId xmlns:a16="http://schemas.microsoft.com/office/drawing/2014/main" id="{99A372DF-CA99-4C81-BE81-6F27DAA0F8E0}"/>
                </a:ext>
              </a:extLst>
            </p:cNvPr>
            <p:cNvSpPr txBox="1">
              <a:spLocks noChangeArrowheads="1"/>
            </p:cNvSpPr>
            <p:nvPr/>
          </p:nvSpPr>
          <p:spPr bwMode="auto">
            <a:xfrm>
              <a:off x="3379" y="284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17" name="Text Box 373">
              <a:extLst>
                <a:ext uri="{FF2B5EF4-FFF2-40B4-BE49-F238E27FC236}">
                  <a16:creationId xmlns:a16="http://schemas.microsoft.com/office/drawing/2014/main" id="{15DF9876-532C-41AB-B83C-DC1D4786C31C}"/>
                </a:ext>
              </a:extLst>
            </p:cNvPr>
            <p:cNvSpPr txBox="1">
              <a:spLocks noChangeArrowheads="1"/>
            </p:cNvSpPr>
            <p:nvPr/>
          </p:nvSpPr>
          <p:spPr bwMode="auto">
            <a:xfrm>
              <a:off x="3969" y="284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18" name="Text Box 374">
              <a:extLst>
                <a:ext uri="{FF2B5EF4-FFF2-40B4-BE49-F238E27FC236}">
                  <a16:creationId xmlns:a16="http://schemas.microsoft.com/office/drawing/2014/main" id="{B5F13632-BDEB-4546-A333-66E6EE962FEE}"/>
                </a:ext>
              </a:extLst>
            </p:cNvPr>
            <p:cNvSpPr txBox="1">
              <a:spLocks noChangeArrowheads="1"/>
            </p:cNvSpPr>
            <p:nvPr/>
          </p:nvSpPr>
          <p:spPr bwMode="auto">
            <a:xfrm>
              <a:off x="3069" y="258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19" name="Text Box 375">
              <a:extLst>
                <a:ext uri="{FF2B5EF4-FFF2-40B4-BE49-F238E27FC236}">
                  <a16:creationId xmlns:a16="http://schemas.microsoft.com/office/drawing/2014/main" id="{F2CE8653-B6D1-471D-9DD0-9FA6239FC1B4}"/>
                </a:ext>
              </a:extLst>
            </p:cNvPr>
            <p:cNvSpPr txBox="1">
              <a:spLocks noChangeArrowheads="1"/>
            </p:cNvSpPr>
            <p:nvPr/>
          </p:nvSpPr>
          <p:spPr bwMode="auto">
            <a:xfrm>
              <a:off x="3079" y="298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120" name="Text Box 376">
              <a:extLst>
                <a:ext uri="{FF2B5EF4-FFF2-40B4-BE49-F238E27FC236}">
                  <a16:creationId xmlns:a16="http://schemas.microsoft.com/office/drawing/2014/main" id="{7CCCEAB4-E7AA-46C0-B467-44009D6C40B6}"/>
                </a:ext>
              </a:extLst>
            </p:cNvPr>
            <p:cNvSpPr txBox="1">
              <a:spLocks noChangeArrowheads="1"/>
            </p:cNvSpPr>
            <p:nvPr/>
          </p:nvSpPr>
          <p:spPr bwMode="auto">
            <a:xfrm>
              <a:off x="3061" y="281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21" name="Text Box 377">
              <a:extLst>
                <a:ext uri="{FF2B5EF4-FFF2-40B4-BE49-F238E27FC236}">
                  <a16:creationId xmlns:a16="http://schemas.microsoft.com/office/drawing/2014/main" id="{A1FBC494-7470-4F22-B41E-CD41D0BEDB91}"/>
                </a:ext>
              </a:extLst>
            </p:cNvPr>
            <p:cNvSpPr txBox="1">
              <a:spLocks noChangeArrowheads="1"/>
            </p:cNvSpPr>
            <p:nvPr/>
          </p:nvSpPr>
          <p:spPr bwMode="auto">
            <a:xfrm>
              <a:off x="4347" y="259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22" name="Text Box 378">
              <a:extLst>
                <a:ext uri="{FF2B5EF4-FFF2-40B4-BE49-F238E27FC236}">
                  <a16:creationId xmlns:a16="http://schemas.microsoft.com/office/drawing/2014/main" id="{D9B07263-30CE-4F65-A198-66A6C97DF8CF}"/>
                </a:ext>
              </a:extLst>
            </p:cNvPr>
            <p:cNvSpPr txBox="1">
              <a:spLocks noChangeArrowheads="1"/>
            </p:cNvSpPr>
            <p:nvPr/>
          </p:nvSpPr>
          <p:spPr bwMode="auto">
            <a:xfrm>
              <a:off x="4345" y="30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123" name="Text Box 379">
              <a:extLst>
                <a:ext uri="{FF2B5EF4-FFF2-40B4-BE49-F238E27FC236}">
                  <a16:creationId xmlns:a16="http://schemas.microsoft.com/office/drawing/2014/main" id="{721FEB59-5923-437A-B365-BB17C4855C65}"/>
                </a:ext>
              </a:extLst>
            </p:cNvPr>
            <p:cNvSpPr txBox="1">
              <a:spLocks noChangeArrowheads="1"/>
            </p:cNvSpPr>
            <p:nvPr/>
          </p:nvSpPr>
          <p:spPr bwMode="auto">
            <a:xfrm>
              <a:off x="4359" y="286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24" name="Text Box 380">
              <a:extLst>
                <a:ext uri="{FF2B5EF4-FFF2-40B4-BE49-F238E27FC236}">
                  <a16:creationId xmlns:a16="http://schemas.microsoft.com/office/drawing/2014/main" id="{EA17C21B-85FB-40F6-8BEE-FF828354A28D}"/>
                </a:ext>
              </a:extLst>
            </p:cNvPr>
            <p:cNvSpPr txBox="1">
              <a:spLocks noChangeArrowheads="1"/>
            </p:cNvSpPr>
            <p:nvPr/>
          </p:nvSpPr>
          <p:spPr bwMode="auto">
            <a:xfrm>
              <a:off x="4195" y="2205"/>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25" name="Text Box 381">
              <a:extLst>
                <a:ext uri="{FF2B5EF4-FFF2-40B4-BE49-F238E27FC236}">
                  <a16:creationId xmlns:a16="http://schemas.microsoft.com/office/drawing/2014/main" id="{7AE261A3-D1C8-4372-A842-57A6910575FF}"/>
                </a:ext>
              </a:extLst>
            </p:cNvPr>
            <p:cNvSpPr txBox="1">
              <a:spLocks noChangeArrowheads="1"/>
            </p:cNvSpPr>
            <p:nvPr/>
          </p:nvSpPr>
          <p:spPr bwMode="auto">
            <a:xfrm>
              <a:off x="3685" y="2300"/>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2126" name="Oval 382">
              <a:extLst>
                <a:ext uri="{FF2B5EF4-FFF2-40B4-BE49-F238E27FC236}">
                  <a16:creationId xmlns:a16="http://schemas.microsoft.com/office/drawing/2014/main" id="{3EDAEE1F-EA57-478B-9D49-000F747DBC67}"/>
                </a:ext>
              </a:extLst>
            </p:cNvPr>
            <p:cNvSpPr>
              <a:spLocks noChangeArrowheads="1"/>
            </p:cNvSpPr>
            <p:nvPr/>
          </p:nvSpPr>
          <p:spPr bwMode="auto">
            <a:xfrm>
              <a:off x="3152" y="2611"/>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27" name="Oval 383">
              <a:extLst>
                <a:ext uri="{FF2B5EF4-FFF2-40B4-BE49-F238E27FC236}">
                  <a16:creationId xmlns:a16="http://schemas.microsoft.com/office/drawing/2014/main" id="{59050EC7-6D6C-464A-857A-DF0E5A729B23}"/>
                </a:ext>
              </a:extLst>
            </p:cNvPr>
            <p:cNvSpPr>
              <a:spLocks noChangeArrowheads="1"/>
            </p:cNvSpPr>
            <p:nvPr/>
          </p:nvSpPr>
          <p:spPr bwMode="auto">
            <a:xfrm>
              <a:off x="3157" y="337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28" name="Line 384">
              <a:extLst>
                <a:ext uri="{FF2B5EF4-FFF2-40B4-BE49-F238E27FC236}">
                  <a16:creationId xmlns:a16="http://schemas.microsoft.com/office/drawing/2014/main" id="{5D80E839-0A64-4FF7-959B-A67BF1B62E67}"/>
                </a:ext>
              </a:extLst>
            </p:cNvPr>
            <p:cNvSpPr>
              <a:spLocks noChangeShapeType="1"/>
            </p:cNvSpPr>
            <p:nvPr/>
          </p:nvSpPr>
          <p:spPr bwMode="auto">
            <a:xfrm flipH="1">
              <a:off x="4105" y="2568"/>
              <a:ext cx="288"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29" name="Oval 385">
              <a:extLst>
                <a:ext uri="{FF2B5EF4-FFF2-40B4-BE49-F238E27FC236}">
                  <a16:creationId xmlns:a16="http://schemas.microsoft.com/office/drawing/2014/main" id="{87914D93-F78A-4831-9E05-3B51D2FF8900}"/>
                </a:ext>
              </a:extLst>
            </p:cNvPr>
            <p:cNvSpPr>
              <a:spLocks noChangeArrowheads="1"/>
            </p:cNvSpPr>
            <p:nvPr/>
          </p:nvSpPr>
          <p:spPr bwMode="auto">
            <a:xfrm>
              <a:off x="4429" y="337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0" name="Oval 386">
              <a:extLst>
                <a:ext uri="{FF2B5EF4-FFF2-40B4-BE49-F238E27FC236}">
                  <a16:creationId xmlns:a16="http://schemas.microsoft.com/office/drawing/2014/main" id="{1F499811-7725-4024-90E9-FA77542DD2B1}"/>
                </a:ext>
              </a:extLst>
            </p:cNvPr>
            <p:cNvSpPr>
              <a:spLocks noChangeArrowheads="1"/>
            </p:cNvSpPr>
            <p:nvPr/>
          </p:nvSpPr>
          <p:spPr bwMode="auto">
            <a:xfrm>
              <a:off x="4423" y="2575"/>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1" name="Arc 387">
              <a:extLst>
                <a:ext uri="{FF2B5EF4-FFF2-40B4-BE49-F238E27FC236}">
                  <a16:creationId xmlns:a16="http://schemas.microsoft.com/office/drawing/2014/main" id="{2C83632C-65C1-42C8-BAE3-93EF28BCF98A}"/>
                </a:ext>
              </a:extLst>
            </p:cNvPr>
            <p:cNvSpPr>
              <a:spLocks/>
            </p:cNvSpPr>
            <p:nvPr/>
          </p:nvSpPr>
          <p:spPr bwMode="auto">
            <a:xfrm flipH="1">
              <a:off x="3589" y="2499"/>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2" name="Arc 388">
              <a:extLst>
                <a:ext uri="{FF2B5EF4-FFF2-40B4-BE49-F238E27FC236}">
                  <a16:creationId xmlns:a16="http://schemas.microsoft.com/office/drawing/2014/main" id="{F90563AE-78B0-4771-9F8F-1C0A37940960}"/>
                </a:ext>
              </a:extLst>
            </p:cNvPr>
            <p:cNvSpPr>
              <a:spLocks/>
            </p:cNvSpPr>
            <p:nvPr/>
          </p:nvSpPr>
          <p:spPr bwMode="auto">
            <a:xfrm>
              <a:off x="3895" y="2507"/>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33" name="Group 389">
              <a:extLst>
                <a:ext uri="{FF2B5EF4-FFF2-40B4-BE49-F238E27FC236}">
                  <a16:creationId xmlns:a16="http://schemas.microsoft.com/office/drawing/2014/main" id="{7F670DA7-F641-422D-80E4-07D90522A48A}"/>
                </a:ext>
              </a:extLst>
            </p:cNvPr>
            <p:cNvGrpSpPr>
              <a:grpSpLocks/>
            </p:cNvGrpSpPr>
            <p:nvPr/>
          </p:nvGrpSpPr>
          <p:grpSpPr bwMode="auto">
            <a:xfrm rot="10800000">
              <a:off x="3878" y="2840"/>
              <a:ext cx="91" cy="363"/>
              <a:chOff x="2744" y="2931"/>
              <a:chExt cx="57" cy="283"/>
            </a:xfrm>
          </p:grpSpPr>
          <p:sp>
            <p:nvSpPr>
              <p:cNvPr id="32134" name="Arc 390">
                <a:extLst>
                  <a:ext uri="{FF2B5EF4-FFF2-40B4-BE49-F238E27FC236}">
                    <a16:creationId xmlns:a16="http://schemas.microsoft.com/office/drawing/2014/main" id="{59798323-E125-485C-B37F-5E84E0C1359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5" name="Arc 391">
                <a:extLst>
                  <a:ext uri="{FF2B5EF4-FFF2-40B4-BE49-F238E27FC236}">
                    <a16:creationId xmlns:a16="http://schemas.microsoft.com/office/drawing/2014/main" id="{A8C16A3F-BE08-4E87-A179-277ACF49BA4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6" name="Arc 392">
                <a:extLst>
                  <a:ext uri="{FF2B5EF4-FFF2-40B4-BE49-F238E27FC236}">
                    <a16:creationId xmlns:a16="http://schemas.microsoft.com/office/drawing/2014/main" id="{B56D7B85-6818-4C33-858A-E21FA57C266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137" name="Group 393">
              <a:extLst>
                <a:ext uri="{FF2B5EF4-FFF2-40B4-BE49-F238E27FC236}">
                  <a16:creationId xmlns:a16="http://schemas.microsoft.com/office/drawing/2014/main" id="{B0CD02C8-1A42-4BE6-9F5B-F7EFF6B6CDAE}"/>
                </a:ext>
              </a:extLst>
            </p:cNvPr>
            <p:cNvGrpSpPr>
              <a:grpSpLocks/>
            </p:cNvGrpSpPr>
            <p:nvPr/>
          </p:nvGrpSpPr>
          <p:grpSpPr bwMode="auto">
            <a:xfrm>
              <a:off x="3696" y="2840"/>
              <a:ext cx="91" cy="363"/>
              <a:chOff x="2744" y="2931"/>
              <a:chExt cx="57" cy="283"/>
            </a:xfrm>
          </p:grpSpPr>
          <p:sp>
            <p:nvSpPr>
              <p:cNvPr id="32138" name="Arc 394">
                <a:extLst>
                  <a:ext uri="{FF2B5EF4-FFF2-40B4-BE49-F238E27FC236}">
                    <a16:creationId xmlns:a16="http://schemas.microsoft.com/office/drawing/2014/main" id="{4E2315A5-EFB3-471F-AFF7-27F2FE245A7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39" name="Arc 395">
                <a:extLst>
                  <a:ext uri="{FF2B5EF4-FFF2-40B4-BE49-F238E27FC236}">
                    <a16:creationId xmlns:a16="http://schemas.microsoft.com/office/drawing/2014/main" id="{9E4866F0-9B22-4A96-8C04-437F6C2DAB4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0" name="Arc 396">
                <a:extLst>
                  <a:ext uri="{FF2B5EF4-FFF2-40B4-BE49-F238E27FC236}">
                    <a16:creationId xmlns:a16="http://schemas.microsoft.com/office/drawing/2014/main" id="{64A19E25-9EC4-42BA-96F0-088C027CB0A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141" name="Group 397">
            <a:extLst>
              <a:ext uri="{FF2B5EF4-FFF2-40B4-BE49-F238E27FC236}">
                <a16:creationId xmlns:a16="http://schemas.microsoft.com/office/drawing/2014/main" id="{145547E4-A017-4E13-B3D8-68A99742ECB4}"/>
              </a:ext>
            </a:extLst>
          </p:cNvPr>
          <p:cNvGrpSpPr>
            <a:grpSpLocks/>
          </p:cNvGrpSpPr>
          <p:nvPr/>
        </p:nvGrpSpPr>
        <p:grpSpPr bwMode="auto">
          <a:xfrm>
            <a:off x="4787900" y="4149725"/>
            <a:ext cx="2498725" cy="1958975"/>
            <a:chOff x="657" y="1797"/>
            <a:chExt cx="1574" cy="1234"/>
          </a:xfrm>
        </p:grpSpPr>
        <p:sp>
          <p:nvSpPr>
            <p:cNvPr id="32142" name="Text Box 398">
              <a:extLst>
                <a:ext uri="{FF2B5EF4-FFF2-40B4-BE49-F238E27FC236}">
                  <a16:creationId xmlns:a16="http://schemas.microsoft.com/office/drawing/2014/main" id="{C85C5614-EDF6-47E3-895D-E2B2D5354179}"/>
                </a:ext>
              </a:extLst>
            </p:cNvPr>
            <p:cNvSpPr txBox="1">
              <a:spLocks noChangeArrowheads="1"/>
            </p:cNvSpPr>
            <p:nvPr/>
          </p:nvSpPr>
          <p:spPr bwMode="auto">
            <a:xfrm>
              <a:off x="839" y="1810"/>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43" name="Line 399">
              <a:extLst>
                <a:ext uri="{FF2B5EF4-FFF2-40B4-BE49-F238E27FC236}">
                  <a16:creationId xmlns:a16="http://schemas.microsoft.com/office/drawing/2014/main" id="{87AB7B1C-6E53-454F-BB79-E63A1CC36061}"/>
                </a:ext>
              </a:extLst>
            </p:cNvPr>
            <p:cNvSpPr>
              <a:spLocks noChangeShapeType="1"/>
            </p:cNvSpPr>
            <p:nvPr/>
          </p:nvSpPr>
          <p:spPr bwMode="auto">
            <a:xfrm flipV="1">
              <a:off x="1292" y="2205"/>
              <a:ext cx="0" cy="2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4" name="Line 400">
              <a:extLst>
                <a:ext uri="{FF2B5EF4-FFF2-40B4-BE49-F238E27FC236}">
                  <a16:creationId xmlns:a16="http://schemas.microsoft.com/office/drawing/2014/main" id="{9F30E7FD-360A-4132-9DBD-59E3E87E2107}"/>
                </a:ext>
              </a:extLst>
            </p:cNvPr>
            <p:cNvSpPr>
              <a:spLocks noChangeShapeType="1"/>
            </p:cNvSpPr>
            <p:nvPr/>
          </p:nvSpPr>
          <p:spPr bwMode="auto">
            <a:xfrm flipH="1" flipV="1">
              <a:off x="1292" y="2802"/>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5" name="Line 401">
              <a:extLst>
                <a:ext uri="{FF2B5EF4-FFF2-40B4-BE49-F238E27FC236}">
                  <a16:creationId xmlns:a16="http://schemas.microsoft.com/office/drawing/2014/main" id="{6F901496-D115-4EB8-AC1C-FE7A5FE0355F}"/>
                </a:ext>
              </a:extLst>
            </p:cNvPr>
            <p:cNvSpPr>
              <a:spLocks noChangeShapeType="1"/>
            </p:cNvSpPr>
            <p:nvPr/>
          </p:nvSpPr>
          <p:spPr bwMode="auto">
            <a:xfrm flipV="1">
              <a:off x="1545" y="2806"/>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6" name="Line 402">
              <a:extLst>
                <a:ext uri="{FF2B5EF4-FFF2-40B4-BE49-F238E27FC236}">
                  <a16:creationId xmlns:a16="http://schemas.microsoft.com/office/drawing/2014/main" id="{8D1A91BF-1CB4-4BCC-9A32-7ADCBAB99E73}"/>
                </a:ext>
              </a:extLst>
            </p:cNvPr>
            <p:cNvSpPr>
              <a:spLocks noChangeShapeType="1"/>
            </p:cNvSpPr>
            <p:nvPr/>
          </p:nvSpPr>
          <p:spPr bwMode="auto">
            <a:xfrm flipH="1" flipV="1">
              <a:off x="1565" y="2205"/>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7" name="Line 403">
              <a:extLst>
                <a:ext uri="{FF2B5EF4-FFF2-40B4-BE49-F238E27FC236}">
                  <a16:creationId xmlns:a16="http://schemas.microsoft.com/office/drawing/2014/main" id="{9BF863CF-3646-44FA-94C9-CA6D54063238}"/>
                </a:ext>
              </a:extLst>
            </p:cNvPr>
            <p:cNvSpPr>
              <a:spLocks noChangeShapeType="1"/>
            </p:cNvSpPr>
            <p:nvPr/>
          </p:nvSpPr>
          <p:spPr bwMode="auto">
            <a:xfrm>
              <a:off x="748" y="2205"/>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8" name="Line 404">
              <a:extLst>
                <a:ext uri="{FF2B5EF4-FFF2-40B4-BE49-F238E27FC236}">
                  <a16:creationId xmlns:a16="http://schemas.microsoft.com/office/drawing/2014/main" id="{68C50073-1CA1-42B9-8865-43C73976D9D1}"/>
                </a:ext>
              </a:extLst>
            </p:cNvPr>
            <p:cNvSpPr>
              <a:spLocks noChangeShapeType="1"/>
            </p:cNvSpPr>
            <p:nvPr/>
          </p:nvSpPr>
          <p:spPr bwMode="auto">
            <a:xfrm>
              <a:off x="801" y="2994"/>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49" name="Line 405">
              <a:extLst>
                <a:ext uri="{FF2B5EF4-FFF2-40B4-BE49-F238E27FC236}">
                  <a16:creationId xmlns:a16="http://schemas.microsoft.com/office/drawing/2014/main" id="{B2E811FD-AE66-483C-A18A-96E3E8AB8C4B}"/>
                </a:ext>
              </a:extLst>
            </p:cNvPr>
            <p:cNvSpPr>
              <a:spLocks noChangeShapeType="1"/>
            </p:cNvSpPr>
            <p:nvPr/>
          </p:nvSpPr>
          <p:spPr bwMode="auto">
            <a:xfrm>
              <a:off x="1545" y="2205"/>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0" name="Line 406">
              <a:extLst>
                <a:ext uri="{FF2B5EF4-FFF2-40B4-BE49-F238E27FC236}">
                  <a16:creationId xmlns:a16="http://schemas.microsoft.com/office/drawing/2014/main" id="{7F13CEA5-ACE6-41C9-BB19-C2EC07AF1768}"/>
                </a:ext>
              </a:extLst>
            </p:cNvPr>
            <p:cNvSpPr>
              <a:spLocks noChangeShapeType="1"/>
            </p:cNvSpPr>
            <p:nvPr/>
          </p:nvSpPr>
          <p:spPr bwMode="auto">
            <a:xfrm>
              <a:off x="1545" y="2992"/>
              <a:ext cx="4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1" name="Text Box 407">
              <a:extLst>
                <a:ext uri="{FF2B5EF4-FFF2-40B4-BE49-F238E27FC236}">
                  <a16:creationId xmlns:a16="http://schemas.microsoft.com/office/drawing/2014/main" id="{0A349E62-107E-4399-8202-5385A57E9D09}"/>
                </a:ext>
              </a:extLst>
            </p:cNvPr>
            <p:cNvSpPr txBox="1">
              <a:spLocks noChangeArrowheads="1"/>
            </p:cNvSpPr>
            <p:nvPr/>
          </p:nvSpPr>
          <p:spPr bwMode="auto">
            <a:xfrm>
              <a:off x="1565" y="270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52" name="Text Box 408">
              <a:extLst>
                <a:ext uri="{FF2B5EF4-FFF2-40B4-BE49-F238E27FC236}">
                  <a16:creationId xmlns:a16="http://schemas.microsoft.com/office/drawing/2014/main" id="{4470308B-DAC9-4D17-A39E-84BF34E022D1}"/>
                </a:ext>
              </a:extLst>
            </p:cNvPr>
            <p:cNvSpPr txBox="1">
              <a:spLocks noChangeArrowheads="1"/>
            </p:cNvSpPr>
            <p:nvPr/>
          </p:nvSpPr>
          <p:spPr bwMode="auto">
            <a:xfrm>
              <a:off x="1066"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53" name="Line 409">
              <a:extLst>
                <a:ext uri="{FF2B5EF4-FFF2-40B4-BE49-F238E27FC236}">
                  <a16:creationId xmlns:a16="http://schemas.microsoft.com/office/drawing/2014/main" id="{00AE115F-D441-45AE-A3FD-06E3B87FD338}"/>
                </a:ext>
              </a:extLst>
            </p:cNvPr>
            <p:cNvSpPr>
              <a:spLocks noChangeShapeType="1"/>
            </p:cNvSpPr>
            <p:nvPr/>
          </p:nvSpPr>
          <p:spPr bwMode="auto">
            <a:xfrm>
              <a:off x="801" y="2152"/>
              <a:ext cx="288"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4" name="Text Box 410">
              <a:extLst>
                <a:ext uri="{FF2B5EF4-FFF2-40B4-BE49-F238E27FC236}">
                  <a16:creationId xmlns:a16="http://schemas.microsoft.com/office/drawing/2014/main" id="{CD690830-3373-435B-BC8B-6A2CAAD98A02}"/>
                </a:ext>
              </a:extLst>
            </p:cNvPr>
            <p:cNvSpPr txBox="1">
              <a:spLocks noChangeArrowheads="1"/>
            </p:cNvSpPr>
            <p:nvPr/>
          </p:nvSpPr>
          <p:spPr bwMode="auto">
            <a:xfrm>
              <a:off x="975" y="24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55" name="Text Box 411">
              <a:extLst>
                <a:ext uri="{FF2B5EF4-FFF2-40B4-BE49-F238E27FC236}">
                  <a16:creationId xmlns:a16="http://schemas.microsoft.com/office/drawing/2014/main" id="{3891AFFF-F37F-43AF-B72A-9DC8E59B8B28}"/>
                </a:ext>
              </a:extLst>
            </p:cNvPr>
            <p:cNvSpPr txBox="1">
              <a:spLocks noChangeArrowheads="1"/>
            </p:cNvSpPr>
            <p:nvPr/>
          </p:nvSpPr>
          <p:spPr bwMode="auto">
            <a:xfrm>
              <a:off x="1565" y="24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56" name="Text Box 412">
              <a:extLst>
                <a:ext uri="{FF2B5EF4-FFF2-40B4-BE49-F238E27FC236}">
                  <a16:creationId xmlns:a16="http://schemas.microsoft.com/office/drawing/2014/main" id="{FD3074ED-2426-45C6-90EC-3C1C5AE8D470}"/>
                </a:ext>
              </a:extLst>
            </p:cNvPr>
            <p:cNvSpPr txBox="1">
              <a:spLocks noChangeArrowheads="1"/>
            </p:cNvSpPr>
            <p:nvPr/>
          </p:nvSpPr>
          <p:spPr bwMode="auto">
            <a:xfrm>
              <a:off x="665" y="217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57" name="Text Box 413">
              <a:extLst>
                <a:ext uri="{FF2B5EF4-FFF2-40B4-BE49-F238E27FC236}">
                  <a16:creationId xmlns:a16="http://schemas.microsoft.com/office/drawing/2014/main" id="{E118BB8F-3EE9-4D1A-A17E-4614BFA10EAB}"/>
                </a:ext>
              </a:extLst>
            </p:cNvPr>
            <p:cNvSpPr txBox="1">
              <a:spLocks noChangeArrowheads="1"/>
            </p:cNvSpPr>
            <p:nvPr/>
          </p:nvSpPr>
          <p:spPr bwMode="auto">
            <a:xfrm>
              <a:off x="675" y="2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158" name="Text Box 414">
              <a:extLst>
                <a:ext uri="{FF2B5EF4-FFF2-40B4-BE49-F238E27FC236}">
                  <a16:creationId xmlns:a16="http://schemas.microsoft.com/office/drawing/2014/main" id="{A1E4B301-C6A7-4081-8BB7-D54B67041B3C}"/>
                </a:ext>
              </a:extLst>
            </p:cNvPr>
            <p:cNvSpPr txBox="1">
              <a:spLocks noChangeArrowheads="1"/>
            </p:cNvSpPr>
            <p:nvPr/>
          </p:nvSpPr>
          <p:spPr bwMode="auto">
            <a:xfrm>
              <a:off x="657" y="240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2159" name="Text Box 415">
              <a:extLst>
                <a:ext uri="{FF2B5EF4-FFF2-40B4-BE49-F238E27FC236}">
                  <a16:creationId xmlns:a16="http://schemas.microsoft.com/office/drawing/2014/main" id="{CDA05606-074A-4320-836C-1C37592E9315}"/>
                </a:ext>
              </a:extLst>
            </p:cNvPr>
            <p:cNvSpPr txBox="1">
              <a:spLocks noChangeArrowheads="1"/>
            </p:cNvSpPr>
            <p:nvPr/>
          </p:nvSpPr>
          <p:spPr bwMode="auto">
            <a:xfrm>
              <a:off x="1973" y="270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160" name="Text Box 416">
              <a:extLst>
                <a:ext uri="{FF2B5EF4-FFF2-40B4-BE49-F238E27FC236}">
                  <a16:creationId xmlns:a16="http://schemas.microsoft.com/office/drawing/2014/main" id="{349773F4-919B-4B2B-B628-A26A40B231AF}"/>
                </a:ext>
              </a:extLst>
            </p:cNvPr>
            <p:cNvSpPr txBox="1">
              <a:spLocks noChangeArrowheads="1"/>
            </p:cNvSpPr>
            <p:nvPr/>
          </p:nvSpPr>
          <p:spPr bwMode="auto">
            <a:xfrm>
              <a:off x="1973"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2161" name="Text Box 417">
              <a:extLst>
                <a:ext uri="{FF2B5EF4-FFF2-40B4-BE49-F238E27FC236}">
                  <a16:creationId xmlns:a16="http://schemas.microsoft.com/office/drawing/2014/main" id="{5638E96D-E3C4-4017-9141-4CB4C69F9819}"/>
                </a:ext>
              </a:extLst>
            </p:cNvPr>
            <p:cNvSpPr txBox="1">
              <a:spLocks noChangeArrowheads="1"/>
            </p:cNvSpPr>
            <p:nvPr/>
          </p:nvSpPr>
          <p:spPr bwMode="auto">
            <a:xfrm>
              <a:off x="1927" y="234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62" name="Text Box 418">
              <a:extLst>
                <a:ext uri="{FF2B5EF4-FFF2-40B4-BE49-F238E27FC236}">
                  <a16:creationId xmlns:a16="http://schemas.microsoft.com/office/drawing/2014/main" id="{C1886F8A-3768-440C-96BB-2425E1F409B5}"/>
                </a:ext>
              </a:extLst>
            </p:cNvPr>
            <p:cNvSpPr txBox="1">
              <a:spLocks noChangeArrowheads="1"/>
            </p:cNvSpPr>
            <p:nvPr/>
          </p:nvSpPr>
          <p:spPr bwMode="auto">
            <a:xfrm>
              <a:off x="1791" y="179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2163" name="Text Box 419">
              <a:extLst>
                <a:ext uri="{FF2B5EF4-FFF2-40B4-BE49-F238E27FC236}">
                  <a16:creationId xmlns:a16="http://schemas.microsoft.com/office/drawing/2014/main" id="{747B2C30-3CE4-4485-A972-CB4F6A2716AE}"/>
                </a:ext>
              </a:extLst>
            </p:cNvPr>
            <p:cNvSpPr txBox="1">
              <a:spLocks noChangeArrowheads="1"/>
            </p:cNvSpPr>
            <p:nvPr/>
          </p:nvSpPr>
          <p:spPr bwMode="auto">
            <a:xfrm>
              <a:off x="1281" y="1892"/>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32164" name="Oval 420">
              <a:extLst>
                <a:ext uri="{FF2B5EF4-FFF2-40B4-BE49-F238E27FC236}">
                  <a16:creationId xmlns:a16="http://schemas.microsoft.com/office/drawing/2014/main" id="{32B254FB-5938-4847-B09D-CE43DD54AE7B}"/>
                </a:ext>
              </a:extLst>
            </p:cNvPr>
            <p:cNvSpPr>
              <a:spLocks noChangeArrowheads="1"/>
            </p:cNvSpPr>
            <p:nvPr/>
          </p:nvSpPr>
          <p:spPr bwMode="auto">
            <a:xfrm>
              <a:off x="748" y="220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 name="Oval 421">
              <a:extLst>
                <a:ext uri="{FF2B5EF4-FFF2-40B4-BE49-F238E27FC236}">
                  <a16:creationId xmlns:a16="http://schemas.microsoft.com/office/drawing/2014/main" id="{05CB5A64-8EAB-4B1C-99D3-FD1562247912}"/>
                </a:ext>
              </a:extLst>
            </p:cNvPr>
            <p:cNvSpPr>
              <a:spLocks noChangeArrowheads="1"/>
            </p:cNvSpPr>
            <p:nvPr/>
          </p:nvSpPr>
          <p:spPr bwMode="auto">
            <a:xfrm>
              <a:off x="753" y="2968"/>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6" name="Line 422">
              <a:extLst>
                <a:ext uri="{FF2B5EF4-FFF2-40B4-BE49-F238E27FC236}">
                  <a16:creationId xmlns:a16="http://schemas.microsoft.com/office/drawing/2014/main" id="{0946CD7A-B314-4104-8691-C7B4B431BFCB}"/>
                </a:ext>
              </a:extLst>
            </p:cNvPr>
            <p:cNvSpPr>
              <a:spLocks noChangeShapeType="1"/>
            </p:cNvSpPr>
            <p:nvPr/>
          </p:nvSpPr>
          <p:spPr bwMode="auto">
            <a:xfrm flipH="1">
              <a:off x="1701" y="2160"/>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7" name="Oval 423">
              <a:extLst>
                <a:ext uri="{FF2B5EF4-FFF2-40B4-BE49-F238E27FC236}">
                  <a16:creationId xmlns:a16="http://schemas.microsoft.com/office/drawing/2014/main" id="{F3303B2F-D3BB-4CBB-AC71-4C9924616081}"/>
                </a:ext>
              </a:extLst>
            </p:cNvPr>
            <p:cNvSpPr>
              <a:spLocks noChangeArrowheads="1"/>
            </p:cNvSpPr>
            <p:nvPr/>
          </p:nvSpPr>
          <p:spPr bwMode="auto">
            <a:xfrm>
              <a:off x="2025" y="2968"/>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8" name="Oval 424">
              <a:extLst>
                <a:ext uri="{FF2B5EF4-FFF2-40B4-BE49-F238E27FC236}">
                  <a16:creationId xmlns:a16="http://schemas.microsoft.com/office/drawing/2014/main" id="{9574E30F-08AF-4D8C-A573-80CF944599B6}"/>
                </a:ext>
              </a:extLst>
            </p:cNvPr>
            <p:cNvSpPr>
              <a:spLocks noChangeArrowheads="1"/>
            </p:cNvSpPr>
            <p:nvPr/>
          </p:nvSpPr>
          <p:spPr bwMode="auto">
            <a:xfrm>
              <a:off x="2019" y="2167"/>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9" name="Arc 425">
              <a:extLst>
                <a:ext uri="{FF2B5EF4-FFF2-40B4-BE49-F238E27FC236}">
                  <a16:creationId xmlns:a16="http://schemas.microsoft.com/office/drawing/2014/main" id="{922D8D3B-A5AB-4104-80B0-40BA22F9C345}"/>
                </a:ext>
              </a:extLst>
            </p:cNvPr>
            <p:cNvSpPr>
              <a:spLocks/>
            </p:cNvSpPr>
            <p:nvPr/>
          </p:nvSpPr>
          <p:spPr bwMode="auto">
            <a:xfrm flipH="1">
              <a:off x="1185" y="2091"/>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70" name="Arc 426">
              <a:extLst>
                <a:ext uri="{FF2B5EF4-FFF2-40B4-BE49-F238E27FC236}">
                  <a16:creationId xmlns:a16="http://schemas.microsoft.com/office/drawing/2014/main" id="{4B9FABE5-E6ED-4AF3-8DB9-A5D46E2EB2D8}"/>
                </a:ext>
              </a:extLst>
            </p:cNvPr>
            <p:cNvSpPr>
              <a:spLocks/>
            </p:cNvSpPr>
            <p:nvPr/>
          </p:nvSpPr>
          <p:spPr bwMode="auto">
            <a:xfrm>
              <a:off x="1491" y="2099"/>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71" name="Group 427">
              <a:extLst>
                <a:ext uri="{FF2B5EF4-FFF2-40B4-BE49-F238E27FC236}">
                  <a16:creationId xmlns:a16="http://schemas.microsoft.com/office/drawing/2014/main" id="{0491DE74-E818-4AAA-8A24-535917479316}"/>
                </a:ext>
              </a:extLst>
            </p:cNvPr>
            <p:cNvGrpSpPr>
              <a:grpSpLocks/>
            </p:cNvGrpSpPr>
            <p:nvPr/>
          </p:nvGrpSpPr>
          <p:grpSpPr bwMode="auto">
            <a:xfrm rot="10800000">
              <a:off x="1474" y="2432"/>
              <a:ext cx="91" cy="363"/>
              <a:chOff x="2744" y="2931"/>
              <a:chExt cx="57" cy="283"/>
            </a:xfrm>
          </p:grpSpPr>
          <p:sp>
            <p:nvSpPr>
              <p:cNvPr id="32172" name="Arc 428">
                <a:extLst>
                  <a:ext uri="{FF2B5EF4-FFF2-40B4-BE49-F238E27FC236}">
                    <a16:creationId xmlns:a16="http://schemas.microsoft.com/office/drawing/2014/main" id="{9FF967D7-AC36-4765-92A0-0B559B97947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73" name="Arc 429">
                <a:extLst>
                  <a:ext uri="{FF2B5EF4-FFF2-40B4-BE49-F238E27FC236}">
                    <a16:creationId xmlns:a16="http://schemas.microsoft.com/office/drawing/2014/main" id="{8403D360-A44B-4EEC-8D3A-596B49241C4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74" name="Arc 430">
                <a:extLst>
                  <a:ext uri="{FF2B5EF4-FFF2-40B4-BE49-F238E27FC236}">
                    <a16:creationId xmlns:a16="http://schemas.microsoft.com/office/drawing/2014/main" id="{589BB5C9-DE69-447F-94B8-1D593CD1253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175" name="Group 431">
              <a:extLst>
                <a:ext uri="{FF2B5EF4-FFF2-40B4-BE49-F238E27FC236}">
                  <a16:creationId xmlns:a16="http://schemas.microsoft.com/office/drawing/2014/main" id="{755A3477-A877-4CA6-A7D8-A811C5B64CE3}"/>
                </a:ext>
              </a:extLst>
            </p:cNvPr>
            <p:cNvGrpSpPr>
              <a:grpSpLocks/>
            </p:cNvGrpSpPr>
            <p:nvPr/>
          </p:nvGrpSpPr>
          <p:grpSpPr bwMode="auto">
            <a:xfrm>
              <a:off x="1292" y="2432"/>
              <a:ext cx="91" cy="363"/>
              <a:chOff x="2744" y="2931"/>
              <a:chExt cx="57" cy="283"/>
            </a:xfrm>
          </p:grpSpPr>
          <p:sp>
            <p:nvSpPr>
              <p:cNvPr id="32176" name="Arc 432">
                <a:extLst>
                  <a:ext uri="{FF2B5EF4-FFF2-40B4-BE49-F238E27FC236}">
                    <a16:creationId xmlns:a16="http://schemas.microsoft.com/office/drawing/2014/main" id="{6D03C9D0-0121-40D4-B6C5-34BBD931AF1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77" name="Arc 433">
                <a:extLst>
                  <a:ext uri="{FF2B5EF4-FFF2-40B4-BE49-F238E27FC236}">
                    <a16:creationId xmlns:a16="http://schemas.microsoft.com/office/drawing/2014/main" id="{6AF2E103-91B3-4453-8BE9-2882D162564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78" name="Arc 434">
                <a:extLst>
                  <a:ext uri="{FF2B5EF4-FFF2-40B4-BE49-F238E27FC236}">
                    <a16:creationId xmlns:a16="http://schemas.microsoft.com/office/drawing/2014/main" id="{3F92CBBB-B34E-4431-B74D-17B3B1998DC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182" name="Group 438">
            <a:extLst>
              <a:ext uri="{FF2B5EF4-FFF2-40B4-BE49-F238E27FC236}">
                <a16:creationId xmlns:a16="http://schemas.microsoft.com/office/drawing/2014/main" id="{1F1B48E5-24D5-4560-A1C6-043CFE555E2A}"/>
              </a:ext>
            </a:extLst>
          </p:cNvPr>
          <p:cNvGrpSpPr>
            <a:grpSpLocks/>
          </p:cNvGrpSpPr>
          <p:nvPr/>
        </p:nvGrpSpPr>
        <p:grpSpPr bwMode="auto">
          <a:xfrm>
            <a:off x="6588125" y="6446838"/>
            <a:ext cx="792163" cy="366712"/>
            <a:chOff x="4649" y="4020"/>
            <a:chExt cx="499" cy="231"/>
          </a:xfrm>
        </p:grpSpPr>
        <p:pic>
          <p:nvPicPr>
            <p:cNvPr id="32183" name="Picture 439" descr="78900">
              <a:extLst>
                <a:ext uri="{FF2B5EF4-FFF2-40B4-BE49-F238E27FC236}">
                  <a16:creationId xmlns:a16="http://schemas.microsoft.com/office/drawing/2014/main" id="{9932E08B-8DCC-45D6-992D-FE773CAFB8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184" name="Text Box 440">
              <a:hlinkClick r:id="" action="ppaction://hlinkshowjump?jump=firstslide"/>
              <a:extLst>
                <a:ext uri="{FF2B5EF4-FFF2-40B4-BE49-F238E27FC236}">
                  <a16:creationId xmlns:a16="http://schemas.microsoft.com/office/drawing/2014/main" id="{E355C45F-A221-48D6-AA29-5E9B1C87CD3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8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8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0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00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0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a:extLst>
              <a:ext uri="{FF2B5EF4-FFF2-40B4-BE49-F238E27FC236}">
                <a16:creationId xmlns:a16="http://schemas.microsoft.com/office/drawing/2014/main" id="{39395AE9-A3C7-4408-BA95-5F1EEA09C156}"/>
              </a:ext>
            </a:extLst>
          </p:cNvPr>
          <p:cNvSpPr txBox="1">
            <a:spLocks noChangeArrowheads="1"/>
          </p:cNvSpPr>
          <p:nvPr/>
        </p:nvSpPr>
        <p:spPr bwMode="auto">
          <a:xfrm>
            <a:off x="250825" y="333375"/>
            <a:ext cx="6096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p>
        </p:txBody>
      </p:sp>
      <p:grpSp>
        <p:nvGrpSpPr>
          <p:cNvPr id="30853" name="Group 133">
            <a:extLst>
              <a:ext uri="{FF2B5EF4-FFF2-40B4-BE49-F238E27FC236}">
                <a16:creationId xmlns:a16="http://schemas.microsoft.com/office/drawing/2014/main" id="{C71F3576-4586-42AC-8E8C-FF311CE07D23}"/>
              </a:ext>
            </a:extLst>
          </p:cNvPr>
          <p:cNvGrpSpPr>
            <a:grpSpLocks/>
          </p:cNvGrpSpPr>
          <p:nvPr/>
        </p:nvGrpSpPr>
        <p:grpSpPr bwMode="auto">
          <a:xfrm>
            <a:off x="5219700" y="981075"/>
            <a:ext cx="3097213" cy="2103438"/>
            <a:chOff x="3107" y="618"/>
            <a:chExt cx="1951" cy="1325"/>
          </a:xfrm>
        </p:grpSpPr>
        <p:sp>
          <p:nvSpPr>
            <p:cNvPr id="30782" name="Line 62">
              <a:extLst>
                <a:ext uri="{FF2B5EF4-FFF2-40B4-BE49-F238E27FC236}">
                  <a16:creationId xmlns:a16="http://schemas.microsoft.com/office/drawing/2014/main" id="{EBE53C98-78A9-486C-A8AF-D1695027F8DC}"/>
                </a:ext>
              </a:extLst>
            </p:cNvPr>
            <p:cNvSpPr>
              <a:spLocks noChangeShapeType="1"/>
            </p:cNvSpPr>
            <p:nvPr/>
          </p:nvSpPr>
          <p:spPr bwMode="auto">
            <a:xfrm>
              <a:off x="3470" y="1616"/>
              <a:ext cx="1497"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3" name="Line 63">
              <a:extLst>
                <a:ext uri="{FF2B5EF4-FFF2-40B4-BE49-F238E27FC236}">
                  <a16:creationId xmlns:a16="http://schemas.microsoft.com/office/drawing/2014/main" id="{B679B86C-9D6F-4C3D-89C4-40C5A2DF45FD}"/>
                </a:ext>
              </a:extLst>
            </p:cNvPr>
            <p:cNvSpPr>
              <a:spLocks noChangeShapeType="1"/>
            </p:cNvSpPr>
            <p:nvPr/>
          </p:nvSpPr>
          <p:spPr bwMode="auto">
            <a:xfrm flipV="1">
              <a:off x="3470" y="754"/>
              <a:ext cx="0" cy="862"/>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4" name="Line 64">
              <a:extLst>
                <a:ext uri="{FF2B5EF4-FFF2-40B4-BE49-F238E27FC236}">
                  <a16:creationId xmlns:a16="http://schemas.microsoft.com/office/drawing/2014/main" id="{BBD9D764-4E3B-40A8-8995-181767223629}"/>
                </a:ext>
              </a:extLst>
            </p:cNvPr>
            <p:cNvSpPr>
              <a:spLocks noChangeShapeType="1"/>
            </p:cNvSpPr>
            <p:nvPr/>
          </p:nvSpPr>
          <p:spPr bwMode="auto">
            <a:xfrm flipV="1">
              <a:off x="3470" y="1071"/>
              <a:ext cx="544" cy="54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5" name="Line 65">
              <a:extLst>
                <a:ext uri="{FF2B5EF4-FFF2-40B4-BE49-F238E27FC236}">
                  <a16:creationId xmlns:a16="http://schemas.microsoft.com/office/drawing/2014/main" id="{37123044-E2EF-4424-BCFD-5A44429B504D}"/>
                </a:ext>
              </a:extLst>
            </p:cNvPr>
            <p:cNvSpPr>
              <a:spLocks noChangeShapeType="1"/>
            </p:cNvSpPr>
            <p:nvPr/>
          </p:nvSpPr>
          <p:spPr bwMode="auto">
            <a:xfrm>
              <a:off x="4014" y="1071"/>
              <a:ext cx="409" cy="54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6" name="Text Box 66">
              <a:extLst>
                <a:ext uri="{FF2B5EF4-FFF2-40B4-BE49-F238E27FC236}">
                  <a16:creationId xmlns:a16="http://schemas.microsoft.com/office/drawing/2014/main" id="{B43A5ECF-8328-4B56-A520-819648CB1FCD}"/>
                </a:ext>
              </a:extLst>
            </p:cNvPr>
            <p:cNvSpPr txBox="1">
              <a:spLocks noChangeArrowheads="1"/>
            </p:cNvSpPr>
            <p:nvPr/>
          </p:nvSpPr>
          <p:spPr bwMode="auto">
            <a:xfrm>
              <a:off x="4286" y="1616"/>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2</a:t>
              </a:r>
            </a:p>
          </p:txBody>
        </p:sp>
        <p:sp>
          <p:nvSpPr>
            <p:cNvPr id="30787" name="Text Box 67">
              <a:extLst>
                <a:ext uri="{FF2B5EF4-FFF2-40B4-BE49-F238E27FC236}">
                  <a16:creationId xmlns:a16="http://schemas.microsoft.com/office/drawing/2014/main" id="{D8C0D081-50C2-42E6-94F5-085B454BE902}"/>
                </a:ext>
              </a:extLst>
            </p:cNvPr>
            <p:cNvSpPr txBox="1">
              <a:spLocks noChangeArrowheads="1"/>
            </p:cNvSpPr>
            <p:nvPr/>
          </p:nvSpPr>
          <p:spPr bwMode="auto">
            <a:xfrm>
              <a:off x="3878" y="1616"/>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a:t>
              </a:r>
            </a:p>
          </p:txBody>
        </p:sp>
        <p:sp>
          <p:nvSpPr>
            <p:cNvPr id="30788" name="Text Box 68">
              <a:extLst>
                <a:ext uri="{FF2B5EF4-FFF2-40B4-BE49-F238E27FC236}">
                  <a16:creationId xmlns:a16="http://schemas.microsoft.com/office/drawing/2014/main" id="{B75830F8-1868-4E33-857B-46DB4C99EBEB}"/>
                </a:ext>
              </a:extLst>
            </p:cNvPr>
            <p:cNvSpPr txBox="1">
              <a:spLocks noChangeArrowheads="1"/>
            </p:cNvSpPr>
            <p:nvPr/>
          </p:nvSpPr>
          <p:spPr bwMode="auto">
            <a:xfrm>
              <a:off x="3334" y="1616"/>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0</a:t>
              </a:r>
            </a:p>
          </p:txBody>
        </p:sp>
        <p:sp>
          <p:nvSpPr>
            <p:cNvPr id="30789" name="Text Box 69">
              <a:extLst>
                <a:ext uri="{FF2B5EF4-FFF2-40B4-BE49-F238E27FC236}">
                  <a16:creationId xmlns:a16="http://schemas.microsoft.com/office/drawing/2014/main" id="{94FC3AF1-33B3-4240-B4BF-4DC28168DEC5}"/>
                </a:ext>
              </a:extLst>
            </p:cNvPr>
            <p:cNvSpPr txBox="1">
              <a:spLocks noChangeArrowheads="1"/>
            </p:cNvSpPr>
            <p:nvPr/>
          </p:nvSpPr>
          <p:spPr bwMode="auto">
            <a:xfrm>
              <a:off x="3107" y="93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a:t>
              </a:r>
            </a:p>
          </p:txBody>
        </p:sp>
        <p:sp>
          <p:nvSpPr>
            <p:cNvPr id="30790" name="Line 70">
              <a:extLst>
                <a:ext uri="{FF2B5EF4-FFF2-40B4-BE49-F238E27FC236}">
                  <a16:creationId xmlns:a16="http://schemas.microsoft.com/office/drawing/2014/main" id="{F41EB109-BAC9-4C50-B290-23C4151BCD85}"/>
                </a:ext>
              </a:extLst>
            </p:cNvPr>
            <p:cNvSpPr>
              <a:spLocks noChangeShapeType="1"/>
            </p:cNvSpPr>
            <p:nvPr/>
          </p:nvSpPr>
          <p:spPr bwMode="auto">
            <a:xfrm>
              <a:off x="3470" y="1071"/>
              <a:ext cx="544" cy="0"/>
            </a:xfrm>
            <a:prstGeom prst="line">
              <a:avLst/>
            </a:prstGeom>
            <a:noFill/>
            <a:ln w="3810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1" name="Text Box 71">
              <a:extLst>
                <a:ext uri="{FF2B5EF4-FFF2-40B4-BE49-F238E27FC236}">
                  <a16:creationId xmlns:a16="http://schemas.microsoft.com/office/drawing/2014/main" id="{F10CA0EC-B6D3-4D69-A2D0-9A646C8FB24F}"/>
                </a:ext>
              </a:extLst>
            </p:cNvPr>
            <p:cNvSpPr txBox="1">
              <a:spLocks noChangeArrowheads="1"/>
            </p:cNvSpPr>
            <p:nvPr/>
          </p:nvSpPr>
          <p:spPr bwMode="auto">
            <a:xfrm>
              <a:off x="3470" y="618"/>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r>
                <a:rPr lang="en-US" altLang="zh-CN">
                  <a:solidFill>
                    <a:schemeClr val="bg1"/>
                  </a:solidFill>
                  <a:ea typeface="仿宋_GB2312" pitchFamily="49" charset="-122"/>
                </a:rPr>
                <a:t>/A</a:t>
              </a:r>
            </a:p>
          </p:txBody>
        </p:sp>
        <p:sp>
          <p:nvSpPr>
            <p:cNvPr id="30792" name="Rectangle 72">
              <a:extLst>
                <a:ext uri="{FF2B5EF4-FFF2-40B4-BE49-F238E27FC236}">
                  <a16:creationId xmlns:a16="http://schemas.microsoft.com/office/drawing/2014/main" id="{EBECE0DE-5E02-46FC-859F-16A22C22F9FC}"/>
                </a:ext>
              </a:extLst>
            </p:cNvPr>
            <p:cNvSpPr>
              <a:spLocks noChangeArrowheads="1"/>
            </p:cNvSpPr>
            <p:nvPr/>
          </p:nvSpPr>
          <p:spPr bwMode="auto">
            <a:xfrm>
              <a:off x="4695" y="157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仿宋_GB2312" pitchFamily="49" charset="-122"/>
                </a:rPr>
                <a:t>t/s</a:t>
              </a:r>
              <a:endParaRPr kumimoji="1" lang="en-US" altLang="zh-CN">
                <a:solidFill>
                  <a:schemeClr val="bg1"/>
                </a:solidFill>
                <a:ea typeface="仿宋_GB2312" pitchFamily="49" charset="-122"/>
              </a:endParaRPr>
            </a:p>
          </p:txBody>
        </p:sp>
      </p:grpSp>
      <p:graphicFrame>
        <p:nvGraphicFramePr>
          <p:cNvPr id="30794" name="Object 74">
            <a:extLst>
              <a:ext uri="{FF2B5EF4-FFF2-40B4-BE49-F238E27FC236}">
                <a16:creationId xmlns:a16="http://schemas.microsoft.com/office/drawing/2014/main" id="{589F0C7B-2B35-469E-9897-BA91F14262C1}"/>
              </a:ext>
            </a:extLst>
          </p:cNvPr>
          <p:cNvGraphicFramePr>
            <a:graphicFrameLocks noChangeAspect="1"/>
          </p:cNvGraphicFramePr>
          <p:nvPr/>
        </p:nvGraphicFramePr>
        <p:xfrm>
          <a:off x="971550" y="404813"/>
          <a:ext cx="7940675" cy="525462"/>
        </p:xfrm>
        <a:graphic>
          <a:graphicData uri="http://schemas.openxmlformats.org/presentationml/2006/ole">
            <mc:AlternateContent xmlns:mc="http://schemas.openxmlformats.org/markup-compatibility/2006">
              <mc:Choice xmlns:v="urn:schemas-microsoft-com:vml" Requires="v">
                <p:oleObj spid="_x0000_s13314" name="Equation" r:id="rId3" imgW="3835080" imgH="253800" progId="Equation.DSMT4">
                  <p:embed/>
                </p:oleObj>
              </mc:Choice>
              <mc:Fallback>
                <p:oleObj name="Equation" r:id="rId3" imgW="3835080" imgH="253800" progId="Equation.DSMT4">
                  <p:embed/>
                  <p:pic>
                    <p:nvPicPr>
                      <p:cNvPr id="30794" name="Object 74">
                        <a:extLst>
                          <a:ext uri="{FF2B5EF4-FFF2-40B4-BE49-F238E27FC236}">
                            <a16:creationId xmlns:a16="http://schemas.microsoft.com/office/drawing/2014/main" id="{589F0C7B-2B35-469E-9897-BA91F1426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4813"/>
                        <a:ext cx="79406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5" name="Object 75">
            <a:extLst>
              <a:ext uri="{FF2B5EF4-FFF2-40B4-BE49-F238E27FC236}">
                <a16:creationId xmlns:a16="http://schemas.microsoft.com/office/drawing/2014/main" id="{2066B2C1-4751-4CA1-8D94-EBDA2C122D2D}"/>
              </a:ext>
            </a:extLst>
          </p:cNvPr>
          <p:cNvGraphicFramePr>
            <a:graphicFrameLocks noChangeAspect="1"/>
          </p:cNvGraphicFramePr>
          <p:nvPr>
            <p:extLst>
              <p:ext uri="{D42A27DB-BD31-4B8C-83A1-F6EECF244321}">
                <p14:modId xmlns:p14="http://schemas.microsoft.com/office/powerpoint/2010/main" val="2692818306"/>
              </p:ext>
            </p:extLst>
          </p:nvPr>
        </p:nvGraphicFramePr>
        <p:xfrm>
          <a:off x="4087812" y="3208338"/>
          <a:ext cx="4811712" cy="1493837"/>
        </p:xfrm>
        <a:graphic>
          <a:graphicData uri="http://schemas.openxmlformats.org/presentationml/2006/ole">
            <mc:AlternateContent xmlns:mc="http://schemas.openxmlformats.org/markup-compatibility/2006">
              <mc:Choice xmlns:v="urn:schemas-microsoft-com:vml" Requires="v">
                <p:oleObj spid="_x0000_s13315" name="公式" r:id="rId5" imgW="2323800" imgH="723600" progId="Equation.3">
                  <p:embed/>
                </p:oleObj>
              </mc:Choice>
              <mc:Fallback>
                <p:oleObj name="公式" r:id="rId5" imgW="2323800" imgH="723600" progId="Equation.3">
                  <p:embed/>
                  <p:pic>
                    <p:nvPicPr>
                      <p:cNvPr id="30795" name="Object 75">
                        <a:extLst>
                          <a:ext uri="{FF2B5EF4-FFF2-40B4-BE49-F238E27FC236}">
                            <a16:creationId xmlns:a16="http://schemas.microsoft.com/office/drawing/2014/main" id="{2066B2C1-4751-4CA1-8D94-EBDA2C122D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7812" y="3208338"/>
                        <a:ext cx="4811712"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6" name="Text Box 76">
            <a:extLst>
              <a:ext uri="{FF2B5EF4-FFF2-40B4-BE49-F238E27FC236}">
                <a16:creationId xmlns:a16="http://schemas.microsoft.com/office/drawing/2014/main" id="{838A1D47-90C5-4BC3-A0B7-75EB01E32171}"/>
              </a:ext>
            </a:extLst>
          </p:cNvPr>
          <p:cNvSpPr txBox="1">
            <a:spLocks noChangeArrowheads="1"/>
          </p:cNvSpPr>
          <p:nvPr/>
        </p:nvSpPr>
        <p:spPr bwMode="auto">
          <a:xfrm>
            <a:off x="539750" y="2997200"/>
            <a:ext cx="609600" cy="519113"/>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p>
        </p:txBody>
      </p:sp>
      <p:graphicFrame>
        <p:nvGraphicFramePr>
          <p:cNvPr id="30797" name="Object 77">
            <a:extLst>
              <a:ext uri="{FF2B5EF4-FFF2-40B4-BE49-F238E27FC236}">
                <a16:creationId xmlns:a16="http://schemas.microsoft.com/office/drawing/2014/main" id="{D4CB5A2A-104B-4F48-8F2D-0983652C934E}"/>
              </a:ext>
            </a:extLst>
          </p:cNvPr>
          <p:cNvGraphicFramePr>
            <a:graphicFrameLocks noChangeAspect="1"/>
          </p:cNvGraphicFramePr>
          <p:nvPr/>
        </p:nvGraphicFramePr>
        <p:xfrm>
          <a:off x="539750" y="4724400"/>
          <a:ext cx="6889750" cy="1495425"/>
        </p:xfrm>
        <a:graphic>
          <a:graphicData uri="http://schemas.openxmlformats.org/presentationml/2006/ole">
            <mc:AlternateContent xmlns:mc="http://schemas.openxmlformats.org/markup-compatibility/2006">
              <mc:Choice xmlns:v="urn:schemas-microsoft-com:vml" Requires="v">
                <p:oleObj spid="_x0000_s13316" name="公式" r:id="rId7" imgW="3327120" imgH="723600" progId="Equation.3">
                  <p:embed/>
                </p:oleObj>
              </mc:Choice>
              <mc:Fallback>
                <p:oleObj name="公式" r:id="rId7" imgW="3327120" imgH="723600" progId="Equation.3">
                  <p:embed/>
                  <p:pic>
                    <p:nvPicPr>
                      <p:cNvPr id="30797" name="Object 77">
                        <a:extLst>
                          <a:ext uri="{FF2B5EF4-FFF2-40B4-BE49-F238E27FC236}">
                            <a16:creationId xmlns:a16="http://schemas.microsoft.com/office/drawing/2014/main" id="{D4CB5A2A-104B-4F48-8F2D-0983652C93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724400"/>
                        <a:ext cx="68897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1" name="Object 81">
            <a:extLst>
              <a:ext uri="{FF2B5EF4-FFF2-40B4-BE49-F238E27FC236}">
                <a16:creationId xmlns:a16="http://schemas.microsoft.com/office/drawing/2014/main" id="{2ED92D68-3959-4680-BF1C-97EDF91A712A}"/>
              </a:ext>
            </a:extLst>
          </p:cNvPr>
          <p:cNvGraphicFramePr>
            <a:graphicFrameLocks noChangeAspect="1"/>
          </p:cNvGraphicFramePr>
          <p:nvPr>
            <p:extLst>
              <p:ext uri="{D42A27DB-BD31-4B8C-83A1-F6EECF244321}">
                <p14:modId xmlns:p14="http://schemas.microsoft.com/office/powerpoint/2010/main" val="1298702734"/>
              </p:ext>
            </p:extLst>
          </p:nvPr>
        </p:nvGraphicFramePr>
        <p:xfrm>
          <a:off x="665925" y="3324443"/>
          <a:ext cx="3121025" cy="1362075"/>
        </p:xfrm>
        <a:graphic>
          <a:graphicData uri="http://schemas.openxmlformats.org/presentationml/2006/ole">
            <mc:AlternateContent xmlns:mc="http://schemas.openxmlformats.org/markup-compatibility/2006">
              <mc:Choice xmlns:v="urn:schemas-microsoft-com:vml" Requires="v">
                <p:oleObj spid="_x0000_s13317" name="公式" r:id="rId9" imgW="1650960" imgH="723600" progId="Equation.3">
                  <p:embed/>
                </p:oleObj>
              </mc:Choice>
              <mc:Fallback>
                <p:oleObj name="公式" r:id="rId9" imgW="1650960" imgH="723600" progId="Equation.3">
                  <p:embed/>
                  <p:pic>
                    <p:nvPicPr>
                      <p:cNvPr id="30801" name="Object 81">
                        <a:extLst>
                          <a:ext uri="{FF2B5EF4-FFF2-40B4-BE49-F238E27FC236}">
                            <a16:creationId xmlns:a16="http://schemas.microsoft.com/office/drawing/2014/main" id="{2ED92D68-3959-4680-BF1C-97EDF91A71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25" y="3324443"/>
                        <a:ext cx="31210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03" name="Group 83">
            <a:extLst>
              <a:ext uri="{FF2B5EF4-FFF2-40B4-BE49-F238E27FC236}">
                <a16:creationId xmlns:a16="http://schemas.microsoft.com/office/drawing/2014/main" id="{179EBD82-9380-462B-BED1-92E060F6977B}"/>
              </a:ext>
            </a:extLst>
          </p:cNvPr>
          <p:cNvGrpSpPr>
            <a:grpSpLocks/>
          </p:cNvGrpSpPr>
          <p:nvPr/>
        </p:nvGrpSpPr>
        <p:grpSpPr bwMode="auto">
          <a:xfrm>
            <a:off x="8316913" y="6446838"/>
            <a:ext cx="792162" cy="366712"/>
            <a:chOff x="5193" y="4020"/>
            <a:chExt cx="499" cy="231"/>
          </a:xfrm>
        </p:grpSpPr>
        <p:pic>
          <p:nvPicPr>
            <p:cNvPr id="30804" name="Picture 84" descr="78900">
              <a:extLst>
                <a:ext uri="{FF2B5EF4-FFF2-40B4-BE49-F238E27FC236}">
                  <a16:creationId xmlns:a16="http://schemas.microsoft.com/office/drawing/2014/main" id="{128787FE-2337-4FB0-88B5-1C1FD99BD5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0805" name="Text Box 85">
              <a:hlinkClick r:id="" action="ppaction://hlinkshowjump?jump=nextslide"/>
              <a:extLst>
                <a:ext uri="{FF2B5EF4-FFF2-40B4-BE49-F238E27FC236}">
                  <a16:creationId xmlns:a16="http://schemas.microsoft.com/office/drawing/2014/main" id="{392E9F02-F2C2-4050-8D9A-8F61C41C1C8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0806" name="Group 86">
            <a:extLst>
              <a:ext uri="{FF2B5EF4-FFF2-40B4-BE49-F238E27FC236}">
                <a16:creationId xmlns:a16="http://schemas.microsoft.com/office/drawing/2014/main" id="{400E1B32-F9FB-443F-A073-A9A176907340}"/>
              </a:ext>
            </a:extLst>
          </p:cNvPr>
          <p:cNvGrpSpPr>
            <a:grpSpLocks/>
          </p:cNvGrpSpPr>
          <p:nvPr/>
        </p:nvGrpSpPr>
        <p:grpSpPr bwMode="auto">
          <a:xfrm>
            <a:off x="7453313" y="6446838"/>
            <a:ext cx="792162" cy="366712"/>
            <a:chOff x="4649" y="4020"/>
            <a:chExt cx="499" cy="231"/>
          </a:xfrm>
        </p:grpSpPr>
        <p:pic>
          <p:nvPicPr>
            <p:cNvPr id="30807" name="Picture 87" descr="78900">
              <a:extLst>
                <a:ext uri="{FF2B5EF4-FFF2-40B4-BE49-F238E27FC236}">
                  <a16:creationId xmlns:a16="http://schemas.microsoft.com/office/drawing/2014/main" id="{78129C54-2861-484C-85E6-874228C401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0808" name="Text Box 88">
              <a:hlinkClick r:id="" action="ppaction://hlinkshowjump?jump=previousslide"/>
              <a:extLst>
                <a:ext uri="{FF2B5EF4-FFF2-40B4-BE49-F238E27FC236}">
                  <a16:creationId xmlns:a16="http://schemas.microsoft.com/office/drawing/2014/main" id="{494D8F1B-E520-496C-9F7B-FDF561E4A32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0859" name="Group 139">
            <a:extLst>
              <a:ext uri="{FF2B5EF4-FFF2-40B4-BE49-F238E27FC236}">
                <a16:creationId xmlns:a16="http://schemas.microsoft.com/office/drawing/2014/main" id="{1081B318-3E58-4086-84D8-F6215DE40901}"/>
              </a:ext>
            </a:extLst>
          </p:cNvPr>
          <p:cNvGrpSpPr>
            <a:grpSpLocks/>
          </p:cNvGrpSpPr>
          <p:nvPr/>
        </p:nvGrpSpPr>
        <p:grpSpPr bwMode="auto">
          <a:xfrm>
            <a:off x="684213" y="981075"/>
            <a:ext cx="4176712" cy="1797050"/>
            <a:chOff x="431" y="618"/>
            <a:chExt cx="2631" cy="1132"/>
          </a:xfrm>
        </p:grpSpPr>
        <p:sp>
          <p:nvSpPr>
            <p:cNvPr id="30835" name="Text Box 115">
              <a:extLst>
                <a:ext uri="{FF2B5EF4-FFF2-40B4-BE49-F238E27FC236}">
                  <a16:creationId xmlns:a16="http://schemas.microsoft.com/office/drawing/2014/main" id="{4B816420-D1B1-4DEF-9893-758801B06927}"/>
                </a:ext>
              </a:extLst>
            </p:cNvPr>
            <p:cNvSpPr txBox="1">
              <a:spLocks noChangeArrowheads="1"/>
            </p:cNvSpPr>
            <p:nvPr/>
          </p:nvSpPr>
          <p:spPr bwMode="auto">
            <a:xfrm>
              <a:off x="1645" y="618"/>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nvGrpSpPr>
            <p:cNvPr id="30858" name="Group 138">
              <a:extLst>
                <a:ext uri="{FF2B5EF4-FFF2-40B4-BE49-F238E27FC236}">
                  <a16:creationId xmlns:a16="http://schemas.microsoft.com/office/drawing/2014/main" id="{F034D5DD-C167-4BA8-B89E-C50FF174B148}"/>
                </a:ext>
              </a:extLst>
            </p:cNvPr>
            <p:cNvGrpSpPr>
              <a:grpSpLocks/>
            </p:cNvGrpSpPr>
            <p:nvPr/>
          </p:nvGrpSpPr>
          <p:grpSpPr bwMode="auto">
            <a:xfrm>
              <a:off x="431" y="817"/>
              <a:ext cx="2631" cy="933"/>
              <a:chOff x="431" y="817"/>
              <a:chExt cx="2631" cy="933"/>
            </a:xfrm>
          </p:grpSpPr>
          <p:sp>
            <p:nvSpPr>
              <p:cNvPr id="30813" name="Text Box 93">
                <a:extLst>
                  <a:ext uri="{FF2B5EF4-FFF2-40B4-BE49-F238E27FC236}">
                    <a16:creationId xmlns:a16="http://schemas.microsoft.com/office/drawing/2014/main" id="{66B51D29-8C46-4800-89BF-DCD04DFEDDB3}"/>
                  </a:ext>
                </a:extLst>
              </p:cNvPr>
              <p:cNvSpPr txBox="1">
                <a:spLocks noChangeArrowheads="1"/>
              </p:cNvSpPr>
              <p:nvPr/>
            </p:nvSpPr>
            <p:spPr bwMode="auto">
              <a:xfrm>
                <a:off x="1145" y="926"/>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0814" name="Text Box 94">
                <a:extLst>
                  <a:ext uri="{FF2B5EF4-FFF2-40B4-BE49-F238E27FC236}">
                    <a16:creationId xmlns:a16="http://schemas.microsoft.com/office/drawing/2014/main" id="{E59DC8A3-3806-4A28-8F9B-B1AA7833DAC1}"/>
                  </a:ext>
                </a:extLst>
              </p:cNvPr>
              <p:cNvSpPr txBox="1">
                <a:spLocks noChangeArrowheads="1"/>
              </p:cNvSpPr>
              <p:nvPr/>
            </p:nvSpPr>
            <p:spPr bwMode="auto">
              <a:xfrm>
                <a:off x="2246" y="921"/>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0815" name="Text Box 95">
                <a:extLst>
                  <a:ext uri="{FF2B5EF4-FFF2-40B4-BE49-F238E27FC236}">
                    <a16:creationId xmlns:a16="http://schemas.microsoft.com/office/drawing/2014/main" id="{1D60E75D-DF91-4878-9947-B240E6D5E116}"/>
                  </a:ext>
                </a:extLst>
              </p:cNvPr>
              <p:cNvSpPr txBox="1">
                <a:spLocks noChangeArrowheads="1"/>
              </p:cNvSpPr>
              <p:nvPr/>
            </p:nvSpPr>
            <p:spPr bwMode="auto">
              <a:xfrm>
                <a:off x="884" y="935"/>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0816" name="Line 96">
                <a:extLst>
                  <a:ext uri="{FF2B5EF4-FFF2-40B4-BE49-F238E27FC236}">
                    <a16:creationId xmlns:a16="http://schemas.microsoft.com/office/drawing/2014/main" id="{77A51063-06F3-4864-898E-4B8B60E2D894}"/>
                  </a:ext>
                </a:extLst>
              </p:cNvPr>
              <p:cNvSpPr>
                <a:spLocks noChangeShapeType="1"/>
              </p:cNvSpPr>
              <p:nvPr/>
            </p:nvSpPr>
            <p:spPr bwMode="auto">
              <a:xfrm flipV="1">
                <a:off x="1656" y="931"/>
                <a:ext cx="0" cy="2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7" name="Line 97">
                <a:extLst>
                  <a:ext uri="{FF2B5EF4-FFF2-40B4-BE49-F238E27FC236}">
                    <a16:creationId xmlns:a16="http://schemas.microsoft.com/office/drawing/2014/main" id="{9621EE2B-3A17-4F1B-8B4C-F77EE2904EFE}"/>
                  </a:ext>
                </a:extLst>
              </p:cNvPr>
              <p:cNvSpPr>
                <a:spLocks noChangeShapeType="1"/>
              </p:cNvSpPr>
              <p:nvPr/>
            </p:nvSpPr>
            <p:spPr bwMode="auto">
              <a:xfrm flipH="1" flipV="1">
                <a:off x="1656" y="1528"/>
                <a:ext cx="0" cy="21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8" name="Line 98">
                <a:extLst>
                  <a:ext uri="{FF2B5EF4-FFF2-40B4-BE49-F238E27FC236}">
                    <a16:creationId xmlns:a16="http://schemas.microsoft.com/office/drawing/2014/main" id="{9C20BD61-1BEB-483B-91B8-38058F7BC2A0}"/>
                  </a:ext>
                </a:extLst>
              </p:cNvPr>
              <p:cNvSpPr>
                <a:spLocks noChangeShapeType="1"/>
              </p:cNvSpPr>
              <p:nvPr/>
            </p:nvSpPr>
            <p:spPr bwMode="auto">
              <a:xfrm flipH="1" flipV="1">
                <a:off x="1928" y="1521"/>
                <a:ext cx="0"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9" name="Line 99">
                <a:extLst>
                  <a:ext uri="{FF2B5EF4-FFF2-40B4-BE49-F238E27FC236}">
                    <a16:creationId xmlns:a16="http://schemas.microsoft.com/office/drawing/2014/main" id="{48ABC4A4-46B5-4F1B-B98B-CBC39BCA3D6E}"/>
                  </a:ext>
                </a:extLst>
              </p:cNvPr>
              <p:cNvSpPr>
                <a:spLocks noChangeShapeType="1"/>
              </p:cNvSpPr>
              <p:nvPr/>
            </p:nvSpPr>
            <p:spPr bwMode="auto">
              <a:xfrm flipH="1" flipV="1">
                <a:off x="1929" y="931"/>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0" name="Line 100">
                <a:extLst>
                  <a:ext uri="{FF2B5EF4-FFF2-40B4-BE49-F238E27FC236}">
                    <a16:creationId xmlns:a16="http://schemas.microsoft.com/office/drawing/2014/main" id="{382C1849-51B5-42E4-9DFF-422750DE0E19}"/>
                  </a:ext>
                </a:extLst>
              </p:cNvPr>
              <p:cNvSpPr>
                <a:spLocks noChangeShapeType="1"/>
              </p:cNvSpPr>
              <p:nvPr/>
            </p:nvSpPr>
            <p:spPr bwMode="auto">
              <a:xfrm>
                <a:off x="885" y="931"/>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1" name="Line 101">
                <a:extLst>
                  <a:ext uri="{FF2B5EF4-FFF2-40B4-BE49-F238E27FC236}">
                    <a16:creationId xmlns:a16="http://schemas.microsoft.com/office/drawing/2014/main" id="{A1F52B49-7746-46F4-BC34-8BBF79F13605}"/>
                  </a:ext>
                </a:extLst>
              </p:cNvPr>
              <p:cNvSpPr>
                <a:spLocks noChangeShapeType="1"/>
              </p:cNvSpPr>
              <p:nvPr/>
            </p:nvSpPr>
            <p:spPr bwMode="auto">
              <a:xfrm flipV="1">
                <a:off x="885" y="1747"/>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2" name="Line 102">
                <a:extLst>
                  <a:ext uri="{FF2B5EF4-FFF2-40B4-BE49-F238E27FC236}">
                    <a16:creationId xmlns:a16="http://schemas.microsoft.com/office/drawing/2014/main" id="{BF730F35-D7F6-4471-A46F-D6BBBDEFC70F}"/>
                  </a:ext>
                </a:extLst>
              </p:cNvPr>
              <p:cNvSpPr>
                <a:spLocks noChangeShapeType="1"/>
              </p:cNvSpPr>
              <p:nvPr/>
            </p:nvSpPr>
            <p:spPr bwMode="auto">
              <a:xfrm>
                <a:off x="1909" y="931"/>
                <a:ext cx="9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3" name="Line 103">
                <a:extLst>
                  <a:ext uri="{FF2B5EF4-FFF2-40B4-BE49-F238E27FC236}">
                    <a16:creationId xmlns:a16="http://schemas.microsoft.com/office/drawing/2014/main" id="{0628513C-BD0A-4311-9E46-26F10AF76C1A}"/>
                  </a:ext>
                </a:extLst>
              </p:cNvPr>
              <p:cNvSpPr>
                <a:spLocks noChangeShapeType="1"/>
              </p:cNvSpPr>
              <p:nvPr/>
            </p:nvSpPr>
            <p:spPr bwMode="auto">
              <a:xfrm>
                <a:off x="1928" y="1747"/>
                <a:ext cx="9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4" name="Text Box 104">
                <a:extLst>
                  <a:ext uri="{FF2B5EF4-FFF2-40B4-BE49-F238E27FC236}">
                    <a16:creationId xmlns:a16="http://schemas.microsoft.com/office/drawing/2014/main" id="{0BB85529-3FF8-4C09-87EF-A5FB63E6A95F}"/>
                  </a:ext>
                </a:extLst>
              </p:cNvPr>
              <p:cNvSpPr txBox="1">
                <a:spLocks noChangeArrowheads="1"/>
              </p:cNvSpPr>
              <p:nvPr/>
            </p:nvSpPr>
            <p:spPr bwMode="auto">
              <a:xfrm>
                <a:off x="1929" y="93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0825" name="Text Box 105">
                <a:extLst>
                  <a:ext uri="{FF2B5EF4-FFF2-40B4-BE49-F238E27FC236}">
                    <a16:creationId xmlns:a16="http://schemas.microsoft.com/office/drawing/2014/main" id="{BA45D0F3-5D41-4AD6-BD26-8BEA70D7843B}"/>
                  </a:ext>
                </a:extLst>
              </p:cNvPr>
              <p:cNvSpPr txBox="1">
                <a:spLocks noChangeArrowheads="1"/>
              </p:cNvSpPr>
              <p:nvPr/>
            </p:nvSpPr>
            <p:spPr bwMode="auto">
              <a:xfrm>
                <a:off x="1430" y="93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0827" name="Text Box 107">
                <a:extLst>
                  <a:ext uri="{FF2B5EF4-FFF2-40B4-BE49-F238E27FC236}">
                    <a16:creationId xmlns:a16="http://schemas.microsoft.com/office/drawing/2014/main" id="{3AD0E682-BE58-49FF-847A-14CF9ED18FED}"/>
                  </a:ext>
                </a:extLst>
              </p:cNvPr>
              <p:cNvSpPr txBox="1">
                <a:spLocks noChangeArrowheads="1"/>
              </p:cNvSpPr>
              <p:nvPr/>
            </p:nvSpPr>
            <p:spPr bwMode="auto">
              <a:xfrm>
                <a:off x="1339" y="115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30828" name="Text Box 108">
                <a:extLst>
                  <a:ext uri="{FF2B5EF4-FFF2-40B4-BE49-F238E27FC236}">
                    <a16:creationId xmlns:a16="http://schemas.microsoft.com/office/drawing/2014/main" id="{072BABA1-B8B6-4214-9541-CE60E2DB98E8}"/>
                  </a:ext>
                </a:extLst>
              </p:cNvPr>
              <p:cNvSpPr txBox="1">
                <a:spLocks noChangeArrowheads="1"/>
              </p:cNvSpPr>
              <p:nvPr/>
            </p:nvSpPr>
            <p:spPr bwMode="auto">
              <a:xfrm>
                <a:off x="1929" y="115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0829" name="Text Box 109">
                <a:extLst>
                  <a:ext uri="{FF2B5EF4-FFF2-40B4-BE49-F238E27FC236}">
                    <a16:creationId xmlns:a16="http://schemas.microsoft.com/office/drawing/2014/main" id="{8C9A40C3-45AC-4C6D-B1F5-0161EE9B8305}"/>
                  </a:ext>
                </a:extLst>
              </p:cNvPr>
              <p:cNvSpPr txBox="1">
                <a:spLocks noChangeArrowheads="1"/>
              </p:cNvSpPr>
              <p:nvPr/>
            </p:nvSpPr>
            <p:spPr bwMode="auto">
              <a:xfrm>
                <a:off x="522" y="88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0830" name="Text Box 110">
                <a:extLst>
                  <a:ext uri="{FF2B5EF4-FFF2-40B4-BE49-F238E27FC236}">
                    <a16:creationId xmlns:a16="http://schemas.microsoft.com/office/drawing/2014/main" id="{02AD9119-A526-4A13-BC81-8C61738E6EC6}"/>
                  </a:ext>
                </a:extLst>
              </p:cNvPr>
              <p:cNvSpPr txBox="1">
                <a:spLocks noChangeArrowheads="1"/>
              </p:cNvSpPr>
              <p:nvPr/>
            </p:nvSpPr>
            <p:spPr bwMode="auto">
              <a:xfrm>
                <a:off x="520" y="130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0831" name="Text Box 111">
                <a:extLst>
                  <a:ext uri="{FF2B5EF4-FFF2-40B4-BE49-F238E27FC236}">
                    <a16:creationId xmlns:a16="http://schemas.microsoft.com/office/drawing/2014/main" id="{AF495BDB-33D5-4DCC-86A3-A820D3B062AD}"/>
                  </a:ext>
                </a:extLst>
              </p:cNvPr>
              <p:cNvSpPr txBox="1">
                <a:spLocks noChangeArrowheads="1"/>
              </p:cNvSpPr>
              <p:nvPr/>
            </p:nvSpPr>
            <p:spPr bwMode="auto">
              <a:xfrm>
                <a:off x="431" y="111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30832" name="Text Box 112">
                <a:extLst>
                  <a:ext uri="{FF2B5EF4-FFF2-40B4-BE49-F238E27FC236}">
                    <a16:creationId xmlns:a16="http://schemas.microsoft.com/office/drawing/2014/main" id="{3846F658-CD8B-4FA7-8D0C-871EDAEA9905}"/>
                  </a:ext>
                </a:extLst>
              </p:cNvPr>
              <p:cNvSpPr txBox="1">
                <a:spLocks noChangeArrowheads="1"/>
              </p:cNvSpPr>
              <p:nvPr/>
            </p:nvSpPr>
            <p:spPr bwMode="auto">
              <a:xfrm>
                <a:off x="2746" y="91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0833" name="Text Box 113">
                <a:extLst>
                  <a:ext uri="{FF2B5EF4-FFF2-40B4-BE49-F238E27FC236}">
                    <a16:creationId xmlns:a16="http://schemas.microsoft.com/office/drawing/2014/main" id="{0DA6EA64-60C9-4601-8187-B86467BAF499}"/>
                  </a:ext>
                </a:extLst>
              </p:cNvPr>
              <p:cNvSpPr txBox="1">
                <a:spLocks noChangeArrowheads="1"/>
              </p:cNvSpPr>
              <p:nvPr/>
            </p:nvSpPr>
            <p:spPr bwMode="auto">
              <a:xfrm>
                <a:off x="2744" y="132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30834" name="Text Box 114">
                <a:extLst>
                  <a:ext uri="{FF2B5EF4-FFF2-40B4-BE49-F238E27FC236}">
                    <a16:creationId xmlns:a16="http://schemas.microsoft.com/office/drawing/2014/main" id="{9D5B8C79-167B-4FEB-B185-A8D81E1C35BA}"/>
                  </a:ext>
                </a:extLst>
              </p:cNvPr>
              <p:cNvSpPr txBox="1">
                <a:spLocks noChangeArrowheads="1"/>
              </p:cNvSpPr>
              <p:nvPr/>
            </p:nvSpPr>
            <p:spPr bwMode="auto">
              <a:xfrm>
                <a:off x="2758" y="1182"/>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30836" name="Oval 116">
                <a:extLst>
                  <a:ext uri="{FF2B5EF4-FFF2-40B4-BE49-F238E27FC236}">
                    <a16:creationId xmlns:a16="http://schemas.microsoft.com/office/drawing/2014/main" id="{1406E046-E395-487C-BD26-F8B9BAA97B37}"/>
                  </a:ext>
                </a:extLst>
              </p:cNvPr>
              <p:cNvSpPr>
                <a:spLocks noChangeArrowheads="1"/>
              </p:cNvSpPr>
              <p:nvPr/>
            </p:nvSpPr>
            <p:spPr bwMode="auto">
              <a:xfrm>
                <a:off x="2835" y="1702"/>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7" name="Oval 117">
                <a:extLst>
                  <a:ext uri="{FF2B5EF4-FFF2-40B4-BE49-F238E27FC236}">
                    <a16:creationId xmlns:a16="http://schemas.microsoft.com/office/drawing/2014/main" id="{3717A4EC-3BF7-4F5B-8060-05C73B41302A}"/>
                  </a:ext>
                </a:extLst>
              </p:cNvPr>
              <p:cNvSpPr>
                <a:spLocks noChangeArrowheads="1"/>
              </p:cNvSpPr>
              <p:nvPr/>
            </p:nvSpPr>
            <p:spPr bwMode="auto">
              <a:xfrm>
                <a:off x="2822" y="89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8" name="Arc 118">
                <a:extLst>
                  <a:ext uri="{FF2B5EF4-FFF2-40B4-BE49-F238E27FC236}">
                    <a16:creationId xmlns:a16="http://schemas.microsoft.com/office/drawing/2014/main" id="{20DBEEC2-510B-492E-BFFC-E8CA7FA53B9A}"/>
                  </a:ext>
                </a:extLst>
              </p:cNvPr>
              <p:cNvSpPr>
                <a:spLocks/>
              </p:cNvSpPr>
              <p:nvPr/>
            </p:nvSpPr>
            <p:spPr bwMode="auto">
              <a:xfrm flipH="1">
                <a:off x="1549" y="817"/>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9" name="Arc 119">
                <a:extLst>
                  <a:ext uri="{FF2B5EF4-FFF2-40B4-BE49-F238E27FC236}">
                    <a16:creationId xmlns:a16="http://schemas.microsoft.com/office/drawing/2014/main" id="{5A197BE3-8A49-443D-B146-2A2FC5EFBBCF}"/>
                  </a:ext>
                </a:extLst>
              </p:cNvPr>
              <p:cNvSpPr>
                <a:spLocks/>
              </p:cNvSpPr>
              <p:nvPr/>
            </p:nvSpPr>
            <p:spPr bwMode="auto">
              <a:xfrm>
                <a:off x="1855" y="825"/>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40" name="Group 120">
                <a:extLst>
                  <a:ext uri="{FF2B5EF4-FFF2-40B4-BE49-F238E27FC236}">
                    <a16:creationId xmlns:a16="http://schemas.microsoft.com/office/drawing/2014/main" id="{EEC02DDC-800D-4B13-98C4-2BDDE749109F}"/>
                  </a:ext>
                </a:extLst>
              </p:cNvPr>
              <p:cNvGrpSpPr>
                <a:grpSpLocks/>
              </p:cNvGrpSpPr>
              <p:nvPr/>
            </p:nvGrpSpPr>
            <p:grpSpPr bwMode="auto">
              <a:xfrm rot="10800000">
                <a:off x="1838" y="1158"/>
                <a:ext cx="91" cy="363"/>
                <a:chOff x="2744" y="2931"/>
                <a:chExt cx="57" cy="283"/>
              </a:xfrm>
            </p:grpSpPr>
            <p:sp>
              <p:nvSpPr>
                <p:cNvPr id="30841" name="Arc 121">
                  <a:extLst>
                    <a:ext uri="{FF2B5EF4-FFF2-40B4-BE49-F238E27FC236}">
                      <a16:creationId xmlns:a16="http://schemas.microsoft.com/office/drawing/2014/main" id="{96BC6696-6555-4455-A08D-100EB92D8BD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2" name="Arc 122">
                  <a:extLst>
                    <a:ext uri="{FF2B5EF4-FFF2-40B4-BE49-F238E27FC236}">
                      <a16:creationId xmlns:a16="http://schemas.microsoft.com/office/drawing/2014/main" id="{60B4637E-2B06-4AEC-8719-EA7295E8FE0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3" name="Arc 123">
                  <a:extLst>
                    <a:ext uri="{FF2B5EF4-FFF2-40B4-BE49-F238E27FC236}">
                      <a16:creationId xmlns:a16="http://schemas.microsoft.com/office/drawing/2014/main" id="{1BF0FAA1-2FB5-4468-9C59-34A9EA4F2B9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844" name="Group 124">
                <a:extLst>
                  <a:ext uri="{FF2B5EF4-FFF2-40B4-BE49-F238E27FC236}">
                    <a16:creationId xmlns:a16="http://schemas.microsoft.com/office/drawing/2014/main" id="{1AE0A43A-39A1-4187-BDFF-D9C1459DB905}"/>
                  </a:ext>
                </a:extLst>
              </p:cNvPr>
              <p:cNvGrpSpPr>
                <a:grpSpLocks/>
              </p:cNvGrpSpPr>
              <p:nvPr/>
            </p:nvGrpSpPr>
            <p:grpSpPr bwMode="auto">
              <a:xfrm>
                <a:off x="1656" y="1158"/>
                <a:ext cx="91" cy="363"/>
                <a:chOff x="2744" y="2931"/>
                <a:chExt cx="57" cy="283"/>
              </a:xfrm>
            </p:grpSpPr>
            <p:sp>
              <p:nvSpPr>
                <p:cNvPr id="30845" name="Arc 125">
                  <a:extLst>
                    <a:ext uri="{FF2B5EF4-FFF2-40B4-BE49-F238E27FC236}">
                      <a16:creationId xmlns:a16="http://schemas.microsoft.com/office/drawing/2014/main" id="{BE378FF5-AEC1-4292-AD74-FC1697C881D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6" name="Arc 126">
                  <a:extLst>
                    <a:ext uri="{FF2B5EF4-FFF2-40B4-BE49-F238E27FC236}">
                      <a16:creationId xmlns:a16="http://schemas.microsoft.com/office/drawing/2014/main" id="{F0464CDC-BE4B-4F81-BF2E-81F46911210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7" name="Arc 127">
                  <a:extLst>
                    <a:ext uri="{FF2B5EF4-FFF2-40B4-BE49-F238E27FC236}">
                      <a16:creationId xmlns:a16="http://schemas.microsoft.com/office/drawing/2014/main" id="{F9FCBEDE-F19E-483E-9C33-801EEC9C604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48" name="Rectangle 128">
                <a:extLst>
                  <a:ext uri="{FF2B5EF4-FFF2-40B4-BE49-F238E27FC236}">
                    <a16:creationId xmlns:a16="http://schemas.microsoft.com/office/drawing/2014/main" id="{7E9BF905-BEE1-4398-A09D-35A2519D835A}"/>
                  </a:ext>
                </a:extLst>
              </p:cNvPr>
              <p:cNvSpPr>
                <a:spLocks noChangeArrowheads="1"/>
              </p:cNvSpPr>
              <p:nvPr/>
            </p:nvSpPr>
            <p:spPr bwMode="auto">
              <a:xfrm>
                <a:off x="1112"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9" name="Rectangle 129">
                <a:extLst>
                  <a:ext uri="{FF2B5EF4-FFF2-40B4-BE49-F238E27FC236}">
                    <a16:creationId xmlns:a16="http://schemas.microsoft.com/office/drawing/2014/main" id="{8EF17912-897D-4BCD-87E5-5E59C83AABF9}"/>
                  </a:ext>
                </a:extLst>
              </p:cNvPr>
              <p:cNvSpPr>
                <a:spLocks noChangeArrowheads="1"/>
              </p:cNvSpPr>
              <p:nvPr/>
            </p:nvSpPr>
            <p:spPr bwMode="auto">
              <a:xfrm>
                <a:off x="2246" y="84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0" name="Line 130">
                <a:extLst>
                  <a:ext uri="{FF2B5EF4-FFF2-40B4-BE49-F238E27FC236}">
                    <a16:creationId xmlns:a16="http://schemas.microsoft.com/office/drawing/2014/main" id="{5110913B-B75D-4A43-89B7-BE215BEF8A1E}"/>
                  </a:ext>
                </a:extLst>
              </p:cNvPr>
              <p:cNvSpPr>
                <a:spLocks noChangeShapeType="1"/>
              </p:cNvSpPr>
              <p:nvPr/>
            </p:nvSpPr>
            <p:spPr bwMode="auto">
              <a:xfrm>
                <a:off x="885" y="931"/>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6" name="Line 106">
                <a:extLst>
                  <a:ext uri="{FF2B5EF4-FFF2-40B4-BE49-F238E27FC236}">
                    <a16:creationId xmlns:a16="http://schemas.microsoft.com/office/drawing/2014/main" id="{35ADFD7E-A2CB-48D2-8797-DE0D2E077456}"/>
                  </a:ext>
                </a:extLst>
              </p:cNvPr>
              <p:cNvSpPr>
                <a:spLocks noChangeShapeType="1"/>
              </p:cNvSpPr>
              <p:nvPr/>
            </p:nvSpPr>
            <p:spPr bwMode="auto">
              <a:xfrm flipV="1">
                <a:off x="884" y="981"/>
                <a:ext cx="0" cy="31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57" name="Group 137">
                <a:extLst>
                  <a:ext uri="{FF2B5EF4-FFF2-40B4-BE49-F238E27FC236}">
                    <a16:creationId xmlns:a16="http://schemas.microsoft.com/office/drawing/2014/main" id="{92BE874E-28C3-44F5-8314-F9AC0658B4A8}"/>
                  </a:ext>
                </a:extLst>
              </p:cNvPr>
              <p:cNvGrpSpPr>
                <a:grpSpLocks/>
              </p:cNvGrpSpPr>
              <p:nvPr/>
            </p:nvGrpSpPr>
            <p:grpSpPr bwMode="auto">
              <a:xfrm>
                <a:off x="703" y="1253"/>
                <a:ext cx="363" cy="363"/>
                <a:chOff x="703" y="1158"/>
                <a:chExt cx="363" cy="363"/>
              </a:xfrm>
            </p:grpSpPr>
            <p:sp>
              <p:nvSpPr>
                <p:cNvPr id="30851" name="Oval 131">
                  <a:extLst>
                    <a:ext uri="{FF2B5EF4-FFF2-40B4-BE49-F238E27FC236}">
                      <a16:creationId xmlns:a16="http://schemas.microsoft.com/office/drawing/2014/main" id="{71D8761A-4FDC-46E9-9063-F0E15FCCEB50}"/>
                    </a:ext>
                  </a:extLst>
                </p:cNvPr>
                <p:cNvSpPr>
                  <a:spLocks noChangeArrowheads="1"/>
                </p:cNvSpPr>
                <p:nvPr/>
              </p:nvSpPr>
              <p:spPr bwMode="auto">
                <a:xfrm>
                  <a:off x="703" y="1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30852" name="Line 132">
                  <a:extLst>
                    <a:ext uri="{FF2B5EF4-FFF2-40B4-BE49-F238E27FC236}">
                      <a16:creationId xmlns:a16="http://schemas.microsoft.com/office/drawing/2014/main" id="{72BB1625-87D2-4D5B-8F58-09633832392F}"/>
                    </a:ext>
                  </a:extLst>
                </p:cNvPr>
                <p:cNvSpPr>
                  <a:spLocks noChangeShapeType="1"/>
                </p:cNvSpPr>
                <p:nvPr/>
              </p:nvSpPr>
              <p:spPr bwMode="auto">
                <a:xfrm>
                  <a:off x="703" y="1339"/>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30860" name="Group 140">
            <a:extLst>
              <a:ext uri="{FF2B5EF4-FFF2-40B4-BE49-F238E27FC236}">
                <a16:creationId xmlns:a16="http://schemas.microsoft.com/office/drawing/2014/main" id="{9F483852-ED3F-48A0-9FC5-8948E1C6A863}"/>
              </a:ext>
            </a:extLst>
          </p:cNvPr>
          <p:cNvGrpSpPr>
            <a:grpSpLocks/>
          </p:cNvGrpSpPr>
          <p:nvPr/>
        </p:nvGrpSpPr>
        <p:grpSpPr bwMode="auto">
          <a:xfrm>
            <a:off x="6588125" y="6446838"/>
            <a:ext cx="792163" cy="366712"/>
            <a:chOff x="4649" y="4020"/>
            <a:chExt cx="499" cy="231"/>
          </a:xfrm>
        </p:grpSpPr>
        <p:pic>
          <p:nvPicPr>
            <p:cNvPr id="30861" name="Picture 141" descr="78900">
              <a:extLst>
                <a:ext uri="{FF2B5EF4-FFF2-40B4-BE49-F238E27FC236}">
                  <a16:creationId xmlns:a16="http://schemas.microsoft.com/office/drawing/2014/main" id="{4FAF035E-B3DC-48CC-BA83-DB0691ADE3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0862" name="Text Box 142">
              <a:hlinkClick r:id="" action="ppaction://hlinkshowjump?jump=firstslide"/>
              <a:extLst>
                <a:ext uri="{FF2B5EF4-FFF2-40B4-BE49-F238E27FC236}">
                  <a16:creationId xmlns:a16="http://schemas.microsoft.com/office/drawing/2014/main" id="{4CF22BF7-5443-4ED3-A04F-C80B2B2BC1B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a:extLst>
              <a:ext uri="{FF2B5EF4-FFF2-40B4-BE49-F238E27FC236}">
                <a16:creationId xmlns:a16="http://schemas.microsoft.com/office/drawing/2014/main" id="{E8D6712A-B501-4603-A208-C5C55DE4EF60}"/>
              </a:ext>
            </a:extLst>
          </p:cNvPr>
          <p:cNvSpPr txBox="1">
            <a:spLocks noChangeArrowheads="1"/>
          </p:cNvSpPr>
          <p:nvPr/>
        </p:nvSpPr>
        <p:spPr bwMode="auto">
          <a:xfrm>
            <a:off x="468313" y="404813"/>
            <a:ext cx="8496300" cy="76200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4400" b="1" dirty="0">
                <a:solidFill>
                  <a:schemeClr val="bg1"/>
                </a:solidFill>
                <a:latin typeface="楷体_GB2312" pitchFamily="49" charset="-122"/>
              </a:rPr>
              <a:t>8.2  </a:t>
            </a:r>
            <a:r>
              <a:rPr kumimoji="1" lang="zh-CN" altLang="en-US" sz="4400" b="1" dirty="0">
                <a:solidFill>
                  <a:schemeClr val="bg1"/>
                </a:solidFill>
                <a:latin typeface="楷体_GB2312" pitchFamily="49" charset="-122"/>
              </a:rPr>
              <a:t>耦合电感电路的分析</a:t>
            </a:r>
          </a:p>
        </p:txBody>
      </p:sp>
      <p:sp>
        <p:nvSpPr>
          <p:cNvPr id="29701" name="Text Box 5">
            <a:extLst>
              <a:ext uri="{FF2B5EF4-FFF2-40B4-BE49-F238E27FC236}">
                <a16:creationId xmlns:a16="http://schemas.microsoft.com/office/drawing/2014/main" id="{D66D3277-370B-40DF-A6A9-C45B70CF121F}"/>
              </a:ext>
            </a:extLst>
          </p:cNvPr>
          <p:cNvSpPr txBox="1">
            <a:spLocks noChangeArrowheads="1"/>
          </p:cNvSpPr>
          <p:nvPr/>
        </p:nvSpPr>
        <p:spPr bwMode="auto">
          <a:xfrm>
            <a:off x="611188" y="1268413"/>
            <a:ext cx="381635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楷体_GB2312" pitchFamily="49" charset="-122"/>
              </a:rPr>
              <a:t>1. </a:t>
            </a:r>
            <a:r>
              <a:rPr kumimoji="1" lang="zh-CN" altLang="en-US" sz="3200" b="1">
                <a:solidFill>
                  <a:schemeClr val="bg1"/>
                </a:solidFill>
                <a:latin typeface="楷体_GB2312" pitchFamily="49" charset="-122"/>
              </a:rPr>
              <a:t>耦合电感的串联</a:t>
            </a:r>
          </a:p>
        </p:txBody>
      </p:sp>
      <p:sp>
        <p:nvSpPr>
          <p:cNvPr id="29702" name="Text Box 6">
            <a:extLst>
              <a:ext uri="{FF2B5EF4-FFF2-40B4-BE49-F238E27FC236}">
                <a16:creationId xmlns:a16="http://schemas.microsoft.com/office/drawing/2014/main" id="{13E9A203-77DA-4F72-82BE-C502867DB7D6}"/>
              </a:ext>
            </a:extLst>
          </p:cNvPr>
          <p:cNvSpPr txBox="1">
            <a:spLocks noChangeArrowheads="1"/>
          </p:cNvSpPr>
          <p:nvPr/>
        </p:nvSpPr>
        <p:spPr bwMode="auto">
          <a:xfrm>
            <a:off x="611188" y="1989138"/>
            <a:ext cx="2159000"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a:pPr>
            <a:r>
              <a:rPr kumimoji="1" lang="zh-CN" altLang="en-US" b="1">
                <a:solidFill>
                  <a:srgbClr val="FF9900"/>
                </a:solidFill>
                <a:latin typeface="楷体_GB2312" pitchFamily="49" charset="-122"/>
                <a:ea typeface="楷体_GB2312" pitchFamily="49" charset="-122"/>
              </a:rPr>
              <a:t>顺接串联</a:t>
            </a:r>
          </a:p>
        </p:txBody>
      </p:sp>
      <p:graphicFrame>
        <p:nvGraphicFramePr>
          <p:cNvPr id="29703" name="Object 7">
            <a:extLst>
              <a:ext uri="{FF2B5EF4-FFF2-40B4-BE49-F238E27FC236}">
                <a16:creationId xmlns:a16="http://schemas.microsoft.com/office/drawing/2014/main" id="{42A740E2-1EEA-4097-BCAD-1E88DE15ACA4}"/>
              </a:ext>
            </a:extLst>
          </p:cNvPr>
          <p:cNvGraphicFramePr>
            <a:graphicFrameLocks noChangeAspect="1"/>
          </p:cNvGraphicFramePr>
          <p:nvPr/>
        </p:nvGraphicFramePr>
        <p:xfrm>
          <a:off x="539750" y="3213100"/>
          <a:ext cx="6600825" cy="817563"/>
        </p:xfrm>
        <a:graphic>
          <a:graphicData uri="http://schemas.openxmlformats.org/presentationml/2006/ole">
            <mc:AlternateContent xmlns:mc="http://schemas.openxmlformats.org/markup-compatibility/2006">
              <mc:Choice xmlns:v="urn:schemas-microsoft-com:vml" Requires="v">
                <p:oleObj spid="_x0000_s14338" name="公式" r:id="rId3" imgW="2971800" imgH="368280" progId="Equation.3">
                  <p:embed/>
                </p:oleObj>
              </mc:Choice>
              <mc:Fallback>
                <p:oleObj name="公式" r:id="rId3" imgW="2971800" imgH="368280" progId="Equation.3">
                  <p:embed/>
                  <p:pic>
                    <p:nvPicPr>
                      <p:cNvPr id="29703" name="Object 7">
                        <a:extLst>
                          <a:ext uri="{FF2B5EF4-FFF2-40B4-BE49-F238E27FC236}">
                            <a16:creationId xmlns:a16="http://schemas.microsoft.com/office/drawing/2014/main" id="{42A740E2-1EEA-4097-BCAD-1E88DE15A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6600825"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8">
            <a:extLst>
              <a:ext uri="{FF2B5EF4-FFF2-40B4-BE49-F238E27FC236}">
                <a16:creationId xmlns:a16="http://schemas.microsoft.com/office/drawing/2014/main" id="{356CB7FF-7B63-45B3-865D-6ECA60A2C07F}"/>
              </a:ext>
            </a:extLst>
          </p:cNvPr>
          <p:cNvGraphicFramePr>
            <a:graphicFrameLocks noChangeAspect="1"/>
          </p:cNvGraphicFramePr>
          <p:nvPr/>
        </p:nvGraphicFramePr>
        <p:xfrm>
          <a:off x="539750" y="5734050"/>
          <a:ext cx="5357813" cy="552450"/>
        </p:xfrm>
        <a:graphic>
          <a:graphicData uri="http://schemas.openxmlformats.org/presentationml/2006/ole">
            <mc:AlternateContent xmlns:mc="http://schemas.openxmlformats.org/markup-compatibility/2006">
              <mc:Choice xmlns:v="urn:schemas-microsoft-com:vml" Requires="v">
                <p:oleObj spid="_x0000_s14339" name="公式" r:id="rId5" imgW="2323800" imgH="241200" progId="Equation.3">
                  <p:embed/>
                </p:oleObj>
              </mc:Choice>
              <mc:Fallback>
                <p:oleObj name="公式" r:id="rId5" imgW="2323800" imgH="241200" progId="Equation.3">
                  <p:embed/>
                  <p:pic>
                    <p:nvPicPr>
                      <p:cNvPr id="29704" name="Object 8">
                        <a:extLst>
                          <a:ext uri="{FF2B5EF4-FFF2-40B4-BE49-F238E27FC236}">
                            <a16:creationId xmlns:a16="http://schemas.microsoft.com/office/drawing/2014/main" id="{356CB7FF-7B63-45B3-865D-6ECA60A2C0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734050"/>
                        <a:ext cx="5357813" cy="552450"/>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47" name="AutoShape 51">
            <a:extLst>
              <a:ext uri="{FF2B5EF4-FFF2-40B4-BE49-F238E27FC236}">
                <a16:creationId xmlns:a16="http://schemas.microsoft.com/office/drawing/2014/main" id="{D72B7DCD-F570-4C80-B4C0-2F5D1C58E4AF}"/>
              </a:ext>
            </a:extLst>
          </p:cNvPr>
          <p:cNvSpPr>
            <a:spLocks noChangeArrowheads="1"/>
          </p:cNvSpPr>
          <p:nvPr/>
        </p:nvSpPr>
        <p:spPr bwMode="auto">
          <a:xfrm rot="5400000">
            <a:off x="7451725" y="3357563"/>
            <a:ext cx="647700" cy="215900"/>
          </a:xfrm>
          <a:prstGeom prst="rightArrow">
            <a:avLst>
              <a:gd name="adj1" fmla="val 50000"/>
              <a:gd name="adj2" fmla="val 75000"/>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75" name="AutoShape 79" descr="羊皮纸">
            <a:extLst>
              <a:ext uri="{FF2B5EF4-FFF2-40B4-BE49-F238E27FC236}">
                <a16:creationId xmlns:a16="http://schemas.microsoft.com/office/drawing/2014/main" id="{7B3AADDF-71A0-4479-B37A-DE0DDD5E68B4}"/>
              </a:ext>
            </a:extLst>
          </p:cNvPr>
          <p:cNvSpPr>
            <a:spLocks noChangeArrowheads="1"/>
          </p:cNvSpPr>
          <p:nvPr/>
        </p:nvSpPr>
        <p:spPr bwMode="auto">
          <a:xfrm>
            <a:off x="3995738" y="4868863"/>
            <a:ext cx="2303462" cy="504825"/>
          </a:xfrm>
          <a:prstGeom prst="wedgeRoundRectCallout">
            <a:avLst>
              <a:gd name="adj1" fmla="val 84736"/>
              <a:gd name="adj2" fmla="val -44968"/>
              <a:gd name="adj3" fmla="val 16667"/>
            </a:avLst>
          </a:prstGeom>
          <a:blipFill dpi="0" rotWithShape="1">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chemeClr val="tx1"/>
                </a:solidFill>
                <a:latin typeface="Arial" panose="020B0604020202020204" pitchFamily="34" charset="0"/>
              </a:rPr>
              <a:t>去耦等效电路</a:t>
            </a:r>
          </a:p>
        </p:txBody>
      </p:sp>
      <p:grpSp>
        <p:nvGrpSpPr>
          <p:cNvPr id="29780" name="Group 84">
            <a:extLst>
              <a:ext uri="{FF2B5EF4-FFF2-40B4-BE49-F238E27FC236}">
                <a16:creationId xmlns:a16="http://schemas.microsoft.com/office/drawing/2014/main" id="{D2CF3EFE-32B5-4DFC-9AD6-FA52157492A9}"/>
              </a:ext>
            </a:extLst>
          </p:cNvPr>
          <p:cNvGrpSpPr>
            <a:grpSpLocks/>
          </p:cNvGrpSpPr>
          <p:nvPr/>
        </p:nvGrpSpPr>
        <p:grpSpPr bwMode="auto">
          <a:xfrm>
            <a:off x="8316913" y="6446838"/>
            <a:ext cx="792162" cy="366712"/>
            <a:chOff x="5193" y="4020"/>
            <a:chExt cx="499" cy="231"/>
          </a:xfrm>
        </p:grpSpPr>
        <p:pic>
          <p:nvPicPr>
            <p:cNvPr id="29781" name="Picture 85" descr="78900">
              <a:extLst>
                <a:ext uri="{FF2B5EF4-FFF2-40B4-BE49-F238E27FC236}">
                  <a16:creationId xmlns:a16="http://schemas.microsoft.com/office/drawing/2014/main" id="{7A2B08FB-7BC0-467F-98E5-AC5074CE5F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9782" name="Text Box 86">
              <a:hlinkClick r:id="" action="ppaction://hlinkshowjump?jump=nextslide"/>
              <a:extLst>
                <a:ext uri="{FF2B5EF4-FFF2-40B4-BE49-F238E27FC236}">
                  <a16:creationId xmlns:a16="http://schemas.microsoft.com/office/drawing/2014/main" id="{763BE3FD-EB4F-4C23-83B9-419EA0FD86F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9783" name="Group 87">
            <a:extLst>
              <a:ext uri="{FF2B5EF4-FFF2-40B4-BE49-F238E27FC236}">
                <a16:creationId xmlns:a16="http://schemas.microsoft.com/office/drawing/2014/main" id="{44792B02-3412-4F59-A8BE-B4D81DB23BCB}"/>
              </a:ext>
            </a:extLst>
          </p:cNvPr>
          <p:cNvGrpSpPr>
            <a:grpSpLocks/>
          </p:cNvGrpSpPr>
          <p:nvPr/>
        </p:nvGrpSpPr>
        <p:grpSpPr bwMode="auto">
          <a:xfrm>
            <a:off x="7453313" y="6446838"/>
            <a:ext cx="792162" cy="366712"/>
            <a:chOff x="4649" y="4020"/>
            <a:chExt cx="499" cy="231"/>
          </a:xfrm>
        </p:grpSpPr>
        <p:pic>
          <p:nvPicPr>
            <p:cNvPr id="29784" name="Picture 88" descr="78900">
              <a:extLst>
                <a:ext uri="{FF2B5EF4-FFF2-40B4-BE49-F238E27FC236}">
                  <a16:creationId xmlns:a16="http://schemas.microsoft.com/office/drawing/2014/main" id="{A4894897-6608-41E2-863D-9CBBA613D1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9785" name="Text Box 89">
              <a:hlinkClick r:id="" action="ppaction://hlinkshowjump?jump=previousslide"/>
              <a:extLst>
                <a:ext uri="{FF2B5EF4-FFF2-40B4-BE49-F238E27FC236}">
                  <a16:creationId xmlns:a16="http://schemas.microsoft.com/office/drawing/2014/main" id="{3F29CB7A-90C5-46F3-B71A-7E720DA6884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9789" name="Group 93">
            <a:extLst>
              <a:ext uri="{FF2B5EF4-FFF2-40B4-BE49-F238E27FC236}">
                <a16:creationId xmlns:a16="http://schemas.microsoft.com/office/drawing/2014/main" id="{872C824F-7996-4B9F-A62A-324897C67892}"/>
              </a:ext>
            </a:extLst>
          </p:cNvPr>
          <p:cNvGrpSpPr>
            <a:grpSpLocks/>
          </p:cNvGrpSpPr>
          <p:nvPr/>
        </p:nvGrpSpPr>
        <p:grpSpPr bwMode="auto">
          <a:xfrm>
            <a:off x="3924300" y="1412875"/>
            <a:ext cx="5041900" cy="1887538"/>
            <a:chOff x="657" y="2024"/>
            <a:chExt cx="3176" cy="1189"/>
          </a:xfrm>
        </p:grpSpPr>
        <p:sp>
          <p:nvSpPr>
            <p:cNvPr id="29790" name="Text Box 94">
              <a:extLst>
                <a:ext uri="{FF2B5EF4-FFF2-40B4-BE49-F238E27FC236}">
                  <a16:creationId xmlns:a16="http://schemas.microsoft.com/office/drawing/2014/main" id="{431ED229-8809-499E-93F3-BF974510B36F}"/>
                </a:ext>
              </a:extLst>
            </p:cNvPr>
            <p:cNvSpPr txBox="1">
              <a:spLocks noChangeArrowheads="1"/>
            </p:cNvSpPr>
            <p:nvPr/>
          </p:nvSpPr>
          <p:spPr bwMode="auto">
            <a:xfrm>
              <a:off x="657" y="243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29791" name="Text Box 95">
              <a:extLst>
                <a:ext uri="{FF2B5EF4-FFF2-40B4-BE49-F238E27FC236}">
                  <a16:creationId xmlns:a16="http://schemas.microsoft.com/office/drawing/2014/main" id="{2446F0EA-5533-441B-958B-91730BC25999}"/>
                </a:ext>
              </a:extLst>
            </p:cNvPr>
            <p:cNvSpPr txBox="1">
              <a:spLocks noChangeArrowheads="1"/>
            </p:cNvSpPr>
            <p:nvPr/>
          </p:nvSpPr>
          <p:spPr bwMode="auto">
            <a:xfrm>
              <a:off x="2200" y="202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9792" name="Line 96">
              <a:extLst>
                <a:ext uri="{FF2B5EF4-FFF2-40B4-BE49-F238E27FC236}">
                  <a16:creationId xmlns:a16="http://schemas.microsoft.com/office/drawing/2014/main" id="{3451833D-0F04-4A0A-8244-A34924F222D4}"/>
                </a:ext>
              </a:extLst>
            </p:cNvPr>
            <p:cNvSpPr>
              <a:spLocks noChangeShapeType="1"/>
            </p:cNvSpPr>
            <p:nvPr/>
          </p:nvSpPr>
          <p:spPr bwMode="auto">
            <a:xfrm>
              <a:off x="2925" y="2478"/>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93" name="Line 97">
              <a:extLst>
                <a:ext uri="{FF2B5EF4-FFF2-40B4-BE49-F238E27FC236}">
                  <a16:creationId xmlns:a16="http://schemas.microsoft.com/office/drawing/2014/main" id="{527A17F6-23BA-44B5-9A13-14EC8380B4C2}"/>
                </a:ext>
              </a:extLst>
            </p:cNvPr>
            <p:cNvSpPr>
              <a:spLocks noChangeShapeType="1"/>
            </p:cNvSpPr>
            <p:nvPr/>
          </p:nvSpPr>
          <p:spPr bwMode="auto">
            <a:xfrm>
              <a:off x="998" y="2478"/>
              <a:ext cx="839"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94" name="Line 98">
              <a:extLst>
                <a:ext uri="{FF2B5EF4-FFF2-40B4-BE49-F238E27FC236}">
                  <a16:creationId xmlns:a16="http://schemas.microsoft.com/office/drawing/2014/main" id="{B64D7AF6-C325-4C69-AA32-6FBCE54DD6B1}"/>
                </a:ext>
              </a:extLst>
            </p:cNvPr>
            <p:cNvSpPr>
              <a:spLocks noChangeShapeType="1"/>
            </p:cNvSpPr>
            <p:nvPr/>
          </p:nvSpPr>
          <p:spPr bwMode="auto">
            <a:xfrm flipV="1">
              <a:off x="930" y="2432"/>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5" name="Text Box 99">
              <a:extLst>
                <a:ext uri="{FF2B5EF4-FFF2-40B4-BE49-F238E27FC236}">
                  <a16:creationId xmlns:a16="http://schemas.microsoft.com/office/drawing/2014/main" id="{40BA6CCB-114A-44C9-A8FD-E5CA1DCE34BC}"/>
                </a:ext>
              </a:extLst>
            </p:cNvPr>
            <p:cNvSpPr txBox="1">
              <a:spLocks noChangeArrowheads="1"/>
            </p:cNvSpPr>
            <p:nvPr/>
          </p:nvSpPr>
          <p:spPr bwMode="auto">
            <a:xfrm>
              <a:off x="1701"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9796" name="Text Box 100">
              <a:extLst>
                <a:ext uri="{FF2B5EF4-FFF2-40B4-BE49-F238E27FC236}">
                  <a16:creationId xmlns:a16="http://schemas.microsoft.com/office/drawing/2014/main" id="{3CC78318-CCEA-4BB6-BEC0-0BD93DB92C10}"/>
                </a:ext>
              </a:extLst>
            </p:cNvPr>
            <p:cNvSpPr txBox="1">
              <a:spLocks noChangeArrowheads="1"/>
            </p:cNvSpPr>
            <p:nvPr/>
          </p:nvSpPr>
          <p:spPr bwMode="auto">
            <a:xfrm>
              <a:off x="2381" y="2432"/>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9797" name="Text Box 101">
              <a:extLst>
                <a:ext uri="{FF2B5EF4-FFF2-40B4-BE49-F238E27FC236}">
                  <a16:creationId xmlns:a16="http://schemas.microsoft.com/office/drawing/2014/main" id="{8B15CE99-AD2A-4550-B550-A50467892EF5}"/>
                </a:ext>
              </a:extLst>
            </p:cNvPr>
            <p:cNvSpPr txBox="1">
              <a:spLocks noChangeArrowheads="1"/>
            </p:cNvSpPr>
            <p:nvPr/>
          </p:nvSpPr>
          <p:spPr bwMode="auto">
            <a:xfrm>
              <a:off x="2971" y="249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9798" name="Oval 102">
              <a:extLst>
                <a:ext uri="{FF2B5EF4-FFF2-40B4-BE49-F238E27FC236}">
                  <a16:creationId xmlns:a16="http://schemas.microsoft.com/office/drawing/2014/main" id="{DCA317AC-6309-4C4E-8C31-C775CB8EF49C}"/>
                </a:ext>
              </a:extLst>
            </p:cNvPr>
            <p:cNvSpPr>
              <a:spLocks noChangeArrowheads="1"/>
            </p:cNvSpPr>
            <p:nvPr/>
          </p:nvSpPr>
          <p:spPr bwMode="auto">
            <a:xfrm>
              <a:off x="975" y="281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9" name="Oval 103">
              <a:extLst>
                <a:ext uri="{FF2B5EF4-FFF2-40B4-BE49-F238E27FC236}">
                  <a16:creationId xmlns:a16="http://schemas.microsoft.com/office/drawing/2014/main" id="{3BB5D6AA-76B7-436A-92EE-AF526394D63E}"/>
                </a:ext>
              </a:extLst>
            </p:cNvPr>
            <p:cNvSpPr>
              <a:spLocks noChangeArrowheads="1"/>
            </p:cNvSpPr>
            <p:nvPr/>
          </p:nvSpPr>
          <p:spPr bwMode="auto">
            <a:xfrm>
              <a:off x="3560" y="2841"/>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00" name="Arc 104">
              <a:extLst>
                <a:ext uri="{FF2B5EF4-FFF2-40B4-BE49-F238E27FC236}">
                  <a16:creationId xmlns:a16="http://schemas.microsoft.com/office/drawing/2014/main" id="{BB044A71-0DC4-4BE1-A564-C3E801869FAD}"/>
                </a:ext>
              </a:extLst>
            </p:cNvPr>
            <p:cNvSpPr>
              <a:spLocks/>
            </p:cNvSpPr>
            <p:nvPr/>
          </p:nvSpPr>
          <p:spPr bwMode="auto">
            <a:xfrm rot="467013">
              <a:off x="2472" y="2206"/>
              <a:ext cx="324" cy="281"/>
            </a:xfrm>
            <a:custGeom>
              <a:avLst/>
              <a:gdLst>
                <a:gd name="G0" fmla="+- 0 0 0"/>
                <a:gd name="G1" fmla="+- 21600 0 0"/>
                <a:gd name="G2" fmla="+- 21600 0 0"/>
                <a:gd name="T0" fmla="*/ 0 w 19335"/>
                <a:gd name="T1" fmla="*/ 0 h 21600"/>
                <a:gd name="T2" fmla="*/ 19335 w 19335"/>
                <a:gd name="T3" fmla="*/ 11971 h 21600"/>
                <a:gd name="T4" fmla="*/ 0 w 19335"/>
                <a:gd name="T5" fmla="*/ 21600 h 21600"/>
              </a:gdLst>
              <a:ahLst/>
              <a:cxnLst>
                <a:cxn ang="0">
                  <a:pos x="T0" y="T1"/>
                </a:cxn>
                <a:cxn ang="0">
                  <a:pos x="T2" y="T3"/>
                </a:cxn>
                <a:cxn ang="0">
                  <a:pos x="T4" y="T5"/>
                </a:cxn>
              </a:cxnLst>
              <a:rect l="0" t="0" r="r" b="b"/>
              <a:pathLst>
                <a:path w="19335" h="21600" fill="none" extrusionOk="0">
                  <a:moveTo>
                    <a:pt x="0" y="0"/>
                  </a:moveTo>
                  <a:cubicBezTo>
                    <a:pt x="8193" y="0"/>
                    <a:pt x="15682" y="4636"/>
                    <a:pt x="19335" y="11970"/>
                  </a:cubicBezTo>
                </a:path>
                <a:path w="19335" h="21600" stroke="0" extrusionOk="0">
                  <a:moveTo>
                    <a:pt x="0" y="0"/>
                  </a:moveTo>
                  <a:cubicBezTo>
                    <a:pt x="8193" y="0"/>
                    <a:pt x="15682" y="4636"/>
                    <a:pt x="19335" y="1197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01" name="Arc 105">
              <a:extLst>
                <a:ext uri="{FF2B5EF4-FFF2-40B4-BE49-F238E27FC236}">
                  <a16:creationId xmlns:a16="http://schemas.microsoft.com/office/drawing/2014/main" id="{DBB9AD4B-11D3-4913-A49C-508D33B65524}"/>
                </a:ext>
              </a:extLst>
            </p:cNvPr>
            <p:cNvSpPr>
              <a:spLocks/>
            </p:cNvSpPr>
            <p:nvPr/>
          </p:nvSpPr>
          <p:spPr bwMode="auto">
            <a:xfrm rot="220785" flipH="1">
              <a:off x="1943" y="2197"/>
              <a:ext cx="347" cy="281"/>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02" name="Text Box 106">
              <a:extLst>
                <a:ext uri="{FF2B5EF4-FFF2-40B4-BE49-F238E27FC236}">
                  <a16:creationId xmlns:a16="http://schemas.microsoft.com/office/drawing/2014/main" id="{653064BC-6747-4135-A38F-23C075B5F46D}"/>
                </a:ext>
              </a:extLst>
            </p:cNvPr>
            <p:cNvSpPr txBox="1">
              <a:spLocks noChangeArrowheads="1"/>
            </p:cNvSpPr>
            <p:nvPr/>
          </p:nvSpPr>
          <p:spPr bwMode="auto">
            <a:xfrm>
              <a:off x="1020" y="2523"/>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03" name="Text Box 107">
              <a:extLst>
                <a:ext uri="{FF2B5EF4-FFF2-40B4-BE49-F238E27FC236}">
                  <a16:creationId xmlns:a16="http://schemas.microsoft.com/office/drawing/2014/main" id="{E95B7846-0E75-4AC0-A8C7-2D57723FC16D}"/>
                </a:ext>
              </a:extLst>
            </p:cNvPr>
            <p:cNvSpPr txBox="1">
              <a:spLocks noChangeArrowheads="1"/>
            </p:cNvSpPr>
            <p:nvPr/>
          </p:nvSpPr>
          <p:spPr bwMode="auto">
            <a:xfrm>
              <a:off x="3379" y="252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04" name="Text Box 108">
              <a:extLst>
                <a:ext uri="{FF2B5EF4-FFF2-40B4-BE49-F238E27FC236}">
                  <a16:creationId xmlns:a16="http://schemas.microsoft.com/office/drawing/2014/main" id="{91C42233-9A80-43DE-BB58-9C70EAE037C9}"/>
                </a:ext>
              </a:extLst>
            </p:cNvPr>
            <p:cNvSpPr txBox="1">
              <a:spLocks noChangeArrowheads="1"/>
            </p:cNvSpPr>
            <p:nvPr/>
          </p:nvSpPr>
          <p:spPr bwMode="auto">
            <a:xfrm>
              <a:off x="1111" y="2069"/>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9805" name="Text Box 109">
              <a:extLst>
                <a:ext uri="{FF2B5EF4-FFF2-40B4-BE49-F238E27FC236}">
                  <a16:creationId xmlns:a16="http://schemas.microsoft.com/office/drawing/2014/main" id="{AFDF680C-86F9-426B-A45A-B7DD8CFD4275}"/>
                </a:ext>
              </a:extLst>
            </p:cNvPr>
            <p:cNvSpPr txBox="1">
              <a:spLocks noChangeArrowheads="1"/>
            </p:cNvSpPr>
            <p:nvPr/>
          </p:nvSpPr>
          <p:spPr bwMode="auto">
            <a:xfrm>
              <a:off x="3198" y="206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9806" name="Text Box 110">
              <a:extLst>
                <a:ext uri="{FF2B5EF4-FFF2-40B4-BE49-F238E27FC236}">
                  <a16:creationId xmlns:a16="http://schemas.microsoft.com/office/drawing/2014/main" id="{7A12FC08-C6BC-4124-8D9C-333B1DA4D555}"/>
                </a:ext>
              </a:extLst>
            </p:cNvPr>
            <p:cNvSpPr txBox="1">
              <a:spLocks noChangeArrowheads="1"/>
            </p:cNvSpPr>
            <p:nvPr/>
          </p:nvSpPr>
          <p:spPr bwMode="auto">
            <a:xfrm>
              <a:off x="1519" y="206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9807" name="Text Box 111">
              <a:extLst>
                <a:ext uri="{FF2B5EF4-FFF2-40B4-BE49-F238E27FC236}">
                  <a16:creationId xmlns:a16="http://schemas.microsoft.com/office/drawing/2014/main" id="{C5F20382-CDBE-491C-8047-DA4817D26D26}"/>
                </a:ext>
              </a:extLst>
            </p:cNvPr>
            <p:cNvSpPr txBox="1">
              <a:spLocks noChangeArrowheads="1"/>
            </p:cNvSpPr>
            <p:nvPr/>
          </p:nvSpPr>
          <p:spPr bwMode="auto">
            <a:xfrm>
              <a:off x="2835" y="2069"/>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9808" name="Text Box 112">
              <a:extLst>
                <a:ext uri="{FF2B5EF4-FFF2-40B4-BE49-F238E27FC236}">
                  <a16:creationId xmlns:a16="http://schemas.microsoft.com/office/drawing/2014/main" id="{3E4C9905-184D-4C4D-83CB-AEFB860E6B8D}"/>
                </a:ext>
              </a:extLst>
            </p:cNvPr>
            <p:cNvSpPr txBox="1">
              <a:spLocks noChangeArrowheads="1"/>
            </p:cNvSpPr>
            <p:nvPr/>
          </p:nvSpPr>
          <p:spPr bwMode="auto">
            <a:xfrm>
              <a:off x="1429" y="252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9809" name="Text Box 113">
              <a:extLst>
                <a:ext uri="{FF2B5EF4-FFF2-40B4-BE49-F238E27FC236}">
                  <a16:creationId xmlns:a16="http://schemas.microsoft.com/office/drawing/2014/main" id="{4CC05948-F35E-4329-ACFA-4375274706BE}"/>
                </a:ext>
              </a:extLst>
            </p:cNvPr>
            <p:cNvSpPr txBox="1">
              <a:spLocks noChangeArrowheads="1"/>
            </p:cNvSpPr>
            <p:nvPr/>
          </p:nvSpPr>
          <p:spPr bwMode="auto">
            <a:xfrm>
              <a:off x="2290" y="2523"/>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10" name="Text Box 114">
              <a:extLst>
                <a:ext uri="{FF2B5EF4-FFF2-40B4-BE49-F238E27FC236}">
                  <a16:creationId xmlns:a16="http://schemas.microsoft.com/office/drawing/2014/main" id="{FE8E628C-ABCE-48E4-B7C4-0AA5B03EFFE7}"/>
                </a:ext>
              </a:extLst>
            </p:cNvPr>
            <p:cNvSpPr txBox="1">
              <a:spLocks noChangeArrowheads="1"/>
            </p:cNvSpPr>
            <p:nvPr/>
          </p:nvSpPr>
          <p:spPr bwMode="auto">
            <a:xfrm>
              <a:off x="2109" y="252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11" name="Text Box 115">
              <a:extLst>
                <a:ext uri="{FF2B5EF4-FFF2-40B4-BE49-F238E27FC236}">
                  <a16:creationId xmlns:a16="http://schemas.microsoft.com/office/drawing/2014/main" id="{E2B80E6C-6979-4E0F-AA6B-EB392BF8CAFC}"/>
                </a:ext>
              </a:extLst>
            </p:cNvPr>
            <p:cNvSpPr txBox="1">
              <a:spLocks noChangeArrowheads="1"/>
            </p:cNvSpPr>
            <p:nvPr/>
          </p:nvSpPr>
          <p:spPr bwMode="auto">
            <a:xfrm>
              <a:off x="2154" y="288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29812" name="Text Box 116">
              <a:extLst>
                <a:ext uri="{FF2B5EF4-FFF2-40B4-BE49-F238E27FC236}">
                  <a16:creationId xmlns:a16="http://schemas.microsoft.com/office/drawing/2014/main" id="{2A08142D-322A-4C82-B0A8-EE7578F14D4F}"/>
                </a:ext>
              </a:extLst>
            </p:cNvPr>
            <p:cNvSpPr txBox="1">
              <a:spLocks noChangeArrowheads="1"/>
            </p:cNvSpPr>
            <p:nvPr/>
          </p:nvSpPr>
          <p:spPr bwMode="auto">
            <a:xfrm>
              <a:off x="1020" y="2795"/>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13" name="Text Box 117">
              <a:extLst>
                <a:ext uri="{FF2B5EF4-FFF2-40B4-BE49-F238E27FC236}">
                  <a16:creationId xmlns:a16="http://schemas.microsoft.com/office/drawing/2014/main" id="{37FB28B2-63C0-4D21-916C-F4884E684779}"/>
                </a:ext>
              </a:extLst>
            </p:cNvPr>
            <p:cNvSpPr txBox="1">
              <a:spLocks noChangeArrowheads="1"/>
            </p:cNvSpPr>
            <p:nvPr/>
          </p:nvSpPr>
          <p:spPr bwMode="auto">
            <a:xfrm>
              <a:off x="3334" y="28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14" name="Line 118">
              <a:extLst>
                <a:ext uri="{FF2B5EF4-FFF2-40B4-BE49-F238E27FC236}">
                  <a16:creationId xmlns:a16="http://schemas.microsoft.com/office/drawing/2014/main" id="{62366622-F48A-4B13-921D-696C26D57205}"/>
                </a:ext>
              </a:extLst>
            </p:cNvPr>
            <p:cNvSpPr>
              <a:spLocks noChangeShapeType="1"/>
            </p:cNvSpPr>
            <p:nvPr/>
          </p:nvSpPr>
          <p:spPr bwMode="auto">
            <a:xfrm>
              <a:off x="2245" y="2478"/>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15" name="Line 119">
              <a:extLst>
                <a:ext uri="{FF2B5EF4-FFF2-40B4-BE49-F238E27FC236}">
                  <a16:creationId xmlns:a16="http://schemas.microsoft.com/office/drawing/2014/main" id="{4F45176D-550F-4C73-A693-16F12A18146E}"/>
                </a:ext>
              </a:extLst>
            </p:cNvPr>
            <p:cNvSpPr>
              <a:spLocks noChangeShapeType="1"/>
            </p:cNvSpPr>
            <p:nvPr/>
          </p:nvSpPr>
          <p:spPr bwMode="auto">
            <a:xfrm>
              <a:off x="998" y="2478"/>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816" name="Line 120">
              <a:extLst>
                <a:ext uri="{FF2B5EF4-FFF2-40B4-BE49-F238E27FC236}">
                  <a16:creationId xmlns:a16="http://schemas.microsoft.com/office/drawing/2014/main" id="{2393C33F-6F17-4E7B-BF22-43323912DE27}"/>
                </a:ext>
              </a:extLst>
            </p:cNvPr>
            <p:cNvSpPr>
              <a:spLocks noChangeShapeType="1"/>
            </p:cNvSpPr>
            <p:nvPr/>
          </p:nvSpPr>
          <p:spPr bwMode="auto">
            <a:xfrm>
              <a:off x="3606" y="2478"/>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817" name="Rectangle 121">
              <a:extLst>
                <a:ext uri="{FF2B5EF4-FFF2-40B4-BE49-F238E27FC236}">
                  <a16:creationId xmlns:a16="http://schemas.microsoft.com/office/drawing/2014/main" id="{41FCA791-3B56-49B9-A92B-7FAE15E70042}"/>
                </a:ext>
              </a:extLst>
            </p:cNvPr>
            <p:cNvSpPr>
              <a:spLocks noChangeArrowheads="1"/>
            </p:cNvSpPr>
            <p:nvPr/>
          </p:nvSpPr>
          <p:spPr bwMode="auto">
            <a:xfrm>
              <a:off x="3107" y="238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18" name="Rectangle 122">
              <a:extLst>
                <a:ext uri="{FF2B5EF4-FFF2-40B4-BE49-F238E27FC236}">
                  <a16:creationId xmlns:a16="http://schemas.microsoft.com/office/drawing/2014/main" id="{D31BD60D-5B46-4941-B4D1-1987012525B8}"/>
                </a:ext>
              </a:extLst>
            </p:cNvPr>
            <p:cNvSpPr>
              <a:spLocks noChangeArrowheads="1"/>
            </p:cNvSpPr>
            <p:nvPr/>
          </p:nvSpPr>
          <p:spPr bwMode="auto">
            <a:xfrm>
              <a:off x="1202" y="238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819" name="Group 123">
              <a:extLst>
                <a:ext uri="{FF2B5EF4-FFF2-40B4-BE49-F238E27FC236}">
                  <a16:creationId xmlns:a16="http://schemas.microsoft.com/office/drawing/2014/main" id="{697B0C7E-1361-4D68-AA46-6B6FB5B1CAB1}"/>
                </a:ext>
              </a:extLst>
            </p:cNvPr>
            <p:cNvGrpSpPr>
              <a:grpSpLocks/>
            </p:cNvGrpSpPr>
            <p:nvPr/>
          </p:nvGrpSpPr>
          <p:grpSpPr bwMode="auto">
            <a:xfrm rot="16200000">
              <a:off x="1996" y="2228"/>
              <a:ext cx="90" cy="408"/>
              <a:chOff x="2744" y="2931"/>
              <a:chExt cx="57" cy="283"/>
            </a:xfrm>
          </p:grpSpPr>
          <p:sp>
            <p:nvSpPr>
              <p:cNvPr id="29820" name="Arc 124">
                <a:extLst>
                  <a:ext uri="{FF2B5EF4-FFF2-40B4-BE49-F238E27FC236}">
                    <a16:creationId xmlns:a16="http://schemas.microsoft.com/office/drawing/2014/main" id="{00ADE2BD-5D9C-499D-B842-5C408A7347B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21" name="Arc 125">
                <a:extLst>
                  <a:ext uri="{FF2B5EF4-FFF2-40B4-BE49-F238E27FC236}">
                    <a16:creationId xmlns:a16="http://schemas.microsoft.com/office/drawing/2014/main" id="{597E2568-9C29-47DB-96A4-AFC8D9EE6FC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22" name="Arc 126">
                <a:extLst>
                  <a:ext uri="{FF2B5EF4-FFF2-40B4-BE49-F238E27FC236}">
                    <a16:creationId xmlns:a16="http://schemas.microsoft.com/office/drawing/2014/main" id="{42692CF3-3D1E-4390-B93C-7C057670F35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823" name="Group 127">
              <a:extLst>
                <a:ext uri="{FF2B5EF4-FFF2-40B4-BE49-F238E27FC236}">
                  <a16:creationId xmlns:a16="http://schemas.microsoft.com/office/drawing/2014/main" id="{80897724-F7AE-4E93-B5DA-A3D4D88A42E0}"/>
                </a:ext>
              </a:extLst>
            </p:cNvPr>
            <p:cNvGrpSpPr>
              <a:grpSpLocks/>
            </p:cNvGrpSpPr>
            <p:nvPr/>
          </p:nvGrpSpPr>
          <p:grpSpPr bwMode="auto">
            <a:xfrm rot="16200000">
              <a:off x="2676" y="2228"/>
              <a:ext cx="90" cy="408"/>
              <a:chOff x="2744" y="2931"/>
              <a:chExt cx="57" cy="283"/>
            </a:xfrm>
          </p:grpSpPr>
          <p:sp>
            <p:nvSpPr>
              <p:cNvPr id="29824" name="Arc 128">
                <a:extLst>
                  <a:ext uri="{FF2B5EF4-FFF2-40B4-BE49-F238E27FC236}">
                    <a16:creationId xmlns:a16="http://schemas.microsoft.com/office/drawing/2014/main" id="{8E3119A3-0125-4D40-8861-C02319715B6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25" name="Arc 129">
                <a:extLst>
                  <a:ext uri="{FF2B5EF4-FFF2-40B4-BE49-F238E27FC236}">
                    <a16:creationId xmlns:a16="http://schemas.microsoft.com/office/drawing/2014/main" id="{A1638B97-1FC5-4CA7-B0CF-AE1842B450C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26" name="Arc 130">
                <a:extLst>
                  <a:ext uri="{FF2B5EF4-FFF2-40B4-BE49-F238E27FC236}">
                    <a16:creationId xmlns:a16="http://schemas.microsoft.com/office/drawing/2014/main" id="{63CB4267-CC38-46F5-9C55-BDA465BDE56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9827" name="Group 131">
            <a:extLst>
              <a:ext uri="{FF2B5EF4-FFF2-40B4-BE49-F238E27FC236}">
                <a16:creationId xmlns:a16="http://schemas.microsoft.com/office/drawing/2014/main" id="{6861CA9D-46E0-49F3-8D0F-D294B711F760}"/>
              </a:ext>
            </a:extLst>
          </p:cNvPr>
          <p:cNvGrpSpPr>
            <a:grpSpLocks/>
          </p:cNvGrpSpPr>
          <p:nvPr/>
        </p:nvGrpSpPr>
        <p:grpSpPr bwMode="auto">
          <a:xfrm>
            <a:off x="6948488" y="4005263"/>
            <a:ext cx="1512887" cy="2047875"/>
            <a:chOff x="1338" y="2208"/>
            <a:chExt cx="953" cy="1290"/>
          </a:xfrm>
        </p:grpSpPr>
        <p:sp>
          <p:nvSpPr>
            <p:cNvPr id="29828" name="Line 132">
              <a:extLst>
                <a:ext uri="{FF2B5EF4-FFF2-40B4-BE49-F238E27FC236}">
                  <a16:creationId xmlns:a16="http://schemas.microsoft.com/office/drawing/2014/main" id="{787D5935-CC46-4B3B-AE0A-B16AA8B944DF}"/>
                </a:ext>
              </a:extLst>
            </p:cNvPr>
            <p:cNvSpPr>
              <a:spLocks noChangeShapeType="1"/>
            </p:cNvSpPr>
            <p:nvPr/>
          </p:nvSpPr>
          <p:spPr bwMode="auto">
            <a:xfrm>
              <a:off x="1495" y="2244"/>
              <a:ext cx="71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29" name="Line 133">
              <a:extLst>
                <a:ext uri="{FF2B5EF4-FFF2-40B4-BE49-F238E27FC236}">
                  <a16:creationId xmlns:a16="http://schemas.microsoft.com/office/drawing/2014/main" id="{FF3D492A-B6AE-41C3-8010-29A44519DD65}"/>
                </a:ext>
              </a:extLst>
            </p:cNvPr>
            <p:cNvSpPr>
              <a:spLocks noChangeShapeType="1"/>
            </p:cNvSpPr>
            <p:nvPr/>
          </p:nvSpPr>
          <p:spPr bwMode="auto">
            <a:xfrm>
              <a:off x="1610" y="2296"/>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30" name="Text Box 134">
              <a:extLst>
                <a:ext uri="{FF2B5EF4-FFF2-40B4-BE49-F238E27FC236}">
                  <a16:creationId xmlns:a16="http://schemas.microsoft.com/office/drawing/2014/main" id="{F799D3FF-576D-40D3-A178-0F377C999E97}"/>
                </a:ext>
              </a:extLst>
            </p:cNvPr>
            <p:cNvSpPr txBox="1">
              <a:spLocks noChangeArrowheads="1"/>
            </p:cNvSpPr>
            <p:nvPr/>
          </p:nvSpPr>
          <p:spPr bwMode="auto">
            <a:xfrm>
              <a:off x="1655" y="2296"/>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29831" name="Oval 135">
              <a:extLst>
                <a:ext uri="{FF2B5EF4-FFF2-40B4-BE49-F238E27FC236}">
                  <a16:creationId xmlns:a16="http://schemas.microsoft.com/office/drawing/2014/main" id="{83AFB3D2-3C9E-4043-82EB-4250CEA619F8}"/>
                </a:ext>
              </a:extLst>
            </p:cNvPr>
            <p:cNvSpPr>
              <a:spLocks noChangeArrowheads="1"/>
            </p:cNvSpPr>
            <p:nvPr/>
          </p:nvSpPr>
          <p:spPr bwMode="auto">
            <a:xfrm>
              <a:off x="1421" y="220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32" name="Oval 136">
              <a:extLst>
                <a:ext uri="{FF2B5EF4-FFF2-40B4-BE49-F238E27FC236}">
                  <a16:creationId xmlns:a16="http://schemas.microsoft.com/office/drawing/2014/main" id="{1761B06C-F82B-4830-83A0-CE5EE342DF5D}"/>
                </a:ext>
              </a:extLst>
            </p:cNvPr>
            <p:cNvSpPr>
              <a:spLocks noChangeArrowheads="1"/>
            </p:cNvSpPr>
            <p:nvPr/>
          </p:nvSpPr>
          <p:spPr bwMode="auto">
            <a:xfrm>
              <a:off x="1409" y="3430"/>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33" name="Text Box 137">
              <a:extLst>
                <a:ext uri="{FF2B5EF4-FFF2-40B4-BE49-F238E27FC236}">
                  <a16:creationId xmlns:a16="http://schemas.microsoft.com/office/drawing/2014/main" id="{E26D81B0-D252-47D0-BD24-7B81529E70EA}"/>
                </a:ext>
              </a:extLst>
            </p:cNvPr>
            <p:cNvSpPr txBox="1">
              <a:spLocks noChangeArrowheads="1"/>
            </p:cNvSpPr>
            <p:nvPr/>
          </p:nvSpPr>
          <p:spPr bwMode="auto">
            <a:xfrm>
              <a:off x="1927" y="2387"/>
              <a:ext cx="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29834" name="Text Box 138">
              <a:extLst>
                <a:ext uri="{FF2B5EF4-FFF2-40B4-BE49-F238E27FC236}">
                  <a16:creationId xmlns:a16="http://schemas.microsoft.com/office/drawing/2014/main" id="{BB34DE28-E302-4DCD-8CF9-FA42D953F497}"/>
                </a:ext>
              </a:extLst>
            </p:cNvPr>
            <p:cNvSpPr txBox="1">
              <a:spLocks noChangeArrowheads="1"/>
            </p:cNvSpPr>
            <p:nvPr/>
          </p:nvSpPr>
          <p:spPr bwMode="auto">
            <a:xfrm>
              <a:off x="1973" y="2931"/>
              <a:ext cx="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endParaRPr kumimoji="1" lang="en-US" altLang="zh-CN">
                <a:solidFill>
                  <a:schemeClr val="bg1"/>
                </a:solidFill>
                <a:ea typeface="宋体" panose="02010600030101010101" pitchFamily="2" charset="-122"/>
              </a:endParaRPr>
            </a:p>
          </p:txBody>
        </p:sp>
        <p:sp>
          <p:nvSpPr>
            <p:cNvPr id="29835" name="Text Box 139">
              <a:extLst>
                <a:ext uri="{FF2B5EF4-FFF2-40B4-BE49-F238E27FC236}">
                  <a16:creationId xmlns:a16="http://schemas.microsoft.com/office/drawing/2014/main" id="{59B7E716-301E-4E2E-B515-FE5F04A51F96}"/>
                </a:ext>
              </a:extLst>
            </p:cNvPr>
            <p:cNvSpPr txBox="1">
              <a:spLocks noChangeArrowheads="1"/>
            </p:cNvSpPr>
            <p:nvPr/>
          </p:nvSpPr>
          <p:spPr bwMode="auto">
            <a:xfrm>
              <a:off x="1338" y="27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29836" name="Text Box 140">
              <a:extLst>
                <a:ext uri="{FF2B5EF4-FFF2-40B4-BE49-F238E27FC236}">
                  <a16:creationId xmlns:a16="http://schemas.microsoft.com/office/drawing/2014/main" id="{D77C6232-2EC4-4E6D-A78A-5BDD0E984480}"/>
                </a:ext>
              </a:extLst>
            </p:cNvPr>
            <p:cNvSpPr txBox="1">
              <a:spLocks noChangeArrowheads="1"/>
            </p:cNvSpPr>
            <p:nvPr/>
          </p:nvSpPr>
          <p:spPr bwMode="auto">
            <a:xfrm>
              <a:off x="1338" y="225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37" name="Text Box 141">
              <a:extLst>
                <a:ext uri="{FF2B5EF4-FFF2-40B4-BE49-F238E27FC236}">
                  <a16:creationId xmlns:a16="http://schemas.microsoft.com/office/drawing/2014/main" id="{BC462C64-2493-430C-A709-8261BB29C42E}"/>
                </a:ext>
              </a:extLst>
            </p:cNvPr>
            <p:cNvSpPr txBox="1">
              <a:spLocks noChangeArrowheads="1"/>
            </p:cNvSpPr>
            <p:nvPr/>
          </p:nvSpPr>
          <p:spPr bwMode="auto">
            <a:xfrm>
              <a:off x="133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9838" name="Line 142">
              <a:extLst>
                <a:ext uri="{FF2B5EF4-FFF2-40B4-BE49-F238E27FC236}">
                  <a16:creationId xmlns:a16="http://schemas.microsoft.com/office/drawing/2014/main" id="{E2573F59-8148-4D6F-A2F8-760A49429D25}"/>
                </a:ext>
              </a:extLst>
            </p:cNvPr>
            <p:cNvSpPr>
              <a:spLocks noChangeShapeType="1"/>
            </p:cNvSpPr>
            <p:nvPr/>
          </p:nvSpPr>
          <p:spPr bwMode="auto">
            <a:xfrm flipH="1">
              <a:off x="2200" y="2238"/>
              <a:ext cx="8" cy="69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39" name="Line 143">
              <a:extLst>
                <a:ext uri="{FF2B5EF4-FFF2-40B4-BE49-F238E27FC236}">
                  <a16:creationId xmlns:a16="http://schemas.microsoft.com/office/drawing/2014/main" id="{34BFDB65-66FF-424F-AF64-153ABA36E2E6}"/>
                </a:ext>
              </a:extLst>
            </p:cNvPr>
            <p:cNvSpPr>
              <a:spLocks noChangeShapeType="1"/>
            </p:cNvSpPr>
            <p:nvPr/>
          </p:nvSpPr>
          <p:spPr bwMode="auto">
            <a:xfrm>
              <a:off x="2200" y="3294"/>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0" name="Line 144">
              <a:extLst>
                <a:ext uri="{FF2B5EF4-FFF2-40B4-BE49-F238E27FC236}">
                  <a16:creationId xmlns:a16="http://schemas.microsoft.com/office/drawing/2014/main" id="{21E05707-7E54-46C5-9688-D8FB4A3B6FED}"/>
                </a:ext>
              </a:extLst>
            </p:cNvPr>
            <p:cNvSpPr>
              <a:spLocks noChangeShapeType="1"/>
            </p:cNvSpPr>
            <p:nvPr/>
          </p:nvSpPr>
          <p:spPr bwMode="auto">
            <a:xfrm>
              <a:off x="1474" y="3475"/>
              <a:ext cx="7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1" name="Rectangle 145">
              <a:extLst>
                <a:ext uri="{FF2B5EF4-FFF2-40B4-BE49-F238E27FC236}">
                  <a16:creationId xmlns:a16="http://schemas.microsoft.com/office/drawing/2014/main" id="{C5D054AF-A739-405D-96EC-55212BAD1E64}"/>
                </a:ext>
              </a:extLst>
            </p:cNvPr>
            <p:cNvSpPr>
              <a:spLocks noChangeArrowheads="1"/>
            </p:cNvSpPr>
            <p:nvPr/>
          </p:nvSpPr>
          <p:spPr bwMode="auto">
            <a:xfrm>
              <a:off x="2154" y="238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842" name="Group 146">
              <a:extLst>
                <a:ext uri="{FF2B5EF4-FFF2-40B4-BE49-F238E27FC236}">
                  <a16:creationId xmlns:a16="http://schemas.microsoft.com/office/drawing/2014/main" id="{80EC2E37-8973-42B8-B4E0-25D68C19EBC2}"/>
                </a:ext>
              </a:extLst>
            </p:cNvPr>
            <p:cNvGrpSpPr>
              <a:grpSpLocks/>
            </p:cNvGrpSpPr>
            <p:nvPr/>
          </p:nvGrpSpPr>
          <p:grpSpPr bwMode="auto">
            <a:xfrm>
              <a:off x="2200" y="2931"/>
              <a:ext cx="91" cy="363"/>
              <a:chOff x="2744" y="2931"/>
              <a:chExt cx="57" cy="283"/>
            </a:xfrm>
          </p:grpSpPr>
          <p:sp>
            <p:nvSpPr>
              <p:cNvPr id="29843" name="Arc 147">
                <a:extLst>
                  <a:ext uri="{FF2B5EF4-FFF2-40B4-BE49-F238E27FC236}">
                    <a16:creationId xmlns:a16="http://schemas.microsoft.com/office/drawing/2014/main" id="{9B61B4DE-A7F6-43BE-BFD1-07F3D6C4165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4" name="Arc 148">
                <a:extLst>
                  <a:ext uri="{FF2B5EF4-FFF2-40B4-BE49-F238E27FC236}">
                    <a16:creationId xmlns:a16="http://schemas.microsoft.com/office/drawing/2014/main" id="{B081A89C-6B9A-4649-85B0-9054307AB96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5" name="Arc 149">
                <a:extLst>
                  <a:ext uri="{FF2B5EF4-FFF2-40B4-BE49-F238E27FC236}">
                    <a16:creationId xmlns:a16="http://schemas.microsoft.com/office/drawing/2014/main" id="{7C4C6750-9F2D-455E-8095-431154E3AAC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29846" name="Object 150">
            <a:extLst>
              <a:ext uri="{FF2B5EF4-FFF2-40B4-BE49-F238E27FC236}">
                <a16:creationId xmlns:a16="http://schemas.microsoft.com/office/drawing/2014/main" id="{598BFB85-C7A0-43E8-AC92-27C313416163}"/>
              </a:ext>
            </a:extLst>
          </p:cNvPr>
          <p:cNvGraphicFramePr>
            <a:graphicFrameLocks noChangeAspect="1"/>
          </p:cNvGraphicFramePr>
          <p:nvPr/>
        </p:nvGraphicFramePr>
        <p:xfrm>
          <a:off x="755650" y="4797425"/>
          <a:ext cx="1917700" cy="817563"/>
        </p:xfrm>
        <a:graphic>
          <a:graphicData uri="http://schemas.openxmlformats.org/presentationml/2006/ole">
            <mc:AlternateContent xmlns:mc="http://schemas.openxmlformats.org/markup-compatibility/2006">
              <mc:Choice xmlns:v="urn:schemas-microsoft-com:vml" Requires="v">
                <p:oleObj spid="_x0000_s14340" name="公式" r:id="rId9" imgW="863280" imgH="368280" progId="Equation.3">
                  <p:embed/>
                </p:oleObj>
              </mc:Choice>
              <mc:Fallback>
                <p:oleObj name="公式" r:id="rId9" imgW="863280" imgH="368280" progId="Equation.3">
                  <p:embed/>
                  <p:pic>
                    <p:nvPicPr>
                      <p:cNvPr id="29846" name="Object 150">
                        <a:extLst>
                          <a:ext uri="{FF2B5EF4-FFF2-40B4-BE49-F238E27FC236}">
                            <a16:creationId xmlns:a16="http://schemas.microsoft.com/office/drawing/2014/main" id="{598BFB85-C7A0-43E8-AC92-27C3134161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797425"/>
                        <a:ext cx="19177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47" name="Object 151">
            <a:extLst>
              <a:ext uri="{FF2B5EF4-FFF2-40B4-BE49-F238E27FC236}">
                <a16:creationId xmlns:a16="http://schemas.microsoft.com/office/drawing/2014/main" id="{434FAC49-E3A5-489D-BD3E-7846CD8CCA64}"/>
              </a:ext>
            </a:extLst>
          </p:cNvPr>
          <p:cNvGraphicFramePr>
            <a:graphicFrameLocks noChangeAspect="1"/>
          </p:cNvGraphicFramePr>
          <p:nvPr/>
        </p:nvGraphicFramePr>
        <p:xfrm>
          <a:off x="684213" y="4005263"/>
          <a:ext cx="5078412" cy="817562"/>
        </p:xfrm>
        <a:graphic>
          <a:graphicData uri="http://schemas.openxmlformats.org/presentationml/2006/ole">
            <mc:AlternateContent xmlns:mc="http://schemas.openxmlformats.org/markup-compatibility/2006">
              <mc:Choice xmlns:v="urn:schemas-microsoft-com:vml" Requires="v">
                <p:oleObj spid="_x0000_s14341" name="公式" r:id="rId11" imgW="2286000" imgH="368280" progId="Equation.3">
                  <p:embed/>
                </p:oleObj>
              </mc:Choice>
              <mc:Fallback>
                <p:oleObj name="公式" r:id="rId11" imgW="2286000" imgH="368280" progId="Equation.3">
                  <p:embed/>
                  <p:pic>
                    <p:nvPicPr>
                      <p:cNvPr id="29847" name="Object 151">
                        <a:extLst>
                          <a:ext uri="{FF2B5EF4-FFF2-40B4-BE49-F238E27FC236}">
                            <a16:creationId xmlns:a16="http://schemas.microsoft.com/office/drawing/2014/main" id="{434FAC49-E3A5-489D-BD3E-7846CD8CCA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005263"/>
                        <a:ext cx="5078412"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851" name="Group 155">
            <a:extLst>
              <a:ext uri="{FF2B5EF4-FFF2-40B4-BE49-F238E27FC236}">
                <a16:creationId xmlns:a16="http://schemas.microsoft.com/office/drawing/2014/main" id="{17FF8C54-2FF4-419D-97B5-CCE326FF779A}"/>
              </a:ext>
            </a:extLst>
          </p:cNvPr>
          <p:cNvGrpSpPr>
            <a:grpSpLocks/>
          </p:cNvGrpSpPr>
          <p:nvPr/>
        </p:nvGrpSpPr>
        <p:grpSpPr bwMode="auto">
          <a:xfrm>
            <a:off x="6588125" y="6446838"/>
            <a:ext cx="792163" cy="366712"/>
            <a:chOff x="4649" y="4020"/>
            <a:chExt cx="499" cy="231"/>
          </a:xfrm>
        </p:grpSpPr>
        <p:pic>
          <p:nvPicPr>
            <p:cNvPr id="29852" name="Picture 156" descr="78900">
              <a:extLst>
                <a:ext uri="{FF2B5EF4-FFF2-40B4-BE49-F238E27FC236}">
                  <a16:creationId xmlns:a16="http://schemas.microsoft.com/office/drawing/2014/main" id="{01CADBE0-0BBC-4789-B570-A0BCEA81F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9853" name="Text Box 157">
              <a:hlinkClick r:id="" action="ppaction://hlinkshowjump?jump=firstslide"/>
              <a:extLst>
                <a:ext uri="{FF2B5EF4-FFF2-40B4-BE49-F238E27FC236}">
                  <a16:creationId xmlns:a16="http://schemas.microsoft.com/office/drawing/2014/main" id="{45905652-3DD9-45E6-8B17-24CA577A157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9736B341-F9E7-43DE-9D87-2CD1EA775E45}"/>
              </a:ext>
            </a:extLst>
          </p:cNvPr>
          <p:cNvSpPr txBox="1">
            <a:spLocks noChangeArrowheads="1"/>
          </p:cNvSpPr>
          <p:nvPr/>
        </p:nvSpPr>
        <p:spPr bwMode="auto">
          <a:xfrm>
            <a:off x="611188" y="404813"/>
            <a:ext cx="2159000"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zh-CN" altLang="en-US" b="1">
                <a:solidFill>
                  <a:srgbClr val="FF9900"/>
                </a:solidFill>
                <a:latin typeface="楷体_GB2312" pitchFamily="49" charset="-122"/>
                <a:ea typeface="楷体_GB2312" pitchFamily="49" charset="-122"/>
              </a:rPr>
              <a:t>反接串联</a:t>
            </a:r>
          </a:p>
        </p:txBody>
      </p:sp>
      <p:graphicFrame>
        <p:nvGraphicFramePr>
          <p:cNvPr id="28677" name="Object 5">
            <a:extLst>
              <a:ext uri="{FF2B5EF4-FFF2-40B4-BE49-F238E27FC236}">
                <a16:creationId xmlns:a16="http://schemas.microsoft.com/office/drawing/2014/main" id="{09480EFF-6B20-4D44-801C-510B477AA2A5}"/>
              </a:ext>
            </a:extLst>
          </p:cNvPr>
          <p:cNvGraphicFramePr>
            <a:graphicFrameLocks noChangeAspect="1"/>
          </p:cNvGraphicFramePr>
          <p:nvPr/>
        </p:nvGraphicFramePr>
        <p:xfrm>
          <a:off x="1258888" y="4508500"/>
          <a:ext cx="5310187" cy="569913"/>
        </p:xfrm>
        <a:graphic>
          <a:graphicData uri="http://schemas.openxmlformats.org/presentationml/2006/ole">
            <mc:AlternateContent xmlns:mc="http://schemas.openxmlformats.org/markup-compatibility/2006">
              <mc:Choice xmlns:v="urn:schemas-microsoft-com:vml" Requires="v">
                <p:oleObj spid="_x0000_s15362" name="公式" r:id="rId3" imgW="2234880" imgH="241200" progId="Equation.3">
                  <p:embed/>
                </p:oleObj>
              </mc:Choice>
              <mc:Fallback>
                <p:oleObj name="公式" r:id="rId3" imgW="2234880" imgH="241200" progId="Equation.3">
                  <p:embed/>
                  <p:pic>
                    <p:nvPicPr>
                      <p:cNvPr id="28677" name="Object 5">
                        <a:extLst>
                          <a:ext uri="{FF2B5EF4-FFF2-40B4-BE49-F238E27FC236}">
                            <a16:creationId xmlns:a16="http://schemas.microsoft.com/office/drawing/2014/main" id="{09480EFF-6B20-4D44-801C-510B477AA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08500"/>
                        <a:ext cx="5310187" cy="56991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20" name="AutoShape 48">
            <a:extLst>
              <a:ext uri="{FF2B5EF4-FFF2-40B4-BE49-F238E27FC236}">
                <a16:creationId xmlns:a16="http://schemas.microsoft.com/office/drawing/2014/main" id="{2093E702-9349-454C-9225-C2D36294A01F}"/>
              </a:ext>
            </a:extLst>
          </p:cNvPr>
          <p:cNvSpPr>
            <a:spLocks noChangeArrowheads="1"/>
          </p:cNvSpPr>
          <p:nvPr/>
        </p:nvSpPr>
        <p:spPr bwMode="auto">
          <a:xfrm>
            <a:off x="5435600" y="1412875"/>
            <a:ext cx="809625" cy="215900"/>
          </a:xfrm>
          <a:prstGeom prst="rightArrow">
            <a:avLst>
              <a:gd name="adj1" fmla="val 50000"/>
              <a:gd name="adj2" fmla="val 93750"/>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42" name="Object 70">
            <a:extLst>
              <a:ext uri="{FF2B5EF4-FFF2-40B4-BE49-F238E27FC236}">
                <a16:creationId xmlns:a16="http://schemas.microsoft.com/office/drawing/2014/main" id="{7EB46A2D-D3E7-4A58-98C8-05C76A7930E4}"/>
              </a:ext>
            </a:extLst>
          </p:cNvPr>
          <p:cNvGraphicFramePr>
            <a:graphicFrameLocks noChangeAspect="1"/>
          </p:cNvGraphicFramePr>
          <p:nvPr/>
        </p:nvGraphicFramePr>
        <p:xfrm>
          <a:off x="611188" y="2852738"/>
          <a:ext cx="7094537" cy="1616075"/>
        </p:xfrm>
        <a:graphic>
          <a:graphicData uri="http://schemas.openxmlformats.org/presentationml/2006/ole">
            <mc:AlternateContent xmlns:mc="http://schemas.openxmlformats.org/markup-compatibility/2006">
              <mc:Choice xmlns:v="urn:schemas-microsoft-com:vml" Requires="v">
                <p:oleObj spid="_x0000_s15363" name="公式" r:id="rId5" imgW="3174840" imgH="723600" progId="Equation.3">
                  <p:embed/>
                </p:oleObj>
              </mc:Choice>
              <mc:Fallback>
                <p:oleObj name="公式" r:id="rId5" imgW="3174840" imgH="723600" progId="Equation.3">
                  <p:embed/>
                  <p:pic>
                    <p:nvPicPr>
                      <p:cNvPr id="28742" name="Object 70">
                        <a:extLst>
                          <a:ext uri="{FF2B5EF4-FFF2-40B4-BE49-F238E27FC236}">
                            <a16:creationId xmlns:a16="http://schemas.microsoft.com/office/drawing/2014/main" id="{7EB46A2D-D3E7-4A58-98C8-05C76A7930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852738"/>
                        <a:ext cx="70945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43" name="Object 71">
            <a:extLst>
              <a:ext uri="{FF2B5EF4-FFF2-40B4-BE49-F238E27FC236}">
                <a16:creationId xmlns:a16="http://schemas.microsoft.com/office/drawing/2014/main" id="{9AF55AFE-5E85-47C9-BD5E-92E67AB0C7C7}"/>
              </a:ext>
            </a:extLst>
          </p:cNvPr>
          <p:cNvGraphicFramePr>
            <a:graphicFrameLocks noChangeAspect="1"/>
          </p:cNvGraphicFramePr>
          <p:nvPr/>
        </p:nvGraphicFramePr>
        <p:xfrm>
          <a:off x="6156325" y="5300663"/>
          <a:ext cx="2555875" cy="838200"/>
        </p:xfrm>
        <a:graphic>
          <a:graphicData uri="http://schemas.openxmlformats.org/presentationml/2006/ole">
            <mc:AlternateContent xmlns:mc="http://schemas.openxmlformats.org/markup-compatibility/2006">
              <mc:Choice xmlns:v="urn:schemas-microsoft-com:vml" Requires="v">
                <p:oleObj spid="_x0000_s15364" name="公式" r:id="rId7" imgW="1117440" imgH="368280" progId="Equation.3">
                  <p:embed/>
                </p:oleObj>
              </mc:Choice>
              <mc:Fallback>
                <p:oleObj name="公式" r:id="rId7" imgW="1117440" imgH="368280" progId="Equation.3">
                  <p:embed/>
                  <p:pic>
                    <p:nvPicPr>
                      <p:cNvPr id="28743" name="Object 71">
                        <a:extLst>
                          <a:ext uri="{FF2B5EF4-FFF2-40B4-BE49-F238E27FC236}">
                            <a16:creationId xmlns:a16="http://schemas.microsoft.com/office/drawing/2014/main" id="{9AF55AFE-5E85-47C9-BD5E-92E67AB0C7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5300663"/>
                        <a:ext cx="25558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45" name="Object 73">
            <a:extLst>
              <a:ext uri="{FF2B5EF4-FFF2-40B4-BE49-F238E27FC236}">
                <a16:creationId xmlns:a16="http://schemas.microsoft.com/office/drawing/2014/main" id="{5E53414A-8982-412D-B63E-AA0955DC9086}"/>
              </a:ext>
            </a:extLst>
          </p:cNvPr>
          <p:cNvGraphicFramePr>
            <a:graphicFrameLocks noChangeAspect="1"/>
          </p:cNvGraphicFramePr>
          <p:nvPr/>
        </p:nvGraphicFramePr>
        <p:xfrm>
          <a:off x="1979613" y="5445125"/>
          <a:ext cx="3287712" cy="509588"/>
        </p:xfrm>
        <a:graphic>
          <a:graphicData uri="http://schemas.openxmlformats.org/presentationml/2006/ole">
            <mc:AlternateContent xmlns:mc="http://schemas.openxmlformats.org/markup-compatibility/2006">
              <mc:Choice xmlns:v="urn:schemas-microsoft-com:vml" Requires="v">
                <p:oleObj spid="_x0000_s15365" name="公式" r:id="rId9" imgW="1536480" imgH="241200" progId="Equation.3">
                  <p:embed/>
                </p:oleObj>
              </mc:Choice>
              <mc:Fallback>
                <p:oleObj name="公式" r:id="rId9" imgW="1536480" imgH="241200" progId="Equation.3">
                  <p:embed/>
                  <p:pic>
                    <p:nvPicPr>
                      <p:cNvPr id="28745" name="Object 73">
                        <a:extLst>
                          <a:ext uri="{FF2B5EF4-FFF2-40B4-BE49-F238E27FC236}">
                            <a16:creationId xmlns:a16="http://schemas.microsoft.com/office/drawing/2014/main" id="{5E53414A-8982-412D-B63E-AA0955DC90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445125"/>
                        <a:ext cx="328771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809" name="Line 137">
            <a:extLst>
              <a:ext uri="{FF2B5EF4-FFF2-40B4-BE49-F238E27FC236}">
                <a16:creationId xmlns:a16="http://schemas.microsoft.com/office/drawing/2014/main" id="{ABFC14D4-E0CB-4E68-A083-F10CF0C55669}"/>
              </a:ext>
            </a:extLst>
          </p:cNvPr>
          <p:cNvSpPr>
            <a:spLocks noChangeShapeType="1"/>
          </p:cNvSpPr>
          <p:nvPr/>
        </p:nvSpPr>
        <p:spPr bwMode="auto">
          <a:xfrm>
            <a:off x="5508625" y="5661025"/>
            <a:ext cx="576263"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814" name="Group 142">
            <a:extLst>
              <a:ext uri="{FF2B5EF4-FFF2-40B4-BE49-F238E27FC236}">
                <a16:creationId xmlns:a16="http://schemas.microsoft.com/office/drawing/2014/main" id="{E7B8F277-8610-463F-9A66-CDD301E2A90F}"/>
              </a:ext>
            </a:extLst>
          </p:cNvPr>
          <p:cNvGrpSpPr>
            <a:grpSpLocks/>
          </p:cNvGrpSpPr>
          <p:nvPr/>
        </p:nvGrpSpPr>
        <p:grpSpPr bwMode="auto">
          <a:xfrm>
            <a:off x="8316913" y="6446838"/>
            <a:ext cx="792162" cy="366712"/>
            <a:chOff x="5193" y="4020"/>
            <a:chExt cx="499" cy="231"/>
          </a:xfrm>
        </p:grpSpPr>
        <p:pic>
          <p:nvPicPr>
            <p:cNvPr id="28815" name="Picture 143" descr="78900">
              <a:extLst>
                <a:ext uri="{FF2B5EF4-FFF2-40B4-BE49-F238E27FC236}">
                  <a16:creationId xmlns:a16="http://schemas.microsoft.com/office/drawing/2014/main" id="{20D7CC71-FC02-4388-95C2-D8474AEA95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8816" name="Text Box 144">
              <a:hlinkClick r:id="" action="ppaction://hlinkshowjump?jump=nextslide"/>
              <a:extLst>
                <a:ext uri="{FF2B5EF4-FFF2-40B4-BE49-F238E27FC236}">
                  <a16:creationId xmlns:a16="http://schemas.microsoft.com/office/drawing/2014/main" id="{3444A472-569F-4384-9291-1078C316248D}"/>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8817" name="Group 145">
            <a:extLst>
              <a:ext uri="{FF2B5EF4-FFF2-40B4-BE49-F238E27FC236}">
                <a16:creationId xmlns:a16="http://schemas.microsoft.com/office/drawing/2014/main" id="{50270044-2B16-42EC-8FD7-B34DF250CF18}"/>
              </a:ext>
            </a:extLst>
          </p:cNvPr>
          <p:cNvGrpSpPr>
            <a:grpSpLocks/>
          </p:cNvGrpSpPr>
          <p:nvPr/>
        </p:nvGrpSpPr>
        <p:grpSpPr bwMode="auto">
          <a:xfrm>
            <a:off x="7453313" y="6446838"/>
            <a:ext cx="792162" cy="366712"/>
            <a:chOff x="4649" y="4020"/>
            <a:chExt cx="499" cy="231"/>
          </a:xfrm>
        </p:grpSpPr>
        <p:pic>
          <p:nvPicPr>
            <p:cNvPr id="28818" name="Picture 146" descr="78900">
              <a:extLst>
                <a:ext uri="{FF2B5EF4-FFF2-40B4-BE49-F238E27FC236}">
                  <a16:creationId xmlns:a16="http://schemas.microsoft.com/office/drawing/2014/main" id="{FA3078D7-53FC-4223-AAA2-51D3EFE27F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8819" name="Text Box 147">
              <a:hlinkClick r:id="" action="ppaction://hlinkshowjump?jump=previousslide"/>
              <a:extLst>
                <a:ext uri="{FF2B5EF4-FFF2-40B4-BE49-F238E27FC236}">
                  <a16:creationId xmlns:a16="http://schemas.microsoft.com/office/drawing/2014/main" id="{F4293B47-67B8-49A7-BC39-89459FE6B77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8861" name="Group 189">
            <a:extLst>
              <a:ext uri="{FF2B5EF4-FFF2-40B4-BE49-F238E27FC236}">
                <a16:creationId xmlns:a16="http://schemas.microsoft.com/office/drawing/2014/main" id="{09E7F4B5-FF7C-4E0A-AEF7-6720C0216EED}"/>
              </a:ext>
            </a:extLst>
          </p:cNvPr>
          <p:cNvGrpSpPr>
            <a:grpSpLocks/>
          </p:cNvGrpSpPr>
          <p:nvPr/>
        </p:nvGrpSpPr>
        <p:grpSpPr bwMode="auto">
          <a:xfrm>
            <a:off x="539750" y="1052513"/>
            <a:ext cx="5041900" cy="1887537"/>
            <a:chOff x="340" y="663"/>
            <a:chExt cx="3176" cy="1189"/>
          </a:xfrm>
        </p:grpSpPr>
        <p:sp>
          <p:nvSpPr>
            <p:cNvPr id="28824" name="Text Box 152">
              <a:extLst>
                <a:ext uri="{FF2B5EF4-FFF2-40B4-BE49-F238E27FC236}">
                  <a16:creationId xmlns:a16="http://schemas.microsoft.com/office/drawing/2014/main" id="{FE254253-0A9E-45A1-B803-63978311372D}"/>
                </a:ext>
              </a:extLst>
            </p:cNvPr>
            <p:cNvSpPr txBox="1">
              <a:spLocks noChangeArrowheads="1"/>
            </p:cNvSpPr>
            <p:nvPr/>
          </p:nvSpPr>
          <p:spPr bwMode="auto">
            <a:xfrm>
              <a:off x="340" y="1071"/>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28825" name="Text Box 153">
              <a:extLst>
                <a:ext uri="{FF2B5EF4-FFF2-40B4-BE49-F238E27FC236}">
                  <a16:creationId xmlns:a16="http://schemas.microsoft.com/office/drawing/2014/main" id="{790F4D99-5463-4016-8DD0-CA88BDEC41C0}"/>
                </a:ext>
              </a:extLst>
            </p:cNvPr>
            <p:cNvSpPr txBox="1">
              <a:spLocks noChangeArrowheads="1"/>
            </p:cNvSpPr>
            <p:nvPr/>
          </p:nvSpPr>
          <p:spPr bwMode="auto">
            <a:xfrm>
              <a:off x="1883" y="66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8826" name="Line 154">
              <a:extLst>
                <a:ext uri="{FF2B5EF4-FFF2-40B4-BE49-F238E27FC236}">
                  <a16:creationId xmlns:a16="http://schemas.microsoft.com/office/drawing/2014/main" id="{D2051751-3BE6-45E2-8AFB-676D0DA3F52E}"/>
                </a:ext>
              </a:extLst>
            </p:cNvPr>
            <p:cNvSpPr>
              <a:spLocks noChangeShapeType="1"/>
            </p:cNvSpPr>
            <p:nvPr/>
          </p:nvSpPr>
          <p:spPr bwMode="auto">
            <a:xfrm>
              <a:off x="2608" y="1117"/>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27" name="Line 155">
              <a:extLst>
                <a:ext uri="{FF2B5EF4-FFF2-40B4-BE49-F238E27FC236}">
                  <a16:creationId xmlns:a16="http://schemas.microsoft.com/office/drawing/2014/main" id="{2A737DFA-1F5F-4BCD-9DBB-E14547F1416A}"/>
                </a:ext>
              </a:extLst>
            </p:cNvPr>
            <p:cNvSpPr>
              <a:spLocks noChangeShapeType="1"/>
            </p:cNvSpPr>
            <p:nvPr/>
          </p:nvSpPr>
          <p:spPr bwMode="auto">
            <a:xfrm>
              <a:off x="681" y="1117"/>
              <a:ext cx="83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28" name="Line 156">
              <a:extLst>
                <a:ext uri="{FF2B5EF4-FFF2-40B4-BE49-F238E27FC236}">
                  <a16:creationId xmlns:a16="http://schemas.microsoft.com/office/drawing/2014/main" id="{F7CF86C4-EB9C-4EC7-B539-1843D6656FDD}"/>
                </a:ext>
              </a:extLst>
            </p:cNvPr>
            <p:cNvSpPr>
              <a:spLocks noChangeShapeType="1"/>
            </p:cNvSpPr>
            <p:nvPr/>
          </p:nvSpPr>
          <p:spPr bwMode="auto">
            <a:xfrm flipV="1">
              <a:off x="613" y="1071"/>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29" name="Text Box 157">
              <a:extLst>
                <a:ext uri="{FF2B5EF4-FFF2-40B4-BE49-F238E27FC236}">
                  <a16:creationId xmlns:a16="http://schemas.microsoft.com/office/drawing/2014/main" id="{A8EF0B44-5062-4E63-8456-1E2A16B1DF59}"/>
                </a:ext>
              </a:extLst>
            </p:cNvPr>
            <p:cNvSpPr txBox="1">
              <a:spLocks noChangeArrowheads="1"/>
            </p:cNvSpPr>
            <p:nvPr/>
          </p:nvSpPr>
          <p:spPr bwMode="auto">
            <a:xfrm>
              <a:off x="1384" y="107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8830" name="Text Box 158">
              <a:extLst>
                <a:ext uri="{FF2B5EF4-FFF2-40B4-BE49-F238E27FC236}">
                  <a16:creationId xmlns:a16="http://schemas.microsoft.com/office/drawing/2014/main" id="{892AE956-CFED-48FB-A94D-BB166FF8EE9E}"/>
                </a:ext>
              </a:extLst>
            </p:cNvPr>
            <p:cNvSpPr txBox="1">
              <a:spLocks noChangeArrowheads="1"/>
            </p:cNvSpPr>
            <p:nvPr/>
          </p:nvSpPr>
          <p:spPr bwMode="auto">
            <a:xfrm>
              <a:off x="2472" y="1071"/>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8831" name="Text Box 159">
              <a:extLst>
                <a:ext uri="{FF2B5EF4-FFF2-40B4-BE49-F238E27FC236}">
                  <a16:creationId xmlns:a16="http://schemas.microsoft.com/office/drawing/2014/main" id="{6FDF4B09-20F8-41E5-ACA2-7107B299B2E2}"/>
                </a:ext>
              </a:extLst>
            </p:cNvPr>
            <p:cNvSpPr txBox="1">
              <a:spLocks noChangeArrowheads="1"/>
            </p:cNvSpPr>
            <p:nvPr/>
          </p:nvSpPr>
          <p:spPr bwMode="auto">
            <a:xfrm>
              <a:off x="2654" y="113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8832" name="Oval 160">
              <a:extLst>
                <a:ext uri="{FF2B5EF4-FFF2-40B4-BE49-F238E27FC236}">
                  <a16:creationId xmlns:a16="http://schemas.microsoft.com/office/drawing/2014/main" id="{ECB7199F-B067-409E-848F-044C62B68790}"/>
                </a:ext>
              </a:extLst>
            </p:cNvPr>
            <p:cNvSpPr>
              <a:spLocks noChangeArrowheads="1"/>
            </p:cNvSpPr>
            <p:nvPr/>
          </p:nvSpPr>
          <p:spPr bwMode="auto">
            <a:xfrm>
              <a:off x="658" y="1457"/>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33" name="Oval 161">
              <a:extLst>
                <a:ext uri="{FF2B5EF4-FFF2-40B4-BE49-F238E27FC236}">
                  <a16:creationId xmlns:a16="http://schemas.microsoft.com/office/drawing/2014/main" id="{3ED3BD0B-69EB-4E07-B764-ED6BDA854969}"/>
                </a:ext>
              </a:extLst>
            </p:cNvPr>
            <p:cNvSpPr>
              <a:spLocks noChangeArrowheads="1"/>
            </p:cNvSpPr>
            <p:nvPr/>
          </p:nvSpPr>
          <p:spPr bwMode="auto">
            <a:xfrm>
              <a:off x="3243" y="1480"/>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34" name="Arc 162">
              <a:extLst>
                <a:ext uri="{FF2B5EF4-FFF2-40B4-BE49-F238E27FC236}">
                  <a16:creationId xmlns:a16="http://schemas.microsoft.com/office/drawing/2014/main" id="{2ABCF029-A59D-4A2C-8B45-3F3458AA4D7F}"/>
                </a:ext>
              </a:extLst>
            </p:cNvPr>
            <p:cNvSpPr>
              <a:spLocks/>
            </p:cNvSpPr>
            <p:nvPr/>
          </p:nvSpPr>
          <p:spPr bwMode="auto">
            <a:xfrm rot="467013">
              <a:off x="2155" y="845"/>
              <a:ext cx="324" cy="281"/>
            </a:xfrm>
            <a:custGeom>
              <a:avLst/>
              <a:gdLst>
                <a:gd name="G0" fmla="+- 0 0 0"/>
                <a:gd name="G1" fmla="+- 21600 0 0"/>
                <a:gd name="G2" fmla="+- 21600 0 0"/>
                <a:gd name="T0" fmla="*/ 0 w 19335"/>
                <a:gd name="T1" fmla="*/ 0 h 21600"/>
                <a:gd name="T2" fmla="*/ 19335 w 19335"/>
                <a:gd name="T3" fmla="*/ 11971 h 21600"/>
                <a:gd name="T4" fmla="*/ 0 w 19335"/>
                <a:gd name="T5" fmla="*/ 21600 h 21600"/>
              </a:gdLst>
              <a:ahLst/>
              <a:cxnLst>
                <a:cxn ang="0">
                  <a:pos x="T0" y="T1"/>
                </a:cxn>
                <a:cxn ang="0">
                  <a:pos x="T2" y="T3"/>
                </a:cxn>
                <a:cxn ang="0">
                  <a:pos x="T4" y="T5"/>
                </a:cxn>
              </a:cxnLst>
              <a:rect l="0" t="0" r="r" b="b"/>
              <a:pathLst>
                <a:path w="19335" h="21600" fill="none" extrusionOk="0">
                  <a:moveTo>
                    <a:pt x="0" y="0"/>
                  </a:moveTo>
                  <a:cubicBezTo>
                    <a:pt x="8193" y="0"/>
                    <a:pt x="15682" y="4636"/>
                    <a:pt x="19335" y="11970"/>
                  </a:cubicBezTo>
                </a:path>
                <a:path w="19335" h="21600" stroke="0" extrusionOk="0">
                  <a:moveTo>
                    <a:pt x="0" y="0"/>
                  </a:moveTo>
                  <a:cubicBezTo>
                    <a:pt x="8193" y="0"/>
                    <a:pt x="15682" y="4636"/>
                    <a:pt x="19335" y="1197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35" name="Arc 163">
              <a:extLst>
                <a:ext uri="{FF2B5EF4-FFF2-40B4-BE49-F238E27FC236}">
                  <a16:creationId xmlns:a16="http://schemas.microsoft.com/office/drawing/2014/main" id="{548ABE2A-932D-49DB-826A-C9FC30EF1012}"/>
                </a:ext>
              </a:extLst>
            </p:cNvPr>
            <p:cNvSpPr>
              <a:spLocks/>
            </p:cNvSpPr>
            <p:nvPr/>
          </p:nvSpPr>
          <p:spPr bwMode="auto">
            <a:xfrm rot="220785" flipH="1">
              <a:off x="1626" y="836"/>
              <a:ext cx="347" cy="281"/>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36" name="Text Box 164">
              <a:extLst>
                <a:ext uri="{FF2B5EF4-FFF2-40B4-BE49-F238E27FC236}">
                  <a16:creationId xmlns:a16="http://schemas.microsoft.com/office/drawing/2014/main" id="{0AAC04FC-090A-4B77-AB33-13C221773355}"/>
                </a:ext>
              </a:extLst>
            </p:cNvPr>
            <p:cNvSpPr txBox="1">
              <a:spLocks noChangeArrowheads="1"/>
            </p:cNvSpPr>
            <p:nvPr/>
          </p:nvSpPr>
          <p:spPr bwMode="auto">
            <a:xfrm>
              <a:off x="703" y="116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37" name="Text Box 165">
              <a:extLst>
                <a:ext uri="{FF2B5EF4-FFF2-40B4-BE49-F238E27FC236}">
                  <a16:creationId xmlns:a16="http://schemas.microsoft.com/office/drawing/2014/main" id="{2F2F50A1-8A5F-4F3A-A522-A40CFF4D765E}"/>
                </a:ext>
              </a:extLst>
            </p:cNvPr>
            <p:cNvSpPr txBox="1">
              <a:spLocks noChangeArrowheads="1"/>
            </p:cNvSpPr>
            <p:nvPr/>
          </p:nvSpPr>
          <p:spPr bwMode="auto">
            <a:xfrm>
              <a:off x="3062" y="116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38" name="Text Box 166">
              <a:extLst>
                <a:ext uri="{FF2B5EF4-FFF2-40B4-BE49-F238E27FC236}">
                  <a16:creationId xmlns:a16="http://schemas.microsoft.com/office/drawing/2014/main" id="{819954DF-615B-4111-A559-36AA29889B77}"/>
                </a:ext>
              </a:extLst>
            </p:cNvPr>
            <p:cNvSpPr txBox="1">
              <a:spLocks noChangeArrowheads="1"/>
            </p:cNvSpPr>
            <p:nvPr/>
          </p:nvSpPr>
          <p:spPr bwMode="auto">
            <a:xfrm>
              <a:off x="794" y="70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8839" name="Text Box 167">
              <a:extLst>
                <a:ext uri="{FF2B5EF4-FFF2-40B4-BE49-F238E27FC236}">
                  <a16:creationId xmlns:a16="http://schemas.microsoft.com/office/drawing/2014/main" id="{874F7D8F-8140-49DC-B618-7AEA634190B1}"/>
                </a:ext>
              </a:extLst>
            </p:cNvPr>
            <p:cNvSpPr txBox="1">
              <a:spLocks noChangeArrowheads="1"/>
            </p:cNvSpPr>
            <p:nvPr/>
          </p:nvSpPr>
          <p:spPr bwMode="auto">
            <a:xfrm>
              <a:off x="2881" y="70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8840" name="Text Box 168">
              <a:extLst>
                <a:ext uri="{FF2B5EF4-FFF2-40B4-BE49-F238E27FC236}">
                  <a16:creationId xmlns:a16="http://schemas.microsoft.com/office/drawing/2014/main" id="{3C501A14-E8D1-4B3B-BF1D-2815BE5CB4C9}"/>
                </a:ext>
              </a:extLst>
            </p:cNvPr>
            <p:cNvSpPr txBox="1">
              <a:spLocks noChangeArrowheads="1"/>
            </p:cNvSpPr>
            <p:nvPr/>
          </p:nvSpPr>
          <p:spPr bwMode="auto">
            <a:xfrm>
              <a:off x="1202" y="70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8841" name="Text Box 169">
              <a:extLst>
                <a:ext uri="{FF2B5EF4-FFF2-40B4-BE49-F238E27FC236}">
                  <a16:creationId xmlns:a16="http://schemas.microsoft.com/office/drawing/2014/main" id="{BD4D2130-320C-4527-96F8-33647C52E14B}"/>
                </a:ext>
              </a:extLst>
            </p:cNvPr>
            <p:cNvSpPr txBox="1">
              <a:spLocks noChangeArrowheads="1"/>
            </p:cNvSpPr>
            <p:nvPr/>
          </p:nvSpPr>
          <p:spPr bwMode="auto">
            <a:xfrm>
              <a:off x="2518" y="70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8842" name="Text Box 170">
              <a:extLst>
                <a:ext uri="{FF2B5EF4-FFF2-40B4-BE49-F238E27FC236}">
                  <a16:creationId xmlns:a16="http://schemas.microsoft.com/office/drawing/2014/main" id="{11F9195B-FED3-4F15-9EBB-2061A045D7D6}"/>
                </a:ext>
              </a:extLst>
            </p:cNvPr>
            <p:cNvSpPr txBox="1">
              <a:spLocks noChangeArrowheads="1"/>
            </p:cNvSpPr>
            <p:nvPr/>
          </p:nvSpPr>
          <p:spPr bwMode="auto">
            <a:xfrm>
              <a:off x="1112" y="1162"/>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8843" name="Text Box 171">
              <a:extLst>
                <a:ext uri="{FF2B5EF4-FFF2-40B4-BE49-F238E27FC236}">
                  <a16:creationId xmlns:a16="http://schemas.microsoft.com/office/drawing/2014/main" id="{B4B7E5A5-1CE8-4C4B-85D7-561ECD5B31B5}"/>
                </a:ext>
              </a:extLst>
            </p:cNvPr>
            <p:cNvSpPr txBox="1">
              <a:spLocks noChangeArrowheads="1"/>
            </p:cNvSpPr>
            <p:nvPr/>
          </p:nvSpPr>
          <p:spPr bwMode="auto">
            <a:xfrm>
              <a:off x="2064" y="116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44" name="Text Box 172">
              <a:extLst>
                <a:ext uri="{FF2B5EF4-FFF2-40B4-BE49-F238E27FC236}">
                  <a16:creationId xmlns:a16="http://schemas.microsoft.com/office/drawing/2014/main" id="{D4D08AA7-FFFA-420F-978A-FEF6BC27E117}"/>
                </a:ext>
              </a:extLst>
            </p:cNvPr>
            <p:cNvSpPr txBox="1">
              <a:spLocks noChangeArrowheads="1"/>
            </p:cNvSpPr>
            <p:nvPr/>
          </p:nvSpPr>
          <p:spPr bwMode="auto">
            <a:xfrm>
              <a:off x="1792" y="116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45" name="Text Box 173">
              <a:extLst>
                <a:ext uri="{FF2B5EF4-FFF2-40B4-BE49-F238E27FC236}">
                  <a16:creationId xmlns:a16="http://schemas.microsoft.com/office/drawing/2014/main" id="{DD2B7010-E3F1-4AC4-B049-A51D63B5C72C}"/>
                </a:ext>
              </a:extLst>
            </p:cNvPr>
            <p:cNvSpPr txBox="1">
              <a:spLocks noChangeArrowheads="1"/>
            </p:cNvSpPr>
            <p:nvPr/>
          </p:nvSpPr>
          <p:spPr bwMode="auto">
            <a:xfrm>
              <a:off x="1837"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28846" name="Text Box 174">
              <a:extLst>
                <a:ext uri="{FF2B5EF4-FFF2-40B4-BE49-F238E27FC236}">
                  <a16:creationId xmlns:a16="http://schemas.microsoft.com/office/drawing/2014/main" id="{6FD31CBE-C88F-4D09-92BA-2B2B1240908D}"/>
                </a:ext>
              </a:extLst>
            </p:cNvPr>
            <p:cNvSpPr txBox="1">
              <a:spLocks noChangeArrowheads="1"/>
            </p:cNvSpPr>
            <p:nvPr/>
          </p:nvSpPr>
          <p:spPr bwMode="auto">
            <a:xfrm>
              <a:off x="703" y="143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47" name="Text Box 175">
              <a:extLst>
                <a:ext uri="{FF2B5EF4-FFF2-40B4-BE49-F238E27FC236}">
                  <a16:creationId xmlns:a16="http://schemas.microsoft.com/office/drawing/2014/main" id="{E1B2283F-CCCC-430E-8CEB-78A4EFDD1288}"/>
                </a:ext>
              </a:extLst>
            </p:cNvPr>
            <p:cNvSpPr txBox="1">
              <a:spLocks noChangeArrowheads="1"/>
            </p:cNvSpPr>
            <p:nvPr/>
          </p:nvSpPr>
          <p:spPr bwMode="auto">
            <a:xfrm>
              <a:off x="3017" y="14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48" name="Line 176">
              <a:extLst>
                <a:ext uri="{FF2B5EF4-FFF2-40B4-BE49-F238E27FC236}">
                  <a16:creationId xmlns:a16="http://schemas.microsoft.com/office/drawing/2014/main" id="{C88579C7-B5AF-4644-8A10-47F6FA55C750}"/>
                </a:ext>
              </a:extLst>
            </p:cNvPr>
            <p:cNvSpPr>
              <a:spLocks noChangeShapeType="1"/>
            </p:cNvSpPr>
            <p:nvPr/>
          </p:nvSpPr>
          <p:spPr bwMode="auto">
            <a:xfrm>
              <a:off x="1928" y="111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49" name="Line 177">
              <a:extLst>
                <a:ext uri="{FF2B5EF4-FFF2-40B4-BE49-F238E27FC236}">
                  <a16:creationId xmlns:a16="http://schemas.microsoft.com/office/drawing/2014/main" id="{FAC6C8F2-D5ED-4EDA-89FA-BFEEB4598E96}"/>
                </a:ext>
              </a:extLst>
            </p:cNvPr>
            <p:cNvSpPr>
              <a:spLocks noChangeShapeType="1"/>
            </p:cNvSpPr>
            <p:nvPr/>
          </p:nvSpPr>
          <p:spPr bwMode="auto">
            <a:xfrm>
              <a:off x="681" y="1117"/>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50" name="Line 178">
              <a:extLst>
                <a:ext uri="{FF2B5EF4-FFF2-40B4-BE49-F238E27FC236}">
                  <a16:creationId xmlns:a16="http://schemas.microsoft.com/office/drawing/2014/main" id="{1E2B08EA-08C8-41B2-A237-D095AD331708}"/>
                </a:ext>
              </a:extLst>
            </p:cNvPr>
            <p:cNvSpPr>
              <a:spLocks noChangeShapeType="1"/>
            </p:cNvSpPr>
            <p:nvPr/>
          </p:nvSpPr>
          <p:spPr bwMode="auto">
            <a:xfrm>
              <a:off x="3289" y="1117"/>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51" name="Rectangle 179">
              <a:extLst>
                <a:ext uri="{FF2B5EF4-FFF2-40B4-BE49-F238E27FC236}">
                  <a16:creationId xmlns:a16="http://schemas.microsoft.com/office/drawing/2014/main" id="{A68D2DA1-7D2D-45E4-96B9-9205A862483D}"/>
                </a:ext>
              </a:extLst>
            </p:cNvPr>
            <p:cNvSpPr>
              <a:spLocks noChangeArrowheads="1"/>
            </p:cNvSpPr>
            <p:nvPr/>
          </p:nvSpPr>
          <p:spPr bwMode="auto">
            <a:xfrm>
              <a:off x="2790" y="102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52" name="Rectangle 180">
              <a:extLst>
                <a:ext uri="{FF2B5EF4-FFF2-40B4-BE49-F238E27FC236}">
                  <a16:creationId xmlns:a16="http://schemas.microsoft.com/office/drawing/2014/main" id="{FFAD7DA0-7A39-4AC8-88A4-19C316AE4F43}"/>
                </a:ext>
              </a:extLst>
            </p:cNvPr>
            <p:cNvSpPr>
              <a:spLocks noChangeArrowheads="1"/>
            </p:cNvSpPr>
            <p:nvPr/>
          </p:nvSpPr>
          <p:spPr bwMode="auto">
            <a:xfrm>
              <a:off x="885" y="102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853" name="Group 181">
              <a:extLst>
                <a:ext uri="{FF2B5EF4-FFF2-40B4-BE49-F238E27FC236}">
                  <a16:creationId xmlns:a16="http://schemas.microsoft.com/office/drawing/2014/main" id="{8901349C-00CD-40F0-B167-C494D7F509A7}"/>
                </a:ext>
              </a:extLst>
            </p:cNvPr>
            <p:cNvGrpSpPr>
              <a:grpSpLocks/>
            </p:cNvGrpSpPr>
            <p:nvPr/>
          </p:nvGrpSpPr>
          <p:grpSpPr bwMode="auto">
            <a:xfrm rot="16200000">
              <a:off x="1679" y="867"/>
              <a:ext cx="90" cy="408"/>
              <a:chOff x="2744" y="2931"/>
              <a:chExt cx="57" cy="283"/>
            </a:xfrm>
          </p:grpSpPr>
          <p:sp>
            <p:nvSpPr>
              <p:cNvPr id="28854" name="Arc 182">
                <a:extLst>
                  <a:ext uri="{FF2B5EF4-FFF2-40B4-BE49-F238E27FC236}">
                    <a16:creationId xmlns:a16="http://schemas.microsoft.com/office/drawing/2014/main" id="{11B1215B-F7B3-4991-9991-061FED3DBD4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55" name="Arc 183">
                <a:extLst>
                  <a:ext uri="{FF2B5EF4-FFF2-40B4-BE49-F238E27FC236}">
                    <a16:creationId xmlns:a16="http://schemas.microsoft.com/office/drawing/2014/main" id="{02F2CDD7-9428-40F3-BE39-6DBEA3EFC06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56" name="Arc 184">
                <a:extLst>
                  <a:ext uri="{FF2B5EF4-FFF2-40B4-BE49-F238E27FC236}">
                    <a16:creationId xmlns:a16="http://schemas.microsoft.com/office/drawing/2014/main" id="{86E37A18-395D-4AB1-B39E-2C677EDC6BA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857" name="Group 185">
              <a:extLst>
                <a:ext uri="{FF2B5EF4-FFF2-40B4-BE49-F238E27FC236}">
                  <a16:creationId xmlns:a16="http://schemas.microsoft.com/office/drawing/2014/main" id="{A5419FF2-1530-4840-8BDE-4DD627030F17}"/>
                </a:ext>
              </a:extLst>
            </p:cNvPr>
            <p:cNvGrpSpPr>
              <a:grpSpLocks/>
            </p:cNvGrpSpPr>
            <p:nvPr/>
          </p:nvGrpSpPr>
          <p:grpSpPr bwMode="auto">
            <a:xfrm rot="16200000">
              <a:off x="2359" y="867"/>
              <a:ext cx="90" cy="408"/>
              <a:chOff x="2744" y="2931"/>
              <a:chExt cx="57" cy="283"/>
            </a:xfrm>
          </p:grpSpPr>
          <p:sp>
            <p:nvSpPr>
              <p:cNvPr id="28858" name="Arc 186">
                <a:extLst>
                  <a:ext uri="{FF2B5EF4-FFF2-40B4-BE49-F238E27FC236}">
                    <a16:creationId xmlns:a16="http://schemas.microsoft.com/office/drawing/2014/main" id="{5A165F9E-AF63-4598-9E86-0DA491EFCB6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59" name="Arc 187">
                <a:extLst>
                  <a:ext uri="{FF2B5EF4-FFF2-40B4-BE49-F238E27FC236}">
                    <a16:creationId xmlns:a16="http://schemas.microsoft.com/office/drawing/2014/main" id="{0AF0C609-2438-4E03-AEDD-1C06291B249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60" name="Arc 188">
                <a:extLst>
                  <a:ext uri="{FF2B5EF4-FFF2-40B4-BE49-F238E27FC236}">
                    <a16:creationId xmlns:a16="http://schemas.microsoft.com/office/drawing/2014/main" id="{7049BEE8-7D81-445D-B6B8-F3167378336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8862" name="Group 190">
            <a:extLst>
              <a:ext uri="{FF2B5EF4-FFF2-40B4-BE49-F238E27FC236}">
                <a16:creationId xmlns:a16="http://schemas.microsoft.com/office/drawing/2014/main" id="{59E1D557-D2CB-4FB1-B4D2-6B1BB8F5059B}"/>
              </a:ext>
            </a:extLst>
          </p:cNvPr>
          <p:cNvGrpSpPr>
            <a:grpSpLocks/>
          </p:cNvGrpSpPr>
          <p:nvPr/>
        </p:nvGrpSpPr>
        <p:grpSpPr bwMode="auto">
          <a:xfrm>
            <a:off x="6516688" y="620713"/>
            <a:ext cx="1512887" cy="2047875"/>
            <a:chOff x="1338" y="2208"/>
            <a:chExt cx="953" cy="1290"/>
          </a:xfrm>
        </p:grpSpPr>
        <p:sp>
          <p:nvSpPr>
            <p:cNvPr id="28863" name="Line 191">
              <a:extLst>
                <a:ext uri="{FF2B5EF4-FFF2-40B4-BE49-F238E27FC236}">
                  <a16:creationId xmlns:a16="http://schemas.microsoft.com/office/drawing/2014/main" id="{2C8F5693-F911-41FF-B223-121091A3C614}"/>
                </a:ext>
              </a:extLst>
            </p:cNvPr>
            <p:cNvSpPr>
              <a:spLocks noChangeShapeType="1"/>
            </p:cNvSpPr>
            <p:nvPr/>
          </p:nvSpPr>
          <p:spPr bwMode="auto">
            <a:xfrm>
              <a:off x="1495" y="2244"/>
              <a:ext cx="71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64" name="Line 192">
              <a:extLst>
                <a:ext uri="{FF2B5EF4-FFF2-40B4-BE49-F238E27FC236}">
                  <a16:creationId xmlns:a16="http://schemas.microsoft.com/office/drawing/2014/main" id="{360EAA74-1405-4F45-85D8-C04E9BE28E18}"/>
                </a:ext>
              </a:extLst>
            </p:cNvPr>
            <p:cNvSpPr>
              <a:spLocks noChangeShapeType="1"/>
            </p:cNvSpPr>
            <p:nvPr/>
          </p:nvSpPr>
          <p:spPr bwMode="auto">
            <a:xfrm>
              <a:off x="1610" y="2296"/>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65" name="Text Box 193">
              <a:extLst>
                <a:ext uri="{FF2B5EF4-FFF2-40B4-BE49-F238E27FC236}">
                  <a16:creationId xmlns:a16="http://schemas.microsoft.com/office/drawing/2014/main" id="{51DD1C41-8454-4121-AACF-E8AA5F3113F9}"/>
                </a:ext>
              </a:extLst>
            </p:cNvPr>
            <p:cNvSpPr txBox="1">
              <a:spLocks noChangeArrowheads="1"/>
            </p:cNvSpPr>
            <p:nvPr/>
          </p:nvSpPr>
          <p:spPr bwMode="auto">
            <a:xfrm>
              <a:off x="1655" y="2296"/>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sp>
          <p:nvSpPr>
            <p:cNvPr id="28866" name="Oval 194">
              <a:extLst>
                <a:ext uri="{FF2B5EF4-FFF2-40B4-BE49-F238E27FC236}">
                  <a16:creationId xmlns:a16="http://schemas.microsoft.com/office/drawing/2014/main" id="{7BC4D2C5-B18C-4188-9E10-1A25C82F0ED7}"/>
                </a:ext>
              </a:extLst>
            </p:cNvPr>
            <p:cNvSpPr>
              <a:spLocks noChangeArrowheads="1"/>
            </p:cNvSpPr>
            <p:nvPr/>
          </p:nvSpPr>
          <p:spPr bwMode="auto">
            <a:xfrm>
              <a:off x="1421" y="220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67" name="Oval 195">
              <a:extLst>
                <a:ext uri="{FF2B5EF4-FFF2-40B4-BE49-F238E27FC236}">
                  <a16:creationId xmlns:a16="http://schemas.microsoft.com/office/drawing/2014/main" id="{A81F6712-7421-4B3E-AFDE-C44B9F00E646}"/>
                </a:ext>
              </a:extLst>
            </p:cNvPr>
            <p:cNvSpPr>
              <a:spLocks noChangeArrowheads="1"/>
            </p:cNvSpPr>
            <p:nvPr/>
          </p:nvSpPr>
          <p:spPr bwMode="auto">
            <a:xfrm>
              <a:off x="1409" y="3430"/>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68" name="Text Box 196">
              <a:extLst>
                <a:ext uri="{FF2B5EF4-FFF2-40B4-BE49-F238E27FC236}">
                  <a16:creationId xmlns:a16="http://schemas.microsoft.com/office/drawing/2014/main" id="{B60DFE23-F30D-4701-B16E-E124A36A47ED}"/>
                </a:ext>
              </a:extLst>
            </p:cNvPr>
            <p:cNvSpPr txBox="1">
              <a:spLocks noChangeArrowheads="1"/>
            </p:cNvSpPr>
            <p:nvPr/>
          </p:nvSpPr>
          <p:spPr bwMode="auto">
            <a:xfrm>
              <a:off x="1927" y="2387"/>
              <a:ext cx="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endParaRPr kumimoji="1" lang="en-US" altLang="zh-CN">
                <a:solidFill>
                  <a:schemeClr val="bg1"/>
                </a:solidFill>
                <a:ea typeface="宋体" panose="02010600030101010101" pitchFamily="2" charset="-122"/>
              </a:endParaRPr>
            </a:p>
          </p:txBody>
        </p:sp>
        <p:sp>
          <p:nvSpPr>
            <p:cNvPr id="28869" name="Text Box 197">
              <a:extLst>
                <a:ext uri="{FF2B5EF4-FFF2-40B4-BE49-F238E27FC236}">
                  <a16:creationId xmlns:a16="http://schemas.microsoft.com/office/drawing/2014/main" id="{2DE1E497-755A-42A1-8CED-570064736355}"/>
                </a:ext>
              </a:extLst>
            </p:cNvPr>
            <p:cNvSpPr txBox="1">
              <a:spLocks noChangeArrowheads="1"/>
            </p:cNvSpPr>
            <p:nvPr/>
          </p:nvSpPr>
          <p:spPr bwMode="auto">
            <a:xfrm>
              <a:off x="1973" y="2931"/>
              <a:ext cx="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L</a:t>
              </a:r>
              <a:endParaRPr kumimoji="1" lang="en-US" altLang="zh-CN">
                <a:solidFill>
                  <a:schemeClr val="bg1"/>
                </a:solidFill>
                <a:ea typeface="宋体" panose="02010600030101010101" pitchFamily="2" charset="-122"/>
              </a:endParaRPr>
            </a:p>
          </p:txBody>
        </p:sp>
        <p:sp>
          <p:nvSpPr>
            <p:cNvPr id="28870" name="Text Box 198">
              <a:extLst>
                <a:ext uri="{FF2B5EF4-FFF2-40B4-BE49-F238E27FC236}">
                  <a16:creationId xmlns:a16="http://schemas.microsoft.com/office/drawing/2014/main" id="{E146A7B2-E816-459D-9AF8-AC2B68575FD5}"/>
                </a:ext>
              </a:extLst>
            </p:cNvPr>
            <p:cNvSpPr txBox="1">
              <a:spLocks noChangeArrowheads="1"/>
            </p:cNvSpPr>
            <p:nvPr/>
          </p:nvSpPr>
          <p:spPr bwMode="auto">
            <a:xfrm>
              <a:off x="1338" y="27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endParaRPr kumimoji="1" lang="en-US" altLang="zh-CN">
                <a:solidFill>
                  <a:schemeClr val="bg1"/>
                </a:solidFill>
                <a:ea typeface="宋体" panose="02010600030101010101" pitchFamily="2" charset="-122"/>
              </a:endParaRPr>
            </a:p>
          </p:txBody>
        </p:sp>
        <p:sp>
          <p:nvSpPr>
            <p:cNvPr id="28871" name="Text Box 199">
              <a:extLst>
                <a:ext uri="{FF2B5EF4-FFF2-40B4-BE49-F238E27FC236}">
                  <a16:creationId xmlns:a16="http://schemas.microsoft.com/office/drawing/2014/main" id="{A26562F9-989F-4B7B-A696-09771ED49C94}"/>
                </a:ext>
              </a:extLst>
            </p:cNvPr>
            <p:cNvSpPr txBox="1">
              <a:spLocks noChangeArrowheads="1"/>
            </p:cNvSpPr>
            <p:nvPr/>
          </p:nvSpPr>
          <p:spPr bwMode="auto">
            <a:xfrm>
              <a:off x="1338" y="225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72" name="Text Box 200">
              <a:extLst>
                <a:ext uri="{FF2B5EF4-FFF2-40B4-BE49-F238E27FC236}">
                  <a16:creationId xmlns:a16="http://schemas.microsoft.com/office/drawing/2014/main" id="{CEBB5D7F-3639-47CF-874D-E3913F1F4C3C}"/>
                </a:ext>
              </a:extLst>
            </p:cNvPr>
            <p:cNvSpPr txBox="1">
              <a:spLocks noChangeArrowheads="1"/>
            </p:cNvSpPr>
            <p:nvPr/>
          </p:nvSpPr>
          <p:spPr bwMode="auto">
            <a:xfrm>
              <a:off x="133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8873" name="Line 201">
              <a:extLst>
                <a:ext uri="{FF2B5EF4-FFF2-40B4-BE49-F238E27FC236}">
                  <a16:creationId xmlns:a16="http://schemas.microsoft.com/office/drawing/2014/main" id="{E06BB701-9A5C-47AD-A8A3-5D9D360C722F}"/>
                </a:ext>
              </a:extLst>
            </p:cNvPr>
            <p:cNvSpPr>
              <a:spLocks noChangeShapeType="1"/>
            </p:cNvSpPr>
            <p:nvPr/>
          </p:nvSpPr>
          <p:spPr bwMode="auto">
            <a:xfrm flipH="1">
              <a:off x="2200" y="2238"/>
              <a:ext cx="8" cy="69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4" name="Line 202">
              <a:extLst>
                <a:ext uri="{FF2B5EF4-FFF2-40B4-BE49-F238E27FC236}">
                  <a16:creationId xmlns:a16="http://schemas.microsoft.com/office/drawing/2014/main" id="{81CF90A7-4A6E-4271-88A5-69DE2C2FBC30}"/>
                </a:ext>
              </a:extLst>
            </p:cNvPr>
            <p:cNvSpPr>
              <a:spLocks noChangeShapeType="1"/>
            </p:cNvSpPr>
            <p:nvPr/>
          </p:nvSpPr>
          <p:spPr bwMode="auto">
            <a:xfrm>
              <a:off x="2200" y="3294"/>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5" name="Line 203">
              <a:extLst>
                <a:ext uri="{FF2B5EF4-FFF2-40B4-BE49-F238E27FC236}">
                  <a16:creationId xmlns:a16="http://schemas.microsoft.com/office/drawing/2014/main" id="{5CBFF816-7F48-4404-B8D5-5228ABF98E77}"/>
                </a:ext>
              </a:extLst>
            </p:cNvPr>
            <p:cNvSpPr>
              <a:spLocks noChangeShapeType="1"/>
            </p:cNvSpPr>
            <p:nvPr/>
          </p:nvSpPr>
          <p:spPr bwMode="auto">
            <a:xfrm>
              <a:off x="1474" y="3475"/>
              <a:ext cx="7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6" name="Rectangle 204">
              <a:extLst>
                <a:ext uri="{FF2B5EF4-FFF2-40B4-BE49-F238E27FC236}">
                  <a16:creationId xmlns:a16="http://schemas.microsoft.com/office/drawing/2014/main" id="{FC0AF737-6F2F-44F3-B5B7-BA0DAC667148}"/>
                </a:ext>
              </a:extLst>
            </p:cNvPr>
            <p:cNvSpPr>
              <a:spLocks noChangeArrowheads="1"/>
            </p:cNvSpPr>
            <p:nvPr/>
          </p:nvSpPr>
          <p:spPr bwMode="auto">
            <a:xfrm>
              <a:off x="2154" y="238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877" name="Group 205">
              <a:extLst>
                <a:ext uri="{FF2B5EF4-FFF2-40B4-BE49-F238E27FC236}">
                  <a16:creationId xmlns:a16="http://schemas.microsoft.com/office/drawing/2014/main" id="{5AE89568-F1E6-42FE-91B7-987814BE6FFF}"/>
                </a:ext>
              </a:extLst>
            </p:cNvPr>
            <p:cNvGrpSpPr>
              <a:grpSpLocks/>
            </p:cNvGrpSpPr>
            <p:nvPr/>
          </p:nvGrpSpPr>
          <p:grpSpPr bwMode="auto">
            <a:xfrm>
              <a:off x="2200" y="2931"/>
              <a:ext cx="91" cy="363"/>
              <a:chOff x="2744" y="2931"/>
              <a:chExt cx="57" cy="283"/>
            </a:xfrm>
          </p:grpSpPr>
          <p:sp>
            <p:nvSpPr>
              <p:cNvPr id="28878" name="Arc 206">
                <a:extLst>
                  <a:ext uri="{FF2B5EF4-FFF2-40B4-BE49-F238E27FC236}">
                    <a16:creationId xmlns:a16="http://schemas.microsoft.com/office/drawing/2014/main" id="{C03235B9-7E5B-473D-92CD-35EC3306368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9" name="Arc 207">
                <a:extLst>
                  <a:ext uri="{FF2B5EF4-FFF2-40B4-BE49-F238E27FC236}">
                    <a16:creationId xmlns:a16="http://schemas.microsoft.com/office/drawing/2014/main" id="{DE137873-88F9-474D-BFEF-45D84027C95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80" name="Arc 208">
                <a:extLst>
                  <a:ext uri="{FF2B5EF4-FFF2-40B4-BE49-F238E27FC236}">
                    <a16:creationId xmlns:a16="http://schemas.microsoft.com/office/drawing/2014/main" id="{4493CED3-AA12-44C9-9028-C0D81A6256F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8881" name="Group 209">
            <a:extLst>
              <a:ext uri="{FF2B5EF4-FFF2-40B4-BE49-F238E27FC236}">
                <a16:creationId xmlns:a16="http://schemas.microsoft.com/office/drawing/2014/main" id="{E9123F8C-8420-4129-81BE-336D9BAD4032}"/>
              </a:ext>
            </a:extLst>
          </p:cNvPr>
          <p:cNvGrpSpPr>
            <a:grpSpLocks/>
          </p:cNvGrpSpPr>
          <p:nvPr/>
        </p:nvGrpSpPr>
        <p:grpSpPr bwMode="auto">
          <a:xfrm>
            <a:off x="323850" y="5157788"/>
            <a:ext cx="1847850" cy="850900"/>
            <a:chOff x="385" y="3022"/>
            <a:chExt cx="1164" cy="536"/>
          </a:xfrm>
        </p:grpSpPr>
        <p:pic>
          <p:nvPicPr>
            <p:cNvPr id="28882" name="Picture 210" descr="123">
              <a:extLst>
                <a:ext uri="{FF2B5EF4-FFF2-40B4-BE49-F238E27FC236}">
                  <a16:creationId xmlns:a16="http://schemas.microsoft.com/office/drawing/2014/main" id="{46EA303E-233F-49A2-81B5-E58B440570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8883" name="Text Box 211">
              <a:extLst>
                <a:ext uri="{FF2B5EF4-FFF2-40B4-BE49-F238E27FC236}">
                  <a16:creationId xmlns:a16="http://schemas.microsoft.com/office/drawing/2014/main" id="{25A429D2-9E65-4A0F-9C6E-F0195002A0B4}"/>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FA7748"/>
                  </a:solidFill>
                  <a:ea typeface="华文行楷" panose="02010800040101010101" pitchFamily="2" charset="-122"/>
                </a:rPr>
                <a:t>注意  </a:t>
              </a:r>
            </a:p>
          </p:txBody>
        </p:sp>
      </p:grpSp>
      <p:grpSp>
        <p:nvGrpSpPr>
          <p:cNvPr id="28887" name="Group 215">
            <a:extLst>
              <a:ext uri="{FF2B5EF4-FFF2-40B4-BE49-F238E27FC236}">
                <a16:creationId xmlns:a16="http://schemas.microsoft.com/office/drawing/2014/main" id="{B46C3D81-667A-4FE6-8D9E-26A8EF4A51EA}"/>
              </a:ext>
            </a:extLst>
          </p:cNvPr>
          <p:cNvGrpSpPr>
            <a:grpSpLocks/>
          </p:cNvGrpSpPr>
          <p:nvPr/>
        </p:nvGrpSpPr>
        <p:grpSpPr bwMode="auto">
          <a:xfrm>
            <a:off x="6588125" y="6446838"/>
            <a:ext cx="792163" cy="366712"/>
            <a:chOff x="4649" y="4020"/>
            <a:chExt cx="499" cy="231"/>
          </a:xfrm>
        </p:grpSpPr>
        <p:pic>
          <p:nvPicPr>
            <p:cNvPr id="28888" name="Picture 216" descr="78900">
              <a:extLst>
                <a:ext uri="{FF2B5EF4-FFF2-40B4-BE49-F238E27FC236}">
                  <a16:creationId xmlns:a16="http://schemas.microsoft.com/office/drawing/2014/main" id="{12DAAFEA-1DA4-4C23-942C-1403A9A2C3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8889" name="Text Box 217">
              <a:hlinkClick r:id="" action="ppaction://hlinkshowjump?jump=firstslide"/>
              <a:extLst>
                <a:ext uri="{FF2B5EF4-FFF2-40B4-BE49-F238E27FC236}">
                  <a16:creationId xmlns:a16="http://schemas.microsoft.com/office/drawing/2014/main" id="{E4A65F72-68E7-48BA-ACB8-ED492EEF1AF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8881"/>
                                        </p:tgtEl>
                                      </p:cBhvr>
                                    </p:animEffect>
                                    <p:animScale>
                                      <p:cBhvr>
                                        <p:cTn id="7" dur="250" autoRev="1" fill="hold"/>
                                        <p:tgtEl>
                                          <p:spTgt spid="2888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a:extLst>
              <a:ext uri="{FF2B5EF4-FFF2-40B4-BE49-F238E27FC236}">
                <a16:creationId xmlns:a16="http://schemas.microsoft.com/office/drawing/2014/main" id="{09672AE8-4104-4F88-90DB-C730B4426B96}"/>
              </a:ext>
            </a:extLst>
          </p:cNvPr>
          <p:cNvSpPr txBox="1">
            <a:spLocks noChangeArrowheads="1"/>
          </p:cNvSpPr>
          <p:nvPr/>
        </p:nvSpPr>
        <p:spPr bwMode="auto">
          <a:xfrm>
            <a:off x="827088" y="12684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r>
              <a:rPr kumimoji="1" lang="zh-CN" altLang="en-US" b="1">
                <a:latin typeface="楷体_GB2312" pitchFamily="49" charset="-122"/>
              </a:rPr>
              <a:t>顺接一次，反接一次，就可以测出互感：</a:t>
            </a:r>
          </a:p>
        </p:txBody>
      </p:sp>
      <p:graphicFrame>
        <p:nvGraphicFramePr>
          <p:cNvPr id="27653" name="Object 5">
            <a:extLst>
              <a:ext uri="{FF2B5EF4-FFF2-40B4-BE49-F238E27FC236}">
                <a16:creationId xmlns:a16="http://schemas.microsoft.com/office/drawing/2014/main" id="{7679BF49-B75F-4105-8392-40C2E5802F3A}"/>
              </a:ext>
            </a:extLst>
          </p:cNvPr>
          <p:cNvGraphicFramePr>
            <a:graphicFrameLocks noChangeAspect="1"/>
          </p:cNvGraphicFramePr>
          <p:nvPr/>
        </p:nvGraphicFramePr>
        <p:xfrm>
          <a:off x="2555875" y="1916113"/>
          <a:ext cx="2652713" cy="1136650"/>
        </p:xfrm>
        <a:graphic>
          <a:graphicData uri="http://schemas.openxmlformats.org/presentationml/2006/ole">
            <mc:AlternateContent xmlns:mc="http://schemas.openxmlformats.org/markup-compatibility/2006">
              <mc:Choice xmlns:v="urn:schemas-microsoft-com:vml" Requires="v">
                <p:oleObj spid="_x0000_s16386" name="公式" r:id="rId3" imgW="1002960" imgH="431640" progId="Equation.3">
                  <p:embed/>
                </p:oleObj>
              </mc:Choice>
              <mc:Fallback>
                <p:oleObj name="公式" r:id="rId3" imgW="1002960" imgH="431640" progId="Equation.3">
                  <p:embed/>
                  <p:pic>
                    <p:nvPicPr>
                      <p:cNvPr id="27653" name="Object 5">
                        <a:extLst>
                          <a:ext uri="{FF2B5EF4-FFF2-40B4-BE49-F238E27FC236}">
                            <a16:creationId xmlns:a16="http://schemas.microsoft.com/office/drawing/2014/main" id="{7679BF49-B75F-4105-8392-40C2E5802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16113"/>
                        <a:ext cx="2652713" cy="1136650"/>
                      </a:xfrm>
                      <a:prstGeom prst="rect">
                        <a:avLst/>
                      </a:prstGeom>
                      <a:gradFill rotWithShape="1">
                        <a:gsLst>
                          <a:gs pos="0">
                            <a:srgbClr val="FFCC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05884DB0-AEEF-446E-95AE-663415F72398}"/>
              </a:ext>
            </a:extLst>
          </p:cNvPr>
          <p:cNvSpPr txBox="1">
            <a:spLocks noChangeArrowheads="1"/>
          </p:cNvSpPr>
          <p:nvPr/>
        </p:nvSpPr>
        <p:spPr bwMode="auto">
          <a:xfrm>
            <a:off x="755650" y="3284538"/>
            <a:ext cx="179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全耦合时</a:t>
            </a:r>
            <a:r>
              <a:rPr kumimoji="1" lang="zh-CN" altLang="en-US" b="1">
                <a:solidFill>
                  <a:schemeClr val="bg1"/>
                </a:solidFill>
                <a:latin typeface="楷体_GB2312" pitchFamily="49" charset="-122"/>
              </a:rPr>
              <a:t> </a:t>
            </a:r>
          </a:p>
        </p:txBody>
      </p:sp>
      <p:graphicFrame>
        <p:nvGraphicFramePr>
          <p:cNvPr id="27655" name="Object 7">
            <a:extLst>
              <a:ext uri="{FF2B5EF4-FFF2-40B4-BE49-F238E27FC236}">
                <a16:creationId xmlns:a16="http://schemas.microsoft.com/office/drawing/2014/main" id="{8C778D82-A0C1-4C21-AF2E-978934FDA75F}"/>
              </a:ext>
            </a:extLst>
          </p:cNvPr>
          <p:cNvGraphicFramePr>
            <a:graphicFrameLocks noChangeAspect="1"/>
          </p:cNvGraphicFramePr>
          <p:nvPr/>
        </p:nvGraphicFramePr>
        <p:xfrm>
          <a:off x="2700338" y="3284538"/>
          <a:ext cx="1801812" cy="633412"/>
        </p:xfrm>
        <a:graphic>
          <a:graphicData uri="http://schemas.openxmlformats.org/presentationml/2006/ole">
            <mc:AlternateContent xmlns:mc="http://schemas.openxmlformats.org/markup-compatibility/2006">
              <mc:Choice xmlns:v="urn:schemas-microsoft-com:vml" Requires="v">
                <p:oleObj spid="_x0000_s16387" name="公式" r:id="rId5" imgW="825480" imgH="291960" progId="Equation.3">
                  <p:embed/>
                </p:oleObj>
              </mc:Choice>
              <mc:Fallback>
                <p:oleObj name="公式" r:id="rId5" imgW="825480" imgH="291960" progId="Equation.3">
                  <p:embed/>
                  <p:pic>
                    <p:nvPicPr>
                      <p:cNvPr id="27655" name="Object 7">
                        <a:extLst>
                          <a:ext uri="{FF2B5EF4-FFF2-40B4-BE49-F238E27FC236}">
                            <a16:creationId xmlns:a16="http://schemas.microsoft.com/office/drawing/2014/main" id="{8C778D82-A0C1-4C21-AF2E-978934FDA7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284538"/>
                        <a:ext cx="180181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a:extLst>
              <a:ext uri="{FF2B5EF4-FFF2-40B4-BE49-F238E27FC236}">
                <a16:creationId xmlns:a16="http://schemas.microsoft.com/office/drawing/2014/main" id="{94620EB3-CA5E-4542-980E-F127F654060D}"/>
              </a:ext>
            </a:extLst>
          </p:cNvPr>
          <p:cNvGraphicFramePr>
            <a:graphicFrameLocks noChangeAspect="1"/>
          </p:cNvGraphicFramePr>
          <p:nvPr/>
        </p:nvGraphicFramePr>
        <p:xfrm>
          <a:off x="827088" y="4005263"/>
          <a:ext cx="3632200" cy="2151062"/>
        </p:xfrm>
        <a:graphic>
          <a:graphicData uri="http://schemas.openxmlformats.org/presentationml/2006/ole">
            <mc:AlternateContent xmlns:mc="http://schemas.openxmlformats.org/markup-compatibility/2006">
              <mc:Choice xmlns:v="urn:schemas-microsoft-com:vml" Requires="v">
                <p:oleObj spid="_x0000_s16388" name="公式" r:id="rId7" imgW="1473120" imgH="876240" progId="Equation.3">
                  <p:embed/>
                </p:oleObj>
              </mc:Choice>
              <mc:Fallback>
                <p:oleObj name="公式" r:id="rId7" imgW="1473120" imgH="876240" progId="Equation.3">
                  <p:embed/>
                  <p:pic>
                    <p:nvPicPr>
                      <p:cNvPr id="27656" name="Object 8">
                        <a:extLst>
                          <a:ext uri="{FF2B5EF4-FFF2-40B4-BE49-F238E27FC236}">
                            <a16:creationId xmlns:a16="http://schemas.microsoft.com/office/drawing/2014/main" id="{94620EB3-CA5E-4542-980E-F127F65406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005263"/>
                        <a:ext cx="3632200"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Text Box 9">
            <a:extLst>
              <a:ext uri="{FF2B5EF4-FFF2-40B4-BE49-F238E27FC236}">
                <a16:creationId xmlns:a16="http://schemas.microsoft.com/office/drawing/2014/main" id="{68E07A20-86CE-44F6-AE87-AE34856ED2DC}"/>
              </a:ext>
            </a:extLst>
          </p:cNvPr>
          <p:cNvSpPr txBox="1">
            <a:spLocks noChangeArrowheads="1"/>
          </p:cNvSpPr>
          <p:nvPr/>
        </p:nvSpPr>
        <p:spPr bwMode="auto">
          <a:xfrm>
            <a:off x="5076825" y="3429000"/>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当</a:t>
            </a:r>
            <a:r>
              <a:rPr kumimoji="1" lang="zh-CN" altLang="en-US" b="1">
                <a:ea typeface="宋体" panose="02010600030101010101" pitchFamily="2" charset="-122"/>
              </a:rPr>
              <a:t>    </a:t>
            </a:r>
            <a:r>
              <a:rPr kumimoji="1" lang="zh-CN" altLang="en-US">
                <a:ea typeface="宋体" panose="02010600030101010101" pitchFamily="2" charset="-12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en-US" altLang="zh-CN">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r>
              <a:rPr kumimoji="1" lang="en-US" altLang="zh-CN" b="1" baseline="-25000">
                <a:latin typeface="楷体_GB2312" pitchFamily="49" charset="-122"/>
              </a:rPr>
              <a:t> </a:t>
            </a:r>
            <a:r>
              <a:rPr kumimoji="1" lang="zh-CN" altLang="en-US" b="1">
                <a:latin typeface="楷体_GB2312" pitchFamily="49" charset="-122"/>
              </a:rPr>
              <a:t>时</a:t>
            </a:r>
            <a:r>
              <a:rPr kumimoji="1" lang="zh-CN" altLang="en-US" b="1">
                <a:solidFill>
                  <a:schemeClr val="bg1"/>
                </a:solidFill>
                <a:ea typeface="宋体" panose="02010600030101010101" pitchFamily="2" charset="-122"/>
              </a:rPr>
              <a:t>  </a:t>
            </a:r>
            <a:r>
              <a:rPr kumimoji="1" lang="en-US" altLang="zh-CN" b="1">
                <a:solidFill>
                  <a:schemeClr val="bg1"/>
                </a:solidFill>
                <a:ea typeface="宋体" panose="02010600030101010101" pitchFamily="2" charset="-122"/>
              </a:rPr>
              <a:t>, </a:t>
            </a:r>
            <a:r>
              <a:rPr kumimoji="1" lang="en-US" altLang="zh-CN">
                <a:solidFill>
                  <a:schemeClr val="bg1"/>
                </a:solidFill>
                <a:ea typeface="宋体" panose="02010600030101010101" pitchFamily="2" charset="-122"/>
              </a:rPr>
              <a:t> </a:t>
            </a:r>
          </a:p>
        </p:txBody>
      </p:sp>
      <p:grpSp>
        <p:nvGrpSpPr>
          <p:cNvPr id="27663" name="Group 15">
            <a:extLst>
              <a:ext uri="{FF2B5EF4-FFF2-40B4-BE49-F238E27FC236}">
                <a16:creationId xmlns:a16="http://schemas.microsoft.com/office/drawing/2014/main" id="{F47D76F2-7973-4094-A64A-A754C0A96822}"/>
              </a:ext>
            </a:extLst>
          </p:cNvPr>
          <p:cNvGrpSpPr>
            <a:grpSpLocks/>
          </p:cNvGrpSpPr>
          <p:nvPr/>
        </p:nvGrpSpPr>
        <p:grpSpPr bwMode="auto">
          <a:xfrm>
            <a:off x="5148263" y="4292600"/>
            <a:ext cx="3089275" cy="1233488"/>
            <a:chOff x="1519" y="3084"/>
            <a:chExt cx="1946" cy="777"/>
          </a:xfrm>
        </p:grpSpPr>
        <p:sp>
          <p:nvSpPr>
            <p:cNvPr id="27658" name="Rectangle 10">
              <a:extLst>
                <a:ext uri="{FF2B5EF4-FFF2-40B4-BE49-F238E27FC236}">
                  <a16:creationId xmlns:a16="http://schemas.microsoft.com/office/drawing/2014/main" id="{8E4246E7-FE6D-4FDF-A7CF-FDB0764D0219}"/>
                </a:ext>
              </a:extLst>
            </p:cNvPr>
            <p:cNvSpPr>
              <a:spLocks noChangeArrowheads="1"/>
            </p:cNvSpPr>
            <p:nvPr/>
          </p:nvSpPr>
          <p:spPr bwMode="auto">
            <a:xfrm>
              <a:off x="2200" y="3126"/>
              <a:ext cx="1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4</a:t>
              </a:r>
              <a:r>
                <a:rPr kumimoji="1" lang="en-US" altLang="zh-CN" i="1">
                  <a:solidFill>
                    <a:schemeClr val="bg1"/>
                  </a:solidFill>
                  <a:ea typeface="宋体" panose="02010600030101010101" pitchFamily="2" charset="-122"/>
                </a:rPr>
                <a:t>M  </a:t>
              </a:r>
              <a:r>
                <a:rPr kumimoji="1" lang="en-US" altLang="zh-CN" sz="2400" i="1">
                  <a:solidFill>
                    <a:schemeClr val="bg1"/>
                  </a:solidFill>
                  <a:ea typeface="宋体" panose="02010600030101010101" pitchFamily="2" charset="-122"/>
                </a:rPr>
                <a:t>      </a:t>
              </a:r>
              <a:r>
                <a:rPr kumimoji="1" lang="zh-CN" altLang="zh-CN" b="1"/>
                <a:t>顺接</a:t>
              </a:r>
              <a:endParaRPr kumimoji="1" lang="zh-CN" altLang="en-US" b="1"/>
            </a:p>
          </p:txBody>
        </p:sp>
        <p:sp>
          <p:nvSpPr>
            <p:cNvPr id="27659" name="Text Box 11">
              <a:extLst>
                <a:ext uri="{FF2B5EF4-FFF2-40B4-BE49-F238E27FC236}">
                  <a16:creationId xmlns:a16="http://schemas.microsoft.com/office/drawing/2014/main" id="{DDDF000F-3CD7-4B5F-BC9B-C4B4767CF037}"/>
                </a:ext>
              </a:extLst>
            </p:cNvPr>
            <p:cNvSpPr txBox="1">
              <a:spLocks noChangeArrowheads="1"/>
            </p:cNvSpPr>
            <p:nvPr/>
          </p:nvSpPr>
          <p:spPr bwMode="auto">
            <a:xfrm>
              <a:off x="2245" y="3534"/>
              <a:ext cx="11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0 </a:t>
              </a:r>
              <a:r>
                <a:rPr kumimoji="1" lang="en-US" altLang="zh-CN" sz="2400">
                  <a:solidFill>
                    <a:schemeClr val="bg1"/>
                  </a:solidFill>
                  <a:ea typeface="宋体" panose="02010600030101010101" pitchFamily="2" charset="-122"/>
                </a:rPr>
                <a:t>         </a:t>
              </a:r>
              <a:r>
                <a:rPr kumimoji="1" lang="zh-CN" altLang="en-US" b="1"/>
                <a:t>反接</a:t>
              </a:r>
            </a:p>
          </p:txBody>
        </p:sp>
        <p:sp>
          <p:nvSpPr>
            <p:cNvPr id="27660" name="Text Box 12">
              <a:extLst>
                <a:ext uri="{FF2B5EF4-FFF2-40B4-BE49-F238E27FC236}">
                  <a16:creationId xmlns:a16="http://schemas.microsoft.com/office/drawing/2014/main" id="{7CCE5EA1-8021-40EE-8B8E-5CF8156126FB}"/>
                </a:ext>
              </a:extLst>
            </p:cNvPr>
            <p:cNvSpPr txBox="1">
              <a:spLocks noChangeArrowheads="1"/>
            </p:cNvSpPr>
            <p:nvPr/>
          </p:nvSpPr>
          <p:spPr bwMode="auto">
            <a:xfrm>
              <a:off x="1519" y="3262"/>
              <a:ext cx="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a:solidFill>
                    <a:schemeClr val="bg1"/>
                  </a:solidFill>
                  <a:ea typeface="宋体" panose="02010600030101010101" pitchFamily="2" charset="-122"/>
                </a:rPr>
                <a:t>=</a:t>
              </a:r>
            </a:p>
          </p:txBody>
        </p:sp>
        <p:sp>
          <p:nvSpPr>
            <p:cNvPr id="27661" name="AutoShape 13">
              <a:extLst>
                <a:ext uri="{FF2B5EF4-FFF2-40B4-BE49-F238E27FC236}">
                  <a16:creationId xmlns:a16="http://schemas.microsoft.com/office/drawing/2014/main" id="{697395E8-1902-4307-8991-C0DE3122988A}"/>
                </a:ext>
              </a:extLst>
            </p:cNvPr>
            <p:cNvSpPr>
              <a:spLocks/>
            </p:cNvSpPr>
            <p:nvPr/>
          </p:nvSpPr>
          <p:spPr bwMode="auto">
            <a:xfrm>
              <a:off x="2040" y="3084"/>
              <a:ext cx="114" cy="754"/>
            </a:xfrm>
            <a:prstGeom prst="leftBrace">
              <a:avLst>
                <a:gd name="adj1" fmla="val 55117"/>
                <a:gd name="adj2" fmla="val 50000"/>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latin typeface="Arial" panose="020B0604020202020204" pitchFamily="34" charset="0"/>
                <a:ea typeface="仿宋_GB2312" pitchFamily="49" charset="-122"/>
              </a:endParaRPr>
            </a:p>
          </p:txBody>
        </p:sp>
      </p:grpSp>
      <p:sp>
        <p:nvSpPr>
          <p:cNvPr id="27662" name="Text Box 14">
            <a:extLst>
              <a:ext uri="{FF2B5EF4-FFF2-40B4-BE49-F238E27FC236}">
                <a16:creationId xmlns:a16="http://schemas.microsoft.com/office/drawing/2014/main" id="{73B5FB60-A084-4932-884D-01ED3F5EA3B2}"/>
              </a:ext>
            </a:extLst>
          </p:cNvPr>
          <p:cNvSpPr txBox="1">
            <a:spLocks noChangeArrowheads="1"/>
          </p:cNvSpPr>
          <p:nvPr/>
        </p:nvSpPr>
        <p:spPr bwMode="auto">
          <a:xfrm>
            <a:off x="611188" y="476250"/>
            <a:ext cx="3168650" cy="519113"/>
          </a:xfrm>
          <a:prstGeom prst="rect">
            <a:avLst/>
          </a:prstGeom>
          <a:solidFill>
            <a:srgbClr val="00808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rPr>
              <a:t>互感的测量方法：</a:t>
            </a:r>
          </a:p>
        </p:txBody>
      </p:sp>
      <p:grpSp>
        <p:nvGrpSpPr>
          <p:cNvPr id="27668" name="Group 20">
            <a:extLst>
              <a:ext uri="{FF2B5EF4-FFF2-40B4-BE49-F238E27FC236}">
                <a16:creationId xmlns:a16="http://schemas.microsoft.com/office/drawing/2014/main" id="{B61BB2A0-6B74-4D29-AE8C-ED939E70E06D}"/>
              </a:ext>
            </a:extLst>
          </p:cNvPr>
          <p:cNvGrpSpPr>
            <a:grpSpLocks/>
          </p:cNvGrpSpPr>
          <p:nvPr/>
        </p:nvGrpSpPr>
        <p:grpSpPr bwMode="auto">
          <a:xfrm>
            <a:off x="8316913" y="6446838"/>
            <a:ext cx="792162" cy="366712"/>
            <a:chOff x="5193" y="4020"/>
            <a:chExt cx="499" cy="231"/>
          </a:xfrm>
        </p:grpSpPr>
        <p:pic>
          <p:nvPicPr>
            <p:cNvPr id="27669" name="Picture 21" descr="78900">
              <a:extLst>
                <a:ext uri="{FF2B5EF4-FFF2-40B4-BE49-F238E27FC236}">
                  <a16:creationId xmlns:a16="http://schemas.microsoft.com/office/drawing/2014/main" id="{3C9986A6-7B90-44CA-A241-F145D4D56C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7670" name="Text Box 22">
              <a:hlinkClick r:id="" action="ppaction://hlinkshowjump?jump=nextslide"/>
              <a:extLst>
                <a:ext uri="{FF2B5EF4-FFF2-40B4-BE49-F238E27FC236}">
                  <a16:creationId xmlns:a16="http://schemas.microsoft.com/office/drawing/2014/main" id="{6D3582D0-B329-44C6-9BCB-2E405F6852D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7671" name="Group 23">
            <a:extLst>
              <a:ext uri="{FF2B5EF4-FFF2-40B4-BE49-F238E27FC236}">
                <a16:creationId xmlns:a16="http://schemas.microsoft.com/office/drawing/2014/main" id="{10D18FEC-7B3B-40FF-85BF-32A862EDF39C}"/>
              </a:ext>
            </a:extLst>
          </p:cNvPr>
          <p:cNvGrpSpPr>
            <a:grpSpLocks/>
          </p:cNvGrpSpPr>
          <p:nvPr/>
        </p:nvGrpSpPr>
        <p:grpSpPr bwMode="auto">
          <a:xfrm>
            <a:off x="7453313" y="6446838"/>
            <a:ext cx="792162" cy="366712"/>
            <a:chOff x="4649" y="4020"/>
            <a:chExt cx="499" cy="231"/>
          </a:xfrm>
        </p:grpSpPr>
        <p:pic>
          <p:nvPicPr>
            <p:cNvPr id="27672" name="Picture 24" descr="78900">
              <a:extLst>
                <a:ext uri="{FF2B5EF4-FFF2-40B4-BE49-F238E27FC236}">
                  <a16:creationId xmlns:a16="http://schemas.microsoft.com/office/drawing/2014/main" id="{F782E823-88D8-4CA4-B28A-5192F0D2D8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7673" name="Text Box 25">
              <a:hlinkClick r:id="" action="ppaction://hlinkshowjump?jump=previousslide"/>
              <a:extLst>
                <a:ext uri="{FF2B5EF4-FFF2-40B4-BE49-F238E27FC236}">
                  <a16:creationId xmlns:a16="http://schemas.microsoft.com/office/drawing/2014/main" id="{FBD628DF-826C-4DF6-B2FD-3711F98B50A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7680" name="Group 32">
            <a:extLst>
              <a:ext uri="{FF2B5EF4-FFF2-40B4-BE49-F238E27FC236}">
                <a16:creationId xmlns:a16="http://schemas.microsoft.com/office/drawing/2014/main" id="{3227D87B-22BA-4638-B229-FCA5A1F4AE28}"/>
              </a:ext>
            </a:extLst>
          </p:cNvPr>
          <p:cNvGrpSpPr>
            <a:grpSpLocks/>
          </p:cNvGrpSpPr>
          <p:nvPr/>
        </p:nvGrpSpPr>
        <p:grpSpPr bwMode="auto">
          <a:xfrm>
            <a:off x="6588125" y="6446838"/>
            <a:ext cx="792163" cy="366712"/>
            <a:chOff x="4649" y="4020"/>
            <a:chExt cx="499" cy="231"/>
          </a:xfrm>
        </p:grpSpPr>
        <p:pic>
          <p:nvPicPr>
            <p:cNvPr id="27681" name="Picture 33" descr="78900">
              <a:extLst>
                <a:ext uri="{FF2B5EF4-FFF2-40B4-BE49-F238E27FC236}">
                  <a16:creationId xmlns:a16="http://schemas.microsoft.com/office/drawing/2014/main" id="{5C9E0B46-8006-4C98-B0F1-751E5CCDBA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7682" name="Text Box 34">
              <a:hlinkClick r:id="" action="ppaction://hlinkshowjump?jump=firstslide"/>
              <a:extLst>
                <a:ext uri="{FF2B5EF4-FFF2-40B4-BE49-F238E27FC236}">
                  <a16:creationId xmlns:a16="http://schemas.microsoft.com/office/drawing/2014/main" id="{FDDBBFFD-DEC8-42D3-9D76-6324419A927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214A40CF-7D82-439F-9AA2-2378CC604274}"/>
              </a:ext>
            </a:extLst>
          </p:cNvPr>
          <p:cNvSpPr txBox="1">
            <a:spLocks noChangeArrowheads="1"/>
          </p:cNvSpPr>
          <p:nvPr/>
        </p:nvSpPr>
        <p:spPr bwMode="auto">
          <a:xfrm>
            <a:off x="755650" y="549275"/>
            <a:ext cx="3311525" cy="519113"/>
          </a:xfrm>
          <a:prstGeom prst="rect">
            <a:avLst/>
          </a:prstGeom>
          <a:solidFill>
            <a:srgbClr val="00808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rPr>
              <a:t>在正弦激励下：</a:t>
            </a:r>
          </a:p>
        </p:txBody>
      </p:sp>
      <p:grpSp>
        <p:nvGrpSpPr>
          <p:cNvPr id="26770" name="Group 146">
            <a:extLst>
              <a:ext uri="{FF2B5EF4-FFF2-40B4-BE49-F238E27FC236}">
                <a16:creationId xmlns:a16="http://schemas.microsoft.com/office/drawing/2014/main" id="{752288F4-0FCC-4D6D-B486-0703F9D7E032}"/>
              </a:ext>
            </a:extLst>
          </p:cNvPr>
          <p:cNvGrpSpPr>
            <a:grpSpLocks/>
          </p:cNvGrpSpPr>
          <p:nvPr/>
        </p:nvGrpSpPr>
        <p:grpSpPr bwMode="auto">
          <a:xfrm>
            <a:off x="3276600" y="2205038"/>
            <a:ext cx="1395413" cy="579437"/>
            <a:chOff x="2064" y="1389"/>
            <a:chExt cx="879" cy="365"/>
          </a:xfrm>
        </p:grpSpPr>
        <p:sp>
          <p:nvSpPr>
            <p:cNvPr id="26629" name="Text Box 5">
              <a:extLst>
                <a:ext uri="{FF2B5EF4-FFF2-40B4-BE49-F238E27FC236}">
                  <a16:creationId xmlns:a16="http://schemas.microsoft.com/office/drawing/2014/main" id="{2614DCA1-8051-4BC8-819A-33C43E514054}"/>
                </a:ext>
              </a:extLst>
            </p:cNvPr>
            <p:cNvSpPr txBox="1">
              <a:spLocks noChangeArrowheads="1"/>
            </p:cNvSpPr>
            <p:nvPr/>
          </p:nvSpPr>
          <p:spPr bwMode="auto">
            <a:xfrm>
              <a:off x="2064" y="1389"/>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66FF33"/>
                  </a:solidFill>
                  <a:ea typeface="宋体" panose="02010600030101010101" pitchFamily="2" charset="-122"/>
                </a:rPr>
                <a:t>*</a:t>
              </a:r>
            </a:p>
          </p:txBody>
        </p:sp>
        <p:sp>
          <p:nvSpPr>
            <p:cNvPr id="26630" name="Text Box 6">
              <a:extLst>
                <a:ext uri="{FF2B5EF4-FFF2-40B4-BE49-F238E27FC236}">
                  <a16:creationId xmlns:a16="http://schemas.microsoft.com/office/drawing/2014/main" id="{B1554572-9A67-4AB1-A5EC-C49BD3A91795}"/>
                </a:ext>
              </a:extLst>
            </p:cNvPr>
            <p:cNvSpPr txBox="1">
              <a:spLocks noChangeArrowheads="1"/>
            </p:cNvSpPr>
            <p:nvPr/>
          </p:nvSpPr>
          <p:spPr bwMode="auto">
            <a:xfrm>
              <a:off x="2699" y="138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solidFill>
                    <a:srgbClr val="66FF33"/>
                  </a:solidFill>
                  <a:ea typeface="宋体" panose="02010600030101010101" pitchFamily="2" charset="-122"/>
                </a:rPr>
                <a:t>*</a:t>
              </a:r>
            </a:p>
          </p:txBody>
        </p:sp>
      </p:grpSp>
      <p:grpSp>
        <p:nvGrpSpPr>
          <p:cNvPr id="26771" name="Group 147">
            <a:extLst>
              <a:ext uri="{FF2B5EF4-FFF2-40B4-BE49-F238E27FC236}">
                <a16:creationId xmlns:a16="http://schemas.microsoft.com/office/drawing/2014/main" id="{CE7B8E1A-8F4B-4DBA-95B5-814A191C45A2}"/>
              </a:ext>
            </a:extLst>
          </p:cNvPr>
          <p:cNvGrpSpPr>
            <a:grpSpLocks/>
          </p:cNvGrpSpPr>
          <p:nvPr/>
        </p:nvGrpSpPr>
        <p:grpSpPr bwMode="auto">
          <a:xfrm>
            <a:off x="3276600" y="2133600"/>
            <a:ext cx="2312988" cy="519113"/>
            <a:chOff x="2064" y="1344"/>
            <a:chExt cx="1457" cy="327"/>
          </a:xfrm>
        </p:grpSpPr>
        <p:sp>
          <p:nvSpPr>
            <p:cNvPr id="26669" name="Text Box 45">
              <a:extLst>
                <a:ext uri="{FF2B5EF4-FFF2-40B4-BE49-F238E27FC236}">
                  <a16:creationId xmlns:a16="http://schemas.microsoft.com/office/drawing/2014/main" id="{AC097AFA-2CC7-402A-8345-4EE2040B25F9}"/>
                </a:ext>
              </a:extLst>
            </p:cNvPr>
            <p:cNvSpPr txBox="1">
              <a:spLocks noChangeArrowheads="1"/>
            </p:cNvSpPr>
            <p:nvPr/>
          </p:nvSpPr>
          <p:spPr bwMode="auto">
            <a:xfrm>
              <a:off x="3152" y="1344"/>
              <a:ext cx="3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sp>
          <p:nvSpPr>
            <p:cNvPr id="26670" name="Text Box 46">
              <a:extLst>
                <a:ext uri="{FF2B5EF4-FFF2-40B4-BE49-F238E27FC236}">
                  <a16:creationId xmlns:a16="http://schemas.microsoft.com/office/drawing/2014/main" id="{B888E1AA-1609-4AF5-8D56-89059A94F42D}"/>
                </a:ext>
              </a:extLst>
            </p:cNvPr>
            <p:cNvSpPr txBox="1">
              <a:spLocks noChangeArrowheads="1"/>
            </p:cNvSpPr>
            <p:nvPr/>
          </p:nvSpPr>
          <p:spPr bwMode="auto">
            <a:xfrm>
              <a:off x="2064" y="1344"/>
              <a:ext cx="3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dirty="0">
                  <a:ea typeface="宋体" panose="02010600030101010101" pitchFamily="2" charset="-122"/>
                  <a:sym typeface="Symbol" panose="05050102010706020507" pitchFamily="18" charset="2"/>
                </a:rPr>
                <a:t></a:t>
              </a:r>
              <a:endParaRPr kumimoji="1" lang="en-US" altLang="zh-CN" b="1" dirty="0">
                <a:ea typeface="宋体" panose="02010600030101010101" pitchFamily="2" charset="-122"/>
              </a:endParaRPr>
            </a:p>
          </p:txBody>
        </p:sp>
      </p:grpSp>
      <p:graphicFrame>
        <p:nvGraphicFramePr>
          <p:cNvPr id="26671" name="Object 47">
            <a:extLst>
              <a:ext uri="{FF2B5EF4-FFF2-40B4-BE49-F238E27FC236}">
                <a16:creationId xmlns:a16="http://schemas.microsoft.com/office/drawing/2014/main" id="{8E51F657-5677-47FD-A148-8987112ED65C}"/>
              </a:ext>
            </a:extLst>
          </p:cNvPr>
          <p:cNvGraphicFramePr>
            <a:graphicFrameLocks noChangeAspect="1"/>
          </p:cNvGraphicFramePr>
          <p:nvPr/>
        </p:nvGraphicFramePr>
        <p:xfrm>
          <a:off x="1116013" y="3429000"/>
          <a:ext cx="6677025" cy="966788"/>
        </p:xfrm>
        <a:graphic>
          <a:graphicData uri="http://schemas.openxmlformats.org/presentationml/2006/ole">
            <mc:AlternateContent xmlns:mc="http://schemas.openxmlformats.org/markup-compatibility/2006">
              <mc:Choice xmlns:v="urn:schemas-microsoft-com:vml" Requires="v">
                <p:oleObj spid="_x0000_s17410" name="公式" r:id="rId3" imgW="2527200" imgH="368280" progId="Equation.3">
                  <p:embed/>
                </p:oleObj>
              </mc:Choice>
              <mc:Fallback>
                <p:oleObj name="公式" r:id="rId3" imgW="2527200" imgH="368280" progId="Equation.3">
                  <p:embed/>
                  <p:pic>
                    <p:nvPicPr>
                      <p:cNvPr id="26671" name="Object 47">
                        <a:extLst>
                          <a:ext uri="{FF2B5EF4-FFF2-40B4-BE49-F238E27FC236}">
                            <a16:creationId xmlns:a16="http://schemas.microsoft.com/office/drawing/2014/main" id="{8E51F657-5677-47FD-A148-8987112ED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6677025"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3" name="Text Box 49">
            <a:extLst>
              <a:ext uri="{FF2B5EF4-FFF2-40B4-BE49-F238E27FC236}">
                <a16:creationId xmlns:a16="http://schemas.microsoft.com/office/drawing/2014/main" id="{E4B367E6-B6E6-447D-9EA3-4B94F3DAC628}"/>
              </a:ext>
            </a:extLst>
          </p:cNvPr>
          <p:cNvSpPr txBox="1">
            <a:spLocks noChangeArrowheads="1"/>
          </p:cNvSpPr>
          <p:nvPr/>
        </p:nvSpPr>
        <p:spPr bwMode="auto">
          <a:xfrm>
            <a:off x="6156325" y="3716338"/>
            <a:ext cx="431800" cy="64135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FF3300"/>
                </a:solidFill>
                <a:ea typeface="宋体" panose="02010600030101010101" pitchFamily="2" charset="-122"/>
              </a:rPr>
              <a:t>–</a:t>
            </a:r>
          </a:p>
        </p:txBody>
      </p:sp>
      <p:grpSp>
        <p:nvGrpSpPr>
          <p:cNvPr id="26724" name="Group 100">
            <a:extLst>
              <a:ext uri="{FF2B5EF4-FFF2-40B4-BE49-F238E27FC236}">
                <a16:creationId xmlns:a16="http://schemas.microsoft.com/office/drawing/2014/main" id="{2E6D851F-7205-4861-BB80-0FBA9D269681}"/>
              </a:ext>
            </a:extLst>
          </p:cNvPr>
          <p:cNvGrpSpPr>
            <a:grpSpLocks/>
          </p:cNvGrpSpPr>
          <p:nvPr/>
        </p:nvGrpSpPr>
        <p:grpSpPr bwMode="auto">
          <a:xfrm>
            <a:off x="8316913" y="6446838"/>
            <a:ext cx="792162" cy="366712"/>
            <a:chOff x="5193" y="4020"/>
            <a:chExt cx="499" cy="231"/>
          </a:xfrm>
        </p:grpSpPr>
        <p:pic>
          <p:nvPicPr>
            <p:cNvPr id="26725" name="Picture 101" descr="78900">
              <a:extLst>
                <a:ext uri="{FF2B5EF4-FFF2-40B4-BE49-F238E27FC236}">
                  <a16:creationId xmlns:a16="http://schemas.microsoft.com/office/drawing/2014/main" id="{3B391371-9EC9-4BD4-9B65-BD42F079D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6726" name="Text Box 102">
              <a:hlinkClick r:id="" action="ppaction://hlinkshowjump?jump=nextslide"/>
              <a:extLst>
                <a:ext uri="{FF2B5EF4-FFF2-40B4-BE49-F238E27FC236}">
                  <a16:creationId xmlns:a16="http://schemas.microsoft.com/office/drawing/2014/main" id="{0363F9A6-ED9E-47F3-9DED-4B222EDBAC8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6727" name="Group 103">
            <a:extLst>
              <a:ext uri="{FF2B5EF4-FFF2-40B4-BE49-F238E27FC236}">
                <a16:creationId xmlns:a16="http://schemas.microsoft.com/office/drawing/2014/main" id="{6B414166-D809-43BE-8647-B66F34C60632}"/>
              </a:ext>
            </a:extLst>
          </p:cNvPr>
          <p:cNvGrpSpPr>
            <a:grpSpLocks/>
          </p:cNvGrpSpPr>
          <p:nvPr/>
        </p:nvGrpSpPr>
        <p:grpSpPr bwMode="auto">
          <a:xfrm>
            <a:off x="7453313" y="6446838"/>
            <a:ext cx="792162" cy="366712"/>
            <a:chOff x="4649" y="4020"/>
            <a:chExt cx="499" cy="231"/>
          </a:xfrm>
        </p:grpSpPr>
        <p:pic>
          <p:nvPicPr>
            <p:cNvPr id="26728" name="Picture 104" descr="78900">
              <a:extLst>
                <a:ext uri="{FF2B5EF4-FFF2-40B4-BE49-F238E27FC236}">
                  <a16:creationId xmlns:a16="http://schemas.microsoft.com/office/drawing/2014/main" id="{391507F6-FDD7-41ED-A9AF-AF350F260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6729" name="Text Box 105">
              <a:hlinkClick r:id="" action="ppaction://hlinkshowjump?jump=previousslide"/>
              <a:extLst>
                <a:ext uri="{FF2B5EF4-FFF2-40B4-BE49-F238E27FC236}">
                  <a16:creationId xmlns:a16="http://schemas.microsoft.com/office/drawing/2014/main" id="{82D94614-C656-4BBE-AE0E-F4C2D30E3EE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6769" name="Group 145">
            <a:extLst>
              <a:ext uri="{FF2B5EF4-FFF2-40B4-BE49-F238E27FC236}">
                <a16:creationId xmlns:a16="http://schemas.microsoft.com/office/drawing/2014/main" id="{65E81541-3836-4778-B936-E4A7A6A16F82}"/>
              </a:ext>
            </a:extLst>
          </p:cNvPr>
          <p:cNvGrpSpPr>
            <a:grpSpLocks/>
          </p:cNvGrpSpPr>
          <p:nvPr/>
        </p:nvGrpSpPr>
        <p:grpSpPr bwMode="auto">
          <a:xfrm>
            <a:off x="1763713" y="1268413"/>
            <a:ext cx="4573587" cy="2101850"/>
            <a:chOff x="1210" y="799"/>
            <a:chExt cx="2881" cy="1324"/>
          </a:xfrm>
        </p:grpSpPr>
        <p:sp>
          <p:nvSpPr>
            <p:cNvPr id="26752" name="Text Box 128">
              <a:extLst>
                <a:ext uri="{FF2B5EF4-FFF2-40B4-BE49-F238E27FC236}">
                  <a16:creationId xmlns:a16="http://schemas.microsoft.com/office/drawing/2014/main" id="{CE5B34E0-7501-48A6-A623-CBAC624DDE5D}"/>
                </a:ext>
              </a:extLst>
            </p:cNvPr>
            <p:cNvSpPr txBox="1">
              <a:spLocks noChangeArrowheads="1"/>
            </p:cNvSpPr>
            <p:nvPr/>
          </p:nvSpPr>
          <p:spPr bwMode="auto">
            <a:xfrm>
              <a:off x="2889" y="147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graphicFrame>
          <p:nvGraphicFramePr>
            <p:cNvPr id="26734" name="Object 110">
              <a:extLst>
                <a:ext uri="{FF2B5EF4-FFF2-40B4-BE49-F238E27FC236}">
                  <a16:creationId xmlns:a16="http://schemas.microsoft.com/office/drawing/2014/main" id="{84FAC9C7-3568-4B78-B79C-1246CC751863}"/>
                </a:ext>
              </a:extLst>
            </p:cNvPr>
            <p:cNvGraphicFramePr>
              <a:graphicFrameLocks noChangeAspect="1"/>
            </p:cNvGraphicFramePr>
            <p:nvPr/>
          </p:nvGraphicFramePr>
          <p:xfrm>
            <a:off x="1891" y="1343"/>
            <a:ext cx="277" cy="426"/>
          </p:xfrm>
          <a:graphic>
            <a:graphicData uri="http://schemas.openxmlformats.org/presentationml/2006/ole">
              <mc:AlternateContent xmlns:mc="http://schemas.openxmlformats.org/markup-compatibility/2006">
                <mc:Choice xmlns:v="urn:schemas-microsoft-com:vml" Requires="v">
                  <p:oleObj spid="_x0000_s17411" name="公式" r:id="rId6" imgW="215640" imgH="330120" progId="Equation.3">
                    <p:embed/>
                  </p:oleObj>
                </mc:Choice>
                <mc:Fallback>
                  <p:oleObj name="公式" r:id="rId6" imgW="215640" imgH="330120" progId="Equation.3">
                    <p:embed/>
                    <p:pic>
                      <p:nvPicPr>
                        <p:cNvPr id="26734" name="Object 110">
                          <a:extLst>
                            <a:ext uri="{FF2B5EF4-FFF2-40B4-BE49-F238E27FC236}">
                              <a16:creationId xmlns:a16="http://schemas.microsoft.com/office/drawing/2014/main" id="{84FAC9C7-3568-4B78-B79C-1246CC7518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1" y="1343"/>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36" name="Text Box 112">
              <a:extLst>
                <a:ext uri="{FF2B5EF4-FFF2-40B4-BE49-F238E27FC236}">
                  <a16:creationId xmlns:a16="http://schemas.microsoft.com/office/drawing/2014/main" id="{6E64AD04-BC8F-469C-849C-D76B1D495427}"/>
                </a:ext>
              </a:extLst>
            </p:cNvPr>
            <p:cNvSpPr txBox="1">
              <a:spLocks noChangeArrowheads="1"/>
            </p:cNvSpPr>
            <p:nvPr/>
          </p:nvSpPr>
          <p:spPr bwMode="auto">
            <a:xfrm>
              <a:off x="1846" y="1025"/>
              <a:ext cx="6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6737" name="Text Box 113">
              <a:extLst>
                <a:ext uri="{FF2B5EF4-FFF2-40B4-BE49-F238E27FC236}">
                  <a16:creationId xmlns:a16="http://schemas.microsoft.com/office/drawing/2014/main" id="{71FA0E50-206A-4541-A877-CBC8835B3341}"/>
                </a:ext>
              </a:extLst>
            </p:cNvPr>
            <p:cNvSpPr txBox="1">
              <a:spLocks noChangeArrowheads="1"/>
            </p:cNvSpPr>
            <p:nvPr/>
          </p:nvSpPr>
          <p:spPr bwMode="auto">
            <a:xfrm>
              <a:off x="3244" y="1025"/>
              <a:ext cx="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26738" name="Object 114">
              <a:extLst>
                <a:ext uri="{FF2B5EF4-FFF2-40B4-BE49-F238E27FC236}">
                  <a16:creationId xmlns:a16="http://schemas.microsoft.com/office/drawing/2014/main" id="{4E615C0D-8B46-485B-A83E-754E371BA3ED}"/>
                </a:ext>
              </a:extLst>
            </p:cNvPr>
            <p:cNvGraphicFramePr>
              <a:graphicFrameLocks noChangeAspect="1"/>
            </p:cNvGraphicFramePr>
            <p:nvPr/>
          </p:nvGraphicFramePr>
          <p:xfrm>
            <a:off x="3388" y="1343"/>
            <a:ext cx="312" cy="426"/>
          </p:xfrm>
          <a:graphic>
            <a:graphicData uri="http://schemas.openxmlformats.org/presentationml/2006/ole">
              <mc:AlternateContent xmlns:mc="http://schemas.openxmlformats.org/markup-compatibility/2006">
                <mc:Choice xmlns:v="urn:schemas-microsoft-com:vml" Requires="v">
                  <p:oleObj spid="_x0000_s17412" name="公式" r:id="rId8" imgW="241200" imgH="330120" progId="Equation.3">
                    <p:embed/>
                  </p:oleObj>
                </mc:Choice>
                <mc:Fallback>
                  <p:oleObj name="公式" r:id="rId8" imgW="241200" imgH="330120" progId="Equation.3">
                    <p:embed/>
                    <p:pic>
                      <p:nvPicPr>
                        <p:cNvPr id="26738" name="Object 114">
                          <a:extLst>
                            <a:ext uri="{FF2B5EF4-FFF2-40B4-BE49-F238E27FC236}">
                              <a16:creationId xmlns:a16="http://schemas.microsoft.com/office/drawing/2014/main" id="{4E615C0D-8B46-485B-A83E-754E371BA3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8" y="1343"/>
                          <a:ext cx="3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39" name="Text Box 115">
              <a:extLst>
                <a:ext uri="{FF2B5EF4-FFF2-40B4-BE49-F238E27FC236}">
                  <a16:creationId xmlns:a16="http://schemas.microsoft.com/office/drawing/2014/main" id="{11C87231-BBD8-4481-8030-5C72D2933A3E}"/>
                </a:ext>
              </a:extLst>
            </p:cNvPr>
            <p:cNvSpPr txBox="1">
              <a:spLocks noChangeArrowheads="1"/>
            </p:cNvSpPr>
            <p:nvPr/>
          </p:nvSpPr>
          <p:spPr bwMode="auto">
            <a:xfrm>
              <a:off x="2526" y="799"/>
              <a:ext cx="6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aphicFrame>
          <p:nvGraphicFramePr>
            <p:cNvPr id="26740" name="Object 116">
              <a:extLst>
                <a:ext uri="{FF2B5EF4-FFF2-40B4-BE49-F238E27FC236}">
                  <a16:creationId xmlns:a16="http://schemas.microsoft.com/office/drawing/2014/main" id="{0395AB8C-3AB2-43D1-B2C9-B1BF753233D7}"/>
                </a:ext>
              </a:extLst>
            </p:cNvPr>
            <p:cNvGraphicFramePr>
              <a:graphicFrameLocks noChangeAspect="1"/>
            </p:cNvGraphicFramePr>
            <p:nvPr/>
          </p:nvGraphicFramePr>
          <p:xfrm>
            <a:off x="2662" y="1660"/>
            <a:ext cx="227" cy="426"/>
          </p:xfrm>
          <a:graphic>
            <a:graphicData uri="http://schemas.openxmlformats.org/presentationml/2006/ole">
              <mc:AlternateContent xmlns:mc="http://schemas.openxmlformats.org/markup-compatibility/2006">
                <mc:Choice xmlns:v="urn:schemas-microsoft-com:vml" Requires="v">
                  <p:oleObj spid="_x0000_s17413" name="公式" r:id="rId10" imgW="177480" imgH="330120" progId="Equation.3">
                    <p:embed/>
                  </p:oleObj>
                </mc:Choice>
                <mc:Fallback>
                  <p:oleObj name="公式" r:id="rId10" imgW="177480" imgH="330120" progId="Equation.3">
                    <p:embed/>
                    <p:pic>
                      <p:nvPicPr>
                        <p:cNvPr id="26740" name="Object 116">
                          <a:extLst>
                            <a:ext uri="{FF2B5EF4-FFF2-40B4-BE49-F238E27FC236}">
                              <a16:creationId xmlns:a16="http://schemas.microsoft.com/office/drawing/2014/main" id="{0395AB8C-3AB2-43D1-B2C9-B1BF753233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2" y="1660"/>
                          <a:ext cx="2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1" name="Object 117">
              <a:extLst>
                <a:ext uri="{FF2B5EF4-FFF2-40B4-BE49-F238E27FC236}">
                  <a16:creationId xmlns:a16="http://schemas.microsoft.com/office/drawing/2014/main" id="{1CC021A4-DA7B-42E5-90D1-DC155E664F08}"/>
                </a:ext>
              </a:extLst>
            </p:cNvPr>
            <p:cNvGraphicFramePr>
              <a:graphicFrameLocks noChangeAspect="1"/>
            </p:cNvGraphicFramePr>
            <p:nvPr/>
          </p:nvGraphicFramePr>
          <p:xfrm>
            <a:off x="1210" y="1297"/>
            <a:ext cx="162" cy="407"/>
          </p:xfrm>
          <a:graphic>
            <a:graphicData uri="http://schemas.openxmlformats.org/presentationml/2006/ole">
              <mc:AlternateContent xmlns:mc="http://schemas.openxmlformats.org/markup-compatibility/2006">
                <mc:Choice xmlns:v="urn:schemas-microsoft-com:vml" Requires="v">
                  <p:oleObj spid="_x0000_s17414" name="公式" r:id="rId12" imgW="126720" imgH="317160" progId="Equation.3">
                    <p:embed/>
                  </p:oleObj>
                </mc:Choice>
                <mc:Fallback>
                  <p:oleObj name="公式" r:id="rId12" imgW="126720" imgH="317160" progId="Equation.3">
                    <p:embed/>
                    <p:pic>
                      <p:nvPicPr>
                        <p:cNvPr id="26741" name="Object 117">
                          <a:extLst>
                            <a:ext uri="{FF2B5EF4-FFF2-40B4-BE49-F238E27FC236}">
                              <a16:creationId xmlns:a16="http://schemas.microsoft.com/office/drawing/2014/main" id="{1CC021A4-DA7B-42E5-90D1-DC155E664F0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0" y="1297"/>
                          <a:ext cx="1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42" name="Line 118">
              <a:extLst>
                <a:ext uri="{FF2B5EF4-FFF2-40B4-BE49-F238E27FC236}">
                  <a16:creationId xmlns:a16="http://schemas.microsoft.com/office/drawing/2014/main" id="{D85C8364-DDF4-4C27-A68B-81A04BF0CF5E}"/>
                </a:ext>
              </a:extLst>
            </p:cNvPr>
            <p:cNvSpPr>
              <a:spLocks noChangeShapeType="1"/>
            </p:cNvSpPr>
            <p:nvPr/>
          </p:nvSpPr>
          <p:spPr bwMode="auto">
            <a:xfrm>
              <a:off x="3388" y="143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43" name="Line 119">
              <a:extLst>
                <a:ext uri="{FF2B5EF4-FFF2-40B4-BE49-F238E27FC236}">
                  <a16:creationId xmlns:a16="http://schemas.microsoft.com/office/drawing/2014/main" id="{16F9B916-03CA-45F1-8535-9E5623AC9070}"/>
                </a:ext>
              </a:extLst>
            </p:cNvPr>
            <p:cNvSpPr>
              <a:spLocks noChangeShapeType="1"/>
            </p:cNvSpPr>
            <p:nvPr/>
          </p:nvSpPr>
          <p:spPr bwMode="auto">
            <a:xfrm>
              <a:off x="1461" y="1434"/>
              <a:ext cx="839"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44" name="Line 120">
              <a:extLst>
                <a:ext uri="{FF2B5EF4-FFF2-40B4-BE49-F238E27FC236}">
                  <a16:creationId xmlns:a16="http://schemas.microsoft.com/office/drawing/2014/main" id="{1646B5CA-A61E-4DCF-BCF9-A394C6D44BDC}"/>
                </a:ext>
              </a:extLst>
            </p:cNvPr>
            <p:cNvSpPr>
              <a:spLocks noChangeShapeType="1"/>
            </p:cNvSpPr>
            <p:nvPr/>
          </p:nvSpPr>
          <p:spPr bwMode="auto">
            <a:xfrm flipV="1">
              <a:off x="1393" y="1388"/>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5" name="Oval 121">
              <a:extLst>
                <a:ext uri="{FF2B5EF4-FFF2-40B4-BE49-F238E27FC236}">
                  <a16:creationId xmlns:a16="http://schemas.microsoft.com/office/drawing/2014/main" id="{0E09BF62-2982-47D5-ACFF-3A46B302CFBE}"/>
                </a:ext>
              </a:extLst>
            </p:cNvPr>
            <p:cNvSpPr>
              <a:spLocks noChangeArrowheads="1"/>
            </p:cNvSpPr>
            <p:nvPr/>
          </p:nvSpPr>
          <p:spPr bwMode="auto">
            <a:xfrm>
              <a:off x="1438" y="177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6" name="Oval 122">
              <a:extLst>
                <a:ext uri="{FF2B5EF4-FFF2-40B4-BE49-F238E27FC236}">
                  <a16:creationId xmlns:a16="http://schemas.microsoft.com/office/drawing/2014/main" id="{6F5242E7-563D-4DF6-B938-40B1139FCCEC}"/>
                </a:ext>
              </a:extLst>
            </p:cNvPr>
            <p:cNvSpPr>
              <a:spLocks noChangeArrowheads="1"/>
            </p:cNvSpPr>
            <p:nvPr/>
          </p:nvSpPr>
          <p:spPr bwMode="auto">
            <a:xfrm>
              <a:off x="4023" y="1797"/>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7" name="Arc 123">
              <a:extLst>
                <a:ext uri="{FF2B5EF4-FFF2-40B4-BE49-F238E27FC236}">
                  <a16:creationId xmlns:a16="http://schemas.microsoft.com/office/drawing/2014/main" id="{0410DB57-BB85-4CA6-A98C-97161EDF6E0D}"/>
                </a:ext>
              </a:extLst>
            </p:cNvPr>
            <p:cNvSpPr>
              <a:spLocks/>
            </p:cNvSpPr>
            <p:nvPr/>
          </p:nvSpPr>
          <p:spPr bwMode="auto">
            <a:xfrm rot="467013">
              <a:off x="2935" y="1162"/>
              <a:ext cx="324" cy="281"/>
            </a:xfrm>
            <a:custGeom>
              <a:avLst/>
              <a:gdLst>
                <a:gd name="G0" fmla="+- 0 0 0"/>
                <a:gd name="G1" fmla="+- 21600 0 0"/>
                <a:gd name="G2" fmla="+- 21600 0 0"/>
                <a:gd name="T0" fmla="*/ 0 w 19335"/>
                <a:gd name="T1" fmla="*/ 0 h 21600"/>
                <a:gd name="T2" fmla="*/ 19335 w 19335"/>
                <a:gd name="T3" fmla="*/ 11971 h 21600"/>
                <a:gd name="T4" fmla="*/ 0 w 19335"/>
                <a:gd name="T5" fmla="*/ 21600 h 21600"/>
              </a:gdLst>
              <a:ahLst/>
              <a:cxnLst>
                <a:cxn ang="0">
                  <a:pos x="T0" y="T1"/>
                </a:cxn>
                <a:cxn ang="0">
                  <a:pos x="T2" y="T3"/>
                </a:cxn>
                <a:cxn ang="0">
                  <a:pos x="T4" y="T5"/>
                </a:cxn>
              </a:cxnLst>
              <a:rect l="0" t="0" r="r" b="b"/>
              <a:pathLst>
                <a:path w="19335" h="21600" fill="none" extrusionOk="0">
                  <a:moveTo>
                    <a:pt x="0" y="0"/>
                  </a:moveTo>
                  <a:cubicBezTo>
                    <a:pt x="8193" y="0"/>
                    <a:pt x="15682" y="4636"/>
                    <a:pt x="19335" y="11970"/>
                  </a:cubicBezTo>
                </a:path>
                <a:path w="19335" h="21600" stroke="0" extrusionOk="0">
                  <a:moveTo>
                    <a:pt x="0" y="0"/>
                  </a:moveTo>
                  <a:cubicBezTo>
                    <a:pt x="8193" y="0"/>
                    <a:pt x="15682" y="4636"/>
                    <a:pt x="19335" y="1197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8" name="Arc 124">
              <a:extLst>
                <a:ext uri="{FF2B5EF4-FFF2-40B4-BE49-F238E27FC236}">
                  <a16:creationId xmlns:a16="http://schemas.microsoft.com/office/drawing/2014/main" id="{BA185BA7-FCA7-4BB4-8AA1-75AFE38EB79F}"/>
                </a:ext>
              </a:extLst>
            </p:cNvPr>
            <p:cNvSpPr>
              <a:spLocks/>
            </p:cNvSpPr>
            <p:nvPr/>
          </p:nvSpPr>
          <p:spPr bwMode="auto">
            <a:xfrm rot="220785" flipH="1">
              <a:off x="2406" y="1153"/>
              <a:ext cx="347" cy="281"/>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 name="Text Box 125">
              <a:extLst>
                <a:ext uri="{FF2B5EF4-FFF2-40B4-BE49-F238E27FC236}">
                  <a16:creationId xmlns:a16="http://schemas.microsoft.com/office/drawing/2014/main" id="{6126A90C-590D-4EB3-977D-CB06D4E9A73F}"/>
                </a:ext>
              </a:extLst>
            </p:cNvPr>
            <p:cNvSpPr txBox="1">
              <a:spLocks noChangeArrowheads="1"/>
            </p:cNvSpPr>
            <p:nvPr/>
          </p:nvSpPr>
          <p:spPr bwMode="auto">
            <a:xfrm>
              <a:off x="1483" y="147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6750" name="Text Box 126">
              <a:extLst>
                <a:ext uri="{FF2B5EF4-FFF2-40B4-BE49-F238E27FC236}">
                  <a16:creationId xmlns:a16="http://schemas.microsoft.com/office/drawing/2014/main" id="{5ED76277-35FD-43E8-A467-5E722ED420A6}"/>
                </a:ext>
              </a:extLst>
            </p:cNvPr>
            <p:cNvSpPr txBox="1">
              <a:spLocks noChangeArrowheads="1"/>
            </p:cNvSpPr>
            <p:nvPr/>
          </p:nvSpPr>
          <p:spPr bwMode="auto">
            <a:xfrm>
              <a:off x="3842" y="14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6751" name="Text Box 127">
              <a:extLst>
                <a:ext uri="{FF2B5EF4-FFF2-40B4-BE49-F238E27FC236}">
                  <a16:creationId xmlns:a16="http://schemas.microsoft.com/office/drawing/2014/main" id="{84E5A595-06C8-4CE5-8E28-AB808C1FD5F2}"/>
                </a:ext>
              </a:extLst>
            </p:cNvPr>
            <p:cNvSpPr txBox="1">
              <a:spLocks noChangeArrowheads="1"/>
            </p:cNvSpPr>
            <p:nvPr/>
          </p:nvSpPr>
          <p:spPr bwMode="auto">
            <a:xfrm>
              <a:off x="1574" y="1025"/>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6753" name="Text Box 129">
              <a:extLst>
                <a:ext uri="{FF2B5EF4-FFF2-40B4-BE49-F238E27FC236}">
                  <a16:creationId xmlns:a16="http://schemas.microsoft.com/office/drawing/2014/main" id="{15B2936E-5A42-4C4C-99C6-68868D5ABD40}"/>
                </a:ext>
              </a:extLst>
            </p:cNvPr>
            <p:cNvSpPr txBox="1">
              <a:spLocks noChangeArrowheads="1"/>
            </p:cNvSpPr>
            <p:nvPr/>
          </p:nvSpPr>
          <p:spPr bwMode="auto">
            <a:xfrm>
              <a:off x="2572" y="14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dirty="0">
                  <a:solidFill>
                    <a:schemeClr val="bg1"/>
                  </a:solidFill>
                  <a:ea typeface="宋体" panose="02010600030101010101" pitchFamily="2" charset="-122"/>
                </a:rPr>
                <a:t>–</a:t>
              </a:r>
            </a:p>
          </p:txBody>
        </p:sp>
        <p:sp>
          <p:nvSpPr>
            <p:cNvPr id="26754" name="Text Box 130">
              <a:extLst>
                <a:ext uri="{FF2B5EF4-FFF2-40B4-BE49-F238E27FC236}">
                  <a16:creationId xmlns:a16="http://schemas.microsoft.com/office/drawing/2014/main" id="{242DCEB7-02C9-410E-9027-3239D9820E1E}"/>
                </a:ext>
              </a:extLst>
            </p:cNvPr>
            <p:cNvSpPr txBox="1">
              <a:spLocks noChangeArrowheads="1"/>
            </p:cNvSpPr>
            <p:nvPr/>
          </p:nvSpPr>
          <p:spPr bwMode="auto">
            <a:xfrm>
              <a:off x="1483" y="175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6755" name="Text Box 131">
              <a:extLst>
                <a:ext uri="{FF2B5EF4-FFF2-40B4-BE49-F238E27FC236}">
                  <a16:creationId xmlns:a16="http://schemas.microsoft.com/office/drawing/2014/main" id="{661D1A80-8CD1-4FB8-97E9-E5B1F8DD5AD4}"/>
                </a:ext>
              </a:extLst>
            </p:cNvPr>
            <p:cNvSpPr txBox="1">
              <a:spLocks noChangeArrowheads="1"/>
            </p:cNvSpPr>
            <p:nvPr/>
          </p:nvSpPr>
          <p:spPr bwMode="auto">
            <a:xfrm>
              <a:off x="3797" y="17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6756" name="Line 132">
              <a:extLst>
                <a:ext uri="{FF2B5EF4-FFF2-40B4-BE49-F238E27FC236}">
                  <a16:creationId xmlns:a16="http://schemas.microsoft.com/office/drawing/2014/main" id="{D584EACA-2144-431A-BBCB-18A536128A65}"/>
                </a:ext>
              </a:extLst>
            </p:cNvPr>
            <p:cNvSpPr>
              <a:spLocks noChangeShapeType="1"/>
            </p:cNvSpPr>
            <p:nvPr/>
          </p:nvSpPr>
          <p:spPr bwMode="auto">
            <a:xfrm>
              <a:off x="2708" y="1434"/>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57" name="Line 133">
              <a:extLst>
                <a:ext uri="{FF2B5EF4-FFF2-40B4-BE49-F238E27FC236}">
                  <a16:creationId xmlns:a16="http://schemas.microsoft.com/office/drawing/2014/main" id="{CD157E65-73DE-49EA-8FB1-0EAED4D583EC}"/>
                </a:ext>
              </a:extLst>
            </p:cNvPr>
            <p:cNvSpPr>
              <a:spLocks noChangeShapeType="1"/>
            </p:cNvSpPr>
            <p:nvPr/>
          </p:nvSpPr>
          <p:spPr bwMode="auto">
            <a:xfrm>
              <a:off x="1461" y="1434"/>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58" name="Line 134">
              <a:extLst>
                <a:ext uri="{FF2B5EF4-FFF2-40B4-BE49-F238E27FC236}">
                  <a16:creationId xmlns:a16="http://schemas.microsoft.com/office/drawing/2014/main" id="{EBA08753-54AA-4285-9217-D66FCFBB3832}"/>
                </a:ext>
              </a:extLst>
            </p:cNvPr>
            <p:cNvSpPr>
              <a:spLocks noChangeShapeType="1"/>
            </p:cNvSpPr>
            <p:nvPr/>
          </p:nvSpPr>
          <p:spPr bwMode="auto">
            <a:xfrm>
              <a:off x="4069" y="1434"/>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59" name="Rectangle 135">
              <a:extLst>
                <a:ext uri="{FF2B5EF4-FFF2-40B4-BE49-F238E27FC236}">
                  <a16:creationId xmlns:a16="http://schemas.microsoft.com/office/drawing/2014/main" id="{F44D6EBF-950B-467A-908D-62BF5771850E}"/>
                </a:ext>
              </a:extLst>
            </p:cNvPr>
            <p:cNvSpPr>
              <a:spLocks noChangeArrowheads="1"/>
            </p:cNvSpPr>
            <p:nvPr/>
          </p:nvSpPr>
          <p:spPr bwMode="auto">
            <a:xfrm>
              <a:off x="3570" y="134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60" name="Rectangle 136">
              <a:extLst>
                <a:ext uri="{FF2B5EF4-FFF2-40B4-BE49-F238E27FC236}">
                  <a16:creationId xmlns:a16="http://schemas.microsoft.com/office/drawing/2014/main" id="{10823FE2-38BC-4608-B715-0A553E2C9F08}"/>
                </a:ext>
              </a:extLst>
            </p:cNvPr>
            <p:cNvSpPr>
              <a:spLocks noChangeArrowheads="1"/>
            </p:cNvSpPr>
            <p:nvPr/>
          </p:nvSpPr>
          <p:spPr bwMode="auto">
            <a:xfrm>
              <a:off x="1665" y="134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61" name="Group 137">
              <a:extLst>
                <a:ext uri="{FF2B5EF4-FFF2-40B4-BE49-F238E27FC236}">
                  <a16:creationId xmlns:a16="http://schemas.microsoft.com/office/drawing/2014/main" id="{65BF718A-7D3B-4703-822F-072E8A820529}"/>
                </a:ext>
              </a:extLst>
            </p:cNvPr>
            <p:cNvGrpSpPr>
              <a:grpSpLocks/>
            </p:cNvGrpSpPr>
            <p:nvPr/>
          </p:nvGrpSpPr>
          <p:grpSpPr bwMode="auto">
            <a:xfrm rot="16200000">
              <a:off x="2459" y="1184"/>
              <a:ext cx="90" cy="408"/>
              <a:chOff x="2744" y="2931"/>
              <a:chExt cx="57" cy="283"/>
            </a:xfrm>
          </p:grpSpPr>
          <p:sp>
            <p:nvSpPr>
              <p:cNvPr id="26762" name="Arc 138">
                <a:extLst>
                  <a:ext uri="{FF2B5EF4-FFF2-40B4-BE49-F238E27FC236}">
                    <a16:creationId xmlns:a16="http://schemas.microsoft.com/office/drawing/2014/main" id="{893AD2B3-4BC7-4752-9738-CD9559C2C2F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63" name="Arc 139">
                <a:extLst>
                  <a:ext uri="{FF2B5EF4-FFF2-40B4-BE49-F238E27FC236}">
                    <a16:creationId xmlns:a16="http://schemas.microsoft.com/office/drawing/2014/main" id="{A37E4D13-DE7C-41D1-BE80-A72CF337CF8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64" name="Arc 140">
                <a:extLst>
                  <a:ext uri="{FF2B5EF4-FFF2-40B4-BE49-F238E27FC236}">
                    <a16:creationId xmlns:a16="http://schemas.microsoft.com/office/drawing/2014/main" id="{430C7D5A-BB15-4F5E-9924-FCB949C7404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765" name="Group 141">
              <a:extLst>
                <a:ext uri="{FF2B5EF4-FFF2-40B4-BE49-F238E27FC236}">
                  <a16:creationId xmlns:a16="http://schemas.microsoft.com/office/drawing/2014/main" id="{C894F902-93DE-4D95-8123-5DBC78A43356}"/>
                </a:ext>
              </a:extLst>
            </p:cNvPr>
            <p:cNvGrpSpPr>
              <a:grpSpLocks/>
            </p:cNvGrpSpPr>
            <p:nvPr/>
          </p:nvGrpSpPr>
          <p:grpSpPr bwMode="auto">
            <a:xfrm rot="16200000">
              <a:off x="3139" y="1184"/>
              <a:ext cx="90" cy="408"/>
              <a:chOff x="2744" y="2931"/>
              <a:chExt cx="57" cy="283"/>
            </a:xfrm>
          </p:grpSpPr>
          <p:sp>
            <p:nvSpPr>
              <p:cNvPr id="26766" name="Arc 142">
                <a:extLst>
                  <a:ext uri="{FF2B5EF4-FFF2-40B4-BE49-F238E27FC236}">
                    <a16:creationId xmlns:a16="http://schemas.microsoft.com/office/drawing/2014/main" id="{16D7E725-A761-4C77-A357-127163BC705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67" name="Arc 143">
                <a:extLst>
                  <a:ext uri="{FF2B5EF4-FFF2-40B4-BE49-F238E27FC236}">
                    <a16:creationId xmlns:a16="http://schemas.microsoft.com/office/drawing/2014/main" id="{5531C2F2-34DE-457A-B819-58C363E40BA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68" name="Arc 144">
                <a:extLst>
                  <a:ext uri="{FF2B5EF4-FFF2-40B4-BE49-F238E27FC236}">
                    <a16:creationId xmlns:a16="http://schemas.microsoft.com/office/drawing/2014/main" id="{5955B54D-8D09-4103-AA4F-43FFB6B8C2D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6775" name="Group 151">
            <a:extLst>
              <a:ext uri="{FF2B5EF4-FFF2-40B4-BE49-F238E27FC236}">
                <a16:creationId xmlns:a16="http://schemas.microsoft.com/office/drawing/2014/main" id="{7C24440E-4A18-4C96-AA15-10116272B616}"/>
              </a:ext>
            </a:extLst>
          </p:cNvPr>
          <p:cNvGrpSpPr>
            <a:grpSpLocks/>
          </p:cNvGrpSpPr>
          <p:nvPr/>
        </p:nvGrpSpPr>
        <p:grpSpPr bwMode="auto">
          <a:xfrm>
            <a:off x="6588125" y="6446838"/>
            <a:ext cx="792163" cy="366712"/>
            <a:chOff x="4649" y="4020"/>
            <a:chExt cx="499" cy="231"/>
          </a:xfrm>
        </p:grpSpPr>
        <p:pic>
          <p:nvPicPr>
            <p:cNvPr id="26776" name="Picture 152" descr="78900">
              <a:extLst>
                <a:ext uri="{FF2B5EF4-FFF2-40B4-BE49-F238E27FC236}">
                  <a16:creationId xmlns:a16="http://schemas.microsoft.com/office/drawing/2014/main" id="{3C8A60F5-64EF-4603-894C-12239214B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6777" name="Text Box 153">
              <a:hlinkClick r:id="" action="ppaction://hlinkshowjump?jump=firstslide"/>
              <a:extLst>
                <a:ext uri="{FF2B5EF4-FFF2-40B4-BE49-F238E27FC236}">
                  <a16:creationId xmlns:a16="http://schemas.microsoft.com/office/drawing/2014/main" id="{924F0E87-8DFC-4552-A670-B99A12B5D32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7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7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
            <a:extLst>
              <a:ext uri="{FF2B5EF4-FFF2-40B4-BE49-F238E27FC236}">
                <a16:creationId xmlns:a16="http://schemas.microsoft.com/office/drawing/2014/main" id="{9B3C5EAC-A592-408B-8DDB-F901E94079ED}"/>
              </a:ext>
            </a:extLst>
          </p:cNvPr>
          <p:cNvGrpSpPr>
            <a:grpSpLocks/>
          </p:cNvGrpSpPr>
          <p:nvPr/>
        </p:nvGrpSpPr>
        <p:grpSpPr bwMode="auto">
          <a:xfrm>
            <a:off x="8316913" y="6446838"/>
            <a:ext cx="792162" cy="366712"/>
            <a:chOff x="5193" y="4020"/>
            <a:chExt cx="499" cy="231"/>
          </a:xfrm>
        </p:grpSpPr>
        <p:pic>
          <p:nvPicPr>
            <p:cNvPr id="105475" name="Picture 3" descr="78900">
              <a:extLst>
                <a:ext uri="{FF2B5EF4-FFF2-40B4-BE49-F238E27FC236}">
                  <a16:creationId xmlns:a16="http://schemas.microsoft.com/office/drawing/2014/main" id="{FFCB9A21-8B82-4A3B-BD5E-00CCBA726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5476" name="Text Box 4">
              <a:hlinkClick r:id="" action="ppaction://hlinkshowjump?jump=nextslide"/>
              <a:extLst>
                <a:ext uri="{FF2B5EF4-FFF2-40B4-BE49-F238E27FC236}">
                  <a16:creationId xmlns:a16="http://schemas.microsoft.com/office/drawing/2014/main" id="{28BF911F-0A88-48FC-BFC9-E5267961CEA8}"/>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5477" name="Group 5">
            <a:extLst>
              <a:ext uri="{FF2B5EF4-FFF2-40B4-BE49-F238E27FC236}">
                <a16:creationId xmlns:a16="http://schemas.microsoft.com/office/drawing/2014/main" id="{B15470A2-A674-439D-99C2-3B11EA07E1D5}"/>
              </a:ext>
            </a:extLst>
          </p:cNvPr>
          <p:cNvGrpSpPr>
            <a:grpSpLocks/>
          </p:cNvGrpSpPr>
          <p:nvPr/>
        </p:nvGrpSpPr>
        <p:grpSpPr bwMode="auto">
          <a:xfrm>
            <a:off x="7453313" y="6446838"/>
            <a:ext cx="792162" cy="366712"/>
            <a:chOff x="4649" y="4020"/>
            <a:chExt cx="499" cy="231"/>
          </a:xfrm>
        </p:grpSpPr>
        <p:pic>
          <p:nvPicPr>
            <p:cNvPr id="105478" name="Picture 6" descr="78900">
              <a:extLst>
                <a:ext uri="{FF2B5EF4-FFF2-40B4-BE49-F238E27FC236}">
                  <a16:creationId xmlns:a16="http://schemas.microsoft.com/office/drawing/2014/main" id="{30EF4061-5D5C-47C2-B25A-FF73860E4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5479" name="Text Box 7">
              <a:hlinkClick r:id="" action="ppaction://hlinkshowjump?jump=previousslide"/>
              <a:extLst>
                <a:ext uri="{FF2B5EF4-FFF2-40B4-BE49-F238E27FC236}">
                  <a16:creationId xmlns:a16="http://schemas.microsoft.com/office/drawing/2014/main" id="{D661C550-1D7F-4E85-B10C-01A3C6D9F77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pic>
        <p:nvPicPr>
          <p:cNvPr id="105481" name="Picture 9" descr="变压器5">
            <a:extLst>
              <a:ext uri="{FF2B5EF4-FFF2-40B4-BE49-F238E27FC236}">
                <a16:creationId xmlns:a16="http://schemas.microsoft.com/office/drawing/2014/main" id="{42F15522-6189-4338-B1C9-4B9BDBA2C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04813"/>
            <a:ext cx="4595813" cy="5256212"/>
          </a:xfrm>
          <a:prstGeom prst="rect">
            <a:avLst/>
          </a:prstGeom>
          <a:noFill/>
          <a:extLst>
            <a:ext uri="{909E8E84-426E-40DD-AFC4-6F175D3DCCD1}">
              <a14:hiddenFill xmlns:a14="http://schemas.microsoft.com/office/drawing/2010/main">
                <a:solidFill>
                  <a:srgbClr val="FFFFFF"/>
                </a:solidFill>
              </a14:hiddenFill>
            </a:ext>
          </a:extLst>
        </p:spPr>
      </p:pic>
      <p:sp>
        <p:nvSpPr>
          <p:cNvPr id="105482" name="Text Box 10">
            <a:extLst>
              <a:ext uri="{FF2B5EF4-FFF2-40B4-BE49-F238E27FC236}">
                <a16:creationId xmlns:a16="http://schemas.microsoft.com/office/drawing/2014/main" id="{C67ABE81-28BC-4971-9427-7C8A74A0DDA8}"/>
              </a:ext>
            </a:extLst>
          </p:cNvPr>
          <p:cNvSpPr txBox="1">
            <a:spLocks noChangeArrowheads="1"/>
          </p:cNvSpPr>
          <p:nvPr/>
        </p:nvSpPr>
        <p:spPr bwMode="auto">
          <a:xfrm>
            <a:off x="3203575" y="5805488"/>
            <a:ext cx="1871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rPr>
              <a:t>变压器</a:t>
            </a:r>
          </a:p>
        </p:txBody>
      </p:sp>
      <p:grpSp>
        <p:nvGrpSpPr>
          <p:cNvPr id="105486" name="Group 14">
            <a:extLst>
              <a:ext uri="{FF2B5EF4-FFF2-40B4-BE49-F238E27FC236}">
                <a16:creationId xmlns:a16="http://schemas.microsoft.com/office/drawing/2014/main" id="{13778CED-9DE4-4C37-95A1-8848AEBDD6ED}"/>
              </a:ext>
            </a:extLst>
          </p:cNvPr>
          <p:cNvGrpSpPr>
            <a:grpSpLocks/>
          </p:cNvGrpSpPr>
          <p:nvPr/>
        </p:nvGrpSpPr>
        <p:grpSpPr bwMode="auto">
          <a:xfrm>
            <a:off x="6588125" y="6446838"/>
            <a:ext cx="792163" cy="366712"/>
            <a:chOff x="4649" y="4020"/>
            <a:chExt cx="499" cy="231"/>
          </a:xfrm>
        </p:grpSpPr>
        <p:pic>
          <p:nvPicPr>
            <p:cNvPr id="105487" name="Picture 15" descr="78900">
              <a:extLst>
                <a:ext uri="{FF2B5EF4-FFF2-40B4-BE49-F238E27FC236}">
                  <a16:creationId xmlns:a16="http://schemas.microsoft.com/office/drawing/2014/main" id="{326A5CA2-E89A-4815-AE20-F012582FC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5488" name="Text Box 16">
              <a:hlinkClick r:id="" action="ppaction://hlinkshowjump?jump=firstslide"/>
              <a:extLst>
                <a:ext uri="{FF2B5EF4-FFF2-40B4-BE49-F238E27FC236}">
                  <a16:creationId xmlns:a16="http://schemas.microsoft.com/office/drawing/2014/main" id="{DC679E0F-F734-45A9-BF15-6471968C41B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73" name="Text Box 45">
            <a:extLst>
              <a:ext uri="{FF2B5EF4-FFF2-40B4-BE49-F238E27FC236}">
                <a16:creationId xmlns:a16="http://schemas.microsoft.com/office/drawing/2014/main" id="{56B6DFA0-03E5-43E2-AE48-B82E86A820E7}"/>
              </a:ext>
            </a:extLst>
          </p:cNvPr>
          <p:cNvSpPr txBox="1">
            <a:spLocks noChangeArrowheads="1"/>
          </p:cNvSpPr>
          <p:nvPr/>
        </p:nvSpPr>
        <p:spPr bwMode="auto">
          <a:xfrm>
            <a:off x="4211638" y="1327150"/>
            <a:ext cx="623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grpSp>
        <p:nvGrpSpPr>
          <p:cNvPr id="73731" name="Group 3">
            <a:extLst>
              <a:ext uri="{FF2B5EF4-FFF2-40B4-BE49-F238E27FC236}">
                <a16:creationId xmlns:a16="http://schemas.microsoft.com/office/drawing/2014/main" id="{25075FE2-931C-45F1-A184-EFAA8C4F9B88}"/>
              </a:ext>
            </a:extLst>
          </p:cNvPr>
          <p:cNvGrpSpPr>
            <a:grpSpLocks/>
          </p:cNvGrpSpPr>
          <p:nvPr/>
        </p:nvGrpSpPr>
        <p:grpSpPr bwMode="auto">
          <a:xfrm>
            <a:off x="4140200" y="1398588"/>
            <a:ext cx="2259013" cy="579437"/>
            <a:chOff x="3107" y="482"/>
            <a:chExt cx="1423" cy="365"/>
          </a:xfrm>
        </p:grpSpPr>
        <p:sp>
          <p:nvSpPr>
            <p:cNvPr id="73732" name="Text Box 4">
              <a:extLst>
                <a:ext uri="{FF2B5EF4-FFF2-40B4-BE49-F238E27FC236}">
                  <a16:creationId xmlns:a16="http://schemas.microsoft.com/office/drawing/2014/main" id="{3B7370A1-3B77-4CED-B57B-8AD00DDB7B3F}"/>
                </a:ext>
              </a:extLst>
            </p:cNvPr>
            <p:cNvSpPr txBox="1">
              <a:spLocks noChangeArrowheads="1"/>
            </p:cNvSpPr>
            <p:nvPr/>
          </p:nvSpPr>
          <p:spPr bwMode="auto">
            <a:xfrm>
              <a:off x="3107" y="482"/>
              <a:ext cx="2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66FF33"/>
                  </a:solidFill>
                  <a:ea typeface="宋体" panose="02010600030101010101" pitchFamily="2" charset="-122"/>
                </a:rPr>
                <a:t>*</a:t>
              </a:r>
            </a:p>
          </p:txBody>
        </p:sp>
        <p:sp>
          <p:nvSpPr>
            <p:cNvPr id="73733" name="Text Box 5">
              <a:extLst>
                <a:ext uri="{FF2B5EF4-FFF2-40B4-BE49-F238E27FC236}">
                  <a16:creationId xmlns:a16="http://schemas.microsoft.com/office/drawing/2014/main" id="{BC8DA5E4-0768-491A-95E5-95C4E3A59D36}"/>
                </a:ext>
              </a:extLst>
            </p:cNvPr>
            <p:cNvSpPr txBox="1">
              <a:spLocks noChangeArrowheads="1"/>
            </p:cNvSpPr>
            <p:nvPr/>
          </p:nvSpPr>
          <p:spPr bwMode="auto">
            <a:xfrm>
              <a:off x="4286" y="48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FF33"/>
                  </a:solidFill>
                  <a:ea typeface="宋体" panose="02010600030101010101" pitchFamily="2" charset="-122"/>
                </a:rPr>
                <a:t>*</a:t>
              </a:r>
            </a:p>
          </p:txBody>
        </p:sp>
      </p:grpSp>
      <p:sp>
        <p:nvSpPr>
          <p:cNvPr id="73772" name="Text Box 44">
            <a:extLst>
              <a:ext uri="{FF2B5EF4-FFF2-40B4-BE49-F238E27FC236}">
                <a16:creationId xmlns:a16="http://schemas.microsoft.com/office/drawing/2014/main" id="{0B0013E6-8C33-4E3B-ACAB-6483B3E0F429}"/>
              </a:ext>
            </a:extLst>
          </p:cNvPr>
          <p:cNvSpPr txBox="1">
            <a:spLocks noChangeArrowheads="1"/>
          </p:cNvSpPr>
          <p:nvPr/>
        </p:nvSpPr>
        <p:spPr bwMode="auto">
          <a:xfrm>
            <a:off x="5292725" y="1325563"/>
            <a:ext cx="585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grpSp>
        <p:nvGrpSpPr>
          <p:cNvPr id="73825" name="Group 97">
            <a:extLst>
              <a:ext uri="{FF2B5EF4-FFF2-40B4-BE49-F238E27FC236}">
                <a16:creationId xmlns:a16="http://schemas.microsoft.com/office/drawing/2014/main" id="{E925BBC3-92B7-4DBA-A878-52ABBDA68673}"/>
              </a:ext>
            </a:extLst>
          </p:cNvPr>
          <p:cNvGrpSpPr>
            <a:grpSpLocks/>
          </p:cNvGrpSpPr>
          <p:nvPr/>
        </p:nvGrpSpPr>
        <p:grpSpPr bwMode="auto">
          <a:xfrm>
            <a:off x="1258888" y="5210175"/>
            <a:ext cx="2397125" cy="547688"/>
            <a:chOff x="793" y="3143"/>
            <a:chExt cx="1510" cy="345"/>
          </a:xfrm>
        </p:grpSpPr>
        <p:sp>
          <p:nvSpPr>
            <p:cNvPr id="73778" name="Line 50">
              <a:extLst>
                <a:ext uri="{FF2B5EF4-FFF2-40B4-BE49-F238E27FC236}">
                  <a16:creationId xmlns:a16="http://schemas.microsoft.com/office/drawing/2014/main" id="{A869F043-4980-484B-AA9F-2E5AC837D8B7}"/>
                </a:ext>
              </a:extLst>
            </p:cNvPr>
            <p:cNvSpPr>
              <a:spLocks noChangeShapeType="1"/>
            </p:cNvSpPr>
            <p:nvPr/>
          </p:nvSpPr>
          <p:spPr bwMode="auto">
            <a:xfrm flipV="1">
              <a:off x="793" y="3385"/>
              <a:ext cx="1373" cy="8"/>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88" name="Object 60">
              <a:extLst>
                <a:ext uri="{FF2B5EF4-FFF2-40B4-BE49-F238E27FC236}">
                  <a16:creationId xmlns:a16="http://schemas.microsoft.com/office/drawing/2014/main" id="{6DDE3A64-D03E-4A3C-82DB-72356CBCD0CC}"/>
                </a:ext>
              </a:extLst>
            </p:cNvPr>
            <p:cNvGraphicFramePr>
              <a:graphicFrameLocks noChangeAspect="1"/>
            </p:cNvGraphicFramePr>
            <p:nvPr/>
          </p:nvGraphicFramePr>
          <p:xfrm>
            <a:off x="2154" y="3143"/>
            <a:ext cx="149" cy="345"/>
          </p:xfrm>
          <a:graphic>
            <a:graphicData uri="http://schemas.openxmlformats.org/presentationml/2006/ole">
              <mc:AlternateContent xmlns:mc="http://schemas.openxmlformats.org/markup-compatibility/2006">
                <mc:Choice xmlns:v="urn:schemas-microsoft-com:vml" Requires="v">
                  <p:oleObj spid="_x0000_s18434" name="公式" r:id="rId3" imgW="126720" imgH="291960" progId="Equation.3">
                    <p:embed/>
                  </p:oleObj>
                </mc:Choice>
                <mc:Fallback>
                  <p:oleObj name="公式" r:id="rId3" imgW="126720" imgH="291960" progId="Equation.3">
                    <p:embed/>
                    <p:pic>
                      <p:nvPicPr>
                        <p:cNvPr id="73788" name="Object 60">
                          <a:extLst>
                            <a:ext uri="{FF2B5EF4-FFF2-40B4-BE49-F238E27FC236}">
                              <a16:creationId xmlns:a16="http://schemas.microsoft.com/office/drawing/2014/main" id="{6DDE3A64-D03E-4A3C-82DB-72356CBCD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3143"/>
                          <a:ext cx="149"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26" name="Group 98">
            <a:extLst>
              <a:ext uri="{FF2B5EF4-FFF2-40B4-BE49-F238E27FC236}">
                <a16:creationId xmlns:a16="http://schemas.microsoft.com/office/drawing/2014/main" id="{2D45B41F-6FBB-4F34-87EB-D6329E67A49B}"/>
              </a:ext>
            </a:extLst>
          </p:cNvPr>
          <p:cNvGrpSpPr>
            <a:grpSpLocks/>
          </p:cNvGrpSpPr>
          <p:nvPr/>
        </p:nvGrpSpPr>
        <p:grpSpPr bwMode="auto">
          <a:xfrm>
            <a:off x="1290638" y="5062538"/>
            <a:ext cx="617537" cy="531812"/>
            <a:chOff x="2154" y="2641"/>
            <a:chExt cx="389" cy="335"/>
          </a:xfrm>
        </p:grpSpPr>
        <p:sp>
          <p:nvSpPr>
            <p:cNvPr id="73779" name="Line 51">
              <a:extLst>
                <a:ext uri="{FF2B5EF4-FFF2-40B4-BE49-F238E27FC236}">
                  <a16:creationId xmlns:a16="http://schemas.microsoft.com/office/drawing/2014/main" id="{D447C730-DAE7-4B57-A4AB-6657BB173413}"/>
                </a:ext>
              </a:extLst>
            </p:cNvPr>
            <p:cNvSpPr>
              <a:spLocks noChangeShapeType="1"/>
            </p:cNvSpPr>
            <p:nvPr/>
          </p:nvSpPr>
          <p:spPr bwMode="auto">
            <a:xfrm>
              <a:off x="2154" y="2976"/>
              <a:ext cx="38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89" name="Object 61">
              <a:extLst>
                <a:ext uri="{FF2B5EF4-FFF2-40B4-BE49-F238E27FC236}">
                  <a16:creationId xmlns:a16="http://schemas.microsoft.com/office/drawing/2014/main" id="{AFAE06A0-BFCA-40EC-88F2-F12198FBC833}"/>
                </a:ext>
              </a:extLst>
            </p:cNvPr>
            <p:cNvGraphicFramePr>
              <a:graphicFrameLocks noChangeAspect="1"/>
            </p:cNvGraphicFramePr>
            <p:nvPr/>
          </p:nvGraphicFramePr>
          <p:xfrm>
            <a:off x="2206" y="2641"/>
            <a:ext cx="296" cy="334"/>
          </p:xfrm>
          <a:graphic>
            <a:graphicData uri="http://schemas.openxmlformats.org/presentationml/2006/ole">
              <mc:AlternateContent xmlns:mc="http://schemas.openxmlformats.org/markup-compatibility/2006">
                <mc:Choice xmlns:v="urn:schemas-microsoft-com:vml" Requires="v">
                  <p:oleObj spid="_x0000_s18435" name="公式" r:id="rId5" imgW="304560" imgH="342720" progId="Equation.3">
                    <p:embed/>
                  </p:oleObj>
                </mc:Choice>
                <mc:Fallback>
                  <p:oleObj name="公式" r:id="rId5" imgW="304560" imgH="342720" progId="Equation.3">
                    <p:embed/>
                    <p:pic>
                      <p:nvPicPr>
                        <p:cNvPr id="73789" name="Object 61">
                          <a:extLst>
                            <a:ext uri="{FF2B5EF4-FFF2-40B4-BE49-F238E27FC236}">
                              <a16:creationId xmlns:a16="http://schemas.microsoft.com/office/drawing/2014/main" id="{AFAE06A0-BFCA-40EC-88F2-F12198FBC8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 y="2641"/>
                          <a:ext cx="296"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27" name="Group 99">
            <a:extLst>
              <a:ext uri="{FF2B5EF4-FFF2-40B4-BE49-F238E27FC236}">
                <a16:creationId xmlns:a16="http://schemas.microsoft.com/office/drawing/2014/main" id="{EDB1F13D-3811-484E-9F4A-4818B1B94361}"/>
              </a:ext>
            </a:extLst>
          </p:cNvPr>
          <p:cNvGrpSpPr>
            <a:grpSpLocks/>
          </p:cNvGrpSpPr>
          <p:nvPr/>
        </p:nvGrpSpPr>
        <p:grpSpPr bwMode="auto">
          <a:xfrm>
            <a:off x="1900238" y="4922838"/>
            <a:ext cx="809625" cy="671512"/>
            <a:chOff x="1156" y="2659"/>
            <a:chExt cx="510" cy="423"/>
          </a:xfrm>
        </p:grpSpPr>
        <p:sp>
          <p:nvSpPr>
            <p:cNvPr id="73780" name="Line 52">
              <a:extLst>
                <a:ext uri="{FF2B5EF4-FFF2-40B4-BE49-F238E27FC236}">
                  <a16:creationId xmlns:a16="http://schemas.microsoft.com/office/drawing/2014/main" id="{49D74085-1E10-4EAB-A30F-2DB9A5E1A072}"/>
                </a:ext>
              </a:extLst>
            </p:cNvPr>
            <p:cNvSpPr>
              <a:spLocks noChangeShapeType="1"/>
            </p:cNvSpPr>
            <p:nvPr/>
          </p:nvSpPr>
          <p:spPr bwMode="auto">
            <a:xfrm rot="-5400000">
              <a:off x="945" y="2870"/>
              <a:ext cx="423" cy="1"/>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0" name="Object 62">
              <a:extLst>
                <a:ext uri="{FF2B5EF4-FFF2-40B4-BE49-F238E27FC236}">
                  <a16:creationId xmlns:a16="http://schemas.microsoft.com/office/drawing/2014/main" id="{BF8D0D09-9C2F-4C9B-98C8-C0E2656FCDE1}"/>
                </a:ext>
              </a:extLst>
            </p:cNvPr>
            <p:cNvGraphicFramePr>
              <a:graphicFrameLocks noChangeAspect="1"/>
            </p:cNvGraphicFramePr>
            <p:nvPr/>
          </p:nvGraphicFramePr>
          <p:xfrm>
            <a:off x="1201" y="2725"/>
            <a:ext cx="465" cy="330"/>
          </p:xfrm>
          <a:graphic>
            <a:graphicData uri="http://schemas.openxmlformats.org/presentationml/2006/ole">
              <mc:AlternateContent xmlns:mc="http://schemas.openxmlformats.org/markup-compatibility/2006">
                <mc:Choice xmlns:v="urn:schemas-microsoft-com:vml" Requires="v">
                  <p:oleObj spid="_x0000_s18436" name="公式" r:id="rId7" imgW="482400" imgH="342720" progId="Equation.3">
                    <p:embed/>
                  </p:oleObj>
                </mc:Choice>
                <mc:Fallback>
                  <p:oleObj name="公式" r:id="rId7" imgW="482400" imgH="342720" progId="Equation.3">
                    <p:embed/>
                    <p:pic>
                      <p:nvPicPr>
                        <p:cNvPr id="73790" name="Object 62">
                          <a:extLst>
                            <a:ext uri="{FF2B5EF4-FFF2-40B4-BE49-F238E27FC236}">
                              <a16:creationId xmlns:a16="http://schemas.microsoft.com/office/drawing/2014/main" id="{BF8D0D09-9C2F-4C9B-98C8-C0E2656F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1" y="2725"/>
                          <a:ext cx="46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29" name="Group 101">
            <a:extLst>
              <a:ext uri="{FF2B5EF4-FFF2-40B4-BE49-F238E27FC236}">
                <a16:creationId xmlns:a16="http://schemas.microsoft.com/office/drawing/2014/main" id="{882E2F8D-CB27-44FD-9FA9-0DBFE0DDD24B}"/>
              </a:ext>
            </a:extLst>
          </p:cNvPr>
          <p:cNvGrpSpPr>
            <a:grpSpLocks/>
          </p:cNvGrpSpPr>
          <p:nvPr/>
        </p:nvGrpSpPr>
        <p:grpSpPr bwMode="auto">
          <a:xfrm>
            <a:off x="1916113" y="4432300"/>
            <a:ext cx="811212" cy="541338"/>
            <a:chOff x="1177" y="2360"/>
            <a:chExt cx="511" cy="341"/>
          </a:xfrm>
        </p:grpSpPr>
        <p:sp>
          <p:nvSpPr>
            <p:cNvPr id="73786" name="Line 58">
              <a:extLst>
                <a:ext uri="{FF2B5EF4-FFF2-40B4-BE49-F238E27FC236}">
                  <a16:creationId xmlns:a16="http://schemas.microsoft.com/office/drawing/2014/main" id="{161C6CB7-DF4C-41EA-A3AB-42A937A400CB}"/>
                </a:ext>
              </a:extLst>
            </p:cNvPr>
            <p:cNvSpPr>
              <a:spLocks noChangeShapeType="1"/>
            </p:cNvSpPr>
            <p:nvPr/>
          </p:nvSpPr>
          <p:spPr bwMode="auto">
            <a:xfrm rot="-5400000">
              <a:off x="1018" y="2519"/>
              <a:ext cx="317" cy="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1" name="Object 63">
              <a:extLst>
                <a:ext uri="{FF2B5EF4-FFF2-40B4-BE49-F238E27FC236}">
                  <a16:creationId xmlns:a16="http://schemas.microsoft.com/office/drawing/2014/main" id="{DCF8B83E-6B65-446E-A168-F06DE240DA47}"/>
                </a:ext>
              </a:extLst>
            </p:cNvPr>
            <p:cNvGraphicFramePr>
              <a:graphicFrameLocks noChangeAspect="1"/>
            </p:cNvGraphicFramePr>
            <p:nvPr/>
          </p:nvGraphicFramePr>
          <p:xfrm>
            <a:off x="1190" y="2372"/>
            <a:ext cx="498" cy="329"/>
          </p:xfrm>
          <a:graphic>
            <a:graphicData uri="http://schemas.openxmlformats.org/presentationml/2006/ole">
              <mc:AlternateContent xmlns:mc="http://schemas.openxmlformats.org/markup-compatibility/2006">
                <mc:Choice xmlns:v="urn:schemas-microsoft-com:vml" Requires="v">
                  <p:oleObj spid="_x0000_s18437" name="公式" r:id="rId9" imgW="520560" imgH="342720" progId="Equation.3">
                    <p:embed/>
                  </p:oleObj>
                </mc:Choice>
                <mc:Fallback>
                  <p:oleObj name="公式" r:id="rId9" imgW="520560" imgH="342720" progId="Equation.3">
                    <p:embed/>
                    <p:pic>
                      <p:nvPicPr>
                        <p:cNvPr id="73791" name="Object 63">
                          <a:extLst>
                            <a:ext uri="{FF2B5EF4-FFF2-40B4-BE49-F238E27FC236}">
                              <a16:creationId xmlns:a16="http://schemas.microsoft.com/office/drawing/2014/main" id="{DCF8B83E-6B65-446E-A168-F06DE240DA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 y="2372"/>
                          <a:ext cx="49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28" name="Group 100">
            <a:extLst>
              <a:ext uri="{FF2B5EF4-FFF2-40B4-BE49-F238E27FC236}">
                <a16:creationId xmlns:a16="http://schemas.microsoft.com/office/drawing/2014/main" id="{2596CDEB-0338-423D-A71D-EA517F5C5FB1}"/>
              </a:ext>
            </a:extLst>
          </p:cNvPr>
          <p:cNvGrpSpPr>
            <a:grpSpLocks/>
          </p:cNvGrpSpPr>
          <p:nvPr/>
        </p:nvGrpSpPr>
        <p:grpSpPr bwMode="auto">
          <a:xfrm>
            <a:off x="1870075" y="3981450"/>
            <a:ext cx="596900" cy="530225"/>
            <a:chOff x="1178" y="2075"/>
            <a:chExt cx="376" cy="334"/>
          </a:xfrm>
        </p:grpSpPr>
        <p:sp>
          <p:nvSpPr>
            <p:cNvPr id="73782" name="Line 54">
              <a:extLst>
                <a:ext uri="{FF2B5EF4-FFF2-40B4-BE49-F238E27FC236}">
                  <a16:creationId xmlns:a16="http://schemas.microsoft.com/office/drawing/2014/main" id="{4C54751F-626C-4DB7-A736-EE80696BEE62}"/>
                </a:ext>
              </a:extLst>
            </p:cNvPr>
            <p:cNvSpPr>
              <a:spLocks noChangeShapeType="1"/>
            </p:cNvSpPr>
            <p:nvPr/>
          </p:nvSpPr>
          <p:spPr bwMode="auto">
            <a:xfrm>
              <a:off x="1178" y="2373"/>
              <a:ext cx="376" cy="1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2" name="Object 64">
              <a:extLst>
                <a:ext uri="{FF2B5EF4-FFF2-40B4-BE49-F238E27FC236}">
                  <a16:creationId xmlns:a16="http://schemas.microsoft.com/office/drawing/2014/main" id="{8AD3F7E9-811C-4141-B840-45FBAF8B2330}"/>
                </a:ext>
              </a:extLst>
            </p:cNvPr>
            <p:cNvGraphicFramePr>
              <a:graphicFrameLocks noChangeAspect="1"/>
            </p:cNvGraphicFramePr>
            <p:nvPr/>
          </p:nvGraphicFramePr>
          <p:xfrm>
            <a:off x="1235" y="2075"/>
            <a:ext cx="310" cy="334"/>
          </p:xfrm>
          <a:graphic>
            <a:graphicData uri="http://schemas.openxmlformats.org/presentationml/2006/ole">
              <mc:AlternateContent xmlns:mc="http://schemas.openxmlformats.org/markup-compatibility/2006">
                <mc:Choice xmlns:v="urn:schemas-microsoft-com:vml" Requires="v">
                  <p:oleObj spid="_x0000_s18438" name="公式" r:id="rId11" imgW="317160" imgH="342720" progId="Equation.3">
                    <p:embed/>
                  </p:oleObj>
                </mc:Choice>
                <mc:Fallback>
                  <p:oleObj name="公式" r:id="rId11" imgW="317160" imgH="342720" progId="Equation.3">
                    <p:embed/>
                    <p:pic>
                      <p:nvPicPr>
                        <p:cNvPr id="73792" name="Object 64">
                          <a:extLst>
                            <a:ext uri="{FF2B5EF4-FFF2-40B4-BE49-F238E27FC236}">
                              <a16:creationId xmlns:a16="http://schemas.microsoft.com/office/drawing/2014/main" id="{8AD3F7E9-811C-4141-B840-45FBAF8B23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5" y="2075"/>
                          <a:ext cx="310"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31" name="Group 103">
            <a:extLst>
              <a:ext uri="{FF2B5EF4-FFF2-40B4-BE49-F238E27FC236}">
                <a16:creationId xmlns:a16="http://schemas.microsoft.com/office/drawing/2014/main" id="{501930E9-F29A-4E45-8DE3-8ED8C627A650}"/>
              </a:ext>
            </a:extLst>
          </p:cNvPr>
          <p:cNvGrpSpPr>
            <a:grpSpLocks/>
          </p:cNvGrpSpPr>
          <p:nvPr/>
        </p:nvGrpSpPr>
        <p:grpSpPr bwMode="auto">
          <a:xfrm>
            <a:off x="2484438" y="3505200"/>
            <a:ext cx="790575" cy="952500"/>
            <a:chOff x="1554" y="1783"/>
            <a:chExt cx="498" cy="600"/>
          </a:xfrm>
        </p:grpSpPr>
        <p:sp>
          <p:nvSpPr>
            <p:cNvPr id="73783" name="Line 55">
              <a:extLst>
                <a:ext uri="{FF2B5EF4-FFF2-40B4-BE49-F238E27FC236}">
                  <a16:creationId xmlns:a16="http://schemas.microsoft.com/office/drawing/2014/main" id="{E8CEB219-925B-45E6-BF40-A3DC53FE081D}"/>
                </a:ext>
              </a:extLst>
            </p:cNvPr>
            <p:cNvSpPr>
              <a:spLocks noChangeShapeType="1"/>
            </p:cNvSpPr>
            <p:nvPr/>
          </p:nvSpPr>
          <p:spPr bwMode="auto">
            <a:xfrm rot="-5400000">
              <a:off x="1254" y="2083"/>
              <a:ext cx="60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3" name="Object 65">
              <a:extLst>
                <a:ext uri="{FF2B5EF4-FFF2-40B4-BE49-F238E27FC236}">
                  <a16:creationId xmlns:a16="http://schemas.microsoft.com/office/drawing/2014/main" id="{0B19A1D5-D643-4A44-9B12-0E581EBCD6E2}"/>
                </a:ext>
              </a:extLst>
            </p:cNvPr>
            <p:cNvGraphicFramePr>
              <a:graphicFrameLocks noChangeAspect="1"/>
            </p:cNvGraphicFramePr>
            <p:nvPr/>
          </p:nvGraphicFramePr>
          <p:xfrm>
            <a:off x="1577" y="1891"/>
            <a:ext cx="475" cy="329"/>
          </p:xfrm>
          <a:graphic>
            <a:graphicData uri="http://schemas.openxmlformats.org/presentationml/2006/ole">
              <mc:AlternateContent xmlns:mc="http://schemas.openxmlformats.org/markup-compatibility/2006">
                <mc:Choice xmlns:v="urn:schemas-microsoft-com:vml" Requires="v">
                  <p:oleObj spid="_x0000_s18439" name="公式" r:id="rId13" imgW="495000" imgH="342720" progId="Equation.3">
                    <p:embed/>
                  </p:oleObj>
                </mc:Choice>
                <mc:Fallback>
                  <p:oleObj name="公式" r:id="rId13" imgW="495000" imgH="342720" progId="Equation.3">
                    <p:embed/>
                    <p:pic>
                      <p:nvPicPr>
                        <p:cNvPr id="73793" name="Object 65">
                          <a:extLst>
                            <a:ext uri="{FF2B5EF4-FFF2-40B4-BE49-F238E27FC236}">
                              <a16:creationId xmlns:a16="http://schemas.microsoft.com/office/drawing/2014/main" id="{0B19A1D5-D643-4A44-9B12-0E581EBCD6E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7" y="1891"/>
                          <a:ext cx="475"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32" name="Group 104">
            <a:extLst>
              <a:ext uri="{FF2B5EF4-FFF2-40B4-BE49-F238E27FC236}">
                <a16:creationId xmlns:a16="http://schemas.microsoft.com/office/drawing/2014/main" id="{0A36902A-55C5-4475-92E8-406626415EA1}"/>
              </a:ext>
            </a:extLst>
          </p:cNvPr>
          <p:cNvGrpSpPr>
            <a:grpSpLocks/>
          </p:cNvGrpSpPr>
          <p:nvPr/>
        </p:nvGrpSpPr>
        <p:grpSpPr bwMode="auto">
          <a:xfrm>
            <a:off x="2463800" y="2851150"/>
            <a:ext cx="814388" cy="654050"/>
            <a:chOff x="1552" y="1371"/>
            <a:chExt cx="513" cy="412"/>
          </a:xfrm>
        </p:grpSpPr>
        <p:sp>
          <p:nvSpPr>
            <p:cNvPr id="73787" name="Line 59">
              <a:extLst>
                <a:ext uri="{FF2B5EF4-FFF2-40B4-BE49-F238E27FC236}">
                  <a16:creationId xmlns:a16="http://schemas.microsoft.com/office/drawing/2014/main" id="{EDF04358-63B2-43CB-B34F-6C697068B339}"/>
                </a:ext>
              </a:extLst>
            </p:cNvPr>
            <p:cNvSpPr>
              <a:spLocks noChangeShapeType="1"/>
            </p:cNvSpPr>
            <p:nvPr/>
          </p:nvSpPr>
          <p:spPr bwMode="auto">
            <a:xfrm rot="5400000" flipH="1">
              <a:off x="1375" y="1605"/>
              <a:ext cx="355" cy="2"/>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4" name="Object 66">
              <a:extLst>
                <a:ext uri="{FF2B5EF4-FFF2-40B4-BE49-F238E27FC236}">
                  <a16:creationId xmlns:a16="http://schemas.microsoft.com/office/drawing/2014/main" id="{A6F41F4D-440B-413B-AEFC-4D543E909FF9}"/>
                </a:ext>
              </a:extLst>
            </p:cNvPr>
            <p:cNvGraphicFramePr>
              <a:graphicFrameLocks noChangeAspect="1"/>
            </p:cNvGraphicFramePr>
            <p:nvPr/>
          </p:nvGraphicFramePr>
          <p:xfrm>
            <a:off x="1565" y="1371"/>
            <a:ext cx="500" cy="329"/>
          </p:xfrm>
          <a:graphic>
            <a:graphicData uri="http://schemas.openxmlformats.org/presentationml/2006/ole">
              <mc:AlternateContent xmlns:mc="http://schemas.openxmlformats.org/markup-compatibility/2006">
                <mc:Choice xmlns:v="urn:schemas-microsoft-com:vml" Requires="v">
                  <p:oleObj spid="_x0000_s18440" name="公式" r:id="rId15" imgW="520560" imgH="342720" progId="Equation.3">
                    <p:embed/>
                  </p:oleObj>
                </mc:Choice>
                <mc:Fallback>
                  <p:oleObj name="公式" r:id="rId15" imgW="520560" imgH="342720" progId="Equation.3">
                    <p:embed/>
                    <p:pic>
                      <p:nvPicPr>
                        <p:cNvPr id="73794" name="Object 66">
                          <a:extLst>
                            <a:ext uri="{FF2B5EF4-FFF2-40B4-BE49-F238E27FC236}">
                              <a16:creationId xmlns:a16="http://schemas.microsoft.com/office/drawing/2014/main" id="{A6F41F4D-440B-413B-AEFC-4D543E909FF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5" y="1371"/>
                          <a:ext cx="50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30" name="Group 102">
            <a:extLst>
              <a:ext uri="{FF2B5EF4-FFF2-40B4-BE49-F238E27FC236}">
                <a16:creationId xmlns:a16="http://schemas.microsoft.com/office/drawing/2014/main" id="{9E1056FA-0B1D-4D19-AEE3-0FE99C10C7BC}"/>
              </a:ext>
            </a:extLst>
          </p:cNvPr>
          <p:cNvGrpSpPr>
            <a:grpSpLocks/>
          </p:cNvGrpSpPr>
          <p:nvPr/>
        </p:nvGrpSpPr>
        <p:grpSpPr bwMode="auto">
          <a:xfrm>
            <a:off x="1476375" y="4370388"/>
            <a:ext cx="393700" cy="1236662"/>
            <a:chOff x="909" y="2338"/>
            <a:chExt cx="248" cy="779"/>
          </a:xfrm>
        </p:grpSpPr>
        <p:sp>
          <p:nvSpPr>
            <p:cNvPr id="73781" name="Line 53">
              <a:extLst>
                <a:ext uri="{FF2B5EF4-FFF2-40B4-BE49-F238E27FC236}">
                  <a16:creationId xmlns:a16="http://schemas.microsoft.com/office/drawing/2014/main" id="{93C5CCA0-7A78-4083-8CC5-0A69680D109F}"/>
                </a:ext>
              </a:extLst>
            </p:cNvPr>
            <p:cNvSpPr>
              <a:spLocks noChangeShapeType="1"/>
            </p:cNvSpPr>
            <p:nvPr/>
          </p:nvSpPr>
          <p:spPr bwMode="auto">
            <a:xfrm rot="-4306469">
              <a:off x="589" y="2658"/>
              <a:ext cx="779" cy="139"/>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5" name="Object 67">
              <a:extLst>
                <a:ext uri="{FF2B5EF4-FFF2-40B4-BE49-F238E27FC236}">
                  <a16:creationId xmlns:a16="http://schemas.microsoft.com/office/drawing/2014/main" id="{572EB91E-05A3-4BD3-9EDC-22935C072F56}"/>
                </a:ext>
              </a:extLst>
            </p:cNvPr>
            <p:cNvGraphicFramePr>
              <a:graphicFrameLocks noChangeAspect="1"/>
            </p:cNvGraphicFramePr>
            <p:nvPr/>
          </p:nvGraphicFramePr>
          <p:xfrm>
            <a:off x="964" y="2609"/>
            <a:ext cx="193" cy="273"/>
          </p:xfrm>
          <a:graphic>
            <a:graphicData uri="http://schemas.openxmlformats.org/presentationml/2006/ole">
              <mc:AlternateContent xmlns:mc="http://schemas.openxmlformats.org/markup-compatibility/2006">
                <mc:Choice xmlns:v="urn:schemas-microsoft-com:vml" Requires="v">
                  <p:oleObj spid="_x0000_s18441" name="公式" r:id="rId17" imgW="215640" imgH="304560" progId="Equation.3">
                    <p:embed/>
                  </p:oleObj>
                </mc:Choice>
                <mc:Fallback>
                  <p:oleObj name="公式" r:id="rId17" imgW="215640" imgH="304560" progId="Equation.3">
                    <p:embed/>
                    <p:pic>
                      <p:nvPicPr>
                        <p:cNvPr id="73795" name="Object 67">
                          <a:extLst>
                            <a:ext uri="{FF2B5EF4-FFF2-40B4-BE49-F238E27FC236}">
                              <a16:creationId xmlns:a16="http://schemas.microsoft.com/office/drawing/2014/main" id="{572EB91E-05A3-4BD3-9EDC-22935C072F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4" y="2609"/>
                          <a:ext cx="19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33" name="Group 105">
            <a:extLst>
              <a:ext uri="{FF2B5EF4-FFF2-40B4-BE49-F238E27FC236}">
                <a16:creationId xmlns:a16="http://schemas.microsoft.com/office/drawing/2014/main" id="{07DE7677-5551-421F-B5F1-E8E0E3A53DB7}"/>
              </a:ext>
            </a:extLst>
          </p:cNvPr>
          <p:cNvGrpSpPr>
            <a:grpSpLocks/>
          </p:cNvGrpSpPr>
          <p:nvPr/>
        </p:nvGrpSpPr>
        <p:grpSpPr bwMode="auto">
          <a:xfrm>
            <a:off x="1844675" y="2925763"/>
            <a:ext cx="619125" cy="1516062"/>
            <a:chOff x="1162" y="1428"/>
            <a:chExt cx="390" cy="955"/>
          </a:xfrm>
        </p:grpSpPr>
        <p:sp>
          <p:nvSpPr>
            <p:cNvPr id="73784" name="Freeform 56">
              <a:extLst>
                <a:ext uri="{FF2B5EF4-FFF2-40B4-BE49-F238E27FC236}">
                  <a16:creationId xmlns:a16="http://schemas.microsoft.com/office/drawing/2014/main" id="{0EFDA153-9B9D-4110-9778-453FA7C5BE85}"/>
                </a:ext>
              </a:extLst>
            </p:cNvPr>
            <p:cNvSpPr>
              <a:spLocks/>
            </p:cNvSpPr>
            <p:nvPr/>
          </p:nvSpPr>
          <p:spPr bwMode="auto">
            <a:xfrm>
              <a:off x="1162" y="1428"/>
              <a:ext cx="390" cy="955"/>
            </a:xfrm>
            <a:custGeom>
              <a:avLst/>
              <a:gdLst>
                <a:gd name="T0" fmla="*/ 0 w 436"/>
                <a:gd name="T1" fmla="*/ 782 h 782"/>
                <a:gd name="T2" fmla="*/ 436 w 436"/>
                <a:gd name="T3" fmla="*/ 0 h 782"/>
              </a:gdLst>
              <a:ahLst/>
              <a:cxnLst>
                <a:cxn ang="0">
                  <a:pos x="T0" y="T1"/>
                </a:cxn>
                <a:cxn ang="0">
                  <a:pos x="T2" y="T3"/>
                </a:cxn>
              </a:cxnLst>
              <a:rect l="0" t="0" r="r" b="b"/>
              <a:pathLst>
                <a:path w="436" h="782">
                  <a:moveTo>
                    <a:pt x="0" y="782"/>
                  </a:moveTo>
                  <a:lnTo>
                    <a:pt x="436" y="0"/>
                  </a:lnTo>
                </a:path>
              </a:pathLst>
            </a:custGeom>
            <a:noFill/>
            <a:ln w="28575" cap="flat" cmpd="sng">
              <a:solidFill>
                <a:srgbClr val="FF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6" name="Object 68">
              <a:extLst>
                <a:ext uri="{FF2B5EF4-FFF2-40B4-BE49-F238E27FC236}">
                  <a16:creationId xmlns:a16="http://schemas.microsoft.com/office/drawing/2014/main" id="{110519C5-AB2D-45E2-A1C5-BCEBBCCE2FBF}"/>
                </a:ext>
              </a:extLst>
            </p:cNvPr>
            <p:cNvGraphicFramePr>
              <a:graphicFrameLocks noChangeAspect="1"/>
            </p:cNvGraphicFramePr>
            <p:nvPr/>
          </p:nvGraphicFramePr>
          <p:xfrm>
            <a:off x="1320" y="1772"/>
            <a:ext cx="217" cy="273"/>
          </p:xfrm>
          <a:graphic>
            <a:graphicData uri="http://schemas.openxmlformats.org/presentationml/2006/ole">
              <mc:AlternateContent xmlns:mc="http://schemas.openxmlformats.org/markup-compatibility/2006">
                <mc:Choice xmlns:v="urn:schemas-microsoft-com:vml" Requires="v">
                  <p:oleObj spid="_x0000_s18442" name="公式" r:id="rId19" imgW="241200" imgH="304560" progId="Equation.3">
                    <p:embed/>
                  </p:oleObj>
                </mc:Choice>
                <mc:Fallback>
                  <p:oleObj name="公式" r:id="rId19" imgW="241200" imgH="304560" progId="Equation.3">
                    <p:embed/>
                    <p:pic>
                      <p:nvPicPr>
                        <p:cNvPr id="73796" name="Object 68">
                          <a:extLst>
                            <a:ext uri="{FF2B5EF4-FFF2-40B4-BE49-F238E27FC236}">
                              <a16:creationId xmlns:a16="http://schemas.microsoft.com/office/drawing/2014/main" id="{110519C5-AB2D-45E2-A1C5-BCEBBCCE2F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20" y="1772"/>
                          <a:ext cx="217"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34" name="Group 106">
            <a:extLst>
              <a:ext uri="{FF2B5EF4-FFF2-40B4-BE49-F238E27FC236}">
                <a16:creationId xmlns:a16="http://schemas.microsoft.com/office/drawing/2014/main" id="{40FCA51A-4332-49C7-851E-806C5680E64B}"/>
              </a:ext>
            </a:extLst>
          </p:cNvPr>
          <p:cNvGrpSpPr>
            <a:grpSpLocks/>
          </p:cNvGrpSpPr>
          <p:nvPr/>
        </p:nvGrpSpPr>
        <p:grpSpPr bwMode="auto">
          <a:xfrm>
            <a:off x="1208088" y="2903538"/>
            <a:ext cx="1276350" cy="2690812"/>
            <a:chOff x="340" y="1253"/>
            <a:chExt cx="804" cy="1695"/>
          </a:xfrm>
        </p:grpSpPr>
        <p:sp>
          <p:nvSpPr>
            <p:cNvPr id="73785" name="Freeform 57">
              <a:extLst>
                <a:ext uri="{FF2B5EF4-FFF2-40B4-BE49-F238E27FC236}">
                  <a16:creationId xmlns:a16="http://schemas.microsoft.com/office/drawing/2014/main" id="{9BFEC465-2922-4218-A295-B65BC1F2A12D}"/>
                </a:ext>
              </a:extLst>
            </p:cNvPr>
            <p:cNvSpPr>
              <a:spLocks/>
            </p:cNvSpPr>
            <p:nvPr/>
          </p:nvSpPr>
          <p:spPr bwMode="auto">
            <a:xfrm>
              <a:off x="340" y="1253"/>
              <a:ext cx="804" cy="1695"/>
            </a:xfrm>
            <a:custGeom>
              <a:avLst/>
              <a:gdLst>
                <a:gd name="T0" fmla="*/ 0 w 526"/>
                <a:gd name="T1" fmla="*/ 1295 h 1295"/>
                <a:gd name="T2" fmla="*/ 526 w 526"/>
                <a:gd name="T3" fmla="*/ 0 h 1295"/>
              </a:gdLst>
              <a:ahLst/>
              <a:cxnLst>
                <a:cxn ang="0">
                  <a:pos x="T0" y="T1"/>
                </a:cxn>
                <a:cxn ang="0">
                  <a:pos x="T2" y="T3"/>
                </a:cxn>
              </a:cxnLst>
              <a:rect l="0" t="0" r="r" b="b"/>
              <a:pathLst>
                <a:path w="526" h="1295">
                  <a:moveTo>
                    <a:pt x="0" y="1295"/>
                  </a:moveTo>
                  <a:lnTo>
                    <a:pt x="526" y="0"/>
                  </a:lnTo>
                </a:path>
              </a:pathLst>
            </a:custGeom>
            <a:noFill/>
            <a:ln w="28575" cap="flat" cmpd="sng">
              <a:solidFill>
                <a:srgbClr val="FF3300"/>
              </a:solidFill>
              <a:prstDash val="solid"/>
              <a:round/>
              <a:headEnd type="none" w="med" len="me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97" name="Object 69">
              <a:extLst>
                <a:ext uri="{FF2B5EF4-FFF2-40B4-BE49-F238E27FC236}">
                  <a16:creationId xmlns:a16="http://schemas.microsoft.com/office/drawing/2014/main" id="{A9768B82-5313-4569-B960-6DD824C4B90B}"/>
                </a:ext>
              </a:extLst>
            </p:cNvPr>
            <p:cNvGraphicFramePr>
              <a:graphicFrameLocks noChangeAspect="1"/>
            </p:cNvGraphicFramePr>
            <p:nvPr/>
          </p:nvGraphicFramePr>
          <p:xfrm>
            <a:off x="650" y="1465"/>
            <a:ext cx="209" cy="362"/>
          </p:xfrm>
          <a:graphic>
            <a:graphicData uri="http://schemas.openxmlformats.org/presentationml/2006/ole">
              <mc:AlternateContent xmlns:mc="http://schemas.openxmlformats.org/markup-compatibility/2006">
                <mc:Choice xmlns:v="urn:schemas-microsoft-com:vml" Requires="v">
                  <p:oleObj spid="_x0000_s18443" name="公式" r:id="rId21" imgW="177480" imgH="304560" progId="Equation.3">
                    <p:embed/>
                  </p:oleObj>
                </mc:Choice>
                <mc:Fallback>
                  <p:oleObj name="公式" r:id="rId21" imgW="177480" imgH="304560" progId="Equation.3">
                    <p:embed/>
                    <p:pic>
                      <p:nvPicPr>
                        <p:cNvPr id="73797" name="Object 69">
                          <a:extLst>
                            <a:ext uri="{FF2B5EF4-FFF2-40B4-BE49-F238E27FC236}">
                              <a16:creationId xmlns:a16="http://schemas.microsoft.com/office/drawing/2014/main" id="{A9768B82-5313-4569-B960-6DD824C4B90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0" y="1465"/>
                          <a:ext cx="20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798" name="Group 70">
            <a:extLst>
              <a:ext uri="{FF2B5EF4-FFF2-40B4-BE49-F238E27FC236}">
                <a16:creationId xmlns:a16="http://schemas.microsoft.com/office/drawing/2014/main" id="{A6809DEF-8CF0-44AB-8FDA-C802D56DD9E0}"/>
              </a:ext>
            </a:extLst>
          </p:cNvPr>
          <p:cNvGrpSpPr>
            <a:grpSpLocks/>
          </p:cNvGrpSpPr>
          <p:nvPr/>
        </p:nvGrpSpPr>
        <p:grpSpPr bwMode="auto">
          <a:xfrm>
            <a:off x="4751388" y="2997200"/>
            <a:ext cx="3433762" cy="2790825"/>
            <a:chOff x="3028" y="2055"/>
            <a:chExt cx="2102" cy="1758"/>
          </a:xfrm>
        </p:grpSpPr>
        <p:sp>
          <p:nvSpPr>
            <p:cNvPr id="73799" name="Line 71">
              <a:extLst>
                <a:ext uri="{FF2B5EF4-FFF2-40B4-BE49-F238E27FC236}">
                  <a16:creationId xmlns:a16="http://schemas.microsoft.com/office/drawing/2014/main" id="{839525B3-A98E-48F5-8485-E242CFD05FC4}"/>
                </a:ext>
              </a:extLst>
            </p:cNvPr>
            <p:cNvSpPr>
              <a:spLocks noChangeShapeType="1"/>
            </p:cNvSpPr>
            <p:nvPr/>
          </p:nvSpPr>
          <p:spPr bwMode="auto">
            <a:xfrm flipV="1">
              <a:off x="3097" y="3211"/>
              <a:ext cx="1610" cy="11"/>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0" name="Line 72">
              <a:extLst>
                <a:ext uri="{FF2B5EF4-FFF2-40B4-BE49-F238E27FC236}">
                  <a16:creationId xmlns:a16="http://schemas.microsoft.com/office/drawing/2014/main" id="{254F06E3-6ACC-4CCF-8C53-792D1B433ECF}"/>
                </a:ext>
              </a:extLst>
            </p:cNvPr>
            <p:cNvSpPr>
              <a:spLocks noChangeShapeType="1"/>
            </p:cNvSpPr>
            <p:nvPr/>
          </p:nvSpPr>
          <p:spPr bwMode="auto">
            <a:xfrm>
              <a:off x="3127" y="3180"/>
              <a:ext cx="456"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1" name="Line 73">
              <a:extLst>
                <a:ext uri="{FF2B5EF4-FFF2-40B4-BE49-F238E27FC236}">
                  <a16:creationId xmlns:a16="http://schemas.microsoft.com/office/drawing/2014/main" id="{641EA8CA-CD17-42C8-BF44-0144154DB173}"/>
                </a:ext>
              </a:extLst>
            </p:cNvPr>
            <p:cNvSpPr>
              <a:spLocks noChangeShapeType="1"/>
            </p:cNvSpPr>
            <p:nvPr/>
          </p:nvSpPr>
          <p:spPr bwMode="auto">
            <a:xfrm rot="-5400000">
              <a:off x="3315" y="2912"/>
              <a:ext cx="535" cy="1"/>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2" name="Line 74">
              <a:extLst>
                <a:ext uri="{FF2B5EF4-FFF2-40B4-BE49-F238E27FC236}">
                  <a16:creationId xmlns:a16="http://schemas.microsoft.com/office/drawing/2014/main" id="{C2124676-68FA-4D3B-8CBC-D8D70BAD0CA6}"/>
                </a:ext>
              </a:extLst>
            </p:cNvPr>
            <p:cNvSpPr>
              <a:spLocks noChangeShapeType="1"/>
            </p:cNvSpPr>
            <p:nvPr/>
          </p:nvSpPr>
          <p:spPr bwMode="auto">
            <a:xfrm rot="-3388474">
              <a:off x="3334" y="3050"/>
              <a:ext cx="57" cy="569"/>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3" name="Line 75">
              <a:extLst>
                <a:ext uri="{FF2B5EF4-FFF2-40B4-BE49-F238E27FC236}">
                  <a16:creationId xmlns:a16="http://schemas.microsoft.com/office/drawing/2014/main" id="{2A1C3436-0021-4E15-A50B-6453F90BE2E3}"/>
                </a:ext>
              </a:extLst>
            </p:cNvPr>
            <p:cNvSpPr>
              <a:spLocks noChangeShapeType="1"/>
            </p:cNvSpPr>
            <p:nvPr/>
          </p:nvSpPr>
          <p:spPr bwMode="auto">
            <a:xfrm>
              <a:off x="3617" y="3483"/>
              <a:ext cx="91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4" name="Line 76">
              <a:extLst>
                <a:ext uri="{FF2B5EF4-FFF2-40B4-BE49-F238E27FC236}">
                  <a16:creationId xmlns:a16="http://schemas.microsoft.com/office/drawing/2014/main" id="{B88B837D-6079-4996-981F-E3625AF73EFE}"/>
                </a:ext>
              </a:extLst>
            </p:cNvPr>
            <p:cNvSpPr>
              <a:spLocks noChangeShapeType="1"/>
            </p:cNvSpPr>
            <p:nvPr/>
          </p:nvSpPr>
          <p:spPr bwMode="auto">
            <a:xfrm rot="-5400000">
              <a:off x="3820" y="2769"/>
              <a:ext cx="142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5" name="Freeform 77">
              <a:extLst>
                <a:ext uri="{FF2B5EF4-FFF2-40B4-BE49-F238E27FC236}">
                  <a16:creationId xmlns:a16="http://schemas.microsoft.com/office/drawing/2014/main" id="{DFE09D2C-D406-4D08-875E-954C1B32274C}"/>
                </a:ext>
              </a:extLst>
            </p:cNvPr>
            <p:cNvSpPr>
              <a:spLocks/>
            </p:cNvSpPr>
            <p:nvPr/>
          </p:nvSpPr>
          <p:spPr bwMode="auto">
            <a:xfrm>
              <a:off x="3647" y="2780"/>
              <a:ext cx="933" cy="690"/>
            </a:xfrm>
            <a:custGeom>
              <a:avLst/>
              <a:gdLst>
                <a:gd name="T0" fmla="*/ 0 w 436"/>
                <a:gd name="T1" fmla="*/ 782 h 782"/>
                <a:gd name="T2" fmla="*/ 436 w 436"/>
                <a:gd name="T3" fmla="*/ 0 h 782"/>
              </a:gdLst>
              <a:ahLst/>
              <a:cxnLst>
                <a:cxn ang="0">
                  <a:pos x="T0" y="T1"/>
                </a:cxn>
                <a:cxn ang="0">
                  <a:pos x="T2" y="T3"/>
                </a:cxn>
              </a:cxnLst>
              <a:rect l="0" t="0" r="r" b="b"/>
              <a:pathLst>
                <a:path w="436" h="782">
                  <a:moveTo>
                    <a:pt x="0" y="782"/>
                  </a:moveTo>
                  <a:lnTo>
                    <a:pt x="436" y="0"/>
                  </a:lnTo>
                </a:path>
              </a:pathLst>
            </a:custGeom>
            <a:noFill/>
            <a:ln w="28575" cap="flat" cmpd="sng">
              <a:solidFill>
                <a:srgbClr val="FF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6" name="Freeform 78">
              <a:extLst>
                <a:ext uri="{FF2B5EF4-FFF2-40B4-BE49-F238E27FC236}">
                  <a16:creationId xmlns:a16="http://schemas.microsoft.com/office/drawing/2014/main" id="{50907351-D292-443D-AAFB-C7429323A444}"/>
                </a:ext>
              </a:extLst>
            </p:cNvPr>
            <p:cNvSpPr>
              <a:spLocks/>
            </p:cNvSpPr>
            <p:nvPr/>
          </p:nvSpPr>
          <p:spPr bwMode="auto">
            <a:xfrm>
              <a:off x="3127" y="2780"/>
              <a:ext cx="1453" cy="397"/>
            </a:xfrm>
            <a:custGeom>
              <a:avLst/>
              <a:gdLst>
                <a:gd name="T0" fmla="*/ 0 w 526"/>
                <a:gd name="T1" fmla="*/ 1295 h 1295"/>
                <a:gd name="T2" fmla="*/ 526 w 526"/>
                <a:gd name="T3" fmla="*/ 0 h 1295"/>
              </a:gdLst>
              <a:ahLst/>
              <a:cxnLst>
                <a:cxn ang="0">
                  <a:pos x="T0" y="T1"/>
                </a:cxn>
                <a:cxn ang="0">
                  <a:pos x="T2" y="T3"/>
                </a:cxn>
              </a:cxnLst>
              <a:rect l="0" t="0" r="r" b="b"/>
              <a:pathLst>
                <a:path w="526" h="1295">
                  <a:moveTo>
                    <a:pt x="0" y="1295"/>
                  </a:moveTo>
                  <a:lnTo>
                    <a:pt x="526" y="0"/>
                  </a:lnTo>
                </a:path>
              </a:pathLst>
            </a:custGeom>
            <a:noFill/>
            <a:ln w="285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7" name="Line 79">
              <a:extLst>
                <a:ext uri="{FF2B5EF4-FFF2-40B4-BE49-F238E27FC236}">
                  <a16:creationId xmlns:a16="http://schemas.microsoft.com/office/drawing/2014/main" id="{C879FAC5-41C1-4499-ABD0-D096133F74FA}"/>
                </a:ext>
              </a:extLst>
            </p:cNvPr>
            <p:cNvSpPr>
              <a:spLocks noChangeShapeType="1"/>
            </p:cNvSpPr>
            <p:nvPr/>
          </p:nvSpPr>
          <p:spPr bwMode="auto">
            <a:xfrm rot="5400000" flipV="1">
              <a:off x="3198" y="3064"/>
              <a:ext cx="838" cy="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8" name="Line 80">
              <a:extLst>
                <a:ext uri="{FF2B5EF4-FFF2-40B4-BE49-F238E27FC236}">
                  <a16:creationId xmlns:a16="http://schemas.microsoft.com/office/drawing/2014/main" id="{2BB04FA9-0008-4F0F-92DB-16177C6D2774}"/>
                </a:ext>
              </a:extLst>
            </p:cNvPr>
            <p:cNvSpPr>
              <a:spLocks noChangeShapeType="1"/>
            </p:cNvSpPr>
            <p:nvPr/>
          </p:nvSpPr>
          <p:spPr bwMode="auto">
            <a:xfrm rot="5400000" flipV="1">
              <a:off x="4206" y="2442"/>
              <a:ext cx="748" cy="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809" name="Object 81">
              <a:extLst>
                <a:ext uri="{FF2B5EF4-FFF2-40B4-BE49-F238E27FC236}">
                  <a16:creationId xmlns:a16="http://schemas.microsoft.com/office/drawing/2014/main" id="{24DB1F60-AB3D-4F2B-8186-C9FE19C46E39}"/>
                </a:ext>
              </a:extLst>
            </p:cNvPr>
            <p:cNvGraphicFramePr>
              <a:graphicFrameLocks noChangeAspect="1"/>
            </p:cNvGraphicFramePr>
            <p:nvPr/>
          </p:nvGraphicFramePr>
          <p:xfrm>
            <a:off x="4718" y="2911"/>
            <a:ext cx="175" cy="398"/>
          </p:xfrm>
          <a:graphic>
            <a:graphicData uri="http://schemas.openxmlformats.org/presentationml/2006/ole">
              <mc:AlternateContent xmlns:mc="http://schemas.openxmlformats.org/markup-compatibility/2006">
                <mc:Choice xmlns:v="urn:schemas-microsoft-com:vml" Requires="v">
                  <p:oleObj spid="_x0000_s18444" name="公式" r:id="rId23" imgW="126720" imgH="266400" progId="Equation.3">
                    <p:embed/>
                  </p:oleObj>
                </mc:Choice>
                <mc:Fallback>
                  <p:oleObj name="公式" r:id="rId23" imgW="126720" imgH="266400" progId="Equation.3">
                    <p:embed/>
                    <p:pic>
                      <p:nvPicPr>
                        <p:cNvPr id="73809" name="Object 81">
                          <a:extLst>
                            <a:ext uri="{FF2B5EF4-FFF2-40B4-BE49-F238E27FC236}">
                              <a16:creationId xmlns:a16="http://schemas.microsoft.com/office/drawing/2014/main" id="{24DB1F60-AB3D-4F2B-8186-C9FE19C46E3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18" y="2911"/>
                          <a:ext cx="175"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0" name="Object 82">
              <a:extLst>
                <a:ext uri="{FF2B5EF4-FFF2-40B4-BE49-F238E27FC236}">
                  <a16:creationId xmlns:a16="http://schemas.microsoft.com/office/drawing/2014/main" id="{F2C4E483-ECA2-400B-8FD0-70CDE00C24BF}"/>
                </a:ext>
              </a:extLst>
            </p:cNvPr>
            <p:cNvGraphicFramePr>
              <a:graphicFrameLocks noChangeAspect="1"/>
            </p:cNvGraphicFramePr>
            <p:nvPr/>
          </p:nvGraphicFramePr>
          <p:xfrm>
            <a:off x="3204" y="2820"/>
            <a:ext cx="333" cy="376"/>
          </p:xfrm>
          <a:graphic>
            <a:graphicData uri="http://schemas.openxmlformats.org/presentationml/2006/ole">
              <mc:AlternateContent xmlns:mc="http://schemas.openxmlformats.org/markup-compatibility/2006">
                <mc:Choice xmlns:v="urn:schemas-microsoft-com:vml" Requires="v">
                  <p:oleObj spid="_x0000_s18445" name="公式" r:id="rId25" imgW="291960" imgH="304560" progId="Equation.3">
                    <p:embed/>
                  </p:oleObj>
                </mc:Choice>
                <mc:Fallback>
                  <p:oleObj name="公式" r:id="rId25" imgW="291960" imgH="304560" progId="Equation.3">
                    <p:embed/>
                    <p:pic>
                      <p:nvPicPr>
                        <p:cNvPr id="73810" name="Object 82">
                          <a:extLst>
                            <a:ext uri="{FF2B5EF4-FFF2-40B4-BE49-F238E27FC236}">
                              <a16:creationId xmlns:a16="http://schemas.microsoft.com/office/drawing/2014/main" id="{F2C4E483-ECA2-400B-8FD0-70CDE00C24B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4" y="2820"/>
                          <a:ext cx="333"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1" name="Object 83">
              <a:extLst>
                <a:ext uri="{FF2B5EF4-FFF2-40B4-BE49-F238E27FC236}">
                  <a16:creationId xmlns:a16="http://schemas.microsoft.com/office/drawing/2014/main" id="{72BD29A9-C47D-4BFA-8F60-D4A406C42FF0}"/>
                </a:ext>
              </a:extLst>
            </p:cNvPr>
            <p:cNvGraphicFramePr>
              <a:graphicFrameLocks noChangeAspect="1"/>
            </p:cNvGraphicFramePr>
            <p:nvPr/>
          </p:nvGraphicFramePr>
          <p:xfrm>
            <a:off x="3028" y="2524"/>
            <a:ext cx="490" cy="369"/>
          </p:xfrm>
          <a:graphic>
            <a:graphicData uri="http://schemas.openxmlformats.org/presentationml/2006/ole">
              <mc:AlternateContent xmlns:mc="http://schemas.openxmlformats.org/markup-compatibility/2006">
                <mc:Choice xmlns:v="urn:schemas-microsoft-com:vml" Requires="v">
                  <p:oleObj spid="_x0000_s18446" name="公式" r:id="rId27" imgW="431640" imgH="304560" progId="Equation.3">
                    <p:embed/>
                  </p:oleObj>
                </mc:Choice>
                <mc:Fallback>
                  <p:oleObj name="公式" r:id="rId27" imgW="431640" imgH="304560" progId="Equation.3">
                    <p:embed/>
                    <p:pic>
                      <p:nvPicPr>
                        <p:cNvPr id="73811" name="Object 83">
                          <a:extLst>
                            <a:ext uri="{FF2B5EF4-FFF2-40B4-BE49-F238E27FC236}">
                              <a16:creationId xmlns:a16="http://schemas.microsoft.com/office/drawing/2014/main" id="{72BD29A9-C47D-4BFA-8F60-D4A406C42FF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28" y="2524"/>
                          <a:ext cx="49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2" name="Object 84">
              <a:extLst>
                <a:ext uri="{FF2B5EF4-FFF2-40B4-BE49-F238E27FC236}">
                  <a16:creationId xmlns:a16="http://schemas.microsoft.com/office/drawing/2014/main" id="{ABD88A1B-9513-4039-8C8A-445518CD5032}"/>
                </a:ext>
              </a:extLst>
            </p:cNvPr>
            <p:cNvGraphicFramePr>
              <a:graphicFrameLocks noChangeAspect="1"/>
            </p:cNvGraphicFramePr>
            <p:nvPr/>
          </p:nvGraphicFramePr>
          <p:xfrm>
            <a:off x="3665" y="2579"/>
            <a:ext cx="514" cy="369"/>
          </p:xfrm>
          <a:graphic>
            <a:graphicData uri="http://schemas.openxmlformats.org/presentationml/2006/ole">
              <mc:AlternateContent xmlns:mc="http://schemas.openxmlformats.org/markup-compatibility/2006">
                <mc:Choice xmlns:v="urn:schemas-microsoft-com:vml" Requires="v">
                  <p:oleObj spid="_x0000_s18447" name="公式" r:id="rId29" imgW="457200" imgH="304560" progId="Equation.3">
                    <p:embed/>
                  </p:oleObj>
                </mc:Choice>
                <mc:Fallback>
                  <p:oleObj name="公式" r:id="rId29" imgW="457200" imgH="304560" progId="Equation.3">
                    <p:embed/>
                    <p:pic>
                      <p:nvPicPr>
                        <p:cNvPr id="73812" name="Object 84">
                          <a:extLst>
                            <a:ext uri="{FF2B5EF4-FFF2-40B4-BE49-F238E27FC236}">
                              <a16:creationId xmlns:a16="http://schemas.microsoft.com/office/drawing/2014/main" id="{ABD88A1B-9513-4039-8C8A-445518CD503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65" y="2579"/>
                          <a:ext cx="51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3" name="Object 85">
              <a:extLst>
                <a:ext uri="{FF2B5EF4-FFF2-40B4-BE49-F238E27FC236}">
                  <a16:creationId xmlns:a16="http://schemas.microsoft.com/office/drawing/2014/main" id="{4037C150-83E0-4CC8-8CF4-5C03413F8992}"/>
                </a:ext>
              </a:extLst>
            </p:cNvPr>
            <p:cNvGraphicFramePr>
              <a:graphicFrameLocks noChangeAspect="1"/>
            </p:cNvGraphicFramePr>
            <p:nvPr/>
          </p:nvGraphicFramePr>
          <p:xfrm>
            <a:off x="4010" y="3438"/>
            <a:ext cx="350" cy="375"/>
          </p:xfrm>
          <a:graphic>
            <a:graphicData uri="http://schemas.openxmlformats.org/presentationml/2006/ole">
              <mc:AlternateContent xmlns:mc="http://schemas.openxmlformats.org/markup-compatibility/2006">
                <mc:Choice xmlns:v="urn:schemas-microsoft-com:vml" Requires="v">
                  <p:oleObj spid="_x0000_s18448" name="公式" r:id="rId31" imgW="304560" imgH="304560" progId="Equation.3">
                    <p:embed/>
                  </p:oleObj>
                </mc:Choice>
                <mc:Fallback>
                  <p:oleObj name="公式" r:id="rId31" imgW="304560" imgH="304560" progId="Equation.3">
                    <p:embed/>
                    <p:pic>
                      <p:nvPicPr>
                        <p:cNvPr id="73813" name="Object 85">
                          <a:extLst>
                            <a:ext uri="{FF2B5EF4-FFF2-40B4-BE49-F238E27FC236}">
                              <a16:creationId xmlns:a16="http://schemas.microsoft.com/office/drawing/2014/main" id="{4037C150-83E0-4CC8-8CF4-5C03413F899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10" y="3438"/>
                          <a:ext cx="35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4" name="Object 86">
              <a:extLst>
                <a:ext uri="{FF2B5EF4-FFF2-40B4-BE49-F238E27FC236}">
                  <a16:creationId xmlns:a16="http://schemas.microsoft.com/office/drawing/2014/main" id="{6BE64507-BB1E-44C9-8E74-2A4D29A25EA9}"/>
                </a:ext>
              </a:extLst>
            </p:cNvPr>
            <p:cNvGraphicFramePr>
              <a:graphicFrameLocks noChangeAspect="1"/>
            </p:cNvGraphicFramePr>
            <p:nvPr/>
          </p:nvGraphicFramePr>
          <p:xfrm>
            <a:off x="3964" y="2127"/>
            <a:ext cx="514" cy="370"/>
          </p:xfrm>
          <a:graphic>
            <a:graphicData uri="http://schemas.openxmlformats.org/presentationml/2006/ole">
              <mc:AlternateContent xmlns:mc="http://schemas.openxmlformats.org/markup-compatibility/2006">
                <mc:Choice xmlns:v="urn:schemas-microsoft-com:vml" Requires="v">
                  <p:oleObj spid="_x0000_s18449" name="公式" r:id="rId33" imgW="457200" imgH="304560" progId="Equation.3">
                    <p:embed/>
                  </p:oleObj>
                </mc:Choice>
                <mc:Fallback>
                  <p:oleObj name="公式" r:id="rId33" imgW="457200" imgH="304560" progId="Equation.3">
                    <p:embed/>
                    <p:pic>
                      <p:nvPicPr>
                        <p:cNvPr id="73814" name="Object 86">
                          <a:extLst>
                            <a:ext uri="{FF2B5EF4-FFF2-40B4-BE49-F238E27FC236}">
                              <a16:creationId xmlns:a16="http://schemas.microsoft.com/office/drawing/2014/main" id="{6BE64507-BB1E-44C9-8E74-2A4D29A25EA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64" y="2127"/>
                          <a:ext cx="51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5" name="Object 87">
              <a:extLst>
                <a:ext uri="{FF2B5EF4-FFF2-40B4-BE49-F238E27FC236}">
                  <a16:creationId xmlns:a16="http://schemas.microsoft.com/office/drawing/2014/main" id="{A9AD423C-B491-4CC8-9CC6-E12BBD32DD84}"/>
                </a:ext>
              </a:extLst>
            </p:cNvPr>
            <p:cNvGraphicFramePr>
              <a:graphicFrameLocks noChangeAspect="1"/>
            </p:cNvGraphicFramePr>
            <p:nvPr/>
          </p:nvGraphicFramePr>
          <p:xfrm>
            <a:off x="4615" y="2093"/>
            <a:ext cx="515" cy="369"/>
          </p:xfrm>
          <a:graphic>
            <a:graphicData uri="http://schemas.openxmlformats.org/presentationml/2006/ole">
              <mc:AlternateContent xmlns:mc="http://schemas.openxmlformats.org/markup-compatibility/2006">
                <mc:Choice xmlns:v="urn:schemas-microsoft-com:vml" Requires="v">
                  <p:oleObj spid="_x0000_s18450" name="公式" r:id="rId35" imgW="457200" imgH="304560" progId="Equation.3">
                    <p:embed/>
                  </p:oleObj>
                </mc:Choice>
                <mc:Fallback>
                  <p:oleObj name="公式" r:id="rId35" imgW="457200" imgH="304560" progId="Equation.3">
                    <p:embed/>
                    <p:pic>
                      <p:nvPicPr>
                        <p:cNvPr id="73815" name="Object 87">
                          <a:extLst>
                            <a:ext uri="{FF2B5EF4-FFF2-40B4-BE49-F238E27FC236}">
                              <a16:creationId xmlns:a16="http://schemas.microsoft.com/office/drawing/2014/main" id="{A9AD423C-B491-4CC8-9CC6-E12BBD32DD84}"/>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15" y="2093"/>
                          <a:ext cx="515"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6" name="Object 88">
              <a:extLst>
                <a:ext uri="{FF2B5EF4-FFF2-40B4-BE49-F238E27FC236}">
                  <a16:creationId xmlns:a16="http://schemas.microsoft.com/office/drawing/2014/main" id="{D9EE556A-E0F3-498B-90FA-C20157D4A81A}"/>
                </a:ext>
              </a:extLst>
            </p:cNvPr>
            <p:cNvGraphicFramePr>
              <a:graphicFrameLocks noChangeAspect="1"/>
            </p:cNvGraphicFramePr>
            <p:nvPr/>
          </p:nvGraphicFramePr>
          <p:xfrm>
            <a:off x="3218" y="3278"/>
            <a:ext cx="224" cy="333"/>
          </p:xfrm>
          <a:graphic>
            <a:graphicData uri="http://schemas.openxmlformats.org/presentationml/2006/ole">
              <mc:AlternateContent xmlns:mc="http://schemas.openxmlformats.org/markup-compatibility/2006">
                <mc:Choice xmlns:v="urn:schemas-microsoft-com:vml" Requires="v">
                  <p:oleObj spid="_x0000_s18451" name="公式" r:id="rId37" imgW="203040" imgH="279360" progId="Equation.3">
                    <p:embed/>
                  </p:oleObj>
                </mc:Choice>
                <mc:Fallback>
                  <p:oleObj name="公式" r:id="rId37" imgW="203040" imgH="279360" progId="Equation.3">
                    <p:embed/>
                    <p:pic>
                      <p:nvPicPr>
                        <p:cNvPr id="73816" name="Object 88">
                          <a:extLst>
                            <a:ext uri="{FF2B5EF4-FFF2-40B4-BE49-F238E27FC236}">
                              <a16:creationId xmlns:a16="http://schemas.microsoft.com/office/drawing/2014/main" id="{D9EE556A-E0F3-498B-90FA-C20157D4A81A}"/>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218" y="3278"/>
                          <a:ext cx="224"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7" name="Object 89">
              <a:extLst>
                <a:ext uri="{FF2B5EF4-FFF2-40B4-BE49-F238E27FC236}">
                  <a16:creationId xmlns:a16="http://schemas.microsoft.com/office/drawing/2014/main" id="{A194D111-6942-404F-9A3A-7CBFB3C5BB24}"/>
                </a:ext>
              </a:extLst>
            </p:cNvPr>
            <p:cNvGraphicFramePr>
              <a:graphicFrameLocks noChangeAspect="1"/>
            </p:cNvGraphicFramePr>
            <p:nvPr/>
          </p:nvGraphicFramePr>
          <p:xfrm>
            <a:off x="4269" y="2869"/>
            <a:ext cx="254" cy="345"/>
          </p:xfrm>
          <a:graphic>
            <a:graphicData uri="http://schemas.openxmlformats.org/presentationml/2006/ole">
              <mc:AlternateContent xmlns:mc="http://schemas.openxmlformats.org/markup-compatibility/2006">
                <mc:Choice xmlns:v="urn:schemas-microsoft-com:vml" Requires="v">
                  <p:oleObj spid="_x0000_s18452" name="公式" r:id="rId39" imgW="241200" imgH="304560" progId="Equation.3">
                    <p:embed/>
                  </p:oleObj>
                </mc:Choice>
                <mc:Fallback>
                  <p:oleObj name="公式" r:id="rId39" imgW="241200" imgH="304560" progId="Equation.3">
                    <p:embed/>
                    <p:pic>
                      <p:nvPicPr>
                        <p:cNvPr id="73817" name="Object 89">
                          <a:extLst>
                            <a:ext uri="{FF2B5EF4-FFF2-40B4-BE49-F238E27FC236}">
                              <a16:creationId xmlns:a16="http://schemas.microsoft.com/office/drawing/2014/main" id="{A194D111-6942-404F-9A3A-7CBFB3C5BB2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269" y="2869"/>
                          <a:ext cx="25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8" name="Object 90">
              <a:extLst>
                <a:ext uri="{FF2B5EF4-FFF2-40B4-BE49-F238E27FC236}">
                  <a16:creationId xmlns:a16="http://schemas.microsoft.com/office/drawing/2014/main" id="{3741D1FC-E076-4C59-9F40-57B8EAA302FB}"/>
                </a:ext>
              </a:extLst>
            </p:cNvPr>
            <p:cNvGraphicFramePr>
              <a:graphicFrameLocks noChangeAspect="1"/>
            </p:cNvGraphicFramePr>
            <p:nvPr/>
          </p:nvGraphicFramePr>
          <p:xfrm>
            <a:off x="4251" y="2506"/>
            <a:ext cx="204" cy="374"/>
          </p:xfrm>
          <a:graphic>
            <a:graphicData uri="http://schemas.openxmlformats.org/presentationml/2006/ole">
              <mc:AlternateContent xmlns:mc="http://schemas.openxmlformats.org/markup-compatibility/2006">
                <mc:Choice xmlns:v="urn:schemas-microsoft-com:vml" Requires="v">
                  <p:oleObj spid="_x0000_s18453" name="公式" r:id="rId41" imgW="164880" imgH="279360" progId="Equation.3">
                    <p:embed/>
                  </p:oleObj>
                </mc:Choice>
                <mc:Fallback>
                  <p:oleObj name="公式" r:id="rId41" imgW="164880" imgH="279360" progId="Equation.3">
                    <p:embed/>
                    <p:pic>
                      <p:nvPicPr>
                        <p:cNvPr id="73818" name="Object 90">
                          <a:extLst>
                            <a:ext uri="{FF2B5EF4-FFF2-40B4-BE49-F238E27FC236}">
                              <a16:creationId xmlns:a16="http://schemas.microsoft.com/office/drawing/2014/main" id="{3741D1FC-E076-4C59-9F40-57B8EAA302FB}"/>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51" y="2506"/>
                          <a:ext cx="204"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819" name="Text Box 91">
            <a:extLst>
              <a:ext uri="{FF2B5EF4-FFF2-40B4-BE49-F238E27FC236}">
                <a16:creationId xmlns:a16="http://schemas.microsoft.com/office/drawing/2014/main" id="{2052BB7F-D34B-453F-961B-1756025B45C5}"/>
              </a:ext>
            </a:extLst>
          </p:cNvPr>
          <p:cNvSpPr txBox="1">
            <a:spLocks noChangeArrowheads="1"/>
          </p:cNvSpPr>
          <p:nvPr/>
        </p:nvSpPr>
        <p:spPr bwMode="auto">
          <a:xfrm>
            <a:off x="539750" y="765175"/>
            <a:ext cx="194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相量图：</a:t>
            </a:r>
          </a:p>
        </p:txBody>
      </p:sp>
      <p:sp>
        <p:nvSpPr>
          <p:cNvPr id="73820" name="Text Box 92">
            <a:extLst>
              <a:ext uri="{FF2B5EF4-FFF2-40B4-BE49-F238E27FC236}">
                <a16:creationId xmlns:a16="http://schemas.microsoft.com/office/drawing/2014/main" id="{9AB5AD79-0BED-4E5F-A281-168ED99DBE37}"/>
              </a:ext>
            </a:extLst>
          </p:cNvPr>
          <p:cNvSpPr txBox="1">
            <a:spLocks noChangeArrowheads="1"/>
          </p:cNvSpPr>
          <p:nvPr/>
        </p:nvSpPr>
        <p:spPr bwMode="auto">
          <a:xfrm>
            <a:off x="539750" y="2492375"/>
            <a:ext cx="185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(a) </a:t>
            </a:r>
            <a:r>
              <a:rPr kumimoji="1" lang="zh-CN" altLang="en-US" b="1">
                <a:latin typeface="楷体_GB2312" pitchFamily="49" charset="-122"/>
              </a:rPr>
              <a:t>顺接</a:t>
            </a:r>
          </a:p>
        </p:txBody>
      </p:sp>
      <p:sp>
        <p:nvSpPr>
          <p:cNvPr id="73821" name="Text Box 93">
            <a:extLst>
              <a:ext uri="{FF2B5EF4-FFF2-40B4-BE49-F238E27FC236}">
                <a16:creationId xmlns:a16="http://schemas.microsoft.com/office/drawing/2014/main" id="{1F21A233-48DC-493F-BC19-100CF700E41B}"/>
              </a:ext>
            </a:extLst>
          </p:cNvPr>
          <p:cNvSpPr txBox="1">
            <a:spLocks noChangeArrowheads="1"/>
          </p:cNvSpPr>
          <p:nvPr/>
        </p:nvSpPr>
        <p:spPr bwMode="auto">
          <a:xfrm>
            <a:off x="5003800" y="247808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(b) </a:t>
            </a:r>
            <a:r>
              <a:rPr kumimoji="1" lang="zh-CN" altLang="en-US" b="1">
                <a:latin typeface="楷体_GB2312" pitchFamily="49" charset="-122"/>
              </a:rPr>
              <a:t>反接</a:t>
            </a:r>
          </a:p>
        </p:txBody>
      </p:sp>
      <p:grpSp>
        <p:nvGrpSpPr>
          <p:cNvPr id="73836" name="Group 108">
            <a:extLst>
              <a:ext uri="{FF2B5EF4-FFF2-40B4-BE49-F238E27FC236}">
                <a16:creationId xmlns:a16="http://schemas.microsoft.com/office/drawing/2014/main" id="{F99CDE6A-B051-4F99-A580-39CE0DFF0AC3}"/>
              </a:ext>
            </a:extLst>
          </p:cNvPr>
          <p:cNvGrpSpPr>
            <a:grpSpLocks/>
          </p:cNvGrpSpPr>
          <p:nvPr/>
        </p:nvGrpSpPr>
        <p:grpSpPr bwMode="auto">
          <a:xfrm>
            <a:off x="8316913" y="6446838"/>
            <a:ext cx="792162" cy="366712"/>
            <a:chOff x="5193" y="4020"/>
            <a:chExt cx="499" cy="231"/>
          </a:xfrm>
        </p:grpSpPr>
        <p:pic>
          <p:nvPicPr>
            <p:cNvPr id="73837" name="Picture 109" descr="78900">
              <a:extLst>
                <a:ext uri="{FF2B5EF4-FFF2-40B4-BE49-F238E27FC236}">
                  <a16:creationId xmlns:a16="http://schemas.microsoft.com/office/drawing/2014/main" id="{5A710126-DC52-4CE9-A7A0-1F06D3FF056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3838" name="Text Box 110">
              <a:hlinkClick r:id="" action="ppaction://hlinkshowjump?jump=nextslide"/>
              <a:extLst>
                <a:ext uri="{FF2B5EF4-FFF2-40B4-BE49-F238E27FC236}">
                  <a16:creationId xmlns:a16="http://schemas.microsoft.com/office/drawing/2014/main" id="{FD4E6293-2722-4D7F-9F9F-207098CF7B1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3839" name="Group 111">
            <a:extLst>
              <a:ext uri="{FF2B5EF4-FFF2-40B4-BE49-F238E27FC236}">
                <a16:creationId xmlns:a16="http://schemas.microsoft.com/office/drawing/2014/main" id="{C0753EE6-0A14-47FF-9D27-3E57DBCC3E3A}"/>
              </a:ext>
            </a:extLst>
          </p:cNvPr>
          <p:cNvGrpSpPr>
            <a:grpSpLocks/>
          </p:cNvGrpSpPr>
          <p:nvPr/>
        </p:nvGrpSpPr>
        <p:grpSpPr bwMode="auto">
          <a:xfrm>
            <a:off x="7453313" y="6446838"/>
            <a:ext cx="792162" cy="366712"/>
            <a:chOff x="4649" y="4020"/>
            <a:chExt cx="499" cy="231"/>
          </a:xfrm>
        </p:grpSpPr>
        <p:pic>
          <p:nvPicPr>
            <p:cNvPr id="73840" name="Picture 112" descr="78900">
              <a:extLst>
                <a:ext uri="{FF2B5EF4-FFF2-40B4-BE49-F238E27FC236}">
                  <a16:creationId xmlns:a16="http://schemas.microsoft.com/office/drawing/2014/main" id="{63883B54-09E9-42C1-A994-C0606E624CE5}"/>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3841" name="Text Box 113">
              <a:hlinkClick r:id="" action="ppaction://hlinkshowjump?jump=previousslide"/>
              <a:extLst>
                <a:ext uri="{FF2B5EF4-FFF2-40B4-BE49-F238E27FC236}">
                  <a16:creationId xmlns:a16="http://schemas.microsoft.com/office/drawing/2014/main" id="{4C2ACB30-1ED0-46E0-9AAD-4815C18123B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3845" name="Group 117">
            <a:extLst>
              <a:ext uri="{FF2B5EF4-FFF2-40B4-BE49-F238E27FC236}">
                <a16:creationId xmlns:a16="http://schemas.microsoft.com/office/drawing/2014/main" id="{52F8C63D-D16D-4A3D-9533-C99577B109AE}"/>
              </a:ext>
            </a:extLst>
          </p:cNvPr>
          <p:cNvGrpSpPr>
            <a:grpSpLocks/>
          </p:cNvGrpSpPr>
          <p:nvPr/>
        </p:nvGrpSpPr>
        <p:grpSpPr bwMode="auto">
          <a:xfrm>
            <a:off x="2700338" y="461963"/>
            <a:ext cx="4573587" cy="2101850"/>
            <a:chOff x="1210" y="799"/>
            <a:chExt cx="2881" cy="1324"/>
          </a:xfrm>
        </p:grpSpPr>
        <p:graphicFrame>
          <p:nvGraphicFramePr>
            <p:cNvPr id="73846" name="Object 118">
              <a:extLst>
                <a:ext uri="{FF2B5EF4-FFF2-40B4-BE49-F238E27FC236}">
                  <a16:creationId xmlns:a16="http://schemas.microsoft.com/office/drawing/2014/main" id="{3CA28A41-B285-49D0-B808-32FD74C07BBC}"/>
                </a:ext>
              </a:extLst>
            </p:cNvPr>
            <p:cNvGraphicFramePr>
              <a:graphicFrameLocks noChangeAspect="1"/>
            </p:cNvGraphicFramePr>
            <p:nvPr/>
          </p:nvGraphicFramePr>
          <p:xfrm>
            <a:off x="1891" y="1343"/>
            <a:ext cx="277" cy="426"/>
          </p:xfrm>
          <a:graphic>
            <a:graphicData uri="http://schemas.openxmlformats.org/presentationml/2006/ole">
              <mc:AlternateContent xmlns:mc="http://schemas.openxmlformats.org/markup-compatibility/2006">
                <mc:Choice xmlns:v="urn:schemas-microsoft-com:vml" Requires="v">
                  <p:oleObj spid="_x0000_s18454" name="公式" r:id="rId44" imgW="215640" imgH="330120" progId="Equation.3">
                    <p:embed/>
                  </p:oleObj>
                </mc:Choice>
                <mc:Fallback>
                  <p:oleObj name="公式" r:id="rId44" imgW="215640" imgH="330120" progId="Equation.3">
                    <p:embed/>
                    <p:pic>
                      <p:nvPicPr>
                        <p:cNvPr id="73846" name="Object 118">
                          <a:extLst>
                            <a:ext uri="{FF2B5EF4-FFF2-40B4-BE49-F238E27FC236}">
                              <a16:creationId xmlns:a16="http://schemas.microsoft.com/office/drawing/2014/main" id="{3CA28A41-B285-49D0-B808-32FD74C07BBC}"/>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891" y="1343"/>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47" name="Text Box 119">
              <a:extLst>
                <a:ext uri="{FF2B5EF4-FFF2-40B4-BE49-F238E27FC236}">
                  <a16:creationId xmlns:a16="http://schemas.microsoft.com/office/drawing/2014/main" id="{423100C9-53EF-4342-9D3F-3A4D1B94657E}"/>
                </a:ext>
              </a:extLst>
            </p:cNvPr>
            <p:cNvSpPr txBox="1">
              <a:spLocks noChangeArrowheads="1"/>
            </p:cNvSpPr>
            <p:nvPr/>
          </p:nvSpPr>
          <p:spPr bwMode="auto">
            <a:xfrm>
              <a:off x="1846" y="1025"/>
              <a:ext cx="6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73848" name="Text Box 120">
              <a:extLst>
                <a:ext uri="{FF2B5EF4-FFF2-40B4-BE49-F238E27FC236}">
                  <a16:creationId xmlns:a16="http://schemas.microsoft.com/office/drawing/2014/main" id="{50A1C45D-D9BA-40F9-A112-53977C17BF3A}"/>
                </a:ext>
              </a:extLst>
            </p:cNvPr>
            <p:cNvSpPr txBox="1">
              <a:spLocks noChangeArrowheads="1"/>
            </p:cNvSpPr>
            <p:nvPr/>
          </p:nvSpPr>
          <p:spPr bwMode="auto">
            <a:xfrm>
              <a:off x="3244" y="1025"/>
              <a:ext cx="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aphicFrame>
          <p:nvGraphicFramePr>
            <p:cNvPr id="73849" name="Object 121">
              <a:extLst>
                <a:ext uri="{FF2B5EF4-FFF2-40B4-BE49-F238E27FC236}">
                  <a16:creationId xmlns:a16="http://schemas.microsoft.com/office/drawing/2014/main" id="{BEF65445-542E-4CE1-8200-62E2D791AC57}"/>
                </a:ext>
              </a:extLst>
            </p:cNvPr>
            <p:cNvGraphicFramePr>
              <a:graphicFrameLocks noChangeAspect="1"/>
            </p:cNvGraphicFramePr>
            <p:nvPr/>
          </p:nvGraphicFramePr>
          <p:xfrm>
            <a:off x="3388" y="1343"/>
            <a:ext cx="312" cy="426"/>
          </p:xfrm>
          <a:graphic>
            <a:graphicData uri="http://schemas.openxmlformats.org/presentationml/2006/ole">
              <mc:AlternateContent xmlns:mc="http://schemas.openxmlformats.org/markup-compatibility/2006">
                <mc:Choice xmlns:v="urn:schemas-microsoft-com:vml" Requires="v">
                  <p:oleObj spid="_x0000_s18455" name="公式" r:id="rId46" imgW="241200" imgH="330120" progId="Equation.3">
                    <p:embed/>
                  </p:oleObj>
                </mc:Choice>
                <mc:Fallback>
                  <p:oleObj name="公式" r:id="rId46" imgW="241200" imgH="330120" progId="Equation.3">
                    <p:embed/>
                    <p:pic>
                      <p:nvPicPr>
                        <p:cNvPr id="73849" name="Object 121">
                          <a:extLst>
                            <a:ext uri="{FF2B5EF4-FFF2-40B4-BE49-F238E27FC236}">
                              <a16:creationId xmlns:a16="http://schemas.microsoft.com/office/drawing/2014/main" id="{BEF65445-542E-4CE1-8200-62E2D791AC57}"/>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388" y="1343"/>
                          <a:ext cx="3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50" name="Text Box 122">
              <a:extLst>
                <a:ext uri="{FF2B5EF4-FFF2-40B4-BE49-F238E27FC236}">
                  <a16:creationId xmlns:a16="http://schemas.microsoft.com/office/drawing/2014/main" id="{417FDFC6-0E12-48C0-9DE1-58757299DFA9}"/>
                </a:ext>
              </a:extLst>
            </p:cNvPr>
            <p:cNvSpPr txBox="1">
              <a:spLocks noChangeArrowheads="1"/>
            </p:cNvSpPr>
            <p:nvPr/>
          </p:nvSpPr>
          <p:spPr bwMode="auto">
            <a:xfrm>
              <a:off x="2526" y="799"/>
              <a:ext cx="6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aphicFrame>
          <p:nvGraphicFramePr>
            <p:cNvPr id="73851" name="Object 123">
              <a:extLst>
                <a:ext uri="{FF2B5EF4-FFF2-40B4-BE49-F238E27FC236}">
                  <a16:creationId xmlns:a16="http://schemas.microsoft.com/office/drawing/2014/main" id="{EBFF232B-CF53-45AF-9A06-C0D467948488}"/>
                </a:ext>
              </a:extLst>
            </p:cNvPr>
            <p:cNvGraphicFramePr>
              <a:graphicFrameLocks noChangeAspect="1"/>
            </p:cNvGraphicFramePr>
            <p:nvPr/>
          </p:nvGraphicFramePr>
          <p:xfrm>
            <a:off x="2662" y="1660"/>
            <a:ext cx="227" cy="426"/>
          </p:xfrm>
          <a:graphic>
            <a:graphicData uri="http://schemas.openxmlformats.org/presentationml/2006/ole">
              <mc:AlternateContent xmlns:mc="http://schemas.openxmlformats.org/markup-compatibility/2006">
                <mc:Choice xmlns:v="urn:schemas-microsoft-com:vml" Requires="v">
                  <p:oleObj spid="_x0000_s18456" name="公式" r:id="rId48" imgW="177480" imgH="330120" progId="Equation.3">
                    <p:embed/>
                  </p:oleObj>
                </mc:Choice>
                <mc:Fallback>
                  <p:oleObj name="公式" r:id="rId48" imgW="177480" imgH="330120" progId="Equation.3">
                    <p:embed/>
                    <p:pic>
                      <p:nvPicPr>
                        <p:cNvPr id="73851" name="Object 123">
                          <a:extLst>
                            <a:ext uri="{FF2B5EF4-FFF2-40B4-BE49-F238E27FC236}">
                              <a16:creationId xmlns:a16="http://schemas.microsoft.com/office/drawing/2014/main" id="{EBFF232B-CF53-45AF-9A06-C0D467948488}"/>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662" y="1660"/>
                          <a:ext cx="2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52" name="Object 124">
              <a:extLst>
                <a:ext uri="{FF2B5EF4-FFF2-40B4-BE49-F238E27FC236}">
                  <a16:creationId xmlns:a16="http://schemas.microsoft.com/office/drawing/2014/main" id="{F91D7668-AE95-4EFA-A219-A1E66ACB24BA}"/>
                </a:ext>
              </a:extLst>
            </p:cNvPr>
            <p:cNvGraphicFramePr>
              <a:graphicFrameLocks noChangeAspect="1"/>
            </p:cNvGraphicFramePr>
            <p:nvPr/>
          </p:nvGraphicFramePr>
          <p:xfrm>
            <a:off x="1210" y="1297"/>
            <a:ext cx="162" cy="407"/>
          </p:xfrm>
          <a:graphic>
            <a:graphicData uri="http://schemas.openxmlformats.org/presentationml/2006/ole">
              <mc:AlternateContent xmlns:mc="http://schemas.openxmlformats.org/markup-compatibility/2006">
                <mc:Choice xmlns:v="urn:schemas-microsoft-com:vml" Requires="v">
                  <p:oleObj spid="_x0000_s18457" name="公式" r:id="rId50" imgW="126720" imgH="317160" progId="Equation.3">
                    <p:embed/>
                  </p:oleObj>
                </mc:Choice>
                <mc:Fallback>
                  <p:oleObj name="公式" r:id="rId50" imgW="126720" imgH="317160" progId="Equation.3">
                    <p:embed/>
                    <p:pic>
                      <p:nvPicPr>
                        <p:cNvPr id="73852" name="Object 124">
                          <a:extLst>
                            <a:ext uri="{FF2B5EF4-FFF2-40B4-BE49-F238E27FC236}">
                              <a16:creationId xmlns:a16="http://schemas.microsoft.com/office/drawing/2014/main" id="{F91D7668-AE95-4EFA-A219-A1E66ACB24BA}"/>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210" y="1297"/>
                          <a:ext cx="1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53" name="Line 125">
              <a:extLst>
                <a:ext uri="{FF2B5EF4-FFF2-40B4-BE49-F238E27FC236}">
                  <a16:creationId xmlns:a16="http://schemas.microsoft.com/office/drawing/2014/main" id="{C29B3962-750F-4C99-86B9-4FE0C5CD1B57}"/>
                </a:ext>
              </a:extLst>
            </p:cNvPr>
            <p:cNvSpPr>
              <a:spLocks noChangeShapeType="1"/>
            </p:cNvSpPr>
            <p:nvPr/>
          </p:nvSpPr>
          <p:spPr bwMode="auto">
            <a:xfrm>
              <a:off x="3388" y="143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4" name="Line 126">
              <a:extLst>
                <a:ext uri="{FF2B5EF4-FFF2-40B4-BE49-F238E27FC236}">
                  <a16:creationId xmlns:a16="http://schemas.microsoft.com/office/drawing/2014/main" id="{16039CC0-3F98-41F1-9455-A4CA0F56177E}"/>
                </a:ext>
              </a:extLst>
            </p:cNvPr>
            <p:cNvSpPr>
              <a:spLocks noChangeShapeType="1"/>
            </p:cNvSpPr>
            <p:nvPr/>
          </p:nvSpPr>
          <p:spPr bwMode="auto">
            <a:xfrm>
              <a:off x="1461" y="1434"/>
              <a:ext cx="83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55" name="Line 127">
              <a:extLst>
                <a:ext uri="{FF2B5EF4-FFF2-40B4-BE49-F238E27FC236}">
                  <a16:creationId xmlns:a16="http://schemas.microsoft.com/office/drawing/2014/main" id="{F2EC3773-AFDC-4146-A579-E99E39AD90D9}"/>
                </a:ext>
              </a:extLst>
            </p:cNvPr>
            <p:cNvSpPr>
              <a:spLocks noChangeShapeType="1"/>
            </p:cNvSpPr>
            <p:nvPr/>
          </p:nvSpPr>
          <p:spPr bwMode="auto">
            <a:xfrm flipV="1">
              <a:off x="1393" y="1388"/>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6" name="Oval 128">
              <a:extLst>
                <a:ext uri="{FF2B5EF4-FFF2-40B4-BE49-F238E27FC236}">
                  <a16:creationId xmlns:a16="http://schemas.microsoft.com/office/drawing/2014/main" id="{3E076002-9E4C-4ABD-89C5-FD4916044814}"/>
                </a:ext>
              </a:extLst>
            </p:cNvPr>
            <p:cNvSpPr>
              <a:spLocks noChangeArrowheads="1"/>
            </p:cNvSpPr>
            <p:nvPr/>
          </p:nvSpPr>
          <p:spPr bwMode="auto">
            <a:xfrm>
              <a:off x="1438" y="177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7" name="Oval 129">
              <a:extLst>
                <a:ext uri="{FF2B5EF4-FFF2-40B4-BE49-F238E27FC236}">
                  <a16:creationId xmlns:a16="http://schemas.microsoft.com/office/drawing/2014/main" id="{B6049B3D-5B3C-424D-9864-9965E76EC26D}"/>
                </a:ext>
              </a:extLst>
            </p:cNvPr>
            <p:cNvSpPr>
              <a:spLocks noChangeArrowheads="1"/>
            </p:cNvSpPr>
            <p:nvPr/>
          </p:nvSpPr>
          <p:spPr bwMode="auto">
            <a:xfrm>
              <a:off x="4023" y="1797"/>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8" name="Arc 130">
              <a:extLst>
                <a:ext uri="{FF2B5EF4-FFF2-40B4-BE49-F238E27FC236}">
                  <a16:creationId xmlns:a16="http://schemas.microsoft.com/office/drawing/2014/main" id="{576E5470-4863-4803-B88A-DD860254FE0D}"/>
                </a:ext>
              </a:extLst>
            </p:cNvPr>
            <p:cNvSpPr>
              <a:spLocks/>
            </p:cNvSpPr>
            <p:nvPr/>
          </p:nvSpPr>
          <p:spPr bwMode="auto">
            <a:xfrm rot="467013">
              <a:off x="2935" y="1162"/>
              <a:ext cx="324" cy="281"/>
            </a:xfrm>
            <a:custGeom>
              <a:avLst/>
              <a:gdLst>
                <a:gd name="G0" fmla="+- 0 0 0"/>
                <a:gd name="G1" fmla="+- 21600 0 0"/>
                <a:gd name="G2" fmla="+- 21600 0 0"/>
                <a:gd name="T0" fmla="*/ 0 w 19335"/>
                <a:gd name="T1" fmla="*/ 0 h 21600"/>
                <a:gd name="T2" fmla="*/ 19335 w 19335"/>
                <a:gd name="T3" fmla="*/ 11971 h 21600"/>
                <a:gd name="T4" fmla="*/ 0 w 19335"/>
                <a:gd name="T5" fmla="*/ 21600 h 21600"/>
              </a:gdLst>
              <a:ahLst/>
              <a:cxnLst>
                <a:cxn ang="0">
                  <a:pos x="T0" y="T1"/>
                </a:cxn>
                <a:cxn ang="0">
                  <a:pos x="T2" y="T3"/>
                </a:cxn>
                <a:cxn ang="0">
                  <a:pos x="T4" y="T5"/>
                </a:cxn>
              </a:cxnLst>
              <a:rect l="0" t="0" r="r" b="b"/>
              <a:pathLst>
                <a:path w="19335" h="21600" fill="none" extrusionOk="0">
                  <a:moveTo>
                    <a:pt x="0" y="0"/>
                  </a:moveTo>
                  <a:cubicBezTo>
                    <a:pt x="8193" y="0"/>
                    <a:pt x="15682" y="4636"/>
                    <a:pt x="19335" y="11970"/>
                  </a:cubicBezTo>
                </a:path>
                <a:path w="19335" h="21600" stroke="0" extrusionOk="0">
                  <a:moveTo>
                    <a:pt x="0" y="0"/>
                  </a:moveTo>
                  <a:cubicBezTo>
                    <a:pt x="8193" y="0"/>
                    <a:pt x="15682" y="4636"/>
                    <a:pt x="19335" y="1197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9" name="Arc 131">
              <a:extLst>
                <a:ext uri="{FF2B5EF4-FFF2-40B4-BE49-F238E27FC236}">
                  <a16:creationId xmlns:a16="http://schemas.microsoft.com/office/drawing/2014/main" id="{FA20238D-BEE7-4661-B7E8-8568CAE1EEC5}"/>
                </a:ext>
              </a:extLst>
            </p:cNvPr>
            <p:cNvSpPr>
              <a:spLocks/>
            </p:cNvSpPr>
            <p:nvPr/>
          </p:nvSpPr>
          <p:spPr bwMode="auto">
            <a:xfrm rot="220785" flipH="1">
              <a:off x="2406" y="1153"/>
              <a:ext cx="347" cy="281"/>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0" name="Text Box 132">
              <a:extLst>
                <a:ext uri="{FF2B5EF4-FFF2-40B4-BE49-F238E27FC236}">
                  <a16:creationId xmlns:a16="http://schemas.microsoft.com/office/drawing/2014/main" id="{F5576324-2984-4F84-9B07-70576D8E6889}"/>
                </a:ext>
              </a:extLst>
            </p:cNvPr>
            <p:cNvSpPr txBox="1">
              <a:spLocks noChangeArrowheads="1"/>
            </p:cNvSpPr>
            <p:nvPr/>
          </p:nvSpPr>
          <p:spPr bwMode="auto">
            <a:xfrm>
              <a:off x="1483" y="147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1" name="Text Box 133">
              <a:extLst>
                <a:ext uri="{FF2B5EF4-FFF2-40B4-BE49-F238E27FC236}">
                  <a16:creationId xmlns:a16="http://schemas.microsoft.com/office/drawing/2014/main" id="{5D7170D6-1603-4D63-AFCE-98F0494505E3}"/>
                </a:ext>
              </a:extLst>
            </p:cNvPr>
            <p:cNvSpPr txBox="1">
              <a:spLocks noChangeArrowheads="1"/>
            </p:cNvSpPr>
            <p:nvPr/>
          </p:nvSpPr>
          <p:spPr bwMode="auto">
            <a:xfrm>
              <a:off x="3842" y="14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2" name="Text Box 134">
              <a:extLst>
                <a:ext uri="{FF2B5EF4-FFF2-40B4-BE49-F238E27FC236}">
                  <a16:creationId xmlns:a16="http://schemas.microsoft.com/office/drawing/2014/main" id="{43D6226D-333E-4791-97AC-A4DE3865DAB6}"/>
                </a:ext>
              </a:extLst>
            </p:cNvPr>
            <p:cNvSpPr txBox="1">
              <a:spLocks noChangeArrowheads="1"/>
            </p:cNvSpPr>
            <p:nvPr/>
          </p:nvSpPr>
          <p:spPr bwMode="auto">
            <a:xfrm>
              <a:off x="1574" y="1025"/>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73863" name="Text Box 135">
              <a:extLst>
                <a:ext uri="{FF2B5EF4-FFF2-40B4-BE49-F238E27FC236}">
                  <a16:creationId xmlns:a16="http://schemas.microsoft.com/office/drawing/2014/main" id="{7F610C64-7035-4B1B-B8A6-6060B1F4B317}"/>
                </a:ext>
              </a:extLst>
            </p:cNvPr>
            <p:cNvSpPr txBox="1">
              <a:spLocks noChangeArrowheads="1"/>
            </p:cNvSpPr>
            <p:nvPr/>
          </p:nvSpPr>
          <p:spPr bwMode="auto">
            <a:xfrm>
              <a:off x="2889" y="147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4" name="Text Box 136">
              <a:extLst>
                <a:ext uri="{FF2B5EF4-FFF2-40B4-BE49-F238E27FC236}">
                  <a16:creationId xmlns:a16="http://schemas.microsoft.com/office/drawing/2014/main" id="{F808B381-EE70-44D5-BEBF-333DB59ED0B2}"/>
                </a:ext>
              </a:extLst>
            </p:cNvPr>
            <p:cNvSpPr txBox="1">
              <a:spLocks noChangeArrowheads="1"/>
            </p:cNvSpPr>
            <p:nvPr/>
          </p:nvSpPr>
          <p:spPr bwMode="auto">
            <a:xfrm>
              <a:off x="2572" y="14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5" name="Text Box 137">
              <a:extLst>
                <a:ext uri="{FF2B5EF4-FFF2-40B4-BE49-F238E27FC236}">
                  <a16:creationId xmlns:a16="http://schemas.microsoft.com/office/drawing/2014/main" id="{858F7D7A-4DE5-42FE-A506-C90678A887C7}"/>
                </a:ext>
              </a:extLst>
            </p:cNvPr>
            <p:cNvSpPr txBox="1">
              <a:spLocks noChangeArrowheads="1"/>
            </p:cNvSpPr>
            <p:nvPr/>
          </p:nvSpPr>
          <p:spPr bwMode="auto">
            <a:xfrm>
              <a:off x="1483" y="175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6" name="Text Box 138">
              <a:extLst>
                <a:ext uri="{FF2B5EF4-FFF2-40B4-BE49-F238E27FC236}">
                  <a16:creationId xmlns:a16="http://schemas.microsoft.com/office/drawing/2014/main" id="{E1047E55-FBA4-4240-A73E-E24AE3E7D2E7}"/>
                </a:ext>
              </a:extLst>
            </p:cNvPr>
            <p:cNvSpPr txBox="1">
              <a:spLocks noChangeArrowheads="1"/>
            </p:cNvSpPr>
            <p:nvPr/>
          </p:nvSpPr>
          <p:spPr bwMode="auto">
            <a:xfrm>
              <a:off x="3797" y="17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3867" name="Line 139">
              <a:extLst>
                <a:ext uri="{FF2B5EF4-FFF2-40B4-BE49-F238E27FC236}">
                  <a16:creationId xmlns:a16="http://schemas.microsoft.com/office/drawing/2014/main" id="{36B587A0-6A2E-453B-A4D0-40F6C20D894A}"/>
                </a:ext>
              </a:extLst>
            </p:cNvPr>
            <p:cNvSpPr>
              <a:spLocks noChangeShapeType="1"/>
            </p:cNvSpPr>
            <p:nvPr/>
          </p:nvSpPr>
          <p:spPr bwMode="auto">
            <a:xfrm>
              <a:off x="2708" y="1434"/>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8" name="Line 140">
              <a:extLst>
                <a:ext uri="{FF2B5EF4-FFF2-40B4-BE49-F238E27FC236}">
                  <a16:creationId xmlns:a16="http://schemas.microsoft.com/office/drawing/2014/main" id="{1DF28CEC-1164-4D2F-A790-E5358951FD86}"/>
                </a:ext>
              </a:extLst>
            </p:cNvPr>
            <p:cNvSpPr>
              <a:spLocks noChangeShapeType="1"/>
            </p:cNvSpPr>
            <p:nvPr/>
          </p:nvSpPr>
          <p:spPr bwMode="auto">
            <a:xfrm>
              <a:off x="1461" y="1434"/>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69" name="Line 141">
              <a:extLst>
                <a:ext uri="{FF2B5EF4-FFF2-40B4-BE49-F238E27FC236}">
                  <a16:creationId xmlns:a16="http://schemas.microsoft.com/office/drawing/2014/main" id="{257DD57E-D166-416A-A20E-929925C7D211}"/>
                </a:ext>
              </a:extLst>
            </p:cNvPr>
            <p:cNvSpPr>
              <a:spLocks noChangeShapeType="1"/>
            </p:cNvSpPr>
            <p:nvPr/>
          </p:nvSpPr>
          <p:spPr bwMode="auto">
            <a:xfrm>
              <a:off x="4069" y="1434"/>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870" name="Rectangle 142">
              <a:extLst>
                <a:ext uri="{FF2B5EF4-FFF2-40B4-BE49-F238E27FC236}">
                  <a16:creationId xmlns:a16="http://schemas.microsoft.com/office/drawing/2014/main" id="{16201532-CBDE-42A4-95D2-DC88DA5E66F6}"/>
                </a:ext>
              </a:extLst>
            </p:cNvPr>
            <p:cNvSpPr>
              <a:spLocks noChangeArrowheads="1"/>
            </p:cNvSpPr>
            <p:nvPr/>
          </p:nvSpPr>
          <p:spPr bwMode="auto">
            <a:xfrm>
              <a:off x="3570" y="134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1" name="Rectangle 143">
              <a:extLst>
                <a:ext uri="{FF2B5EF4-FFF2-40B4-BE49-F238E27FC236}">
                  <a16:creationId xmlns:a16="http://schemas.microsoft.com/office/drawing/2014/main" id="{FA8B7347-2A38-4982-9571-5759FC84B6E3}"/>
                </a:ext>
              </a:extLst>
            </p:cNvPr>
            <p:cNvSpPr>
              <a:spLocks noChangeArrowheads="1"/>
            </p:cNvSpPr>
            <p:nvPr/>
          </p:nvSpPr>
          <p:spPr bwMode="auto">
            <a:xfrm>
              <a:off x="1665" y="134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72" name="Group 144">
              <a:extLst>
                <a:ext uri="{FF2B5EF4-FFF2-40B4-BE49-F238E27FC236}">
                  <a16:creationId xmlns:a16="http://schemas.microsoft.com/office/drawing/2014/main" id="{3F73B2B0-2B38-49BC-B999-0DA2BCB30618}"/>
                </a:ext>
              </a:extLst>
            </p:cNvPr>
            <p:cNvGrpSpPr>
              <a:grpSpLocks/>
            </p:cNvGrpSpPr>
            <p:nvPr/>
          </p:nvGrpSpPr>
          <p:grpSpPr bwMode="auto">
            <a:xfrm rot="16200000">
              <a:off x="2459" y="1184"/>
              <a:ext cx="90" cy="408"/>
              <a:chOff x="2744" y="2931"/>
              <a:chExt cx="57" cy="283"/>
            </a:xfrm>
          </p:grpSpPr>
          <p:sp>
            <p:nvSpPr>
              <p:cNvPr id="73873" name="Arc 145">
                <a:extLst>
                  <a:ext uri="{FF2B5EF4-FFF2-40B4-BE49-F238E27FC236}">
                    <a16:creationId xmlns:a16="http://schemas.microsoft.com/office/drawing/2014/main" id="{A60354E3-95DB-4202-8D72-579470939AE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4" name="Arc 146">
                <a:extLst>
                  <a:ext uri="{FF2B5EF4-FFF2-40B4-BE49-F238E27FC236}">
                    <a16:creationId xmlns:a16="http://schemas.microsoft.com/office/drawing/2014/main" id="{10433CDD-2FEA-42B1-9404-6674C7AA2B3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5" name="Arc 147">
                <a:extLst>
                  <a:ext uri="{FF2B5EF4-FFF2-40B4-BE49-F238E27FC236}">
                    <a16:creationId xmlns:a16="http://schemas.microsoft.com/office/drawing/2014/main" id="{84DABF56-070F-42E6-BE5C-15AA52F771F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876" name="Group 148">
              <a:extLst>
                <a:ext uri="{FF2B5EF4-FFF2-40B4-BE49-F238E27FC236}">
                  <a16:creationId xmlns:a16="http://schemas.microsoft.com/office/drawing/2014/main" id="{350A7D64-CFFD-43C9-BFB6-2CE4F106B67E}"/>
                </a:ext>
              </a:extLst>
            </p:cNvPr>
            <p:cNvGrpSpPr>
              <a:grpSpLocks/>
            </p:cNvGrpSpPr>
            <p:nvPr/>
          </p:nvGrpSpPr>
          <p:grpSpPr bwMode="auto">
            <a:xfrm rot="16200000">
              <a:off x="3139" y="1184"/>
              <a:ext cx="90" cy="408"/>
              <a:chOff x="2744" y="2931"/>
              <a:chExt cx="57" cy="283"/>
            </a:xfrm>
          </p:grpSpPr>
          <p:sp>
            <p:nvSpPr>
              <p:cNvPr id="73877" name="Arc 149">
                <a:extLst>
                  <a:ext uri="{FF2B5EF4-FFF2-40B4-BE49-F238E27FC236}">
                    <a16:creationId xmlns:a16="http://schemas.microsoft.com/office/drawing/2014/main" id="{386E1FC0-AA31-47F9-8922-F57B8960CFC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8" name="Arc 150">
                <a:extLst>
                  <a:ext uri="{FF2B5EF4-FFF2-40B4-BE49-F238E27FC236}">
                    <a16:creationId xmlns:a16="http://schemas.microsoft.com/office/drawing/2014/main" id="{35D38AA1-4F23-48B7-A982-4163639087C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9" name="Arc 151">
                <a:extLst>
                  <a:ext uri="{FF2B5EF4-FFF2-40B4-BE49-F238E27FC236}">
                    <a16:creationId xmlns:a16="http://schemas.microsoft.com/office/drawing/2014/main" id="{C32E0318-ECD9-48E6-BE95-1BF76EB2552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3883" name="Group 155">
            <a:extLst>
              <a:ext uri="{FF2B5EF4-FFF2-40B4-BE49-F238E27FC236}">
                <a16:creationId xmlns:a16="http://schemas.microsoft.com/office/drawing/2014/main" id="{ACBDFDFD-28D2-4810-AF8E-1B6CF7446CC9}"/>
              </a:ext>
            </a:extLst>
          </p:cNvPr>
          <p:cNvGrpSpPr>
            <a:grpSpLocks/>
          </p:cNvGrpSpPr>
          <p:nvPr/>
        </p:nvGrpSpPr>
        <p:grpSpPr bwMode="auto">
          <a:xfrm>
            <a:off x="6588125" y="6446838"/>
            <a:ext cx="792163" cy="366712"/>
            <a:chOff x="4649" y="4020"/>
            <a:chExt cx="499" cy="231"/>
          </a:xfrm>
        </p:grpSpPr>
        <p:pic>
          <p:nvPicPr>
            <p:cNvPr id="73884" name="Picture 156" descr="78900">
              <a:extLst>
                <a:ext uri="{FF2B5EF4-FFF2-40B4-BE49-F238E27FC236}">
                  <a16:creationId xmlns:a16="http://schemas.microsoft.com/office/drawing/2014/main" id="{A7919E25-938E-4D8C-8F6C-758A78A1B70E}"/>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3885" name="Text Box 157">
              <a:hlinkClick r:id="" action="ppaction://hlinkshowjump?jump=firstslide"/>
              <a:extLst>
                <a:ext uri="{FF2B5EF4-FFF2-40B4-BE49-F238E27FC236}">
                  <a16:creationId xmlns:a16="http://schemas.microsoft.com/office/drawing/2014/main" id="{B9772898-08AA-4484-A1DB-C8D104F2FFC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3819"/>
                                        </p:tgtEl>
                                        <p:attrNameLst>
                                          <p:attrName>style.visibility</p:attrName>
                                        </p:attrNameLst>
                                      </p:cBhvr>
                                      <p:to>
                                        <p:strVal val="visible"/>
                                      </p:to>
                                    </p:set>
                                    <p:anim calcmode="lin" valueType="num">
                                      <p:cBhvr additive="base">
                                        <p:cTn id="7" dur="500" fill="hold"/>
                                        <p:tgtEl>
                                          <p:spTgt spid="73819"/>
                                        </p:tgtEl>
                                        <p:attrNameLst>
                                          <p:attrName>ppt_x</p:attrName>
                                        </p:attrNameLst>
                                      </p:cBhvr>
                                      <p:tavLst>
                                        <p:tav tm="0">
                                          <p:val>
                                            <p:strVal val="0-#ppt_w/2"/>
                                          </p:val>
                                        </p:tav>
                                        <p:tav tm="100000">
                                          <p:val>
                                            <p:strVal val="#ppt_x"/>
                                          </p:val>
                                        </p:tav>
                                      </p:tavLst>
                                    </p:anim>
                                    <p:anim calcmode="lin" valueType="num">
                                      <p:cBhvr additive="base">
                                        <p:cTn id="8" dur="500" fill="hold"/>
                                        <p:tgtEl>
                                          <p:spTgt spid="738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3845"/>
                                        </p:tgtEl>
                                        <p:attrNameLst>
                                          <p:attrName>style.visibility</p:attrName>
                                        </p:attrNameLst>
                                      </p:cBhvr>
                                      <p:to>
                                        <p:strVal val="visible"/>
                                      </p:to>
                                    </p:set>
                                    <p:animEffect transition="in" filter="blinds(horizontal)">
                                      <p:cBhvr>
                                        <p:cTn id="13" dur="500"/>
                                        <p:tgtEl>
                                          <p:spTgt spid="738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3820"/>
                                        </p:tgtEl>
                                        <p:attrNameLst>
                                          <p:attrName>style.visibility</p:attrName>
                                        </p:attrNameLst>
                                      </p:cBhvr>
                                      <p:to>
                                        <p:strVal val="visible"/>
                                      </p:to>
                                    </p:set>
                                    <p:animEffect transition="in" filter="slide(fromBottom)">
                                      <p:cBhvr>
                                        <p:cTn id="18" dur="500"/>
                                        <p:tgtEl>
                                          <p:spTgt spid="738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73"/>
                                        </p:tgtEl>
                                        <p:attrNameLst>
                                          <p:attrName>style.visibility</p:attrName>
                                        </p:attrNameLst>
                                      </p:cBhvr>
                                      <p:to>
                                        <p:strVal val="visible"/>
                                      </p:to>
                                    </p:set>
                                    <p:anim calcmode="lin" valueType="num">
                                      <p:cBhvr>
                                        <p:cTn id="23" dur="1000" fill="hold"/>
                                        <p:tgtEl>
                                          <p:spTgt spid="73773"/>
                                        </p:tgtEl>
                                        <p:attrNameLst>
                                          <p:attrName>ppt_w</p:attrName>
                                        </p:attrNameLst>
                                      </p:cBhvr>
                                      <p:tavLst>
                                        <p:tav tm="0">
                                          <p:val>
                                            <p:fltVal val="0"/>
                                          </p:val>
                                        </p:tav>
                                        <p:tav tm="100000">
                                          <p:val>
                                            <p:strVal val="#ppt_w"/>
                                          </p:val>
                                        </p:tav>
                                      </p:tavLst>
                                    </p:anim>
                                    <p:anim calcmode="lin" valueType="num">
                                      <p:cBhvr>
                                        <p:cTn id="24" dur="1000" fill="hold"/>
                                        <p:tgtEl>
                                          <p:spTgt spid="73773"/>
                                        </p:tgtEl>
                                        <p:attrNameLst>
                                          <p:attrName>ppt_h</p:attrName>
                                        </p:attrNameLst>
                                      </p:cBhvr>
                                      <p:tavLst>
                                        <p:tav tm="0">
                                          <p:val>
                                            <p:fltVal val="0"/>
                                          </p:val>
                                        </p:tav>
                                        <p:tav tm="100000">
                                          <p:val>
                                            <p:strVal val="#ppt_h"/>
                                          </p:val>
                                        </p:tav>
                                      </p:tavLst>
                                    </p:anim>
                                    <p:anim calcmode="lin" valueType="num">
                                      <p:cBhvr>
                                        <p:cTn id="25" dur="1000" fill="hold"/>
                                        <p:tgtEl>
                                          <p:spTgt spid="7377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73"/>
                                        </p:tgtEl>
                                        <p:attrNameLst>
                                          <p:attrName>ppt_y</p:attrName>
                                        </p:attrNameLst>
                                      </p:cBhvr>
                                      <p:tavLst>
                                        <p:tav tm="0" fmla="#ppt_y+(sin(-2*pi*(1-$))*-#ppt_x+cos(-2*pi*(1-$))*(1-#ppt_y))*(1-$)">
                                          <p:val>
                                            <p:fltVal val="0"/>
                                          </p:val>
                                        </p:tav>
                                        <p:tav tm="100000">
                                          <p:val>
                                            <p:fltVal val="1"/>
                                          </p:val>
                                        </p:tav>
                                      </p:tavLst>
                                    </p:anim>
                                  </p:childTnLst>
                                </p:cTn>
                              </p:par>
                            </p:childTnLst>
                          </p:cTn>
                        </p:par>
                        <p:par>
                          <p:cTn id="27" fill="hold" nodeType="afterGroup">
                            <p:stCondLst>
                              <p:cond delay="1000"/>
                            </p:stCondLst>
                            <p:childTnLst>
                              <p:par>
                                <p:cTn id="28" presetID="15" presetClass="entr" presetSubtype="0" fill="hold" grpId="0" nodeType="afterEffect">
                                  <p:stCondLst>
                                    <p:cond delay="0"/>
                                  </p:stCondLst>
                                  <p:childTnLst>
                                    <p:set>
                                      <p:cBhvr>
                                        <p:cTn id="29" dur="1" fill="hold">
                                          <p:stCondLst>
                                            <p:cond delay="0"/>
                                          </p:stCondLst>
                                        </p:cTn>
                                        <p:tgtEl>
                                          <p:spTgt spid="73772"/>
                                        </p:tgtEl>
                                        <p:attrNameLst>
                                          <p:attrName>style.visibility</p:attrName>
                                        </p:attrNameLst>
                                      </p:cBhvr>
                                      <p:to>
                                        <p:strVal val="visible"/>
                                      </p:to>
                                    </p:set>
                                    <p:anim calcmode="lin" valueType="num">
                                      <p:cBhvr>
                                        <p:cTn id="30" dur="1000" fill="hold"/>
                                        <p:tgtEl>
                                          <p:spTgt spid="73772"/>
                                        </p:tgtEl>
                                        <p:attrNameLst>
                                          <p:attrName>ppt_w</p:attrName>
                                        </p:attrNameLst>
                                      </p:cBhvr>
                                      <p:tavLst>
                                        <p:tav tm="0">
                                          <p:val>
                                            <p:fltVal val="0"/>
                                          </p:val>
                                        </p:tav>
                                        <p:tav tm="100000">
                                          <p:val>
                                            <p:strVal val="#ppt_w"/>
                                          </p:val>
                                        </p:tav>
                                      </p:tavLst>
                                    </p:anim>
                                    <p:anim calcmode="lin" valueType="num">
                                      <p:cBhvr>
                                        <p:cTn id="31" dur="1000" fill="hold"/>
                                        <p:tgtEl>
                                          <p:spTgt spid="73772"/>
                                        </p:tgtEl>
                                        <p:attrNameLst>
                                          <p:attrName>ppt_h</p:attrName>
                                        </p:attrNameLst>
                                      </p:cBhvr>
                                      <p:tavLst>
                                        <p:tav tm="0">
                                          <p:val>
                                            <p:fltVal val="0"/>
                                          </p:val>
                                        </p:tav>
                                        <p:tav tm="100000">
                                          <p:val>
                                            <p:strVal val="#ppt_h"/>
                                          </p:val>
                                        </p:tav>
                                      </p:tavLst>
                                    </p:anim>
                                    <p:anim calcmode="lin" valueType="num">
                                      <p:cBhvr>
                                        <p:cTn id="32" dur="1000" fill="hold"/>
                                        <p:tgtEl>
                                          <p:spTgt spid="73772"/>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37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3825"/>
                                        </p:tgtEl>
                                        <p:attrNameLst>
                                          <p:attrName>style.visibility</p:attrName>
                                        </p:attrNameLst>
                                      </p:cBhvr>
                                      <p:to>
                                        <p:strVal val="visible"/>
                                      </p:to>
                                    </p:set>
                                    <p:animEffect transition="in" filter="wipe(left)">
                                      <p:cBhvr>
                                        <p:cTn id="38" dur="1000"/>
                                        <p:tgtEl>
                                          <p:spTgt spid="738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3826"/>
                                        </p:tgtEl>
                                        <p:attrNameLst>
                                          <p:attrName>style.visibility</p:attrName>
                                        </p:attrNameLst>
                                      </p:cBhvr>
                                      <p:to>
                                        <p:strVal val="visible"/>
                                      </p:to>
                                    </p:set>
                                    <p:animEffect transition="in" filter="wipe(left)">
                                      <p:cBhvr>
                                        <p:cTn id="43" dur="1000"/>
                                        <p:tgtEl>
                                          <p:spTgt spid="738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73827"/>
                                        </p:tgtEl>
                                        <p:attrNameLst>
                                          <p:attrName>style.visibility</p:attrName>
                                        </p:attrNameLst>
                                      </p:cBhvr>
                                      <p:to>
                                        <p:strVal val="visible"/>
                                      </p:to>
                                    </p:set>
                                    <p:animEffect transition="in" filter="wipe(down)">
                                      <p:cBhvr>
                                        <p:cTn id="48" dur="1000"/>
                                        <p:tgtEl>
                                          <p:spTgt spid="738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73829"/>
                                        </p:tgtEl>
                                        <p:attrNameLst>
                                          <p:attrName>style.visibility</p:attrName>
                                        </p:attrNameLst>
                                      </p:cBhvr>
                                      <p:to>
                                        <p:strVal val="visible"/>
                                      </p:to>
                                    </p:set>
                                    <p:animEffect transition="in" filter="wipe(down)">
                                      <p:cBhvr>
                                        <p:cTn id="53" dur="1000"/>
                                        <p:tgtEl>
                                          <p:spTgt spid="7382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73830"/>
                                        </p:tgtEl>
                                        <p:attrNameLst>
                                          <p:attrName>style.visibility</p:attrName>
                                        </p:attrNameLst>
                                      </p:cBhvr>
                                      <p:to>
                                        <p:strVal val="visible"/>
                                      </p:to>
                                    </p:set>
                                    <p:animEffect transition="in" filter="wipe(down)">
                                      <p:cBhvr>
                                        <p:cTn id="58" dur="1000"/>
                                        <p:tgtEl>
                                          <p:spTgt spid="738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73828"/>
                                        </p:tgtEl>
                                        <p:attrNameLst>
                                          <p:attrName>style.visibility</p:attrName>
                                        </p:attrNameLst>
                                      </p:cBhvr>
                                      <p:to>
                                        <p:strVal val="visible"/>
                                      </p:to>
                                    </p:set>
                                    <p:animEffect transition="in" filter="wipe(left)">
                                      <p:cBhvr>
                                        <p:cTn id="63" dur="1000"/>
                                        <p:tgtEl>
                                          <p:spTgt spid="7382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73831"/>
                                        </p:tgtEl>
                                        <p:attrNameLst>
                                          <p:attrName>style.visibility</p:attrName>
                                        </p:attrNameLst>
                                      </p:cBhvr>
                                      <p:to>
                                        <p:strVal val="visible"/>
                                      </p:to>
                                    </p:set>
                                    <p:animEffect transition="in" filter="wipe(down)">
                                      <p:cBhvr>
                                        <p:cTn id="68" dur="1000"/>
                                        <p:tgtEl>
                                          <p:spTgt spid="7383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73832"/>
                                        </p:tgtEl>
                                        <p:attrNameLst>
                                          <p:attrName>style.visibility</p:attrName>
                                        </p:attrNameLst>
                                      </p:cBhvr>
                                      <p:to>
                                        <p:strVal val="visible"/>
                                      </p:to>
                                    </p:set>
                                    <p:animEffect transition="in" filter="wipe(down)">
                                      <p:cBhvr>
                                        <p:cTn id="73" dur="1000"/>
                                        <p:tgtEl>
                                          <p:spTgt spid="738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73833"/>
                                        </p:tgtEl>
                                        <p:attrNameLst>
                                          <p:attrName>style.visibility</p:attrName>
                                        </p:attrNameLst>
                                      </p:cBhvr>
                                      <p:to>
                                        <p:strVal val="visible"/>
                                      </p:to>
                                    </p:set>
                                    <p:animEffect transition="in" filter="wipe(down)">
                                      <p:cBhvr>
                                        <p:cTn id="78" dur="1000"/>
                                        <p:tgtEl>
                                          <p:spTgt spid="7383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73834"/>
                                        </p:tgtEl>
                                        <p:attrNameLst>
                                          <p:attrName>style.visibility</p:attrName>
                                        </p:attrNameLst>
                                      </p:cBhvr>
                                      <p:to>
                                        <p:strVal val="visible"/>
                                      </p:to>
                                    </p:set>
                                    <p:animEffect transition="in" filter="wipe(down)">
                                      <p:cBhvr>
                                        <p:cTn id="83" dur="1000"/>
                                        <p:tgtEl>
                                          <p:spTgt spid="7383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73821"/>
                                        </p:tgtEl>
                                        <p:attrNameLst>
                                          <p:attrName>style.visibility</p:attrName>
                                        </p:attrNameLst>
                                      </p:cBhvr>
                                      <p:to>
                                        <p:strVal val="visible"/>
                                      </p:to>
                                    </p:set>
                                    <p:animEffect transition="in" filter="slide(fromBottom)">
                                      <p:cBhvr>
                                        <p:cTn id="88" dur="500"/>
                                        <p:tgtEl>
                                          <p:spTgt spid="7382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nodeType="clickEffect">
                                  <p:stCondLst>
                                    <p:cond delay="0"/>
                                  </p:stCondLst>
                                  <p:childTnLst>
                                    <p:set>
                                      <p:cBhvr>
                                        <p:cTn id="92" dur="1" fill="hold">
                                          <p:stCondLst>
                                            <p:cond delay="0"/>
                                          </p:stCondLst>
                                        </p:cTn>
                                        <p:tgtEl>
                                          <p:spTgt spid="73731"/>
                                        </p:tgtEl>
                                        <p:attrNameLst>
                                          <p:attrName>style.visibility</p:attrName>
                                        </p:attrNameLst>
                                      </p:cBhvr>
                                      <p:to>
                                        <p:strVal val="visible"/>
                                      </p:to>
                                    </p:set>
                                    <p:anim calcmode="lin" valueType="num">
                                      <p:cBhvr>
                                        <p:cTn id="93" dur="500" fill="hold"/>
                                        <p:tgtEl>
                                          <p:spTgt spid="73731"/>
                                        </p:tgtEl>
                                        <p:attrNameLst>
                                          <p:attrName>ppt_w</p:attrName>
                                        </p:attrNameLst>
                                      </p:cBhvr>
                                      <p:tavLst>
                                        <p:tav tm="0">
                                          <p:val>
                                            <p:strVal val="4*#ppt_w"/>
                                          </p:val>
                                        </p:tav>
                                        <p:tav tm="100000">
                                          <p:val>
                                            <p:strVal val="#ppt_w"/>
                                          </p:val>
                                        </p:tav>
                                      </p:tavLst>
                                    </p:anim>
                                    <p:anim calcmode="lin" valueType="num">
                                      <p:cBhvr>
                                        <p:cTn id="94" dur="500" fill="hold"/>
                                        <p:tgtEl>
                                          <p:spTgt spid="73731"/>
                                        </p:tgtEl>
                                        <p:attrNameLst>
                                          <p:attrName>ppt_h</p:attrName>
                                        </p:attrNameLst>
                                      </p:cBhvr>
                                      <p:tavLst>
                                        <p:tav tm="0">
                                          <p:val>
                                            <p:strVal val="4*#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73798"/>
                                        </p:tgtEl>
                                        <p:attrNameLst>
                                          <p:attrName>style.visibility</p:attrName>
                                        </p:attrNameLst>
                                      </p:cBhvr>
                                      <p:to>
                                        <p:strVal val="visible"/>
                                      </p:to>
                                    </p:set>
                                    <p:animEffect transition="in" filter="wipe(left)">
                                      <p:cBhvr>
                                        <p:cTn id="99" dur="2000"/>
                                        <p:tgtEl>
                                          <p:spTgt spid="7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3" grpId="0" autoUpdateAnimBg="0"/>
      <p:bldP spid="73772" grpId="0" autoUpdateAnimBg="0"/>
      <p:bldP spid="73819" grpId="0" autoUpdateAnimBg="0"/>
      <p:bldP spid="73820" grpId="0" autoUpdateAnimBg="0"/>
      <p:bldP spid="7382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33" name="Text Box 9">
            <a:extLst>
              <a:ext uri="{FF2B5EF4-FFF2-40B4-BE49-F238E27FC236}">
                <a16:creationId xmlns:a16="http://schemas.microsoft.com/office/drawing/2014/main" id="{64038FD9-C3C0-4E61-8A5E-D998DDDE5372}"/>
              </a:ext>
            </a:extLst>
          </p:cNvPr>
          <p:cNvSpPr txBox="1">
            <a:spLocks noChangeArrowheads="1"/>
          </p:cNvSpPr>
          <p:nvPr/>
        </p:nvSpPr>
        <p:spPr bwMode="auto">
          <a:xfrm>
            <a:off x="2195513" y="476250"/>
            <a:ext cx="3598862" cy="519113"/>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bg1"/>
                </a:solidFill>
                <a:latin typeface="楷体_GB2312" pitchFamily="49" charset="-122"/>
              </a:rPr>
              <a:t> </a:t>
            </a:r>
            <a:r>
              <a:rPr kumimoji="1" lang="zh-CN" altLang="en-US" b="1">
                <a:solidFill>
                  <a:schemeClr val="bg1"/>
                </a:solidFill>
                <a:latin typeface="楷体_GB2312" pitchFamily="49" charset="-122"/>
              </a:rPr>
              <a:t>同名端的实验测定：</a:t>
            </a:r>
          </a:p>
        </p:txBody>
      </p:sp>
      <p:sp>
        <p:nvSpPr>
          <p:cNvPr id="103464" name="Text Box 40">
            <a:extLst>
              <a:ext uri="{FF2B5EF4-FFF2-40B4-BE49-F238E27FC236}">
                <a16:creationId xmlns:a16="http://schemas.microsoft.com/office/drawing/2014/main" id="{49B01F2A-2B81-47B3-A50A-43781271439D}"/>
              </a:ext>
            </a:extLst>
          </p:cNvPr>
          <p:cNvSpPr txBox="1">
            <a:spLocks noChangeArrowheads="1"/>
          </p:cNvSpPr>
          <p:nvPr/>
        </p:nvSpPr>
        <p:spPr bwMode="auto">
          <a:xfrm>
            <a:off x="323850" y="476250"/>
            <a:ext cx="183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anose="02010600030101010101" pitchFamily="2" charset="-122"/>
                <a:ea typeface="宋体" panose="02010600030101010101" pitchFamily="2" charset="-122"/>
              </a:rPr>
              <a:t>思考题</a:t>
            </a:r>
          </a:p>
        </p:txBody>
      </p:sp>
      <p:sp>
        <p:nvSpPr>
          <p:cNvPr id="103465" name="Text Box 41">
            <a:extLst>
              <a:ext uri="{FF2B5EF4-FFF2-40B4-BE49-F238E27FC236}">
                <a16:creationId xmlns:a16="http://schemas.microsoft.com/office/drawing/2014/main" id="{E91E4A80-C514-46EA-99AF-051F7ABA1644}"/>
              </a:ext>
            </a:extLst>
          </p:cNvPr>
          <p:cNvSpPr txBox="1">
            <a:spLocks noChangeArrowheads="1"/>
          </p:cNvSpPr>
          <p:nvPr/>
        </p:nvSpPr>
        <p:spPr bwMode="auto">
          <a:xfrm>
            <a:off x="755650" y="3644900"/>
            <a:ext cx="7467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b="1">
                <a:latin typeface="楷体_GB2312" pitchFamily="49" charset="-122"/>
              </a:rPr>
              <a:t>    </a:t>
            </a:r>
            <a:r>
              <a:rPr kumimoji="1" lang="zh-CN" altLang="en-US" b="1">
                <a:latin typeface="楷体_GB2312" pitchFamily="49" charset="-122"/>
              </a:rPr>
              <a:t>两互感线圈装在黑盒子里，只引出四个端子，现在手头有一台交流信号源及一只万用表，试用试验的方法判别两互感线圈的同名端。</a:t>
            </a:r>
          </a:p>
        </p:txBody>
      </p:sp>
      <p:grpSp>
        <p:nvGrpSpPr>
          <p:cNvPr id="103469" name="Group 45">
            <a:extLst>
              <a:ext uri="{FF2B5EF4-FFF2-40B4-BE49-F238E27FC236}">
                <a16:creationId xmlns:a16="http://schemas.microsoft.com/office/drawing/2014/main" id="{EE16D0B1-69F5-4565-80CA-0B2E415060C9}"/>
              </a:ext>
            </a:extLst>
          </p:cNvPr>
          <p:cNvGrpSpPr>
            <a:grpSpLocks/>
          </p:cNvGrpSpPr>
          <p:nvPr/>
        </p:nvGrpSpPr>
        <p:grpSpPr bwMode="auto">
          <a:xfrm>
            <a:off x="8316913" y="6446838"/>
            <a:ext cx="792162" cy="366712"/>
            <a:chOff x="5193" y="4020"/>
            <a:chExt cx="499" cy="231"/>
          </a:xfrm>
        </p:grpSpPr>
        <p:pic>
          <p:nvPicPr>
            <p:cNvPr id="103470" name="Picture 46" descr="78900">
              <a:extLst>
                <a:ext uri="{FF2B5EF4-FFF2-40B4-BE49-F238E27FC236}">
                  <a16:creationId xmlns:a16="http://schemas.microsoft.com/office/drawing/2014/main" id="{74E69330-DDEE-4144-A3D9-A139DBED2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471" name="Text Box 47">
              <a:hlinkClick r:id="" action="ppaction://hlinkshowjump?jump=nextslide"/>
              <a:extLst>
                <a:ext uri="{FF2B5EF4-FFF2-40B4-BE49-F238E27FC236}">
                  <a16:creationId xmlns:a16="http://schemas.microsoft.com/office/drawing/2014/main" id="{3A00E3EA-752D-480E-AA30-5CEA05A9ABA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3472" name="Group 48">
            <a:extLst>
              <a:ext uri="{FF2B5EF4-FFF2-40B4-BE49-F238E27FC236}">
                <a16:creationId xmlns:a16="http://schemas.microsoft.com/office/drawing/2014/main" id="{22D51C18-7BD0-4838-9D28-1B25D5A7D3EE}"/>
              </a:ext>
            </a:extLst>
          </p:cNvPr>
          <p:cNvGrpSpPr>
            <a:grpSpLocks/>
          </p:cNvGrpSpPr>
          <p:nvPr/>
        </p:nvGrpSpPr>
        <p:grpSpPr bwMode="auto">
          <a:xfrm>
            <a:off x="7453313" y="6446838"/>
            <a:ext cx="792162" cy="366712"/>
            <a:chOff x="4649" y="4020"/>
            <a:chExt cx="499" cy="231"/>
          </a:xfrm>
        </p:grpSpPr>
        <p:pic>
          <p:nvPicPr>
            <p:cNvPr id="103473" name="Picture 49" descr="78900">
              <a:extLst>
                <a:ext uri="{FF2B5EF4-FFF2-40B4-BE49-F238E27FC236}">
                  <a16:creationId xmlns:a16="http://schemas.microsoft.com/office/drawing/2014/main" id="{7EABAAC4-1C33-4EB8-AE12-A2AB651A4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474" name="Text Box 50">
              <a:hlinkClick r:id="" action="ppaction://hlinkshowjump?jump=previousslide"/>
              <a:extLst>
                <a:ext uri="{FF2B5EF4-FFF2-40B4-BE49-F238E27FC236}">
                  <a16:creationId xmlns:a16="http://schemas.microsoft.com/office/drawing/2014/main" id="{9A78565A-AAB0-4CA5-B89B-F132DA6412B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03499" name="Group 75">
            <a:extLst>
              <a:ext uri="{FF2B5EF4-FFF2-40B4-BE49-F238E27FC236}">
                <a16:creationId xmlns:a16="http://schemas.microsoft.com/office/drawing/2014/main" id="{BDB9CDFA-D493-432A-97EA-4A9530C019FB}"/>
              </a:ext>
            </a:extLst>
          </p:cNvPr>
          <p:cNvGrpSpPr>
            <a:grpSpLocks/>
          </p:cNvGrpSpPr>
          <p:nvPr/>
        </p:nvGrpSpPr>
        <p:grpSpPr bwMode="auto">
          <a:xfrm>
            <a:off x="2195513" y="1341438"/>
            <a:ext cx="2663825" cy="2016125"/>
            <a:chOff x="1383" y="845"/>
            <a:chExt cx="1678" cy="1270"/>
          </a:xfrm>
        </p:grpSpPr>
        <p:sp>
          <p:nvSpPr>
            <p:cNvPr id="103491" name="Line 67">
              <a:extLst>
                <a:ext uri="{FF2B5EF4-FFF2-40B4-BE49-F238E27FC236}">
                  <a16:creationId xmlns:a16="http://schemas.microsoft.com/office/drawing/2014/main" id="{EDA0FD67-CC15-4B94-B16C-A47C4A996884}"/>
                </a:ext>
              </a:extLst>
            </p:cNvPr>
            <p:cNvSpPr>
              <a:spLocks noChangeShapeType="1"/>
            </p:cNvSpPr>
            <p:nvPr/>
          </p:nvSpPr>
          <p:spPr bwMode="auto">
            <a:xfrm>
              <a:off x="1474" y="1026"/>
              <a:ext cx="862"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92" name="Line 68">
              <a:extLst>
                <a:ext uri="{FF2B5EF4-FFF2-40B4-BE49-F238E27FC236}">
                  <a16:creationId xmlns:a16="http://schemas.microsoft.com/office/drawing/2014/main" id="{2C67D079-D116-4F45-8502-C3E6F0E01EA9}"/>
                </a:ext>
              </a:extLst>
            </p:cNvPr>
            <p:cNvSpPr>
              <a:spLocks noChangeShapeType="1"/>
            </p:cNvSpPr>
            <p:nvPr/>
          </p:nvSpPr>
          <p:spPr bwMode="auto">
            <a:xfrm>
              <a:off x="1474" y="1298"/>
              <a:ext cx="862"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93" name="Line 69">
              <a:extLst>
                <a:ext uri="{FF2B5EF4-FFF2-40B4-BE49-F238E27FC236}">
                  <a16:creationId xmlns:a16="http://schemas.microsoft.com/office/drawing/2014/main" id="{7ADDF84D-F25D-4099-B080-A24B1D67589B}"/>
                </a:ext>
              </a:extLst>
            </p:cNvPr>
            <p:cNvSpPr>
              <a:spLocks noChangeShapeType="1"/>
            </p:cNvSpPr>
            <p:nvPr/>
          </p:nvSpPr>
          <p:spPr bwMode="auto">
            <a:xfrm>
              <a:off x="1474" y="1616"/>
              <a:ext cx="862"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94" name="Line 70">
              <a:extLst>
                <a:ext uri="{FF2B5EF4-FFF2-40B4-BE49-F238E27FC236}">
                  <a16:creationId xmlns:a16="http://schemas.microsoft.com/office/drawing/2014/main" id="{EC59D163-C8DB-4B1D-A0FD-FDEF7BF6AB7E}"/>
                </a:ext>
              </a:extLst>
            </p:cNvPr>
            <p:cNvSpPr>
              <a:spLocks noChangeShapeType="1"/>
            </p:cNvSpPr>
            <p:nvPr/>
          </p:nvSpPr>
          <p:spPr bwMode="auto">
            <a:xfrm>
              <a:off x="1474" y="1888"/>
              <a:ext cx="862"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66" name="Rectangle 42">
              <a:extLst>
                <a:ext uri="{FF2B5EF4-FFF2-40B4-BE49-F238E27FC236}">
                  <a16:creationId xmlns:a16="http://schemas.microsoft.com/office/drawing/2014/main" id="{BA84EA4B-998F-4F32-8AE3-7F13CFCF96EE}"/>
                </a:ext>
              </a:extLst>
            </p:cNvPr>
            <p:cNvSpPr>
              <a:spLocks noChangeArrowheads="1"/>
            </p:cNvSpPr>
            <p:nvPr/>
          </p:nvSpPr>
          <p:spPr bwMode="auto">
            <a:xfrm>
              <a:off x="2154" y="845"/>
              <a:ext cx="907" cy="1270"/>
            </a:xfrm>
            <a:prstGeom prst="rect">
              <a:avLst/>
            </a:prstGeom>
            <a:gradFill rotWithShape="1">
              <a:gsLst>
                <a:gs pos="0">
                  <a:schemeClr val="folHlink"/>
                </a:gs>
                <a:gs pos="100000">
                  <a:schemeClr val="folHlink">
                    <a:gamma/>
                    <a:shade val="46275"/>
                    <a:invGamma/>
                  </a:scheme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Arial" panose="020B0604020202020204" pitchFamily="34" charset="0"/>
                  <a:ea typeface="宋体" panose="02010600030101010101" pitchFamily="2" charset="-122"/>
                </a:rPr>
                <a:t>黑</a:t>
              </a:r>
            </a:p>
            <a:p>
              <a:pPr algn="ctr"/>
              <a:r>
                <a:rPr lang="zh-CN" altLang="en-US" b="1">
                  <a:solidFill>
                    <a:schemeClr val="bg1"/>
                  </a:solidFill>
                  <a:latin typeface="Arial" panose="020B0604020202020204" pitchFamily="34" charset="0"/>
                  <a:ea typeface="宋体" panose="02010600030101010101" pitchFamily="2" charset="-122"/>
                </a:rPr>
                <a:t>盒</a:t>
              </a:r>
            </a:p>
            <a:p>
              <a:pPr algn="ctr"/>
              <a:r>
                <a:rPr lang="zh-CN" altLang="en-US" b="1">
                  <a:solidFill>
                    <a:schemeClr val="bg1"/>
                  </a:solidFill>
                  <a:latin typeface="Arial" panose="020B0604020202020204" pitchFamily="34" charset="0"/>
                  <a:ea typeface="宋体" panose="02010600030101010101" pitchFamily="2" charset="-122"/>
                </a:rPr>
                <a:t>子</a:t>
              </a:r>
            </a:p>
          </p:txBody>
        </p:sp>
        <p:sp>
          <p:nvSpPr>
            <p:cNvPr id="103495" name="Oval 71">
              <a:extLst>
                <a:ext uri="{FF2B5EF4-FFF2-40B4-BE49-F238E27FC236}">
                  <a16:creationId xmlns:a16="http://schemas.microsoft.com/office/drawing/2014/main" id="{0170A579-96AD-4D73-89FB-B81CD972D451}"/>
                </a:ext>
              </a:extLst>
            </p:cNvPr>
            <p:cNvSpPr>
              <a:spLocks noChangeArrowheads="1"/>
            </p:cNvSpPr>
            <p:nvPr/>
          </p:nvSpPr>
          <p:spPr bwMode="auto">
            <a:xfrm>
              <a:off x="1383" y="1842"/>
              <a:ext cx="91" cy="90"/>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96" name="Oval 72">
              <a:extLst>
                <a:ext uri="{FF2B5EF4-FFF2-40B4-BE49-F238E27FC236}">
                  <a16:creationId xmlns:a16="http://schemas.microsoft.com/office/drawing/2014/main" id="{61AD033D-4C16-40C4-9531-A9CE9B89463B}"/>
                </a:ext>
              </a:extLst>
            </p:cNvPr>
            <p:cNvSpPr>
              <a:spLocks noChangeArrowheads="1"/>
            </p:cNvSpPr>
            <p:nvPr/>
          </p:nvSpPr>
          <p:spPr bwMode="auto">
            <a:xfrm>
              <a:off x="1383" y="1570"/>
              <a:ext cx="91" cy="90"/>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97" name="Oval 73">
              <a:extLst>
                <a:ext uri="{FF2B5EF4-FFF2-40B4-BE49-F238E27FC236}">
                  <a16:creationId xmlns:a16="http://schemas.microsoft.com/office/drawing/2014/main" id="{D3A2C399-0357-4590-B4D2-DBBEE72323AE}"/>
                </a:ext>
              </a:extLst>
            </p:cNvPr>
            <p:cNvSpPr>
              <a:spLocks noChangeArrowheads="1"/>
            </p:cNvSpPr>
            <p:nvPr/>
          </p:nvSpPr>
          <p:spPr bwMode="auto">
            <a:xfrm>
              <a:off x="1383" y="1253"/>
              <a:ext cx="91" cy="90"/>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98" name="Oval 74">
              <a:extLst>
                <a:ext uri="{FF2B5EF4-FFF2-40B4-BE49-F238E27FC236}">
                  <a16:creationId xmlns:a16="http://schemas.microsoft.com/office/drawing/2014/main" id="{995CA842-34FE-4091-AC25-E1051DAFB67D}"/>
                </a:ext>
              </a:extLst>
            </p:cNvPr>
            <p:cNvSpPr>
              <a:spLocks noChangeArrowheads="1"/>
            </p:cNvSpPr>
            <p:nvPr/>
          </p:nvSpPr>
          <p:spPr bwMode="auto">
            <a:xfrm>
              <a:off x="1383" y="981"/>
              <a:ext cx="91" cy="90"/>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503" name="Group 79">
            <a:extLst>
              <a:ext uri="{FF2B5EF4-FFF2-40B4-BE49-F238E27FC236}">
                <a16:creationId xmlns:a16="http://schemas.microsoft.com/office/drawing/2014/main" id="{D18AE79D-E61E-4955-861C-3725D95C75FE}"/>
              </a:ext>
            </a:extLst>
          </p:cNvPr>
          <p:cNvGrpSpPr>
            <a:grpSpLocks/>
          </p:cNvGrpSpPr>
          <p:nvPr/>
        </p:nvGrpSpPr>
        <p:grpSpPr bwMode="auto">
          <a:xfrm>
            <a:off x="6588125" y="6446838"/>
            <a:ext cx="792163" cy="366712"/>
            <a:chOff x="4649" y="4020"/>
            <a:chExt cx="499" cy="231"/>
          </a:xfrm>
        </p:grpSpPr>
        <p:pic>
          <p:nvPicPr>
            <p:cNvPr id="103504" name="Picture 80" descr="78900">
              <a:extLst>
                <a:ext uri="{FF2B5EF4-FFF2-40B4-BE49-F238E27FC236}">
                  <a16:creationId xmlns:a16="http://schemas.microsoft.com/office/drawing/2014/main" id="{94630854-2330-4BE2-9615-0DA0A58F4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505" name="Text Box 81">
              <a:hlinkClick r:id="" action="ppaction://hlinkshowjump?jump=firstslide"/>
              <a:extLst>
                <a:ext uri="{FF2B5EF4-FFF2-40B4-BE49-F238E27FC236}">
                  <a16:creationId xmlns:a16="http://schemas.microsoft.com/office/drawing/2014/main" id="{BB5D155C-01F5-4A2F-8B21-78F5FB49AB3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464"/>
                                        </p:tgtEl>
                                        <p:attrNameLst>
                                          <p:attrName>style.visibility</p:attrName>
                                        </p:attrNameLst>
                                      </p:cBhvr>
                                      <p:to>
                                        <p:strVal val="visible"/>
                                      </p:to>
                                    </p:set>
                                    <p:animEffect transition="in" filter="wipe(left)">
                                      <p:cBhvr>
                                        <p:cTn id="7" dur="500"/>
                                        <p:tgtEl>
                                          <p:spTgt spid="103464"/>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03433"/>
                                        </p:tgtEl>
                                        <p:attrNameLst>
                                          <p:attrName>style.visibility</p:attrName>
                                        </p:attrNameLst>
                                      </p:cBhvr>
                                      <p:to>
                                        <p:strVal val="visible"/>
                                      </p:to>
                                    </p:set>
                                    <p:anim calcmode="lin" valueType="num">
                                      <p:cBhvr additive="base">
                                        <p:cTn id="11" dur="500" fill="hold"/>
                                        <p:tgtEl>
                                          <p:spTgt spid="103433"/>
                                        </p:tgtEl>
                                        <p:attrNameLst>
                                          <p:attrName>ppt_x</p:attrName>
                                        </p:attrNameLst>
                                      </p:cBhvr>
                                      <p:tavLst>
                                        <p:tav tm="0">
                                          <p:val>
                                            <p:strVal val="#ppt_x"/>
                                          </p:val>
                                        </p:tav>
                                        <p:tav tm="100000">
                                          <p:val>
                                            <p:strVal val="#ppt_x"/>
                                          </p:val>
                                        </p:tav>
                                      </p:tavLst>
                                    </p:anim>
                                    <p:anim calcmode="lin" valueType="num">
                                      <p:cBhvr additive="base">
                                        <p:cTn id="12" dur="500" fill="hold"/>
                                        <p:tgtEl>
                                          <p:spTgt spid="103433"/>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103499"/>
                                        </p:tgtEl>
                                        <p:attrNameLst>
                                          <p:attrName>style.visibility</p:attrName>
                                        </p:attrNameLst>
                                      </p:cBhvr>
                                      <p:to>
                                        <p:strVal val="visible"/>
                                      </p:to>
                                    </p:set>
                                    <p:animEffect transition="in" filter="blinds(horizontal)">
                                      <p:cBhvr>
                                        <p:cTn id="16" dur="500"/>
                                        <p:tgtEl>
                                          <p:spTgt spid="103499"/>
                                        </p:tgtEl>
                                      </p:cBhvr>
                                    </p:animEffect>
                                  </p:childTnLst>
                                </p:cTn>
                              </p:par>
                            </p:childTnLst>
                          </p:cTn>
                        </p:par>
                        <p:par>
                          <p:cTn id="17" fill="hold" nodeType="afterGroup">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3465"/>
                                        </p:tgtEl>
                                        <p:attrNameLst>
                                          <p:attrName>style.visibility</p:attrName>
                                        </p:attrNameLst>
                                      </p:cBhvr>
                                      <p:to>
                                        <p:strVal val="visible"/>
                                      </p:to>
                                    </p:set>
                                    <p:animEffect transition="in" filter="slide(fromBottom)">
                                      <p:cBhvr>
                                        <p:cTn id="20" dur="500"/>
                                        <p:tgtEl>
                                          <p:spTgt spid="103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autoUpdateAnimBg="0"/>
      <p:bldP spid="103464" grpId="0" autoUpdateAnimBg="0"/>
      <p:bldP spid="10346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a:extLst>
              <a:ext uri="{FF2B5EF4-FFF2-40B4-BE49-F238E27FC236}">
                <a16:creationId xmlns:a16="http://schemas.microsoft.com/office/drawing/2014/main" id="{38E6FCEF-8B35-4B83-BDF9-D6631F5A5AC5}"/>
              </a:ext>
            </a:extLst>
          </p:cNvPr>
          <p:cNvSpPr txBox="1">
            <a:spLocks noChangeArrowheads="1"/>
          </p:cNvSpPr>
          <p:nvPr/>
        </p:nvSpPr>
        <p:spPr bwMode="auto">
          <a:xfrm>
            <a:off x="755650" y="1268413"/>
            <a:ext cx="2736850"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a:pPr>
            <a:r>
              <a:rPr kumimoji="1" lang="zh-CN" altLang="en-US" b="1">
                <a:solidFill>
                  <a:srgbClr val="FF9900"/>
                </a:solidFill>
                <a:latin typeface="Times New Roman" panose="02020603050405020304" pitchFamily="18" charset="0"/>
                <a:ea typeface="楷体_GB2312" pitchFamily="49" charset="-122"/>
              </a:rPr>
              <a:t>同侧并联</a:t>
            </a:r>
          </a:p>
        </p:txBody>
      </p:sp>
      <p:graphicFrame>
        <p:nvGraphicFramePr>
          <p:cNvPr id="25605" name="Object 5">
            <a:extLst>
              <a:ext uri="{FF2B5EF4-FFF2-40B4-BE49-F238E27FC236}">
                <a16:creationId xmlns:a16="http://schemas.microsoft.com/office/drawing/2014/main" id="{D5494333-6505-4435-90FB-CCF98F015338}"/>
              </a:ext>
            </a:extLst>
          </p:cNvPr>
          <p:cNvGraphicFramePr>
            <a:graphicFrameLocks noChangeAspect="1"/>
          </p:cNvGraphicFramePr>
          <p:nvPr/>
        </p:nvGraphicFramePr>
        <p:xfrm>
          <a:off x="1258888" y="1989138"/>
          <a:ext cx="2968625" cy="984250"/>
        </p:xfrm>
        <a:graphic>
          <a:graphicData uri="http://schemas.openxmlformats.org/presentationml/2006/ole">
            <mc:AlternateContent xmlns:mc="http://schemas.openxmlformats.org/markup-compatibility/2006">
              <mc:Choice xmlns:v="urn:schemas-microsoft-com:vml" Requires="v">
                <p:oleObj spid="_x0000_s19458" name="公式" r:id="rId3" imgW="1257120" imgH="419040" progId="Equation.3">
                  <p:embed/>
                </p:oleObj>
              </mc:Choice>
              <mc:Fallback>
                <p:oleObj name="公式" r:id="rId3" imgW="1257120" imgH="419040" progId="Equation.3">
                  <p:embed/>
                  <p:pic>
                    <p:nvPicPr>
                      <p:cNvPr id="25605" name="Object 5">
                        <a:extLst>
                          <a:ext uri="{FF2B5EF4-FFF2-40B4-BE49-F238E27FC236}">
                            <a16:creationId xmlns:a16="http://schemas.microsoft.com/office/drawing/2014/main" id="{D5494333-6505-4435-90FB-CCF98F015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89138"/>
                        <a:ext cx="29686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AutoShape 6">
            <a:extLst>
              <a:ext uri="{FF2B5EF4-FFF2-40B4-BE49-F238E27FC236}">
                <a16:creationId xmlns:a16="http://schemas.microsoft.com/office/drawing/2014/main" id="{67B7353F-9A11-4E33-A778-FF18825EBC2D}"/>
              </a:ext>
            </a:extLst>
          </p:cNvPr>
          <p:cNvSpPr>
            <a:spLocks/>
          </p:cNvSpPr>
          <p:nvPr/>
        </p:nvSpPr>
        <p:spPr bwMode="auto">
          <a:xfrm>
            <a:off x="960438" y="2162175"/>
            <a:ext cx="227012" cy="2346325"/>
          </a:xfrm>
          <a:prstGeom prst="leftBrace">
            <a:avLst>
              <a:gd name="adj1" fmla="val 86131"/>
              <a:gd name="adj2" fmla="val 50000"/>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07" name="Object 7">
            <a:extLst>
              <a:ext uri="{FF2B5EF4-FFF2-40B4-BE49-F238E27FC236}">
                <a16:creationId xmlns:a16="http://schemas.microsoft.com/office/drawing/2014/main" id="{F790E1DD-D038-46E6-8C3D-A794A4EBC6FC}"/>
              </a:ext>
            </a:extLst>
          </p:cNvPr>
          <p:cNvGraphicFramePr>
            <a:graphicFrameLocks noChangeAspect="1"/>
          </p:cNvGraphicFramePr>
          <p:nvPr/>
        </p:nvGraphicFramePr>
        <p:xfrm>
          <a:off x="3708400" y="4652963"/>
          <a:ext cx="3616325" cy="1211262"/>
        </p:xfrm>
        <a:graphic>
          <a:graphicData uri="http://schemas.openxmlformats.org/presentationml/2006/ole">
            <mc:AlternateContent xmlns:mc="http://schemas.openxmlformats.org/markup-compatibility/2006">
              <mc:Choice xmlns:v="urn:schemas-microsoft-com:vml" Requires="v">
                <p:oleObj spid="_x0000_s19459" name="公式" r:id="rId5" imgW="1434960" imgH="482400" progId="Equation.3">
                  <p:embed/>
                </p:oleObj>
              </mc:Choice>
              <mc:Fallback>
                <p:oleObj name="公式" r:id="rId5" imgW="1434960" imgH="482400" progId="Equation.3">
                  <p:embed/>
                  <p:pic>
                    <p:nvPicPr>
                      <p:cNvPr id="25607" name="Object 7">
                        <a:extLst>
                          <a:ext uri="{FF2B5EF4-FFF2-40B4-BE49-F238E27FC236}">
                            <a16:creationId xmlns:a16="http://schemas.microsoft.com/office/drawing/2014/main" id="{F790E1DD-D038-46E6-8C3D-A794A4EBC6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652963"/>
                        <a:ext cx="36163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Text Box 9">
            <a:extLst>
              <a:ext uri="{FF2B5EF4-FFF2-40B4-BE49-F238E27FC236}">
                <a16:creationId xmlns:a16="http://schemas.microsoft.com/office/drawing/2014/main" id="{8CAE8B7F-F046-497B-A731-1CD9CAAF3F30}"/>
              </a:ext>
            </a:extLst>
          </p:cNvPr>
          <p:cNvSpPr txBox="1">
            <a:spLocks noChangeArrowheads="1"/>
          </p:cNvSpPr>
          <p:nvPr/>
        </p:nvSpPr>
        <p:spPr bwMode="auto">
          <a:xfrm>
            <a:off x="1258888" y="4076700"/>
            <a:ext cx="1617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bg1"/>
                </a:solidFill>
                <a:ea typeface="宋体" panose="02010600030101010101" pitchFamily="2" charset="-122"/>
              </a:rPr>
              <a:t>i</a:t>
            </a:r>
            <a:r>
              <a:rPr kumimoji="1" lang="en-US" altLang="zh-CN" sz="3200">
                <a:solidFill>
                  <a:schemeClr val="bg1"/>
                </a:solidFill>
                <a:ea typeface="宋体" panose="02010600030101010101" pitchFamily="2" charset="-122"/>
              </a:rPr>
              <a:t> =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2 </a:t>
            </a:r>
            <a:endParaRPr kumimoji="1" lang="en-US" altLang="zh-CN" sz="3200">
              <a:solidFill>
                <a:schemeClr val="bg1"/>
              </a:solidFill>
              <a:ea typeface="宋体" panose="02010600030101010101" pitchFamily="2" charset="-122"/>
            </a:endParaRPr>
          </a:p>
        </p:txBody>
      </p:sp>
      <p:sp>
        <p:nvSpPr>
          <p:cNvPr id="25610" name="Text Box 10">
            <a:extLst>
              <a:ext uri="{FF2B5EF4-FFF2-40B4-BE49-F238E27FC236}">
                <a16:creationId xmlns:a16="http://schemas.microsoft.com/office/drawing/2014/main" id="{699D0647-E47D-4ED1-A58D-6B159DFC12DA}"/>
              </a:ext>
            </a:extLst>
          </p:cNvPr>
          <p:cNvSpPr txBox="1">
            <a:spLocks noChangeArrowheads="1"/>
          </p:cNvSpPr>
          <p:nvPr/>
        </p:nvSpPr>
        <p:spPr bwMode="auto">
          <a:xfrm>
            <a:off x="323850" y="5084763"/>
            <a:ext cx="367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rIns="162000">
            <a:spAutoFit/>
          </a:bodyPr>
          <a:lstStyle/>
          <a:p>
            <a:r>
              <a:rPr kumimoji="1" lang="zh-CN" altLang="en-US" b="1">
                <a:latin typeface="楷体_GB2312" pitchFamily="49" charset="-122"/>
              </a:rPr>
              <a:t>解得</a:t>
            </a:r>
            <a:r>
              <a:rPr kumimoji="1" lang="en-US" altLang="zh-CN" i="1">
                <a:solidFill>
                  <a:schemeClr val="bg1"/>
                </a:solidFill>
              </a:rPr>
              <a:t>u</a:t>
            </a:r>
            <a:r>
              <a:rPr kumimoji="1" lang="en-US" altLang="zh-CN">
                <a:solidFill>
                  <a:schemeClr val="bg1"/>
                </a:solidFill>
              </a:rPr>
              <a:t>, </a:t>
            </a:r>
            <a:r>
              <a:rPr kumimoji="1" lang="en-US" altLang="zh-CN" i="1">
                <a:solidFill>
                  <a:schemeClr val="bg1"/>
                </a:solidFill>
              </a:rPr>
              <a:t>i</a:t>
            </a:r>
            <a:r>
              <a:rPr kumimoji="1" lang="en-US" altLang="zh-CN" b="1" i="1">
                <a:latin typeface="楷体_GB2312" pitchFamily="49" charset="-122"/>
              </a:rPr>
              <a:t> </a:t>
            </a:r>
            <a:r>
              <a:rPr kumimoji="1" lang="zh-CN" altLang="en-US" b="1">
                <a:latin typeface="楷体_GB2312" pitchFamily="49" charset="-122"/>
              </a:rPr>
              <a:t>的关系：</a:t>
            </a:r>
          </a:p>
        </p:txBody>
      </p:sp>
      <p:sp>
        <p:nvSpPr>
          <p:cNvPr id="25611" name="Text Box 11">
            <a:extLst>
              <a:ext uri="{FF2B5EF4-FFF2-40B4-BE49-F238E27FC236}">
                <a16:creationId xmlns:a16="http://schemas.microsoft.com/office/drawing/2014/main" id="{15E0DCEE-1B13-41A6-A85A-323E5A931BBA}"/>
              </a:ext>
            </a:extLst>
          </p:cNvPr>
          <p:cNvSpPr txBox="1">
            <a:spLocks noChangeArrowheads="1"/>
          </p:cNvSpPr>
          <p:nvPr/>
        </p:nvSpPr>
        <p:spPr bwMode="auto">
          <a:xfrm>
            <a:off x="539750" y="476250"/>
            <a:ext cx="410368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楷体_GB2312" pitchFamily="49" charset="-122"/>
              </a:rPr>
              <a:t>2. </a:t>
            </a:r>
            <a:r>
              <a:rPr kumimoji="1" lang="zh-CN" altLang="en-US" sz="3200" b="1">
                <a:solidFill>
                  <a:schemeClr val="bg1"/>
                </a:solidFill>
                <a:latin typeface="楷体_GB2312" pitchFamily="49" charset="-122"/>
              </a:rPr>
              <a:t>耦合电感的并联</a:t>
            </a:r>
          </a:p>
        </p:txBody>
      </p:sp>
      <p:graphicFrame>
        <p:nvGraphicFramePr>
          <p:cNvPr id="25647" name="Object 47">
            <a:extLst>
              <a:ext uri="{FF2B5EF4-FFF2-40B4-BE49-F238E27FC236}">
                <a16:creationId xmlns:a16="http://schemas.microsoft.com/office/drawing/2014/main" id="{2B16CFCA-63D8-475C-A8B5-31BAD2F497AE}"/>
              </a:ext>
            </a:extLst>
          </p:cNvPr>
          <p:cNvGraphicFramePr>
            <a:graphicFrameLocks noChangeAspect="1"/>
          </p:cNvGraphicFramePr>
          <p:nvPr/>
        </p:nvGraphicFramePr>
        <p:xfrm>
          <a:off x="1258888" y="2997200"/>
          <a:ext cx="3128962" cy="1019175"/>
        </p:xfrm>
        <a:graphic>
          <a:graphicData uri="http://schemas.openxmlformats.org/presentationml/2006/ole">
            <mc:AlternateContent xmlns:mc="http://schemas.openxmlformats.org/markup-compatibility/2006">
              <mc:Choice xmlns:v="urn:schemas-microsoft-com:vml" Requires="v">
                <p:oleObj spid="_x0000_s19460" name="公式" r:id="rId7" imgW="1282680" imgH="419040" progId="Equation.3">
                  <p:embed/>
                </p:oleObj>
              </mc:Choice>
              <mc:Fallback>
                <p:oleObj name="公式" r:id="rId7" imgW="1282680" imgH="419040" progId="Equation.3">
                  <p:embed/>
                  <p:pic>
                    <p:nvPicPr>
                      <p:cNvPr id="25647" name="Object 47">
                        <a:extLst>
                          <a:ext uri="{FF2B5EF4-FFF2-40B4-BE49-F238E27FC236}">
                            <a16:creationId xmlns:a16="http://schemas.microsoft.com/office/drawing/2014/main" id="{2B16CFCA-63D8-475C-A8B5-31BAD2F497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97200"/>
                        <a:ext cx="3128962"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53" name="Group 53">
            <a:extLst>
              <a:ext uri="{FF2B5EF4-FFF2-40B4-BE49-F238E27FC236}">
                <a16:creationId xmlns:a16="http://schemas.microsoft.com/office/drawing/2014/main" id="{4F0A9E60-D1A8-4188-8CB5-BBF5062A9EAC}"/>
              </a:ext>
            </a:extLst>
          </p:cNvPr>
          <p:cNvGrpSpPr>
            <a:grpSpLocks/>
          </p:cNvGrpSpPr>
          <p:nvPr/>
        </p:nvGrpSpPr>
        <p:grpSpPr bwMode="auto">
          <a:xfrm>
            <a:off x="8316913" y="6446838"/>
            <a:ext cx="792162" cy="366712"/>
            <a:chOff x="5193" y="4020"/>
            <a:chExt cx="499" cy="231"/>
          </a:xfrm>
        </p:grpSpPr>
        <p:pic>
          <p:nvPicPr>
            <p:cNvPr id="25654" name="Picture 54" descr="78900">
              <a:extLst>
                <a:ext uri="{FF2B5EF4-FFF2-40B4-BE49-F238E27FC236}">
                  <a16:creationId xmlns:a16="http://schemas.microsoft.com/office/drawing/2014/main" id="{1F5210B7-31A6-43FA-800C-495BA039BD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5655" name="Text Box 55">
              <a:hlinkClick r:id="" action="ppaction://hlinkshowjump?jump=nextslide"/>
              <a:extLst>
                <a:ext uri="{FF2B5EF4-FFF2-40B4-BE49-F238E27FC236}">
                  <a16:creationId xmlns:a16="http://schemas.microsoft.com/office/drawing/2014/main" id="{E7DF7F63-5222-40FF-86E5-35DF6F605AD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5656" name="Group 56">
            <a:extLst>
              <a:ext uri="{FF2B5EF4-FFF2-40B4-BE49-F238E27FC236}">
                <a16:creationId xmlns:a16="http://schemas.microsoft.com/office/drawing/2014/main" id="{F5058434-0F49-46A4-977E-D064066B0018}"/>
              </a:ext>
            </a:extLst>
          </p:cNvPr>
          <p:cNvGrpSpPr>
            <a:grpSpLocks/>
          </p:cNvGrpSpPr>
          <p:nvPr/>
        </p:nvGrpSpPr>
        <p:grpSpPr bwMode="auto">
          <a:xfrm>
            <a:off x="7453313" y="6446838"/>
            <a:ext cx="792162" cy="366712"/>
            <a:chOff x="4649" y="4020"/>
            <a:chExt cx="499" cy="231"/>
          </a:xfrm>
        </p:grpSpPr>
        <p:pic>
          <p:nvPicPr>
            <p:cNvPr id="25657" name="Picture 57" descr="78900">
              <a:extLst>
                <a:ext uri="{FF2B5EF4-FFF2-40B4-BE49-F238E27FC236}">
                  <a16:creationId xmlns:a16="http://schemas.microsoft.com/office/drawing/2014/main" id="{CE30B798-5A0F-4C64-8BF5-3D7A44498B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5658" name="Text Box 58">
              <a:hlinkClick r:id="" action="ppaction://hlinkshowjump?jump=previousslide"/>
              <a:extLst>
                <a:ext uri="{FF2B5EF4-FFF2-40B4-BE49-F238E27FC236}">
                  <a16:creationId xmlns:a16="http://schemas.microsoft.com/office/drawing/2014/main" id="{5127B0B9-BD4A-43DF-9169-0D7C2CFFCA6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5662" name="Group 62">
            <a:extLst>
              <a:ext uri="{FF2B5EF4-FFF2-40B4-BE49-F238E27FC236}">
                <a16:creationId xmlns:a16="http://schemas.microsoft.com/office/drawing/2014/main" id="{0D042321-78AE-45CC-A5D1-06A5FA07188B}"/>
              </a:ext>
            </a:extLst>
          </p:cNvPr>
          <p:cNvGrpSpPr>
            <a:grpSpLocks/>
          </p:cNvGrpSpPr>
          <p:nvPr/>
        </p:nvGrpSpPr>
        <p:grpSpPr bwMode="auto">
          <a:xfrm>
            <a:off x="4932363" y="404813"/>
            <a:ext cx="3454400" cy="2524125"/>
            <a:chOff x="930" y="1480"/>
            <a:chExt cx="2176" cy="1590"/>
          </a:xfrm>
        </p:grpSpPr>
        <p:sp>
          <p:nvSpPr>
            <p:cNvPr id="25663" name="Line 63">
              <a:extLst>
                <a:ext uri="{FF2B5EF4-FFF2-40B4-BE49-F238E27FC236}">
                  <a16:creationId xmlns:a16="http://schemas.microsoft.com/office/drawing/2014/main" id="{99D92977-C551-4050-B8FF-45D85C0D7FE5}"/>
                </a:ext>
              </a:extLst>
            </p:cNvPr>
            <p:cNvSpPr>
              <a:spLocks noChangeShapeType="1"/>
            </p:cNvSpPr>
            <p:nvPr/>
          </p:nvSpPr>
          <p:spPr bwMode="auto">
            <a:xfrm>
              <a:off x="2154" y="2614"/>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4" name="Line 64">
              <a:extLst>
                <a:ext uri="{FF2B5EF4-FFF2-40B4-BE49-F238E27FC236}">
                  <a16:creationId xmlns:a16="http://schemas.microsoft.com/office/drawing/2014/main" id="{B725D07C-F56D-4F1A-9204-7DA23439C106}"/>
                </a:ext>
              </a:extLst>
            </p:cNvPr>
            <p:cNvSpPr>
              <a:spLocks noChangeShapeType="1"/>
            </p:cNvSpPr>
            <p:nvPr/>
          </p:nvSpPr>
          <p:spPr bwMode="auto">
            <a:xfrm flipH="1">
              <a:off x="2154" y="1933"/>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5" name="Line 65">
              <a:extLst>
                <a:ext uri="{FF2B5EF4-FFF2-40B4-BE49-F238E27FC236}">
                  <a16:creationId xmlns:a16="http://schemas.microsoft.com/office/drawing/2014/main" id="{5F1AD7BB-6D8D-45B3-8CFE-FCCB66B892BD}"/>
                </a:ext>
              </a:extLst>
            </p:cNvPr>
            <p:cNvSpPr>
              <a:spLocks noChangeShapeType="1"/>
            </p:cNvSpPr>
            <p:nvPr/>
          </p:nvSpPr>
          <p:spPr bwMode="auto">
            <a:xfrm>
              <a:off x="2653" y="2614"/>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6" name="Line 66">
              <a:extLst>
                <a:ext uri="{FF2B5EF4-FFF2-40B4-BE49-F238E27FC236}">
                  <a16:creationId xmlns:a16="http://schemas.microsoft.com/office/drawing/2014/main" id="{A311542D-CE94-499B-922E-D538C742941E}"/>
                </a:ext>
              </a:extLst>
            </p:cNvPr>
            <p:cNvSpPr>
              <a:spLocks noChangeShapeType="1"/>
            </p:cNvSpPr>
            <p:nvPr/>
          </p:nvSpPr>
          <p:spPr bwMode="auto">
            <a:xfrm flipH="1">
              <a:off x="2653" y="1933"/>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7" name="Line 67">
              <a:extLst>
                <a:ext uri="{FF2B5EF4-FFF2-40B4-BE49-F238E27FC236}">
                  <a16:creationId xmlns:a16="http://schemas.microsoft.com/office/drawing/2014/main" id="{E4AEEDF6-9F76-4467-A33F-C5ACF60F11B4}"/>
                </a:ext>
              </a:extLst>
            </p:cNvPr>
            <p:cNvSpPr>
              <a:spLocks noChangeShapeType="1"/>
            </p:cNvSpPr>
            <p:nvPr/>
          </p:nvSpPr>
          <p:spPr bwMode="auto">
            <a:xfrm flipV="1">
              <a:off x="1020" y="1933"/>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8" name="Line 68">
              <a:extLst>
                <a:ext uri="{FF2B5EF4-FFF2-40B4-BE49-F238E27FC236}">
                  <a16:creationId xmlns:a16="http://schemas.microsoft.com/office/drawing/2014/main" id="{FE726255-4049-4A96-9AE6-8F640E7A448E}"/>
                </a:ext>
              </a:extLst>
            </p:cNvPr>
            <p:cNvSpPr>
              <a:spLocks noChangeShapeType="1"/>
            </p:cNvSpPr>
            <p:nvPr/>
          </p:nvSpPr>
          <p:spPr bwMode="auto">
            <a:xfrm>
              <a:off x="1065" y="3067"/>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9" name="Line 69">
              <a:extLst>
                <a:ext uri="{FF2B5EF4-FFF2-40B4-BE49-F238E27FC236}">
                  <a16:creationId xmlns:a16="http://schemas.microsoft.com/office/drawing/2014/main" id="{7AEE8B85-8786-45DD-A24C-BE3C214971E5}"/>
                </a:ext>
              </a:extLst>
            </p:cNvPr>
            <p:cNvSpPr>
              <a:spLocks noChangeShapeType="1"/>
            </p:cNvSpPr>
            <p:nvPr/>
          </p:nvSpPr>
          <p:spPr bwMode="auto">
            <a:xfrm>
              <a:off x="2064" y="2024"/>
              <a:ext cx="0" cy="24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0" name="Line 70">
              <a:extLst>
                <a:ext uri="{FF2B5EF4-FFF2-40B4-BE49-F238E27FC236}">
                  <a16:creationId xmlns:a16="http://schemas.microsoft.com/office/drawing/2014/main" id="{434E872A-FEA4-4A95-A7A9-0ED8CFFB48B1}"/>
                </a:ext>
              </a:extLst>
            </p:cNvPr>
            <p:cNvSpPr>
              <a:spLocks noChangeShapeType="1"/>
            </p:cNvSpPr>
            <p:nvPr/>
          </p:nvSpPr>
          <p:spPr bwMode="auto">
            <a:xfrm>
              <a:off x="2744" y="1979"/>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1" name="Text Box 71">
              <a:extLst>
                <a:ext uri="{FF2B5EF4-FFF2-40B4-BE49-F238E27FC236}">
                  <a16:creationId xmlns:a16="http://schemas.microsoft.com/office/drawing/2014/main" id="{F5331BD5-B7C5-4114-9C38-FCC5DDE20316}"/>
                </a:ext>
              </a:extLst>
            </p:cNvPr>
            <p:cNvSpPr txBox="1">
              <a:spLocks noChangeArrowheads="1"/>
            </p:cNvSpPr>
            <p:nvPr/>
          </p:nvSpPr>
          <p:spPr bwMode="auto">
            <a:xfrm>
              <a:off x="2109"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5672" name="Text Box 72">
              <a:extLst>
                <a:ext uri="{FF2B5EF4-FFF2-40B4-BE49-F238E27FC236}">
                  <a16:creationId xmlns:a16="http://schemas.microsoft.com/office/drawing/2014/main" id="{15F833D1-11E5-4C49-AC1E-53A06B30FF26}"/>
                </a:ext>
              </a:extLst>
            </p:cNvPr>
            <p:cNvSpPr txBox="1">
              <a:spLocks noChangeArrowheads="1"/>
            </p:cNvSpPr>
            <p:nvPr/>
          </p:nvSpPr>
          <p:spPr bwMode="auto">
            <a:xfrm>
              <a:off x="2426" y="2024"/>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5673" name="Text Box 73">
              <a:extLst>
                <a:ext uri="{FF2B5EF4-FFF2-40B4-BE49-F238E27FC236}">
                  <a16:creationId xmlns:a16="http://schemas.microsoft.com/office/drawing/2014/main" id="{3A6778B5-AA89-42E0-8E7F-587FACA1DD0A}"/>
                </a:ext>
              </a:extLst>
            </p:cNvPr>
            <p:cNvSpPr txBox="1">
              <a:spLocks noChangeArrowheads="1"/>
            </p:cNvSpPr>
            <p:nvPr/>
          </p:nvSpPr>
          <p:spPr bwMode="auto">
            <a:xfrm>
              <a:off x="2290" y="1525"/>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5674" name="Text Box 74">
              <a:extLst>
                <a:ext uri="{FF2B5EF4-FFF2-40B4-BE49-F238E27FC236}">
                  <a16:creationId xmlns:a16="http://schemas.microsoft.com/office/drawing/2014/main" id="{DB070688-6086-4F75-B45D-2095AD85CB8E}"/>
                </a:ext>
              </a:extLst>
            </p:cNvPr>
            <p:cNvSpPr txBox="1">
              <a:spLocks noChangeArrowheads="1"/>
            </p:cNvSpPr>
            <p:nvPr/>
          </p:nvSpPr>
          <p:spPr bwMode="auto">
            <a:xfrm>
              <a:off x="2789" y="1933"/>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5675" name="Text Box 75">
              <a:extLst>
                <a:ext uri="{FF2B5EF4-FFF2-40B4-BE49-F238E27FC236}">
                  <a16:creationId xmlns:a16="http://schemas.microsoft.com/office/drawing/2014/main" id="{E4CDABA3-E406-4878-B235-51BE8DBA2052}"/>
                </a:ext>
              </a:extLst>
            </p:cNvPr>
            <p:cNvSpPr txBox="1">
              <a:spLocks noChangeArrowheads="1"/>
            </p:cNvSpPr>
            <p:nvPr/>
          </p:nvSpPr>
          <p:spPr bwMode="auto">
            <a:xfrm>
              <a:off x="1791" y="1933"/>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5676" name="Text Box 76">
              <a:extLst>
                <a:ext uri="{FF2B5EF4-FFF2-40B4-BE49-F238E27FC236}">
                  <a16:creationId xmlns:a16="http://schemas.microsoft.com/office/drawing/2014/main" id="{86033403-950C-4C27-BAA9-DB9E458F87B4}"/>
                </a:ext>
              </a:extLst>
            </p:cNvPr>
            <p:cNvSpPr txBox="1">
              <a:spLocks noChangeArrowheads="1"/>
            </p:cNvSpPr>
            <p:nvPr/>
          </p:nvSpPr>
          <p:spPr bwMode="auto">
            <a:xfrm>
              <a:off x="1791"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5677" name="Text Box 77">
              <a:extLst>
                <a:ext uri="{FF2B5EF4-FFF2-40B4-BE49-F238E27FC236}">
                  <a16:creationId xmlns:a16="http://schemas.microsoft.com/office/drawing/2014/main" id="{32D34EAB-5A4F-4C7C-BAD5-A92DE459D5D7}"/>
                </a:ext>
              </a:extLst>
            </p:cNvPr>
            <p:cNvSpPr txBox="1">
              <a:spLocks noChangeArrowheads="1"/>
            </p:cNvSpPr>
            <p:nvPr/>
          </p:nvSpPr>
          <p:spPr bwMode="auto">
            <a:xfrm>
              <a:off x="2789" y="234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5678" name="Text Box 78">
              <a:extLst>
                <a:ext uri="{FF2B5EF4-FFF2-40B4-BE49-F238E27FC236}">
                  <a16:creationId xmlns:a16="http://schemas.microsoft.com/office/drawing/2014/main" id="{91FC90E4-F8DB-43DB-97F1-C93669D637E3}"/>
                </a:ext>
              </a:extLst>
            </p:cNvPr>
            <p:cNvSpPr txBox="1">
              <a:spLocks noChangeArrowheads="1"/>
            </p:cNvSpPr>
            <p:nvPr/>
          </p:nvSpPr>
          <p:spPr bwMode="auto">
            <a:xfrm>
              <a:off x="930" y="23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p>
          </p:txBody>
        </p:sp>
        <p:sp>
          <p:nvSpPr>
            <p:cNvPr id="25679" name="Text Box 79">
              <a:extLst>
                <a:ext uri="{FF2B5EF4-FFF2-40B4-BE49-F238E27FC236}">
                  <a16:creationId xmlns:a16="http://schemas.microsoft.com/office/drawing/2014/main" id="{9F6D451B-FCA9-43B9-8838-E6A9B07536CA}"/>
                </a:ext>
              </a:extLst>
            </p:cNvPr>
            <p:cNvSpPr txBox="1">
              <a:spLocks noChangeArrowheads="1"/>
            </p:cNvSpPr>
            <p:nvPr/>
          </p:nvSpPr>
          <p:spPr bwMode="auto">
            <a:xfrm>
              <a:off x="1111" y="1480"/>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p>
          </p:txBody>
        </p:sp>
        <p:sp>
          <p:nvSpPr>
            <p:cNvPr id="25680" name="Line 80">
              <a:extLst>
                <a:ext uri="{FF2B5EF4-FFF2-40B4-BE49-F238E27FC236}">
                  <a16:creationId xmlns:a16="http://schemas.microsoft.com/office/drawing/2014/main" id="{3BD41CA3-8762-4C3E-9B99-88475315D855}"/>
                </a:ext>
              </a:extLst>
            </p:cNvPr>
            <p:cNvSpPr>
              <a:spLocks noChangeShapeType="1"/>
            </p:cNvSpPr>
            <p:nvPr/>
          </p:nvSpPr>
          <p:spPr bwMode="auto">
            <a:xfrm>
              <a:off x="1066" y="1842"/>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1" name="Oval 81">
              <a:extLst>
                <a:ext uri="{FF2B5EF4-FFF2-40B4-BE49-F238E27FC236}">
                  <a16:creationId xmlns:a16="http://schemas.microsoft.com/office/drawing/2014/main" id="{4A16E94E-D20E-418A-B20E-9456C874B010}"/>
                </a:ext>
              </a:extLst>
            </p:cNvPr>
            <p:cNvSpPr>
              <a:spLocks noChangeArrowheads="1"/>
            </p:cNvSpPr>
            <p:nvPr/>
          </p:nvSpPr>
          <p:spPr bwMode="auto">
            <a:xfrm>
              <a:off x="975" y="1931"/>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2" name="Arc 82">
              <a:extLst>
                <a:ext uri="{FF2B5EF4-FFF2-40B4-BE49-F238E27FC236}">
                  <a16:creationId xmlns:a16="http://schemas.microsoft.com/office/drawing/2014/main" id="{215898A2-4F0B-4944-B478-378879816E67}"/>
                </a:ext>
              </a:extLst>
            </p:cNvPr>
            <p:cNvSpPr>
              <a:spLocks/>
            </p:cNvSpPr>
            <p:nvPr/>
          </p:nvSpPr>
          <p:spPr bwMode="auto">
            <a:xfrm rot="10800000" flipV="1">
              <a:off x="2189" y="1729"/>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3" name="Text Box 83">
              <a:extLst>
                <a:ext uri="{FF2B5EF4-FFF2-40B4-BE49-F238E27FC236}">
                  <a16:creationId xmlns:a16="http://schemas.microsoft.com/office/drawing/2014/main" id="{BD34B532-E48D-452B-B074-7ED1437E776B}"/>
                </a:ext>
              </a:extLst>
            </p:cNvPr>
            <p:cNvSpPr txBox="1">
              <a:spLocks noChangeArrowheads="1"/>
            </p:cNvSpPr>
            <p:nvPr/>
          </p:nvSpPr>
          <p:spPr bwMode="auto">
            <a:xfrm>
              <a:off x="930"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5684" name="Text Box 84">
              <a:extLst>
                <a:ext uri="{FF2B5EF4-FFF2-40B4-BE49-F238E27FC236}">
                  <a16:creationId xmlns:a16="http://schemas.microsoft.com/office/drawing/2014/main" id="{574BA730-BE24-4B68-A500-40F764337941}"/>
                </a:ext>
              </a:extLst>
            </p:cNvPr>
            <p:cNvSpPr txBox="1">
              <a:spLocks noChangeArrowheads="1"/>
            </p:cNvSpPr>
            <p:nvPr/>
          </p:nvSpPr>
          <p:spPr bwMode="auto">
            <a:xfrm>
              <a:off x="930"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5685" name="Arc 85">
              <a:extLst>
                <a:ext uri="{FF2B5EF4-FFF2-40B4-BE49-F238E27FC236}">
                  <a16:creationId xmlns:a16="http://schemas.microsoft.com/office/drawing/2014/main" id="{D26AF937-820A-46E0-87E0-5C6E84CBD14A}"/>
                </a:ext>
              </a:extLst>
            </p:cNvPr>
            <p:cNvSpPr>
              <a:spLocks/>
            </p:cNvSpPr>
            <p:nvPr/>
          </p:nvSpPr>
          <p:spPr bwMode="auto">
            <a:xfrm rot="-10800000" flipH="1" flipV="1">
              <a:off x="2482" y="1732"/>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6" name="Oval 86">
              <a:extLst>
                <a:ext uri="{FF2B5EF4-FFF2-40B4-BE49-F238E27FC236}">
                  <a16:creationId xmlns:a16="http://schemas.microsoft.com/office/drawing/2014/main" id="{F8365ACC-3058-41E7-AE9D-35EB6D453ABF}"/>
                </a:ext>
              </a:extLst>
            </p:cNvPr>
            <p:cNvSpPr>
              <a:spLocks noChangeArrowheads="1"/>
            </p:cNvSpPr>
            <p:nvPr/>
          </p:nvSpPr>
          <p:spPr bwMode="auto">
            <a:xfrm>
              <a:off x="1020" y="3022"/>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87" name="Group 87">
              <a:extLst>
                <a:ext uri="{FF2B5EF4-FFF2-40B4-BE49-F238E27FC236}">
                  <a16:creationId xmlns:a16="http://schemas.microsoft.com/office/drawing/2014/main" id="{192F7089-5F65-4BD6-9550-04A495DD6FED}"/>
                </a:ext>
              </a:extLst>
            </p:cNvPr>
            <p:cNvGrpSpPr>
              <a:grpSpLocks/>
            </p:cNvGrpSpPr>
            <p:nvPr/>
          </p:nvGrpSpPr>
          <p:grpSpPr bwMode="auto">
            <a:xfrm>
              <a:off x="2653" y="2251"/>
              <a:ext cx="91" cy="363"/>
              <a:chOff x="2744" y="2931"/>
              <a:chExt cx="57" cy="283"/>
            </a:xfrm>
          </p:grpSpPr>
          <p:sp>
            <p:nvSpPr>
              <p:cNvPr id="25688" name="Arc 88">
                <a:extLst>
                  <a:ext uri="{FF2B5EF4-FFF2-40B4-BE49-F238E27FC236}">
                    <a16:creationId xmlns:a16="http://schemas.microsoft.com/office/drawing/2014/main" id="{7A38D07E-8F04-40FE-966E-F92594D63BE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9" name="Arc 89">
                <a:extLst>
                  <a:ext uri="{FF2B5EF4-FFF2-40B4-BE49-F238E27FC236}">
                    <a16:creationId xmlns:a16="http://schemas.microsoft.com/office/drawing/2014/main" id="{15EA0CC4-F5D9-4A61-9AED-656739BD8DE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0" name="Arc 90">
                <a:extLst>
                  <a:ext uri="{FF2B5EF4-FFF2-40B4-BE49-F238E27FC236}">
                    <a16:creationId xmlns:a16="http://schemas.microsoft.com/office/drawing/2014/main" id="{916416B7-29D1-4D40-8367-31AA8230577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91" name="Group 91">
              <a:extLst>
                <a:ext uri="{FF2B5EF4-FFF2-40B4-BE49-F238E27FC236}">
                  <a16:creationId xmlns:a16="http://schemas.microsoft.com/office/drawing/2014/main" id="{C112EDB4-9790-450D-9BCF-40912F2FC91D}"/>
                </a:ext>
              </a:extLst>
            </p:cNvPr>
            <p:cNvGrpSpPr>
              <a:grpSpLocks/>
            </p:cNvGrpSpPr>
            <p:nvPr/>
          </p:nvGrpSpPr>
          <p:grpSpPr bwMode="auto">
            <a:xfrm>
              <a:off x="2154" y="2251"/>
              <a:ext cx="91" cy="363"/>
              <a:chOff x="2744" y="2931"/>
              <a:chExt cx="57" cy="283"/>
            </a:xfrm>
          </p:grpSpPr>
          <p:sp>
            <p:nvSpPr>
              <p:cNvPr id="25692" name="Arc 92">
                <a:extLst>
                  <a:ext uri="{FF2B5EF4-FFF2-40B4-BE49-F238E27FC236}">
                    <a16:creationId xmlns:a16="http://schemas.microsoft.com/office/drawing/2014/main" id="{A097E781-D249-4EF6-8C63-B1892F43D5F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3" name="Arc 93">
                <a:extLst>
                  <a:ext uri="{FF2B5EF4-FFF2-40B4-BE49-F238E27FC236}">
                    <a16:creationId xmlns:a16="http://schemas.microsoft.com/office/drawing/2014/main" id="{55469D43-56A3-4136-B014-32A2FFF9145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4" name="Arc 94">
                <a:extLst>
                  <a:ext uri="{FF2B5EF4-FFF2-40B4-BE49-F238E27FC236}">
                    <a16:creationId xmlns:a16="http://schemas.microsoft.com/office/drawing/2014/main" id="{DBD45C87-B2B9-4E06-975C-6F3CE533DC4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698" name="Group 98">
            <a:extLst>
              <a:ext uri="{FF2B5EF4-FFF2-40B4-BE49-F238E27FC236}">
                <a16:creationId xmlns:a16="http://schemas.microsoft.com/office/drawing/2014/main" id="{1D2EA1BD-A710-4C0F-AF24-440E47E97582}"/>
              </a:ext>
            </a:extLst>
          </p:cNvPr>
          <p:cNvGrpSpPr>
            <a:grpSpLocks/>
          </p:cNvGrpSpPr>
          <p:nvPr/>
        </p:nvGrpSpPr>
        <p:grpSpPr bwMode="auto">
          <a:xfrm>
            <a:off x="6588125" y="6446838"/>
            <a:ext cx="792163" cy="366712"/>
            <a:chOff x="4649" y="4020"/>
            <a:chExt cx="499" cy="231"/>
          </a:xfrm>
        </p:grpSpPr>
        <p:pic>
          <p:nvPicPr>
            <p:cNvPr id="25699" name="Picture 99" descr="78900">
              <a:extLst>
                <a:ext uri="{FF2B5EF4-FFF2-40B4-BE49-F238E27FC236}">
                  <a16:creationId xmlns:a16="http://schemas.microsoft.com/office/drawing/2014/main" id="{EF1D9C2E-1515-4D17-9B1C-0B3A586DFA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5700" name="Text Box 100">
              <a:hlinkClick r:id="" action="ppaction://hlinkshowjump?jump=firstslide"/>
              <a:extLst>
                <a:ext uri="{FF2B5EF4-FFF2-40B4-BE49-F238E27FC236}">
                  <a16:creationId xmlns:a16="http://schemas.microsoft.com/office/drawing/2014/main" id="{B74B11DF-09BE-446E-8F99-867C303B0F3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a:extLst>
              <a:ext uri="{FF2B5EF4-FFF2-40B4-BE49-F238E27FC236}">
                <a16:creationId xmlns:a16="http://schemas.microsoft.com/office/drawing/2014/main" id="{8A611612-245B-4608-B33E-DD7E9BCD6941}"/>
              </a:ext>
            </a:extLst>
          </p:cNvPr>
          <p:cNvSpPr txBox="1">
            <a:spLocks noChangeArrowheads="1"/>
          </p:cNvSpPr>
          <p:nvPr/>
        </p:nvSpPr>
        <p:spPr bwMode="auto">
          <a:xfrm>
            <a:off x="338138" y="4302125"/>
            <a:ext cx="381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latin typeface="楷体_GB2312" pitchFamily="49" charset="-122"/>
              </a:rPr>
              <a:t>如全耦合：</a:t>
            </a:r>
            <a:r>
              <a:rPr kumimoji="1" lang="en-US" altLang="zh-CN" sz="3600" i="1" dirty="0">
                <a:solidFill>
                  <a:schemeClr val="bg1"/>
                </a:solidFill>
              </a:rPr>
              <a:t>L</a:t>
            </a:r>
            <a:r>
              <a:rPr kumimoji="1" lang="en-US" altLang="zh-CN" sz="3600" baseline="-25000" dirty="0">
                <a:solidFill>
                  <a:schemeClr val="bg1"/>
                </a:solidFill>
              </a:rPr>
              <a:t>1</a:t>
            </a:r>
            <a:r>
              <a:rPr kumimoji="1" lang="en-US" altLang="zh-CN" sz="3600" i="1" dirty="0">
                <a:solidFill>
                  <a:schemeClr val="bg1"/>
                </a:solidFill>
              </a:rPr>
              <a:t>L</a:t>
            </a:r>
            <a:r>
              <a:rPr kumimoji="1" lang="en-US" altLang="zh-CN" sz="3600" baseline="-25000" dirty="0">
                <a:solidFill>
                  <a:schemeClr val="bg1"/>
                </a:solidFill>
              </a:rPr>
              <a:t>2</a:t>
            </a:r>
            <a:r>
              <a:rPr kumimoji="1" lang="en-US" altLang="zh-CN" sz="3600" dirty="0">
                <a:solidFill>
                  <a:schemeClr val="bg1"/>
                </a:solidFill>
              </a:rPr>
              <a:t>=</a:t>
            </a:r>
            <a:r>
              <a:rPr kumimoji="1" lang="en-US" altLang="zh-CN" sz="3600" i="1" dirty="0">
                <a:solidFill>
                  <a:schemeClr val="bg1"/>
                </a:solidFill>
              </a:rPr>
              <a:t>M</a:t>
            </a:r>
            <a:r>
              <a:rPr kumimoji="1" lang="en-US" altLang="zh-CN" sz="3600" baseline="30000" dirty="0">
                <a:solidFill>
                  <a:schemeClr val="bg1"/>
                </a:solidFill>
              </a:rPr>
              <a:t>2</a:t>
            </a:r>
            <a:endParaRPr kumimoji="1" lang="en-US" altLang="zh-CN" sz="3600" dirty="0">
              <a:solidFill>
                <a:schemeClr val="bg1"/>
              </a:solidFill>
            </a:endParaRPr>
          </a:p>
        </p:txBody>
      </p:sp>
      <p:sp>
        <p:nvSpPr>
          <p:cNvPr id="24581" name="Text Box 5">
            <a:extLst>
              <a:ext uri="{FF2B5EF4-FFF2-40B4-BE49-F238E27FC236}">
                <a16:creationId xmlns:a16="http://schemas.microsoft.com/office/drawing/2014/main" id="{461CCAB2-2FC1-401F-8449-F6BCB830A7BA}"/>
              </a:ext>
            </a:extLst>
          </p:cNvPr>
          <p:cNvSpPr txBox="1">
            <a:spLocks noChangeArrowheads="1"/>
          </p:cNvSpPr>
          <p:nvPr/>
        </p:nvSpPr>
        <p:spPr bwMode="auto">
          <a:xfrm>
            <a:off x="4154488" y="4306094"/>
            <a:ext cx="4422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t>当</a:t>
            </a:r>
            <a:r>
              <a:rPr kumimoji="1" lang="zh-CN" altLang="en-US" b="1" dirty="0">
                <a:ea typeface="宋体" panose="02010600030101010101" pitchFamily="2" charset="-122"/>
              </a:rPr>
              <a:t>  </a:t>
            </a:r>
            <a:r>
              <a:rPr kumimoji="1" lang="en-US" altLang="zh-CN" sz="3200" i="1" dirty="0">
                <a:solidFill>
                  <a:schemeClr val="bg1"/>
                </a:solidFill>
                <a:ea typeface="宋体" panose="02010600030101010101" pitchFamily="2" charset="-122"/>
              </a:rPr>
              <a:t>L</a:t>
            </a:r>
            <a:r>
              <a:rPr kumimoji="1" lang="en-US" altLang="zh-CN" sz="3200" baseline="-25000" dirty="0">
                <a:solidFill>
                  <a:schemeClr val="bg1"/>
                </a:solidFill>
                <a:ea typeface="宋体" panose="02010600030101010101" pitchFamily="2" charset="-122"/>
              </a:rPr>
              <a:t>1</a:t>
            </a:r>
            <a:r>
              <a:rPr kumimoji="1" lang="en-US" altLang="zh-CN" sz="3200" dirty="0">
                <a:solidFill>
                  <a:schemeClr val="bg1"/>
                </a:solidFill>
                <a:ea typeface="宋体" panose="02010600030101010101" pitchFamily="2" charset="-122"/>
                <a:sym typeface="Symbol" panose="05050102010706020507" pitchFamily="18" charset="2"/>
              </a:rPr>
              <a:t></a:t>
            </a:r>
            <a:r>
              <a:rPr kumimoji="1" lang="en-US" altLang="zh-CN" sz="3200" i="1" dirty="0">
                <a:solidFill>
                  <a:schemeClr val="bg1"/>
                </a:solidFill>
                <a:ea typeface="宋体" panose="02010600030101010101" pitchFamily="2" charset="-122"/>
              </a:rPr>
              <a:t>L</a:t>
            </a:r>
            <a:r>
              <a:rPr kumimoji="1" lang="en-US" altLang="zh-CN" sz="3200" baseline="-25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rPr>
              <a:t>  </a:t>
            </a:r>
            <a:r>
              <a:rPr kumimoji="1" lang="zh-CN" altLang="en-US" sz="3200" dirty="0">
                <a:solidFill>
                  <a:schemeClr val="bg1"/>
                </a:solidFill>
                <a:ea typeface="宋体" panose="02010600030101010101" pitchFamily="2" charset="-122"/>
              </a:rPr>
              <a:t>，</a:t>
            </a:r>
            <a:r>
              <a:rPr kumimoji="1" lang="en-US" altLang="zh-CN" sz="3200" i="1" dirty="0" err="1">
                <a:solidFill>
                  <a:schemeClr val="bg1"/>
                </a:solidFill>
                <a:ea typeface="宋体" panose="02010600030101010101" pitchFamily="2" charset="-122"/>
              </a:rPr>
              <a:t>L</a:t>
            </a:r>
            <a:r>
              <a:rPr kumimoji="1" lang="en-US" altLang="zh-CN" sz="3200" baseline="-25000" dirty="0" err="1">
                <a:solidFill>
                  <a:schemeClr val="bg1"/>
                </a:solidFill>
                <a:ea typeface="宋体" panose="02010600030101010101" pitchFamily="2" charset="-122"/>
              </a:rPr>
              <a:t>eq</a:t>
            </a:r>
            <a:r>
              <a:rPr kumimoji="1" lang="en-US" altLang="zh-CN" sz="3200" dirty="0">
                <a:solidFill>
                  <a:schemeClr val="bg1"/>
                </a:solidFill>
                <a:ea typeface="宋体" panose="02010600030101010101" pitchFamily="2" charset="-122"/>
              </a:rPr>
              <a:t>=0</a:t>
            </a:r>
            <a:r>
              <a:rPr kumimoji="1" lang="en-US" altLang="zh-CN" b="1" dirty="0">
                <a:ea typeface="宋体" panose="02010600030101010101" pitchFamily="2" charset="-122"/>
              </a:rPr>
              <a:t>  </a:t>
            </a:r>
            <a:r>
              <a:rPr kumimoji="1" lang="en-US" altLang="zh-CN" b="1" dirty="0">
                <a:latin typeface="楷体_GB2312" pitchFamily="49" charset="-122"/>
              </a:rPr>
              <a:t>(</a:t>
            </a:r>
            <a:r>
              <a:rPr kumimoji="1" lang="zh-CN" altLang="en-US" b="1" dirty="0">
                <a:latin typeface="楷体_GB2312" pitchFamily="49" charset="-122"/>
              </a:rPr>
              <a:t>短路</a:t>
            </a:r>
            <a:r>
              <a:rPr kumimoji="1" lang="en-US" altLang="zh-CN" b="1" dirty="0">
                <a:latin typeface="仿宋_GB2312" pitchFamily="49" charset="-122"/>
                <a:ea typeface="仿宋_GB2312" pitchFamily="49" charset="-122"/>
              </a:rPr>
              <a:t>)</a:t>
            </a:r>
          </a:p>
        </p:txBody>
      </p:sp>
      <p:sp>
        <p:nvSpPr>
          <p:cNvPr id="24582" name="Text Box 6">
            <a:extLst>
              <a:ext uri="{FF2B5EF4-FFF2-40B4-BE49-F238E27FC236}">
                <a16:creationId xmlns:a16="http://schemas.microsoft.com/office/drawing/2014/main" id="{DFE4F9DB-26D5-41EB-B782-93340E3597C8}"/>
              </a:ext>
            </a:extLst>
          </p:cNvPr>
          <p:cNvSpPr txBox="1">
            <a:spLocks noChangeArrowheads="1"/>
          </p:cNvSpPr>
          <p:nvPr/>
        </p:nvSpPr>
        <p:spPr bwMode="auto">
          <a:xfrm>
            <a:off x="179388" y="5084763"/>
            <a:ext cx="868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当  </a:t>
            </a:r>
            <a:r>
              <a:rPr kumimoji="1" lang="en-US" altLang="zh-CN" sz="3200" i="1">
                <a:solidFill>
                  <a:schemeClr val="bg1"/>
                </a:solidFill>
                <a:ea typeface="宋体" panose="02010600030101010101" pitchFamily="2" charset="-122"/>
              </a:rPr>
              <a:t>L</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L</a:t>
            </a:r>
            <a:r>
              <a:rPr kumimoji="1" lang="en-US" altLang="zh-CN" sz="3200" baseline="-25000">
                <a:solidFill>
                  <a:schemeClr val="bg1"/>
                </a:solidFill>
                <a:ea typeface="宋体" panose="02010600030101010101" pitchFamily="2" charset="-122"/>
              </a:rPr>
              <a:t>2</a:t>
            </a: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L</a:t>
            </a:r>
            <a:r>
              <a:rPr kumimoji="1" lang="en-US" altLang="zh-CN" sz="3200">
                <a:solidFill>
                  <a:schemeClr val="bg1"/>
                </a:solidFill>
                <a:ea typeface="宋体" panose="02010600030101010101" pitchFamily="2" charset="-122"/>
              </a:rPr>
              <a:t> </a:t>
            </a:r>
            <a:r>
              <a:rPr kumimoji="1" lang="zh-CN" altLang="en-US"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L</a:t>
            </a:r>
            <a:r>
              <a:rPr kumimoji="1" lang="en-US" altLang="zh-CN" sz="3200" baseline="-25000">
                <a:solidFill>
                  <a:schemeClr val="bg1"/>
                </a:solidFill>
                <a:ea typeface="宋体" panose="02010600030101010101" pitchFamily="2" charset="-122"/>
              </a:rPr>
              <a:t>eq</a:t>
            </a:r>
            <a:r>
              <a:rPr kumimoji="1" lang="en-US" altLang="zh-CN" sz="3200">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L</a:t>
            </a:r>
            <a:r>
              <a:rPr kumimoji="1" lang="en-US" altLang="zh-CN" b="1" i="1">
                <a:ea typeface="宋体" panose="02010600030101010101" pitchFamily="2" charset="-122"/>
              </a:rPr>
              <a:t> </a:t>
            </a:r>
            <a:r>
              <a:rPr kumimoji="1" lang="en-US" altLang="zh-CN" b="1">
                <a:latin typeface="楷体_GB2312" pitchFamily="49" charset="-122"/>
              </a:rPr>
              <a:t>(</a:t>
            </a:r>
            <a:r>
              <a:rPr kumimoji="1" lang="zh-CN" altLang="en-US" b="1">
                <a:latin typeface="楷体_GB2312" pitchFamily="49" charset="-122"/>
              </a:rPr>
              <a:t>相当于导线加粗，电感不变</a:t>
            </a:r>
            <a:r>
              <a:rPr kumimoji="1" lang="en-US" altLang="zh-CN" b="1">
                <a:latin typeface="楷体_GB2312" pitchFamily="49" charset="-122"/>
              </a:rPr>
              <a:t>)</a:t>
            </a:r>
            <a:r>
              <a:rPr kumimoji="1" lang="en-US" altLang="zh-CN" b="1">
                <a:ea typeface="宋体" panose="02010600030101010101" pitchFamily="2" charset="-122"/>
              </a:rPr>
              <a:t> </a:t>
            </a:r>
          </a:p>
        </p:txBody>
      </p:sp>
      <p:sp>
        <p:nvSpPr>
          <p:cNvPr id="24636" name="Text Box 60">
            <a:extLst>
              <a:ext uri="{FF2B5EF4-FFF2-40B4-BE49-F238E27FC236}">
                <a16:creationId xmlns:a16="http://schemas.microsoft.com/office/drawing/2014/main" id="{AFA85C23-A4C0-402A-855F-87410C26B6DD}"/>
              </a:ext>
            </a:extLst>
          </p:cNvPr>
          <p:cNvSpPr txBox="1">
            <a:spLocks noChangeArrowheads="1"/>
          </p:cNvSpPr>
          <p:nvPr/>
        </p:nvSpPr>
        <p:spPr bwMode="auto">
          <a:xfrm>
            <a:off x="611188" y="836613"/>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等效电感：</a:t>
            </a:r>
          </a:p>
        </p:txBody>
      </p:sp>
      <p:graphicFrame>
        <p:nvGraphicFramePr>
          <p:cNvPr id="24637" name="Object 61">
            <a:extLst>
              <a:ext uri="{FF2B5EF4-FFF2-40B4-BE49-F238E27FC236}">
                <a16:creationId xmlns:a16="http://schemas.microsoft.com/office/drawing/2014/main" id="{CF27AA75-EF82-45C0-B62B-590CCD23BFCF}"/>
              </a:ext>
            </a:extLst>
          </p:cNvPr>
          <p:cNvGraphicFramePr>
            <a:graphicFrameLocks noChangeAspect="1"/>
          </p:cNvGraphicFramePr>
          <p:nvPr/>
        </p:nvGraphicFramePr>
        <p:xfrm>
          <a:off x="2916238" y="549275"/>
          <a:ext cx="4824412" cy="1376363"/>
        </p:xfrm>
        <a:graphic>
          <a:graphicData uri="http://schemas.openxmlformats.org/presentationml/2006/ole">
            <mc:AlternateContent xmlns:mc="http://schemas.openxmlformats.org/markup-compatibility/2006">
              <mc:Choice xmlns:v="urn:schemas-microsoft-com:vml" Requires="v">
                <p:oleObj spid="_x0000_s20482" name="公式" r:id="rId4" imgW="1688760" imgH="482400" progId="Equation.3">
                  <p:embed/>
                </p:oleObj>
              </mc:Choice>
              <mc:Fallback>
                <p:oleObj name="公式" r:id="rId4" imgW="1688760" imgH="482400" progId="Equation.3">
                  <p:embed/>
                  <p:pic>
                    <p:nvPicPr>
                      <p:cNvPr id="24637" name="Object 61">
                        <a:extLst>
                          <a:ext uri="{FF2B5EF4-FFF2-40B4-BE49-F238E27FC236}">
                            <a16:creationId xmlns:a16="http://schemas.microsoft.com/office/drawing/2014/main" id="{CF27AA75-EF82-45C0-B62B-590CCD23BF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549275"/>
                        <a:ext cx="4824412" cy="137636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4" name="AutoShape 98" descr="羊皮纸">
            <a:extLst>
              <a:ext uri="{FF2B5EF4-FFF2-40B4-BE49-F238E27FC236}">
                <a16:creationId xmlns:a16="http://schemas.microsoft.com/office/drawing/2014/main" id="{14CBAFAF-730D-4448-83D6-1A78F35BEA16}"/>
              </a:ext>
            </a:extLst>
          </p:cNvPr>
          <p:cNvSpPr>
            <a:spLocks noChangeArrowheads="1"/>
          </p:cNvSpPr>
          <p:nvPr/>
        </p:nvSpPr>
        <p:spPr bwMode="auto">
          <a:xfrm flipH="1">
            <a:off x="1979613" y="2420938"/>
            <a:ext cx="2663825" cy="647700"/>
          </a:xfrm>
          <a:prstGeom prst="wedgeRoundRectCallout">
            <a:avLst>
              <a:gd name="adj1" fmla="val -82898"/>
              <a:gd name="adj2" fmla="val 19852"/>
              <a:gd name="adj3" fmla="val 16667"/>
            </a:avLst>
          </a:prstGeom>
          <a:blipFill dpi="0" rotWithShape="1">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1"/>
                </a:solidFill>
                <a:latin typeface="Arial" panose="020B0604020202020204" pitchFamily="34" charset="0"/>
              </a:rPr>
              <a:t>去耦等效电路</a:t>
            </a:r>
          </a:p>
        </p:txBody>
      </p:sp>
      <p:grpSp>
        <p:nvGrpSpPr>
          <p:cNvPr id="24676" name="Group 100">
            <a:extLst>
              <a:ext uri="{FF2B5EF4-FFF2-40B4-BE49-F238E27FC236}">
                <a16:creationId xmlns:a16="http://schemas.microsoft.com/office/drawing/2014/main" id="{9CA8D8B4-E240-495E-8DF7-AFE762D9F2C8}"/>
              </a:ext>
            </a:extLst>
          </p:cNvPr>
          <p:cNvGrpSpPr>
            <a:grpSpLocks/>
          </p:cNvGrpSpPr>
          <p:nvPr/>
        </p:nvGrpSpPr>
        <p:grpSpPr bwMode="auto">
          <a:xfrm>
            <a:off x="8316913" y="6446838"/>
            <a:ext cx="792162" cy="366712"/>
            <a:chOff x="5193" y="4020"/>
            <a:chExt cx="499" cy="231"/>
          </a:xfrm>
        </p:grpSpPr>
        <p:pic>
          <p:nvPicPr>
            <p:cNvPr id="24677" name="Picture 101" descr="78900">
              <a:extLst>
                <a:ext uri="{FF2B5EF4-FFF2-40B4-BE49-F238E27FC236}">
                  <a16:creationId xmlns:a16="http://schemas.microsoft.com/office/drawing/2014/main" id="{583FAD77-E933-413C-A253-D020624B89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4678" name="Text Box 102">
              <a:hlinkClick r:id="" action="ppaction://hlinkshowjump?jump=nextslide"/>
              <a:extLst>
                <a:ext uri="{FF2B5EF4-FFF2-40B4-BE49-F238E27FC236}">
                  <a16:creationId xmlns:a16="http://schemas.microsoft.com/office/drawing/2014/main" id="{B227222B-9A6B-4D8C-BC5D-8F2AAA2A328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4679" name="Group 103">
            <a:extLst>
              <a:ext uri="{FF2B5EF4-FFF2-40B4-BE49-F238E27FC236}">
                <a16:creationId xmlns:a16="http://schemas.microsoft.com/office/drawing/2014/main" id="{735EC0ED-D112-46C9-9877-437C1009D4FB}"/>
              </a:ext>
            </a:extLst>
          </p:cNvPr>
          <p:cNvGrpSpPr>
            <a:grpSpLocks/>
          </p:cNvGrpSpPr>
          <p:nvPr/>
        </p:nvGrpSpPr>
        <p:grpSpPr bwMode="auto">
          <a:xfrm>
            <a:off x="7453313" y="6446838"/>
            <a:ext cx="792162" cy="366712"/>
            <a:chOff x="4649" y="4020"/>
            <a:chExt cx="499" cy="231"/>
          </a:xfrm>
        </p:grpSpPr>
        <p:pic>
          <p:nvPicPr>
            <p:cNvPr id="24680" name="Picture 104" descr="78900">
              <a:extLst>
                <a:ext uri="{FF2B5EF4-FFF2-40B4-BE49-F238E27FC236}">
                  <a16:creationId xmlns:a16="http://schemas.microsoft.com/office/drawing/2014/main" id="{7EABC18C-2954-4A75-9F0D-22002F1F92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4681" name="Text Box 105">
              <a:hlinkClick r:id="" action="ppaction://hlinkshowjump?jump=previousslide"/>
              <a:extLst>
                <a:ext uri="{FF2B5EF4-FFF2-40B4-BE49-F238E27FC236}">
                  <a16:creationId xmlns:a16="http://schemas.microsoft.com/office/drawing/2014/main" id="{71E2D74F-7EC3-41A2-BD32-8B41ADA85E0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4685" name="Group 109">
            <a:extLst>
              <a:ext uri="{FF2B5EF4-FFF2-40B4-BE49-F238E27FC236}">
                <a16:creationId xmlns:a16="http://schemas.microsoft.com/office/drawing/2014/main" id="{0121D92D-0787-4760-8C67-F56D48DA210D}"/>
              </a:ext>
            </a:extLst>
          </p:cNvPr>
          <p:cNvGrpSpPr>
            <a:grpSpLocks/>
          </p:cNvGrpSpPr>
          <p:nvPr/>
        </p:nvGrpSpPr>
        <p:grpSpPr bwMode="auto">
          <a:xfrm>
            <a:off x="5580063" y="1916113"/>
            <a:ext cx="2305050" cy="1938337"/>
            <a:chOff x="1610" y="1842"/>
            <a:chExt cx="1452" cy="1221"/>
          </a:xfrm>
        </p:grpSpPr>
        <p:sp>
          <p:nvSpPr>
            <p:cNvPr id="24686" name="Line 110">
              <a:extLst>
                <a:ext uri="{FF2B5EF4-FFF2-40B4-BE49-F238E27FC236}">
                  <a16:creationId xmlns:a16="http://schemas.microsoft.com/office/drawing/2014/main" id="{647ACA48-F8A4-450E-A624-749037D86CC5}"/>
                </a:ext>
              </a:extLst>
            </p:cNvPr>
            <p:cNvSpPr>
              <a:spLocks noChangeShapeType="1"/>
            </p:cNvSpPr>
            <p:nvPr/>
          </p:nvSpPr>
          <p:spPr bwMode="auto">
            <a:xfrm>
              <a:off x="2971" y="2750"/>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7" name="Line 111">
              <a:extLst>
                <a:ext uri="{FF2B5EF4-FFF2-40B4-BE49-F238E27FC236}">
                  <a16:creationId xmlns:a16="http://schemas.microsoft.com/office/drawing/2014/main" id="{F2A7C86A-6874-4F1E-AC33-C89049753951}"/>
                </a:ext>
              </a:extLst>
            </p:cNvPr>
            <p:cNvSpPr>
              <a:spLocks noChangeShapeType="1"/>
            </p:cNvSpPr>
            <p:nvPr/>
          </p:nvSpPr>
          <p:spPr bwMode="auto">
            <a:xfrm>
              <a:off x="2971" y="2205"/>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8" name="Line 112">
              <a:extLst>
                <a:ext uri="{FF2B5EF4-FFF2-40B4-BE49-F238E27FC236}">
                  <a16:creationId xmlns:a16="http://schemas.microsoft.com/office/drawing/2014/main" id="{4A10FEAC-B3C6-4A0B-BD17-3651C7E8DFC0}"/>
                </a:ext>
              </a:extLst>
            </p:cNvPr>
            <p:cNvSpPr>
              <a:spLocks noChangeShapeType="1"/>
            </p:cNvSpPr>
            <p:nvPr/>
          </p:nvSpPr>
          <p:spPr bwMode="auto">
            <a:xfrm>
              <a:off x="1746" y="2205"/>
              <a:ext cx="12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9" name="Line 113">
              <a:extLst>
                <a:ext uri="{FF2B5EF4-FFF2-40B4-BE49-F238E27FC236}">
                  <a16:creationId xmlns:a16="http://schemas.microsoft.com/office/drawing/2014/main" id="{536DB933-A0EF-4E05-8418-289BAF811B85}"/>
                </a:ext>
              </a:extLst>
            </p:cNvPr>
            <p:cNvSpPr>
              <a:spLocks noChangeShapeType="1"/>
            </p:cNvSpPr>
            <p:nvPr/>
          </p:nvSpPr>
          <p:spPr bwMode="auto">
            <a:xfrm flipV="1">
              <a:off x="1754" y="3022"/>
              <a:ext cx="1217"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90" name="Text Box 114">
              <a:extLst>
                <a:ext uri="{FF2B5EF4-FFF2-40B4-BE49-F238E27FC236}">
                  <a16:creationId xmlns:a16="http://schemas.microsoft.com/office/drawing/2014/main" id="{858B69AE-6C4B-43C4-BF38-9560DA61E6A0}"/>
                </a:ext>
              </a:extLst>
            </p:cNvPr>
            <p:cNvSpPr txBox="1">
              <a:spLocks noChangeArrowheads="1"/>
            </p:cNvSpPr>
            <p:nvPr/>
          </p:nvSpPr>
          <p:spPr bwMode="auto">
            <a:xfrm>
              <a:off x="2608" y="2432"/>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eq</a:t>
              </a:r>
              <a:endParaRPr kumimoji="1" lang="en-US" altLang="zh-CN">
                <a:solidFill>
                  <a:schemeClr val="bg1"/>
                </a:solidFill>
                <a:ea typeface="宋体" panose="02010600030101010101" pitchFamily="2" charset="-122"/>
              </a:endParaRPr>
            </a:p>
          </p:txBody>
        </p:sp>
        <p:sp>
          <p:nvSpPr>
            <p:cNvPr id="24691" name="Text Box 115">
              <a:extLst>
                <a:ext uri="{FF2B5EF4-FFF2-40B4-BE49-F238E27FC236}">
                  <a16:creationId xmlns:a16="http://schemas.microsoft.com/office/drawing/2014/main" id="{D89770E3-C047-4C88-B7F7-D0B45F92CE28}"/>
                </a:ext>
              </a:extLst>
            </p:cNvPr>
            <p:cNvSpPr txBox="1">
              <a:spLocks noChangeArrowheads="1"/>
            </p:cNvSpPr>
            <p:nvPr/>
          </p:nvSpPr>
          <p:spPr bwMode="auto">
            <a:xfrm>
              <a:off x="1610" y="2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p>
          </p:txBody>
        </p:sp>
        <p:sp>
          <p:nvSpPr>
            <p:cNvPr id="24692" name="Text Box 116">
              <a:extLst>
                <a:ext uri="{FF2B5EF4-FFF2-40B4-BE49-F238E27FC236}">
                  <a16:creationId xmlns:a16="http://schemas.microsoft.com/office/drawing/2014/main" id="{3DD51A92-51C8-42E4-B2CE-1F4F1A86B682}"/>
                </a:ext>
              </a:extLst>
            </p:cNvPr>
            <p:cNvSpPr txBox="1">
              <a:spLocks noChangeArrowheads="1"/>
            </p:cNvSpPr>
            <p:nvPr/>
          </p:nvSpPr>
          <p:spPr bwMode="auto">
            <a:xfrm>
              <a:off x="1927" y="184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p>
          </p:txBody>
        </p:sp>
        <p:sp>
          <p:nvSpPr>
            <p:cNvPr id="24693" name="Line 117">
              <a:extLst>
                <a:ext uri="{FF2B5EF4-FFF2-40B4-BE49-F238E27FC236}">
                  <a16:creationId xmlns:a16="http://schemas.microsoft.com/office/drawing/2014/main" id="{0A2A4F44-0C1C-42B0-8443-FBD535E28703}"/>
                </a:ext>
              </a:extLst>
            </p:cNvPr>
            <p:cNvSpPr>
              <a:spLocks noChangeShapeType="1"/>
            </p:cNvSpPr>
            <p:nvPr/>
          </p:nvSpPr>
          <p:spPr bwMode="auto">
            <a:xfrm>
              <a:off x="1837" y="2296"/>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94" name="Oval 118">
              <a:extLst>
                <a:ext uri="{FF2B5EF4-FFF2-40B4-BE49-F238E27FC236}">
                  <a16:creationId xmlns:a16="http://schemas.microsoft.com/office/drawing/2014/main" id="{DE920C53-FA10-451D-BDF2-617251D0B8F0}"/>
                </a:ext>
              </a:extLst>
            </p:cNvPr>
            <p:cNvSpPr>
              <a:spLocks noChangeArrowheads="1"/>
            </p:cNvSpPr>
            <p:nvPr/>
          </p:nvSpPr>
          <p:spPr bwMode="auto">
            <a:xfrm>
              <a:off x="1698" y="2171"/>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95" name="Text Box 119">
              <a:extLst>
                <a:ext uri="{FF2B5EF4-FFF2-40B4-BE49-F238E27FC236}">
                  <a16:creationId xmlns:a16="http://schemas.microsoft.com/office/drawing/2014/main" id="{F3413069-998A-4CC2-9F29-B2B957C75F54}"/>
                </a:ext>
              </a:extLst>
            </p:cNvPr>
            <p:cNvSpPr txBox="1">
              <a:spLocks noChangeArrowheads="1"/>
            </p:cNvSpPr>
            <p:nvPr/>
          </p:nvSpPr>
          <p:spPr bwMode="auto">
            <a:xfrm>
              <a:off x="1610" y="21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696" name="Text Box 120">
              <a:extLst>
                <a:ext uri="{FF2B5EF4-FFF2-40B4-BE49-F238E27FC236}">
                  <a16:creationId xmlns:a16="http://schemas.microsoft.com/office/drawing/2014/main" id="{C83E698F-FB5C-4887-A4C7-EB477E34C4FE}"/>
                </a:ext>
              </a:extLst>
            </p:cNvPr>
            <p:cNvSpPr txBox="1">
              <a:spLocks noChangeArrowheads="1"/>
            </p:cNvSpPr>
            <p:nvPr/>
          </p:nvSpPr>
          <p:spPr bwMode="auto">
            <a:xfrm>
              <a:off x="1622" y="27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697" name="Oval 121">
              <a:extLst>
                <a:ext uri="{FF2B5EF4-FFF2-40B4-BE49-F238E27FC236}">
                  <a16:creationId xmlns:a16="http://schemas.microsoft.com/office/drawing/2014/main" id="{4D096405-17AC-4EF5-ABE6-042AF70641A9}"/>
                </a:ext>
              </a:extLst>
            </p:cNvPr>
            <p:cNvSpPr>
              <a:spLocks noChangeArrowheads="1"/>
            </p:cNvSpPr>
            <p:nvPr/>
          </p:nvSpPr>
          <p:spPr bwMode="auto">
            <a:xfrm>
              <a:off x="1698" y="2994"/>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698" name="Group 122">
              <a:extLst>
                <a:ext uri="{FF2B5EF4-FFF2-40B4-BE49-F238E27FC236}">
                  <a16:creationId xmlns:a16="http://schemas.microsoft.com/office/drawing/2014/main" id="{03555CE1-A70C-41DF-B1E2-EAFB3F8440D1}"/>
                </a:ext>
              </a:extLst>
            </p:cNvPr>
            <p:cNvGrpSpPr>
              <a:grpSpLocks/>
            </p:cNvGrpSpPr>
            <p:nvPr/>
          </p:nvGrpSpPr>
          <p:grpSpPr bwMode="auto">
            <a:xfrm>
              <a:off x="2971" y="2387"/>
              <a:ext cx="91" cy="363"/>
              <a:chOff x="2744" y="2931"/>
              <a:chExt cx="57" cy="283"/>
            </a:xfrm>
          </p:grpSpPr>
          <p:sp>
            <p:nvSpPr>
              <p:cNvPr id="24699" name="Arc 123">
                <a:extLst>
                  <a:ext uri="{FF2B5EF4-FFF2-40B4-BE49-F238E27FC236}">
                    <a16:creationId xmlns:a16="http://schemas.microsoft.com/office/drawing/2014/main" id="{081C2B25-644C-4D3A-931A-4A73FADCDA2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00" name="Arc 124">
                <a:extLst>
                  <a:ext uri="{FF2B5EF4-FFF2-40B4-BE49-F238E27FC236}">
                    <a16:creationId xmlns:a16="http://schemas.microsoft.com/office/drawing/2014/main" id="{FE62E9EC-CA2C-4833-BC5C-67ACC9E0F4D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01" name="Arc 125">
                <a:extLst>
                  <a:ext uri="{FF2B5EF4-FFF2-40B4-BE49-F238E27FC236}">
                    <a16:creationId xmlns:a16="http://schemas.microsoft.com/office/drawing/2014/main" id="{FC7A96F2-B400-4364-BDAD-57673AA3D25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705" name="Group 129">
            <a:extLst>
              <a:ext uri="{FF2B5EF4-FFF2-40B4-BE49-F238E27FC236}">
                <a16:creationId xmlns:a16="http://schemas.microsoft.com/office/drawing/2014/main" id="{83DB05D6-3B92-422E-B533-E123DC4143E8}"/>
              </a:ext>
            </a:extLst>
          </p:cNvPr>
          <p:cNvGrpSpPr>
            <a:grpSpLocks/>
          </p:cNvGrpSpPr>
          <p:nvPr/>
        </p:nvGrpSpPr>
        <p:grpSpPr bwMode="auto">
          <a:xfrm>
            <a:off x="6588125" y="6446838"/>
            <a:ext cx="792163" cy="366712"/>
            <a:chOff x="4649" y="4020"/>
            <a:chExt cx="499" cy="231"/>
          </a:xfrm>
        </p:grpSpPr>
        <p:pic>
          <p:nvPicPr>
            <p:cNvPr id="24706" name="Picture 130" descr="78900">
              <a:extLst>
                <a:ext uri="{FF2B5EF4-FFF2-40B4-BE49-F238E27FC236}">
                  <a16:creationId xmlns:a16="http://schemas.microsoft.com/office/drawing/2014/main" id="{5D4A3E8E-9233-4605-AA88-3BA86547F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4707" name="Text Box 131">
              <a:hlinkClick r:id="" action="ppaction://hlinkshowjump?jump=firstslide"/>
              <a:extLst>
                <a:ext uri="{FF2B5EF4-FFF2-40B4-BE49-F238E27FC236}">
                  <a16:creationId xmlns:a16="http://schemas.microsoft.com/office/drawing/2014/main" id="{DFF623C1-8C3C-4D8D-91E2-01F860417CB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a:extLst>
              <a:ext uri="{FF2B5EF4-FFF2-40B4-BE49-F238E27FC236}">
                <a16:creationId xmlns:a16="http://schemas.microsoft.com/office/drawing/2014/main" id="{6A624112-CD6D-42C5-8972-EC38B3143D7A}"/>
              </a:ext>
            </a:extLst>
          </p:cNvPr>
          <p:cNvSpPr txBox="1">
            <a:spLocks noChangeArrowheads="1"/>
          </p:cNvSpPr>
          <p:nvPr/>
        </p:nvSpPr>
        <p:spPr bwMode="auto">
          <a:xfrm>
            <a:off x="755650" y="620713"/>
            <a:ext cx="2592388"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en-US" altLang="zh-CN" b="1">
                <a:solidFill>
                  <a:srgbClr val="FF9900"/>
                </a:solidFill>
                <a:latin typeface="楷体_GB2312" pitchFamily="49" charset="-122"/>
                <a:ea typeface="楷体_GB2312" pitchFamily="49" charset="-122"/>
              </a:rPr>
              <a:t> </a:t>
            </a:r>
            <a:r>
              <a:rPr kumimoji="1" lang="zh-CN" altLang="en-US" b="1">
                <a:solidFill>
                  <a:srgbClr val="FF9900"/>
                </a:solidFill>
                <a:latin typeface="楷体_GB2312" pitchFamily="49" charset="-122"/>
                <a:ea typeface="楷体_GB2312" pitchFamily="49" charset="-122"/>
              </a:rPr>
              <a:t>异侧并联</a:t>
            </a:r>
          </a:p>
        </p:txBody>
      </p:sp>
      <p:graphicFrame>
        <p:nvGraphicFramePr>
          <p:cNvPr id="74793" name="Object 41">
            <a:extLst>
              <a:ext uri="{FF2B5EF4-FFF2-40B4-BE49-F238E27FC236}">
                <a16:creationId xmlns:a16="http://schemas.microsoft.com/office/drawing/2014/main" id="{E43257EB-AD5D-4E4E-9C80-5F90B5CBFD72}"/>
              </a:ext>
            </a:extLst>
          </p:cNvPr>
          <p:cNvGraphicFramePr>
            <a:graphicFrameLocks noChangeAspect="1"/>
          </p:cNvGraphicFramePr>
          <p:nvPr/>
        </p:nvGraphicFramePr>
        <p:xfrm>
          <a:off x="1331913" y="1341438"/>
          <a:ext cx="2881312" cy="954087"/>
        </p:xfrm>
        <a:graphic>
          <a:graphicData uri="http://schemas.openxmlformats.org/presentationml/2006/ole">
            <mc:AlternateContent xmlns:mc="http://schemas.openxmlformats.org/markup-compatibility/2006">
              <mc:Choice xmlns:v="urn:schemas-microsoft-com:vml" Requires="v">
                <p:oleObj spid="_x0000_s21506" name="公式" r:id="rId3" imgW="1257120" imgH="419040" progId="Equation.3">
                  <p:embed/>
                </p:oleObj>
              </mc:Choice>
              <mc:Fallback>
                <p:oleObj name="公式" r:id="rId3" imgW="1257120" imgH="419040" progId="Equation.3">
                  <p:embed/>
                  <p:pic>
                    <p:nvPicPr>
                      <p:cNvPr id="74793" name="Object 41">
                        <a:extLst>
                          <a:ext uri="{FF2B5EF4-FFF2-40B4-BE49-F238E27FC236}">
                            <a16:creationId xmlns:a16="http://schemas.microsoft.com/office/drawing/2014/main" id="{E43257EB-AD5D-4E4E-9C80-5F90B5CBF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41438"/>
                        <a:ext cx="288131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94" name="AutoShape 42">
            <a:extLst>
              <a:ext uri="{FF2B5EF4-FFF2-40B4-BE49-F238E27FC236}">
                <a16:creationId xmlns:a16="http://schemas.microsoft.com/office/drawing/2014/main" id="{1E425045-97E9-466D-8E4E-BCFD8AB4D79A}"/>
              </a:ext>
            </a:extLst>
          </p:cNvPr>
          <p:cNvSpPr>
            <a:spLocks/>
          </p:cNvSpPr>
          <p:nvPr/>
        </p:nvSpPr>
        <p:spPr bwMode="auto">
          <a:xfrm>
            <a:off x="1042988" y="1628775"/>
            <a:ext cx="215900" cy="2089150"/>
          </a:xfrm>
          <a:prstGeom prst="leftBrace">
            <a:avLst>
              <a:gd name="adj1" fmla="val 80637"/>
              <a:gd name="adj2" fmla="val 50000"/>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5" name="Text Box 43">
            <a:extLst>
              <a:ext uri="{FF2B5EF4-FFF2-40B4-BE49-F238E27FC236}">
                <a16:creationId xmlns:a16="http://schemas.microsoft.com/office/drawing/2014/main" id="{14D019EF-8BF0-47AB-87D7-8CDA21031ED1}"/>
              </a:ext>
            </a:extLst>
          </p:cNvPr>
          <p:cNvSpPr txBox="1">
            <a:spLocks noChangeArrowheads="1"/>
          </p:cNvSpPr>
          <p:nvPr/>
        </p:nvSpPr>
        <p:spPr bwMode="auto">
          <a:xfrm>
            <a:off x="1331913" y="3284538"/>
            <a:ext cx="1617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bg1"/>
                </a:solidFill>
                <a:ea typeface="宋体" panose="02010600030101010101" pitchFamily="2" charset="-122"/>
              </a:rPr>
              <a:t>i</a:t>
            </a:r>
            <a:r>
              <a:rPr kumimoji="1" lang="en-US" altLang="zh-CN" sz="3200">
                <a:solidFill>
                  <a:schemeClr val="bg1"/>
                </a:solidFill>
                <a:ea typeface="宋体" panose="02010600030101010101" pitchFamily="2" charset="-122"/>
              </a:rPr>
              <a:t> =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i</a:t>
            </a:r>
            <a:r>
              <a:rPr kumimoji="1" lang="en-US" altLang="zh-CN" sz="3200" baseline="-25000">
                <a:solidFill>
                  <a:schemeClr val="bg1"/>
                </a:solidFill>
                <a:ea typeface="宋体" panose="02010600030101010101" pitchFamily="2" charset="-122"/>
              </a:rPr>
              <a:t>2 </a:t>
            </a:r>
            <a:endParaRPr kumimoji="1" lang="en-US" altLang="zh-CN" sz="3200">
              <a:solidFill>
                <a:schemeClr val="bg1"/>
              </a:solidFill>
              <a:ea typeface="宋体" panose="02010600030101010101" pitchFamily="2" charset="-122"/>
            </a:endParaRPr>
          </a:p>
        </p:txBody>
      </p:sp>
      <p:graphicFrame>
        <p:nvGraphicFramePr>
          <p:cNvPr id="74796" name="Object 44">
            <a:extLst>
              <a:ext uri="{FF2B5EF4-FFF2-40B4-BE49-F238E27FC236}">
                <a16:creationId xmlns:a16="http://schemas.microsoft.com/office/drawing/2014/main" id="{98AD9C98-E201-4368-8D66-A4A20A0A715C}"/>
              </a:ext>
            </a:extLst>
          </p:cNvPr>
          <p:cNvGraphicFramePr>
            <a:graphicFrameLocks noChangeAspect="1"/>
          </p:cNvGraphicFramePr>
          <p:nvPr/>
        </p:nvGraphicFramePr>
        <p:xfrm>
          <a:off x="1258888" y="2276475"/>
          <a:ext cx="2955925" cy="971550"/>
        </p:xfrm>
        <a:graphic>
          <a:graphicData uri="http://schemas.openxmlformats.org/presentationml/2006/ole">
            <mc:AlternateContent xmlns:mc="http://schemas.openxmlformats.org/markup-compatibility/2006">
              <mc:Choice xmlns:v="urn:schemas-microsoft-com:vml" Requires="v">
                <p:oleObj spid="_x0000_s21507" name="公式" r:id="rId5" imgW="1269720" imgH="419040" progId="Equation.3">
                  <p:embed/>
                </p:oleObj>
              </mc:Choice>
              <mc:Fallback>
                <p:oleObj name="公式" r:id="rId5" imgW="1269720" imgH="419040" progId="Equation.3">
                  <p:embed/>
                  <p:pic>
                    <p:nvPicPr>
                      <p:cNvPr id="74796" name="Object 44">
                        <a:extLst>
                          <a:ext uri="{FF2B5EF4-FFF2-40B4-BE49-F238E27FC236}">
                            <a16:creationId xmlns:a16="http://schemas.microsoft.com/office/drawing/2014/main" id="{98AD9C98-E201-4368-8D66-A4A20A0A71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29559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97" name="Object 45">
            <a:extLst>
              <a:ext uri="{FF2B5EF4-FFF2-40B4-BE49-F238E27FC236}">
                <a16:creationId xmlns:a16="http://schemas.microsoft.com/office/drawing/2014/main" id="{F4867432-7B17-456A-A2D6-07FC7C700CD3}"/>
              </a:ext>
            </a:extLst>
          </p:cNvPr>
          <p:cNvGraphicFramePr>
            <a:graphicFrameLocks noChangeAspect="1"/>
          </p:cNvGraphicFramePr>
          <p:nvPr/>
        </p:nvGraphicFramePr>
        <p:xfrm>
          <a:off x="3779838" y="3716338"/>
          <a:ext cx="3389312" cy="1136650"/>
        </p:xfrm>
        <a:graphic>
          <a:graphicData uri="http://schemas.openxmlformats.org/presentationml/2006/ole">
            <mc:AlternateContent xmlns:mc="http://schemas.openxmlformats.org/markup-compatibility/2006">
              <mc:Choice xmlns:v="urn:schemas-microsoft-com:vml" Requires="v">
                <p:oleObj spid="_x0000_s21508" name="公式" r:id="rId7" imgW="1434960" imgH="482400" progId="Equation.3">
                  <p:embed/>
                </p:oleObj>
              </mc:Choice>
              <mc:Fallback>
                <p:oleObj name="公式" r:id="rId7" imgW="1434960" imgH="482400" progId="Equation.3">
                  <p:embed/>
                  <p:pic>
                    <p:nvPicPr>
                      <p:cNvPr id="74797" name="Object 45">
                        <a:extLst>
                          <a:ext uri="{FF2B5EF4-FFF2-40B4-BE49-F238E27FC236}">
                            <a16:creationId xmlns:a16="http://schemas.microsoft.com/office/drawing/2014/main" id="{F4867432-7B17-456A-A2D6-07FC7C700C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716338"/>
                        <a:ext cx="3389312"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98" name="Text Box 46">
            <a:extLst>
              <a:ext uri="{FF2B5EF4-FFF2-40B4-BE49-F238E27FC236}">
                <a16:creationId xmlns:a16="http://schemas.microsoft.com/office/drawing/2014/main" id="{09C0E23F-12D0-4130-9116-8B63F98C65D5}"/>
              </a:ext>
            </a:extLst>
          </p:cNvPr>
          <p:cNvSpPr txBox="1">
            <a:spLocks noChangeArrowheads="1"/>
          </p:cNvSpPr>
          <p:nvPr/>
        </p:nvSpPr>
        <p:spPr bwMode="auto">
          <a:xfrm>
            <a:off x="611188" y="4076700"/>
            <a:ext cx="296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解得</a:t>
            </a:r>
            <a:r>
              <a:rPr kumimoji="1" lang="en-US" altLang="zh-CN" i="1">
                <a:solidFill>
                  <a:schemeClr val="bg1"/>
                </a:solidFill>
              </a:rPr>
              <a:t>u</a:t>
            </a:r>
            <a:r>
              <a:rPr kumimoji="1" lang="en-US" altLang="zh-CN">
                <a:solidFill>
                  <a:schemeClr val="bg1"/>
                </a:solidFill>
              </a:rPr>
              <a:t>, </a:t>
            </a:r>
            <a:r>
              <a:rPr kumimoji="1" lang="en-US" altLang="zh-CN" i="1">
                <a:solidFill>
                  <a:schemeClr val="bg1"/>
                </a:solidFill>
              </a:rPr>
              <a:t>i</a:t>
            </a:r>
            <a:r>
              <a:rPr kumimoji="1" lang="en-US" altLang="zh-CN" b="1" i="1">
                <a:latin typeface="楷体_GB2312" pitchFamily="49" charset="-122"/>
              </a:rPr>
              <a:t> </a:t>
            </a:r>
            <a:r>
              <a:rPr kumimoji="1" lang="zh-CN" altLang="en-US" b="1">
                <a:latin typeface="楷体_GB2312" pitchFamily="49" charset="-122"/>
              </a:rPr>
              <a:t>的关系：</a:t>
            </a:r>
          </a:p>
        </p:txBody>
      </p:sp>
      <p:sp>
        <p:nvSpPr>
          <p:cNvPr id="74799" name="Text Box 47">
            <a:extLst>
              <a:ext uri="{FF2B5EF4-FFF2-40B4-BE49-F238E27FC236}">
                <a16:creationId xmlns:a16="http://schemas.microsoft.com/office/drawing/2014/main" id="{267B6583-82B8-4434-BA12-D3C77CD93B1E}"/>
              </a:ext>
            </a:extLst>
          </p:cNvPr>
          <p:cNvSpPr txBox="1">
            <a:spLocks noChangeArrowheads="1"/>
          </p:cNvSpPr>
          <p:nvPr/>
        </p:nvSpPr>
        <p:spPr bwMode="auto">
          <a:xfrm>
            <a:off x="539750" y="515778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等效电感：</a:t>
            </a:r>
          </a:p>
        </p:txBody>
      </p:sp>
      <p:graphicFrame>
        <p:nvGraphicFramePr>
          <p:cNvPr id="74800" name="Object 48">
            <a:extLst>
              <a:ext uri="{FF2B5EF4-FFF2-40B4-BE49-F238E27FC236}">
                <a16:creationId xmlns:a16="http://schemas.microsoft.com/office/drawing/2014/main" id="{90D42400-D147-41D4-BCDE-E81A75AEB535}"/>
              </a:ext>
            </a:extLst>
          </p:cNvPr>
          <p:cNvGraphicFramePr>
            <a:graphicFrameLocks noChangeAspect="1"/>
          </p:cNvGraphicFramePr>
          <p:nvPr/>
        </p:nvGraphicFramePr>
        <p:xfrm>
          <a:off x="2700338" y="5013325"/>
          <a:ext cx="4608512" cy="1304925"/>
        </p:xfrm>
        <a:graphic>
          <a:graphicData uri="http://schemas.openxmlformats.org/presentationml/2006/ole">
            <mc:AlternateContent xmlns:mc="http://schemas.openxmlformats.org/markup-compatibility/2006">
              <mc:Choice xmlns:v="urn:schemas-microsoft-com:vml" Requires="v">
                <p:oleObj spid="_x0000_s21509" name="公式" r:id="rId9" imgW="1701720" imgH="482400" progId="Equation.3">
                  <p:embed/>
                </p:oleObj>
              </mc:Choice>
              <mc:Fallback>
                <p:oleObj name="公式" r:id="rId9" imgW="1701720" imgH="482400" progId="Equation.3">
                  <p:embed/>
                  <p:pic>
                    <p:nvPicPr>
                      <p:cNvPr id="74800" name="Object 48">
                        <a:extLst>
                          <a:ext uri="{FF2B5EF4-FFF2-40B4-BE49-F238E27FC236}">
                            <a16:creationId xmlns:a16="http://schemas.microsoft.com/office/drawing/2014/main" id="{90D42400-D147-41D4-BCDE-E81A75AEB5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5013325"/>
                        <a:ext cx="4608512" cy="1304925"/>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4805" name="Group 53">
            <a:extLst>
              <a:ext uri="{FF2B5EF4-FFF2-40B4-BE49-F238E27FC236}">
                <a16:creationId xmlns:a16="http://schemas.microsoft.com/office/drawing/2014/main" id="{81F58ED7-39F3-4B97-B871-EFFA445078E9}"/>
              </a:ext>
            </a:extLst>
          </p:cNvPr>
          <p:cNvGrpSpPr>
            <a:grpSpLocks/>
          </p:cNvGrpSpPr>
          <p:nvPr/>
        </p:nvGrpSpPr>
        <p:grpSpPr bwMode="auto">
          <a:xfrm>
            <a:off x="8316913" y="6446838"/>
            <a:ext cx="792162" cy="366712"/>
            <a:chOff x="5193" y="4020"/>
            <a:chExt cx="499" cy="231"/>
          </a:xfrm>
        </p:grpSpPr>
        <p:pic>
          <p:nvPicPr>
            <p:cNvPr id="74806" name="Picture 54" descr="78900">
              <a:extLst>
                <a:ext uri="{FF2B5EF4-FFF2-40B4-BE49-F238E27FC236}">
                  <a16:creationId xmlns:a16="http://schemas.microsoft.com/office/drawing/2014/main" id="{360BAD0F-A91D-46DF-B355-974E9B3707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4807" name="Text Box 55">
              <a:hlinkClick r:id="" action="ppaction://hlinkshowjump?jump=nextslide"/>
              <a:extLst>
                <a:ext uri="{FF2B5EF4-FFF2-40B4-BE49-F238E27FC236}">
                  <a16:creationId xmlns:a16="http://schemas.microsoft.com/office/drawing/2014/main" id="{E6DAA0B0-33A3-482F-B7E9-D81956E6F21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4808" name="Group 56">
            <a:extLst>
              <a:ext uri="{FF2B5EF4-FFF2-40B4-BE49-F238E27FC236}">
                <a16:creationId xmlns:a16="http://schemas.microsoft.com/office/drawing/2014/main" id="{CD5CBDB5-6AEC-4E20-98F0-7F3293365E49}"/>
              </a:ext>
            </a:extLst>
          </p:cNvPr>
          <p:cNvGrpSpPr>
            <a:grpSpLocks/>
          </p:cNvGrpSpPr>
          <p:nvPr/>
        </p:nvGrpSpPr>
        <p:grpSpPr bwMode="auto">
          <a:xfrm>
            <a:off x="7453313" y="6446838"/>
            <a:ext cx="792162" cy="366712"/>
            <a:chOff x="4649" y="4020"/>
            <a:chExt cx="499" cy="231"/>
          </a:xfrm>
        </p:grpSpPr>
        <p:pic>
          <p:nvPicPr>
            <p:cNvPr id="74809" name="Picture 57" descr="78900">
              <a:extLst>
                <a:ext uri="{FF2B5EF4-FFF2-40B4-BE49-F238E27FC236}">
                  <a16:creationId xmlns:a16="http://schemas.microsoft.com/office/drawing/2014/main" id="{CF92F0EB-650B-4189-8344-C63C143A5F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4810" name="Text Box 58">
              <a:hlinkClick r:id="" action="ppaction://hlinkshowjump?jump=previousslide"/>
              <a:extLst>
                <a:ext uri="{FF2B5EF4-FFF2-40B4-BE49-F238E27FC236}">
                  <a16:creationId xmlns:a16="http://schemas.microsoft.com/office/drawing/2014/main" id="{CF95406B-5EED-4C02-82D0-B5F981C3486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4847" name="Group 95">
            <a:extLst>
              <a:ext uri="{FF2B5EF4-FFF2-40B4-BE49-F238E27FC236}">
                <a16:creationId xmlns:a16="http://schemas.microsoft.com/office/drawing/2014/main" id="{E581A5D5-00A7-4F2E-9A74-7839C56CD418}"/>
              </a:ext>
            </a:extLst>
          </p:cNvPr>
          <p:cNvGrpSpPr>
            <a:grpSpLocks/>
          </p:cNvGrpSpPr>
          <p:nvPr/>
        </p:nvGrpSpPr>
        <p:grpSpPr bwMode="auto">
          <a:xfrm>
            <a:off x="5148263" y="476250"/>
            <a:ext cx="3454400" cy="2524125"/>
            <a:chOff x="3243" y="164"/>
            <a:chExt cx="2176" cy="1590"/>
          </a:xfrm>
        </p:grpSpPr>
        <p:sp>
          <p:nvSpPr>
            <p:cNvPr id="74815" name="Line 63">
              <a:extLst>
                <a:ext uri="{FF2B5EF4-FFF2-40B4-BE49-F238E27FC236}">
                  <a16:creationId xmlns:a16="http://schemas.microsoft.com/office/drawing/2014/main" id="{7C60371B-8CCA-4BDE-855F-15225489275A}"/>
                </a:ext>
              </a:extLst>
            </p:cNvPr>
            <p:cNvSpPr>
              <a:spLocks noChangeShapeType="1"/>
            </p:cNvSpPr>
            <p:nvPr/>
          </p:nvSpPr>
          <p:spPr bwMode="auto">
            <a:xfrm>
              <a:off x="4467" y="1298"/>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6" name="Line 64">
              <a:extLst>
                <a:ext uri="{FF2B5EF4-FFF2-40B4-BE49-F238E27FC236}">
                  <a16:creationId xmlns:a16="http://schemas.microsoft.com/office/drawing/2014/main" id="{505DC631-AA40-4106-88D5-16EDF7D2EBBA}"/>
                </a:ext>
              </a:extLst>
            </p:cNvPr>
            <p:cNvSpPr>
              <a:spLocks noChangeShapeType="1"/>
            </p:cNvSpPr>
            <p:nvPr/>
          </p:nvSpPr>
          <p:spPr bwMode="auto">
            <a:xfrm flipH="1">
              <a:off x="4467" y="617"/>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7" name="Line 65">
              <a:extLst>
                <a:ext uri="{FF2B5EF4-FFF2-40B4-BE49-F238E27FC236}">
                  <a16:creationId xmlns:a16="http://schemas.microsoft.com/office/drawing/2014/main" id="{44A70965-2C60-4EE4-819F-23FB82B5F340}"/>
                </a:ext>
              </a:extLst>
            </p:cNvPr>
            <p:cNvSpPr>
              <a:spLocks noChangeShapeType="1"/>
            </p:cNvSpPr>
            <p:nvPr/>
          </p:nvSpPr>
          <p:spPr bwMode="auto">
            <a:xfrm>
              <a:off x="4966" y="1298"/>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8" name="Line 66">
              <a:extLst>
                <a:ext uri="{FF2B5EF4-FFF2-40B4-BE49-F238E27FC236}">
                  <a16:creationId xmlns:a16="http://schemas.microsoft.com/office/drawing/2014/main" id="{10FF518E-E6E0-4B33-B0A0-76ED5F804404}"/>
                </a:ext>
              </a:extLst>
            </p:cNvPr>
            <p:cNvSpPr>
              <a:spLocks noChangeShapeType="1"/>
            </p:cNvSpPr>
            <p:nvPr/>
          </p:nvSpPr>
          <p:spPr bwMode="auto">
            <a:xfrm flipH="1">
              <a:off x="4966" y="617"/>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9" name="Line 67">
              <a:extLst>
                <a:ext uri="{FF2B5EF4-FFF2-40B4-BE49-F238E27FC236}">
                  <a16:creationId xmlns:a16="http://schemas.microsoft.com/office/drawing/2014/main" id="{4193AE5D-BA50-45D0-9DC3-8CC4C9FA5C5D}"/>
                </a:ext>
              </a:extLst>
            </p:cNvPr>
            <p:cNvSpPr>
              <a:spLocks noChangeShapeType="1"/>
            </p:cNvSpPr>
            <p:nvPr/>
          </p:nvSpPr>
          <p:spPr bwMode="auto">
            <a:xfrm flipV="1">
              <a:off x="3333" y="617"/>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0" name="Line 68">
              <a:extLst>
                <a:ext uri="{FF2B5EF4-FFF2-40B4-BE49-F238E27FC236}">
                  <a16:creationId xmlns:a16="http://schemas.microsoft.com/office/drawing/2014/main" id="{8BA34831-8AE4-4C13-8390-A4E60720C72C}"/>
                </a:ext>
              </a:extLst>
            </p:cNvPr>
            <p:cNvSpPr>
              <a:spLocks noChangeShapeType="1"/>
            </p:cNvSpPr>
            <p:nvPr/>
          </p:nvSpPr>
          <p:spPr bwMode="auto">
            <a:xfrm>
              <a:off x="3378" y="1751"/>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1" name="Line 69">
              <a:extLst>
                <a:ext uri="{FF2B5EF4-FFF2-40B4-BE49-F238E27FC236}">
                  <a16:creationId xmlns:a16="http://schemas.microsoft.com/office/drawing/2014/main" id="{9B8F5B82-F527-451C-9BBA-0D3D9132773A}"/>
                </a:ext>
              </a:extLst>
            </p:cNvPr>
            <p:cNvSpPr>
              <a:spLocks noChangeShapeType="1"/>
            </p:cNvSpPr>
            <p:nvPr/>
          </p:nvSpPr>
          <p:spPr bwMode="auto">
            <a:xfrm>
              <a:off x="4377" y="708"/>
              <a:ext cx="0" cy="24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2" name="Line 70">
              <a:extLst>
                <a:ext uri="{FF2B5EF4-FFF2-40B4-BE49-F238E27FC236}">
                  <a16:creationId xmlns:a16="http://schemas.microsoft.com/office/drawing/2014/main" id="{8A123112-9595-465C-9E39-FE739EDD66E3}"/>
                </a:ext>
              </a:extLst>
            </p:cNvPr>
            <p:cNvSpPr>
              <a:spLocks noChangeShapeType="1"/>
            </p:cNvSpPr>
            <p:nvPr/>
          </p:nvSpPr>
          <p:spPr bwMode="auto">
            <a:xfrm>
              <a:off x="5057" y="663"/>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3" name="Text Box 71">
              <a:extLst>
                <a:ext uri="{FF2B5EF4-FFF2-40B4-BE49-F238E27FC236}">
                  <a16:creationId xmlns:a16="http://schemas.microsoft.com/office/drawing/2014/main" id="{5E0C7CE9-9ABE-4446-A52E-FC2A96E5EA17}"/>
                </a:ext>
              </a:extLst>
            </p:cNvPr>
            <p:cNvSpPr txBox="1">
              <a:spLocks noChangeArrowheads="1"/>
            </p:cNvSpPr>
            <p:nvPr/>
          </p:nvSpPr>
          <p:spPr bwMode="auto">
            <a:xfrm>
              <a:off x="4422" y="7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74824" name="Text Box 72">
              <a:extLst>
                <a:ext uri="{FF2B5EF4-FFF2-40B4-BE49-F238E27FC236}">
                  <a16:creationId xmlns:a16="http://schemas.microsoft.com/office/drawing/2014/main" id="{93ACB5FA-8CA8-4D93-BE42-C45930F858D3}"/>
                </a:ext>
              </a:extLst>
            </p:cNvPr>
            <p:cNvSpPr txBox="1">
              <a:spLocks noChangeArrowheads="1"/>
            </p:cNvSpPr>
            <p:nvPr/>
          </p:nvSpPr>
          <p:spPr bwMode="auto">
            <a:xfrm>
              <a:off x="4694" y="1162"/>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74825" name="Text Box 73">
              <a:extLst>
                <a:ext uri="{FF2B5EF4-FFF2-40B4-BE49-F238E27FC236}">
                  <a16:creationId xmlns:a16="http://schemas.microsoft.com/office/drawing/2014/main" id="{CB5B73EE-D4D3-49F9-8273-DA4E034EC31B}"/>
                </a:ext>
              </a:extLst>
            </p:cNvPr>
            <p:cNvSpPr txBox="1">
              <a:spLocks noChangeArrowheads="1"/>
            </p:cNvSpPr>
            <p:nvPr/>
          </p:nvSpPr>
          <p:spPr bwMode="auto">
            <a:xfrm>
              <a:off x="4603" y="209"/>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74826" name="Text Box 74">
              <a:extLst>
                <a:ext uri="{FF2B5EF4-FFF2-40B4-BE49-F238E27FC236}">
                  <a16:creationId xmlns:a16="http://schemas.microsoft.com/office/drawing/2014/main" id="{34895F3B-81D8-4C67-9A52-27F4ABBEDB45}"/>
                </a:ext>
              </a:extLst>
            </p:cNvPr>
            <p:cNvSpPr txBox="1">
              <a:spLocks noChangeArrowheads="1"/>
            </p:cNvSpPr>
            <p:nvPr/>
          </p:nvSpPr>
          <p:spPr bwMode="auto">
            <a:xfrm>
              <a:off x="5102" y="61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74827" name="Text Box 75">
              <a:extLst>
                <a:ext uri="{FF2B5EF4-FFF2-40B4-BE49-F238E27FC236}">
                  <a16:creationId xmlns:a16="http://schemas.microsoft.com/office/drawing/2014/main" id="{D39B5070-EACF-4CA6-96ED-C2DCB290AA9E}"/>
                </a:ext>
              </a:extLst>
            </p:cNvPr>
            <p:cNvSpPr txBox="1">
              <a:spLocks noChangeArrowheads="1"/>
            </p:cNvSpPr>
            <p:nvPr/>
          </p:nvSpPr>
          <p:spPr bwMode="auto">
            <a:xfrm>
              <a:off x="4104" y="61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74828" name="Text Box 76">
              <a:extLst>
                <a:ext uri="{FF2B5EF4-FFF2-40B4-BE49-F238E27FC236}">
                  <a16:creationId xmlns:a16="http://schemas.microsoft.com/office/drawing/2014/main" id="{8B7CAFE7-3C14-489A-B971-F8F68401C737}"/>
                </a:ext>
              </a:extLst>
            </p:cNvPr>
            <p:cNvSpPr txBox="1">
              <a:spLocks noChangeArrowheads="1"/>
            </p:cNvSpPr>
            <p:nvPr/>
          </p:nvSpPr>
          <p:spPr bwMode="auto">
            <a:xfrm>
              <a:off x="4104" y="98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74829" name="Text Box 77">
              <a:extLst>
                <a:ext uri="{FF2B5EF4-FFF2-40B4-BE49-F238E27FC236}">
                  <a16:creationId xmlns:a16="http://schemas.microsoft.com/office/drawing/2014/main" id="{917381AE-C57B-4630-B648-95CF998775CD}"/>
                </a:ext>
              </a:extLst>
            </p:cNvPr>
            <p:cNvSpPr txBox="1">
              <a:spLocks noChangeArrowheads="1"/>
            </p:cNvSpPr>
            <p:nvPr/>
          </p:nvSpPr>
          <p:spPr bwMode="auto">
            <a:xfrm>
              <a:off x="5102" y="102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74830" name="Text Box 78">
              <a:extLst>
                <a:ext uri="{FF2B5EF4-FFF2-40B4-BE49-F238E27FC236}">
                  <a16:creationId xmlns:a16="http://schemas.microsoft.com/office/drawing/2014/main" id="{6543A35C-5FE3-4472-99E7-1111515B03C1}"/>
                </a:ext>
              </a:extLst>
            </p:cNvPr>
            <p:cNvSpPr txBox="1">
              <a:spLocks noChangeArrowheads="1"/>
            </p:cNvSpPr>
            <p:nvPr/>
          </p:nvSpPr>
          <p:spPr bwMode="auto">
            <a:xfrm>
              <a:off x="3243" y="10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p>
          </p:txBody>
        </p:sp>
        <p:sp>
          <p:nvSpPr>
            <p:cNvPr id="74831" name="Text Box 79">
              <a:extLst>
                <a:ext uri="{FF2B5EF4-FFF2-40B4-BE49-F238E27FC236}">
                  <a16:creationId xmlns:a16="http://schemas.microsoft.com/office/drawing/2014/main" id="{7A97F496-2431-4476-9F4F-3625C9A23FB6}"/>
                </a:ext>
              </a:extLst>
            </p:cNvPr>
            <p:cNvSpPr txBox="1">
              <a:spLocks noChangeArrowheads="1"/>
            </p:cNvSpPr>
            <p:nvPr/>
          </p:nvSpPr>
          <p:spPr bwMode="auto">
            <a:xfrm>
              <a:off x="3424" y="16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p>
          </p:txBody>
        </p:sp>
        <p:sp>
          <p:nvSpPr>
            <p:cNvPr id="74832" name="Line 80">
              <a:extLst>
                <a:ext uri="{FF2B5EF4-FFF2-40B4-BE49-F238E27FC236}">
                  <a16:creationId xmlns:a16="http://schemas.microsoft.com/office/drawing/2014/main" id="{3AD92B27-C75C-4331-8BA0-C4BAFEC6D124}"/>
                </a:ext>
              </a:extLst>
            </p:cNvPr>
            <p:cNvSpPr>
              <a:spLocks noChangeShapeType="1"/>
            </p:cNvSpPr>
            <p:nvPr/>
          </p:nvSpPr>
          <p:spPr bwMode="auto">
            <a:xfrm>
              <a:off x="3379" y="526"/>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3" name="Oval 81">
              <a:extLst>
                <a:ext uri="{FF2B5EF4-FFF2-40B4-BE49-F238E27FC236}">
                  <a16:creationId xmlns:a16="http://schemas.microsoft.com/office/drawing/2014/main" id="{94A6F5DB-1542-4CEF-BE20-214194790FEC}"/>
                </a:ext>
              </a:extLst>
            </p:cNvPr>
            <p:cNvSpPr>
              <a:spLocks noChangeArrowheads="1"/>
            </p:cNvSpPr>
            <p:nvPr/>
          </p:nvSpPr>
          <p:spPr bwMode="auto">
            <a:xfrm>
              <a:off x="3288" y="615"/>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4" name="Arc 82">
              <a:extLst>
                <a:ext uri="{FF2B5EF4-FFF2-40B4-BE49-F238E27FC236}">
                  <a16:creationId xmlns:a16="http://schemas.microsoft.com/office/drawing/2014/main" id="{1B1ECC1F-A40F-4A00-A152-299212B8E531}"/>
                </a:ext>
              </a:extLst>
            </p:cNvPr>
            <p:cNvSpPr>
              <a:spLocks/>
            </p:cNvSpPr>
            <p:nvPr/>
          </p:nvSpPr>
          <p:spPr bwMode="auto">
            <a:xfrm rot="10800000" flipV="1">
              <a:off x="4502" y="413"/>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5" name="Text Box 83">
              <a:extLst>
                <a:ext uri="{FF2B5EF4-FFF2-40B4-BE49-F238E27FC236}">
                  <a16:creationId xmlns:a16="http://schemas.microsoft.com/office/drawing/2014/main" id="{2B750C21-9220-48C1-9CFF-33C5841C4546}"/>
                </a:ext>
              </a:extLst>
            </p:cNvPr>
            <p:cNvSpPr txBox="1">
              <a:spLocks noChangeArrowheads="1"/>
            </p:cNvSpPr>
            <p:nvPr/>
          </p:nvSpPr>
          <p:spPr bwMode="auto">
            <a:xfrm>
              <a:off x="3243" y="66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4836" name="Text Box 84">
              <a:extLst>
                <a:ext uri="{FF2B5EF4-FFF2-40B4-BE49-F238E27FC236}">
                  <a16:creationId xmlns:a16="http://schemas.microsoft.com/office/drawing/2014/main" id="{6F180C2F-B87E-4635-9E5A-B1683DDC7262}"/>
                </a:ext>
              </a:extLst>
            </p:cNvPr>
            <p:cNvSpPr txBox="1">
              <a:spLocks noChangeArrowheads="1"/>
            </p:cNvSpPr>
            <p:nvPr/>
          </p:nvSpPr>
          <p:spPr bwMode="auto">
            <a:xfrm>
              <a:off x="3243" y="134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4837" name="Arc 85">
              <a:extLst>
                <a:ext uri="{FF2B5EF4-FFF2-40B4-BE49-F238E27FC236}">
                  <a16:creationId xmlns:a16="http://schemas.microsoft.com/office/drawing/2014/main" id="{6B341A6E-F21B-4B8B-95F7-6210A3DBE9C1}"/>
                </a:ext>
              </a:extLst>
            </p:cNvPr>
            <p:cNvSpPr>
              <a:spLocks/>
            </p:cNvSpPr>
            <p:nvPr/>
          </p:nvSpPr>
          <p:spPr bwMode="auto">
            <a:xfrm rot="-10800000" flipH="1" flipV="1">
              <a:off x="4795" y="416"/>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8" name="Oval 86">
              <a:extLst>
                <a:ext uri="{FF2B5EF4-FFF2-40B4-BE49-F238E27FC236}">
                  <a16:creationId xmlns:a16="http://schemas.microsoft.com/office/drawing/2014/main" id="{34FF37C0-546A-4ED5-81BB-2DAD06AB78F4}"/>
                </a:ext>
              </a:extLst>
            </p:cNvPr>
            <p:cNvSpPr>
              <a:spLocks noChangeArrowheads="1"/>
            </p:cNvSpPr>
            <p:nvPr/>
          </p:nvSpPr>
          <p:spPr bwMode="auto">
            <a:xfrm>
              <a:off x="3333" y="170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839" name="Group 87">
              <a:extLst>
                <a:ext uri="{FF2B5EF4-FFF2-40B4-BE49-F238E27FC236}">
                  <a16:creationId xmlns:a16="http://schemas.microsoft.com/office/drawing/2014/main" id="{71061DBD-16EF-461F-8F38-C907F3E1AE60}"/>
                </a:ext>
              </a:extLst>
            </p:cNvPr>
            <p:cNvGrpSpPr>
              <a:grpSpLocks/>
            </p:cNvGrpSpPr>
            <p:nvPr/>
          </p:nvGrpSpPr>
          <p:grpSpPr bwMode="auto">
            <a:xfrm>
              <a:off x="4966" y="935"/>
              <a:ext cx="91" cy="363"/>
              <a:chOff x="2744" y="2931"/>
              <a:chExt cx="57" cy="283"/>
            </a:xfrm>
          </p:grpSpPr>
          <p:sp>
            <p:nvSpPr>
              <p:cNvPr id="74840" name="Arc 88">
                <a:extLst>
                  <a:ext uri="{FF2B5EF4-FFF2-40B4-BE49-F238E27FC236}">
                    <a16:creationId xmlns:a16="http://schemas.microsoft.com/office/drawing/2014/main" id="{0432B860-040E-4A06-A896-C1172D1FC87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1" name="Arc 89">
                <a:extLst>
                  <a:ext uri="{FF2B5EF4-FFF2-40B4-BE49-F238E27FC236}">
                    <a16:creationId xmlns:a16="http://schemas.microsoft.com/office/drawing/2014/main" id="{8D1AC242-F774-4CC2-A44B-C570D8D181B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2" name="Arc 90">
                <a:extLst>
                  <a:ext uri="{FF2B5EF4-FFF2-40B4-BE49-F238E27FC236}">
                    <a16:creationId xmlns:a16="http://schemas.microsoft.com/office/drawing/2014/main" id="{D07CFC21-137D-43FA-B1A1-11CDFF9CA75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43" name="Group 91">
              <a:extLst>
                <a:ext uri="{FF2B5EF4-FFF2-40B4-BE49-F238E27FC236}">
                  <a16:creationId xmlns:a16="http://schemas.microsoft.com/office/drawing/2014/main" id="{E43313D3-7D03-48C1-ADB5-B70D9062A620}"/>
                </a:ext>
              </a:extLst>
            </p:cNvPr>
            <p:cNvGrpSpPr>
              <a:grpSpLocks/>
            </p:cNvGrpSpPr>
            <p:nvPr/>
          </p:nvGrpSpPr>
          <p:grpSpPr bwMode="auto">
            <a:xfrm>
              <a:off x="4467" y="935"/>
              <a:ext cx="91" cy="363"/>
              <a:chOff x="2744" y="2931"/>
              <a:chExt cx="57" cy="283"/>
            </a:xfrm>
          </p:grpSpPr>
          <p:sp>
            <p:nvSpPr>
              <p:cNvPr id="74844" name="Arc 92">
                <a:extLst>
                  <a:ext uri="{FF2B5EF4-FFF2-40B4-BE49-F238E27FC236}">
                    <a16:creationId xmlns:a16="http://schemas.microsoft.com/office/drawing/2014/main" id="{80526E9B-1B48-421B-ABB9-5D6C90B524A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5" name="Arc 93">
                <a:extLst>
                  <a:ext uri="{FF2B5EF4-FFF2-40B4-BE49-F238E27FC236}">
                    <a16:creationId xmlns:a16="http://schemas.microsoft.com/office/drawing/2014/main" id="{7E88EC9A-1F23-4440-9451-F88DBEAC43A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6" name="Arc 94">
                <a:extLst>
                  <a:ext uri="{FF2B5EF4-FFF2-40B4-BE49-F238E27FC236}">
                    <a16:creationId xmlns:a16="http://schemas.microsoft.com/office/drawing/2014/main" id="{80DB9734-DD78-490F-A60E-59492700FB0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4851" name="Group 99">
            <a:extLst>
              <a:ext uri="{FF2B5EF4-FFF2-40B4-BE49-F238E27FC236}">
                <a16:creationId xmlns:a16="http://schemas.microsoft.com/office/drawing/2014/main" id="{E6CA518B-6EE4-469D-9154-AB27D34049E7}"/>
              </a:ext>
            </a:extLst>
          </p:cNvPr>
          <p:cNvGrpSpPr>
            <a:grpSpLocks/>
          </p:cNvGrpSpPr>
          <p:nvPr/>
        </p:nvGrpSpPr>
        <p:grpSpPr bwMode="auto">
          <a:xfrm>
            <a:off x="6588125" y="6446838"/>
            <a:ext cx="792163" cy="366712"/>
            <a:chOff x="4649" y="4020"/>
            <a:chExt cx="499" cy="231"/>
          </a:xfrm>
        </p:grpSpPr>
        <p:pic>
          <p:nvPicPr>
            <p:cNvPr id="74852" name="Picture 100" descr="78900">
              <a:extLst>
                <a:ext uri="{FF2B5EF4-FFF2-40B4-BE49-F238E27FC236}">
                  <a16:creationId xmlns:a16="http://schemas.microsoft.com/office/drawing/2014/main" id="{5F7584BD-8310-447C-82E8-34F64B8081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4853" name="Text Box 101">
              <a:hlinkClick r:id="" action="ppaction://hlinkshowjump?jump=firstslide"/>
              <a:extLst>
                <a:ext uri="{FF2B5EF4-FFF2-40B4-BE49-F238E27FC236}">
                  <a16:creationId xmlns:a16="http://schemas.microsoft.com/office/drawing/2014/main" id="{700CB65D-D334-461F-9A89-B22AFC45B8D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a:extLst>
              <a:ext uri="{FF2B5EF4-FFF2-40B4-BE49-F238E27FC236}">
                <a16:creationId xmlns:a16="http://schemas.microsoft.com/office/drawing/2014/main" id="{E9656B13-5845-4C83-A293-595A899EEDC6}"/>
              </a:ext>
            </a:extLst>
          </p:cNvPr>
          <p:cNvSpPr txBox="1">
            <a:spLocks noChangeArrowheads="1"/>
          </p:cNvSpPr>
          <p:nvPr/>
        </p:nvSpPr>
        <p:spPr bwMode="auto">
          <a:xfrm>
            <a:off x="611187" y="476250"/>
            <a:ext cx="7634288" cy="5847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solidFill>
                  <a:schemeClr val="bg1"/>
                </a:solidFill>
                <a:latin typeface="楷体_GB2312" pitchFamily="49" charset="-122"/>
              </a:rPr>
              <a:t>3.</a:t>
            </a:r>
            <a:r>
              <a:rPr kumimoji="1" lang="zh-CN" altLang="en-US" sz="3200" b="1" dirty="0">
                <a:solidFill>
                  <a:schemeClr val="bg1"/>
                </a:solidFill>
                <a:latin typeface="楷体_GB2312" pitchFamily="49" charset="-122"/>
              </a:rPr>
              <a:t>耦合电感的</a:t>
            </a:r>
            <a:r>
              <a:rPr kumimoji="1" lang="en-US" altLang="zh-CN" sz="3200" b="1" dirty="0">
                <a:solidFill>
                  <a:schemeClr val="bg1"/>
                </a:solidFill>
                <a:latin typeface="楷体_GB2312" pitchFamily="49" charset="-122"/>
              </a:rPr>
              <a:t>T</a:t>
            </a:r>
            <a:r>
              <a:rPr kumimoji="1" lang="zh-CN" altLang="en-US" sz="3200" b="1" dirty="0">
                <a:solidFill>
                  <a:schemeClr val="bg1"/>
                </a:solidFill>
                <a:latin typeface="楷体_GB2312" pitchFamily="49" charset="-122"/>
              </a:rPr>
              <a:t>型去耦等效</a:t>
            </a:r>
            <a:r>
              <a:rPr kumimoji="1" lang="en-US" altLang="zh-CN" sz="3200" b="1" dirty="0">
                <a:solidFill>
                  <a:schemeClr val="bg1"/>
                </a:solidFill>
                <a:latin typeface="楷体_GB2312" pitchFamily="49" charset="-122"/>
              </a:rPr>
              <a:t>(</a:t>
            </a:r>
            <a:r>
              <a:rPr kumimoji="1" lang="zh-CN" altLang="en-US" sz="2000" b="1" dirty="0"/>
              <a:t>常</a:t>
            </a:r>
            <a:r>
              <a:rPr kumimoji="1" lang="zh-CN" altLang="en-US" sz="2000" b="1" dirty="0">
                <a:latin typeface="楷体_GB2312" pitchFamily="49" charset="-122"/>
              </a:rPr>
              <a:t>用于回路电流法</a:t>
            </a:r>
            <a:r>
              <a:rPr kumimoji="1" lang="en-US" altLang="zh-CN" sz="3200" b="1" dirty="0">
                <a:solidFill>
                  <a:schemeClr val="bg1"/>
                </a:solidFill>
                <a:latin typeface="楷体_GB2312" pitchFamily="49" charset="-122"/>
              </a:rPr>
              <a:t>)</a:t>
            </a:r>
            <a:endParaRPr kumimoji="1" lang="zh-CN" altLang="en-US" sz="3200" b="1" dirty="0">
              <a:solidFill>
                <a:schemeClr val="bg1"/>
              </a:solidFill>
              <a:latin typeface="楷体_GB2312" pitchFamily="49" charset="-122"/>
            </a:endParaRPr>
          </a:p>
        </p:txBody>
      </p:sp>
      <p:sp>
        <p:nvSpPr>
          <p:cNvPr id="22533" name="Text Box 5">
            <a:extLst>
              <a:ext uri="{FF2B5EF4-FFF2-40B4-BE49-F238E27FC236}">
                <a16:creationId xmlns:a16="http://schemas.microsoft.com/office/drawing/2014/main" id="{506C289D-725A-41A4-A43F-CAE773191230}"/>
              </a:ext>
            </a:extLst>
          </p:cNvPr>
          <p:cNvSpPr txBox="1">
            <a:spLocks noChangeArrowheads="1"/>
          </p:cNvSpPr>
          <p:nvPr/>
        </p:nvSpPr>
        <p:spPr bwMode="auto">
          <a:xfrm>
            <a:off x="323850" y="1125538"/>
            <a:ext cx="5464175" cy="519112"/>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kumimoji="1" lang="zh-CN" altLang="en-US" b="1">
                <a:solidFill>
                  <a:srgbClr val="FF9900"/>
                </a:solidFill>
                <a:latin typeface="楷体_GB2312" pitchFamily="49" charset="-122"/>
                <a:ea typeface="楷体_GB2312" pitchFamily="49" charset="-122"/>
              </a:rPr>
              <a:t>同名端为共端的</a:t>
            </a:r>
            <a:r>
              <a:rPr kumimoji="1" lang="en-US" altLang="zh-CN">
                <a:solidFill>
                  <a:srgbClr val="FF9900"/>
                </a:solidFill>
                <a:latin typeface="Times New Roman" panose="02020603050405020304" pitchFamily="18" charset="0"/>
                <a:ea typeface="楷体_GB2312" pitchFamily="49" charset="-122"/>
              </a:rPr>
              <a:t>T</a:t>
            </a:r>
            <a:r>
              <a:rPr kumimoji="1" lang="zh-CN" altLang="en-US" b="1">
                <a:solidFill>
                  <a:srgbClr val="FF9900"/>
                </a:solidFill>
                <a:latin typeface="楷体_GB2312" pitchFamily="49" charset="-122"/>
                <a:ea typeface="楷体_GB2312" pitchFamily="49" charset="-122"/>
              </a:rPr>
              <a:t>型去耦等效</a:t>
            </a:r>
          </a:p>
        </p:txBody>
      </p:sp>
      <p:sp>
        <p:nvSpPr>
          <p:cNvPr id="22614" name="AutoShape 86">
            <a:extLst>
              <a:ext uri="{FF2B5EF4-FFF2-40B4-BE49-F238E27FC236}">
                <a16:creationId xmlns:a16="http://schemas.microsoft.com/office/drawing/2014/main" id="{FBAE68F5-9212-4ACC-8465-C66CBC24E576}"/>
              </a:ext>
            </a:extLst>
          </p:cNvPr>
          <p:cNvSpPr>
            <a:spLocks noChangeArrowheads="1"/>
          </p:cNvSpPr>
          <p:nvPr/>
        </p:nvSpPr>
        <p:spPr bwMode="auto">
          <a:xfrm>
            <a:off x="4140200" y="3284538"/>
            <a:ext cx="706438" cy="215900"/>
          </a:xfrm>
          <a:prstGeom prst="rightArrow">
            <a:avLst>
              <a:gd name="adj1" fmla="val 50000"/>
              <a:gd name="adj2" fmla="val 81802"/>
            </a:avLst>
          </a:prstGeom>
          <a:solidFill>
            <a:srgbClr val="33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615" name="Object 87">
            <a:extLst>
              <a:ext uri="{FF2B5EF4-FFF2-40B4-BE49-F238E27FC236}">
                <a16:creationId xmlns:a16="http://schemas.microsoft.com/office/drawing/2014/main" id="{EBD4FFB1-7D13-46AE-8DC9-0D8B099BAF71}"/>
              </a:ext>
            </a:extLst>
          </p:cNvPr>
          <p:cNvGraphicFramePr>
            <a:graphicFrameLocks noChangeAspect="1"/>
          </p:cNvGraphicFramePr>
          <p:nvPr/>
        </p:nvGraphicFramePr>
        <p:xfrm>
          <a:off x="1331913" y="4437063"/>
          <a:ext cx="3338512" cy="712787"/>
        </p:xfrm>
        <a:graphic>
          <a:graphicData uri="http://schemas.openxmlformats.org/presentationml/2006/ole">
            <mc:AlternateContent xmlns:mc="http://schemas.openxmlformats.org/markup-compatibility/2006">
              <mc:Choice xmlns:v="urn:schemas-microsoft-com:vml" Requires="v">
                <p:oleObj spid="_x0000_s22530" name="公式" r:id="rId3" imgW="1600200" imgH="342720" progId="Equation.3">
                  <p:embed/>
                </p:oleObj>
              </mc:Choice>
              <mc:Fallback>
                <p:oleObj name="公式" r:id="rId3" imgW="1600200" imgH="342720" progId="Equation.3">
                  <p:embed/>
                  <p:pic>
                    <p:nvPicPr>
                      <p:cNvPr id="22615" name="Object 87">
                        <a:extLst>
                          <a:ext uri="{FF2B5EF4-FFF2-40B4-BE49-F238E27FC236}">
                            <a16:creationId xmlns:a16="http://schemas.microsoft.com/office/drawing/2014/main" id="{EBD4FFB1-7D13-46AE-8DC9-0D8B099BA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437063"/>
                        <a:ext cx="333851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6" name="Object 88">
            <a:extLst>
              <a:ext uri="{FF2B5EF4-FFF2-40B4-BE49-F238E27FC236}">
                <a16:creationId xmlns:a16="http://schemas.microsoft.com/office/drawing/2014/main" id="{04B514FE-C79D-409A-9340-9AC702C80E49}"/>
              </a:ext>
            </a:extLst>
          </p:cNvPr>
          <p:cNvGraphicFramePr>
            <a:graphicFrameLocks noChangeAspect="1"/>
          </p:cNvGraphicFramePr>
          <p:nvPr/>
        </p:nvGraphicFramePr>
        <p:xfrm>
          <a:off x="1331913" y="5084763"/>
          <a:ext cx="3389312" cy="712787"/>
        </p:xfrm>
        <a:graphic>
          <a:graphicData uri="http://schemas.openxmlformats.org/presentationml/2006/ole">
            <mc:AlternateContent xmlns:mc="http://schemas.openxmlformats.org/markup-compatibility/2006">
              <mc:Choice xmlns:v="urn:schemas-microsoft-com:vml" Requires="v">
                <p:oleObj spid="_x0000_s22531" name="公式" r:id="rId5" imgW="1625400" imgH="342720" progId="Equation.3">
                  <p:embed/>
                </p:oleObj>
              </mc:Choice>
              <mc:Fallback>
                <p:oleObj name="公式" r:id="rId5" imgW="1625400" imgH="342720" progId="Equation.3">
                  <p:embed/>
                  <p:pic>
                    <p:nvPicPr>
                      <p:cNvPr id="22616" name="Object 88">
                        <a:extLst>
                          <a:ext uri="{FF2B5EF4-FFF2-40B4-BE49-F238E27FC236}">
                            <a16:creationId xmlns:a16="http://schemas.microsoft.com/office/drawing/2014/main" id="{04B514FE-C79D-409A-9340-9AC702C80E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5084763"/>
                        <a:ext cx="338931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7" name="Object 89">
            <a:extLst>
              <a:ext uri="{FF2B5EF4-FFF2-40B4-BE49-F238E27FC236}">
                <a16:creationId xmlns:a16="http://schemas.microsoft.com/office/drawing/2014/main" id="{EBC80657-A603-4102-B7DF-46AD0F4BF3A3}"/>
              </a:ext>
            </a:extLst>
          </p:cNvPr>
          <p:cNvGraphicFramePr>
            <a:graphicFrameLocks noChangeAspect="1"/>
          </p:cNvGraphicFramePr>
          <p:nvPr/>
        </p:nvGraphicFramePr>
        <p:xfrm>
          <a:off x="1331913" y="5805488"/>
          <a:ext cx="1509712" cy="638175"/>
        </p:xfrm>
        <a:graphic>
          <a:graphicData uri="http://schemas.openxmlformats.org/presentationml/2006/ole">
            <mc:AlternateContent xmlns:mc="http://schemas.openxmlformats.org/markup-compatibility/2006">
              <mc:Choice xmlns:v="urn:schemas-microsoft-com:vml" Requires="v">
                <p:oleObj spid="_x0000_s22532" name="公式" r:id="rId7" imgW="723600" imgH="304560" progId="Equation.3">
                  <p:embed/>
                </p:oleObj>
              </mc:Choice>
              <mc:Fallback>
                <p:oleObj name="公式" r:id="rId7" imgW="723600" imgH="304560" progId="Equation.3">
                  <p:embed/>
                  <p:pic>
                    <p:nvPicPr>
                      <p:cNvPr id="22617" name="Object 89">
                        <a:extLst>
                          <a:ext uri="{FF2B5EF4-FFF2-40B4-BE49-F238E27FC236}">
                            <a16:creationId xmlns:a16="http://schemas.microsoft.com/office/drawing/2014/main" id="{EBC80657-A603-4102-B7DF-46AD0F4BF3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805488"/>
                        <a:ext cx="1509712"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18" name="AutoShape 90">
            <a:extLst>
              <a:ext uri="{FF2B5EF4-FFF2-40B4-BE49-F238E27FC236}">
                <a16:creationId xmlns:a16="http://schemas.microsoft.com/office/drawing/2014/main" id="{2D32F60A-0A72-41F3-955D-170646F65304}"/>
              </a:ext>
            </a:extLst>
          </p:cNvPr>
          <p:cNvSpPr>
            <a:spLocks/>
          </p:cNvSpPr>
          <p:nvPr/>
        </p:nvSpPr>
        <p:spPr bwMode="auto">
          <a:xfrm>
            <a:off x="1042988" y="4724400"/>
            <a:ext cx="144462" cy="1800225"/>
          </a:xfrm>
          <a:prstGeom prst="leftBrace">
            <a:avLst>
              <a:gd name="adj1" fmla="val 103847"/>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621" name="Object 93">
            <a:extLst>
              <a:ext uri="{FF2B5EF4-FFF2-40B4-BE49-F238E27FC236}">
                <a16:creationId xmlns:a16="http://schemas.microsoft.com/office/drawing/2014/main" id="{FDE0D59B-F053-432F-B392-501810BB6BD8}"/>
              </a:ext>
            </a:extLst>
          </p:cNvPr>
          <p:cNvGraphicFramePr>
            <a:graphicFrameLocks noChangeAspect="1"/>
          </p:cNvGraphicFramePr>
          <p:nvPr/>
        </p:nvGraphicFramePr>
        <p:xfrm>
          <a:off x="4716463" y="4365625"/>
          <a:ext cx="3656012" cy="712788"/>
        </p:xfrm>
        <a:graphic>
          <a:graphicData uri="http://schemas.openxmlformats.org/presentationml/2006/ole">
            <mc:AlternateContent xmlns:mc="http://schemas.openxmlformats.org/markup-compatibility/2006">
              <mc:Choice xmlns:v="urn:schemas-microsoft-com:vml" Requires="v">
                <p:oleObj spid="_x0000_s22533" name="公式" r:id="rId9" imgW="1752480" imgH="342720" progId="Equation.3">
                  <p:embed/>
                </p:oleObj>
              </mc:Choice>
              <mc:Fallback>
                <p:oleObj name="公式" r:id="rId9" imgW="1752480" imgH="342720" progId="Equation.3">
                  <p:embed/>
                  <p:pic>
                    <p:nvPicPr>
                      <p:cNvPr id="22621" name="Object 93">
                        <a:extLst>
                          <a:ext uri="{FF2B5EF4-FFF2-40B4-BE49-F238E27FC236}">
                            <a16:creationId xmlns:a16="http://schemas.microsoft.com/office/drawing/2014/main" id="{FDE0D59B-F053-432F-B392-501810BB6B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4365625"/>
                        <a:ext cx="36560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22" name="Object 94">
            <a:extLst>
              <a:ext uri="{FF2B5EF4-FFF2-40B4-BE49-F238E27FC236}">
                <a16:creationId xmlns:a16="http://schemas.microsoft.com/office/drawing/2014/main" id="{0FD6AC14-954B-4210-8A27-8FE321F96BFF}"/>
              </a:ext>
            </a:extLst>
          </p:cNvPr>
          <p:cNvGraphicFramePr>
            <a:graphicFrameLocks noChangeAspect="1"/>
          </p:cNvGraphicFramePr>
          <p:nvPr/>
        </p:nvGraphicFramePr>
        <p:xfrm>
          <a:off x="4716463" y="5013325"/>
          <a:ext cx="3709987" cy="712788"/>
        </p:xfrm>
        <a:graphic>
          <a:graphicData uri="http://schemas.openxmlformats.org/presentationml/2006/ole">
            <mc:AlternateContent xmlns:mc="http://schemas.openxmlformats.org/markup-compatibility/2006">
              <mc:Choice xmlns:v="urn:schemas-microsoft-com:vml" Requires="v">
                <p:oleObj spid="_x0000_s22534" name="公式" r:id="rId11" imgW="1777680" imgH="342720" progId="Equation.3">
                  <p:embed/>
                </p:oleObj>
              </mc:Choice>
              <mc:Fallback>
                <p:oleObj name="公式" r:id="rId11" imgW="1777680" imgH="342720" progId="Equation.3">
                  <p:embed/>
                  <p:pic>
                    <p:nvPicPr>
                      <p:cNvPr id="22622" name="Object 94">
                        <a:extLst>
                          <a:ext uri="{FF2B5EF4-FFF2-40B4-BE49-F238E27FC236}">
                            <a16:creationId xmlns:a16="http://schemas.microsoft.com/office/drawing/2014/main" id="{0FD6AC14-954B-4210-8A27-8FE321F96B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5013325"/>
                        <a:ext cx="3709987"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678" name="Group 150">
            <a:extLst>
              <a:ext uri="{FF2B5EF4-FFF2-40B4-BE49-F238E27FC236}">
                <a16:creationId xmlns:a16="http://schemas.microsoft.com/office/drawing/2014/main" id="{89C651AC-1CA9-4124-A75C-EC5393941427}"/>
              </a:ext>
            </a:extLst>
          </p:cNvPr>
          <p:cNvGrpSpPr>
            <a:grpSpLocks/>
          </p:cNvGrpSpPr>
          <p:nvPr/>
        </p:nvGrpSpPr>
        <p:grpSpPr bwMode="auto">
          <a:xfrm>
            <a:off x="8316913" y="6446838"/>
            <a:ext cx="792162" cy="366712"/>
            <a:chOff x="5193" y="4020"/>
            <a:chExt cx="499" cy="231"/>
          </a:xfrm>
        </p:grpSpPr>
        <p:pic>
          <p:nvPicPr>
            <p:cNvPr id="22679" name="Picture 151" descr="78900">
              <a:extLst>
                <a:ext uri="{FF2B5EF4-FFF2-40B4-BE49-F238E27FC236}">
                  <a16:creationId xmlns:a16="http://schemas.microsoft.com/office/drawing/2014/main" id="{509746EB-4601-4604-BC20-59AD11FFE0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2680" name="Text Box 152">
              <a:hlinkClick r:id="" action="ppaction://hlinkshowjump?jump=nextslide"/>
              <a:extLst>
                <a:ext uri="{FF2B5EF4-FFF2-40B4-BE49-F238E27FC236}">
                  <a16:creationId xmlns:a16="http://schemas.microsoft.com/office/drawing/2014/main" id="{D31EBD1D-7B9B-47A9-AB7B-E2D5ECE6C528}"/>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2681" name="Group 153">
            <a:extLst>
              <a:ext uri="{FF2B5EF4-FFF2-40B4-BE49-F238E27FC236}">
                <a16:creationId xmlns:a16="http://schemas.microsoft.com/office/drawing/2014/main" id="{329E54D7-AD10-47E3-AD9B-74A5769F4F6B}"/>
              </a:ext>
            </a:extLst>
          </p:cNvPr>
          <p:cNvGrpSpPr>
            <a:grpSpLocks/>
          </p:cNvGrpSpPr>
          <p:nvPr/>
        </p:nvGrpSpPr>
        <p:grpSpPr bwMode="auto">
          <a:xfrm>
            <a:off x="7453313" y="6446838"/>
            <a:ext cx="792162" cy="366712"/>
            <a:chOff x="4649" y="4020"/>
            <a:chExt cx="499" cy="231"/>
          </a:xfrm>
        </p:grpSpPr>
        <p:pic>
          <p:nvPicPr>
            <p:cNvPr id="22682" name="Picture 154" descr="78900">
              <a:extLst>
                <a:ext uri="{FF2B5EF4-FFF2-40B4-BE49-F238E27FC236}">
                  <a16:creationId xmlns:a16="http://schemas.microsoft.com/office/drawing/2014/main" id="{152DF1DC-52CD-4A18-8139-EECAC2996D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2683" name="Text Box 155">
              <a:hlinkClick r:id="" action="ppaction://hlinkshowjump?jump=previousslide"/>
              <a:extLst>
                <a:ext uri="{FF2B5EF4-FFF2-40B4-BE49-F238E27FC236}">
                  <a16:creationId xmlns:a16="http://schemas.microsoft.com/office/drawing/2014/main" id="{58602391-5C7E-40D5-A658-5327F489115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2723" name="Group 195">
            <a:extLst>
              <a:ext uri="{FF2B5EF4-FFF2-40B4-BE49-F238E27FC236}">
                <a16:creationId xmlns:a16="http://schemas.microsoft.com/office/drawing/2014/main" id="{04510C4E-FD7B-4C85-99ED-969D8DFE0DF9}"/>
              </a:ext>
            </a:extLst>
          </p:cNvPr>
          <p:cNvGrpSpPr>
            <a:grpSpLocks/>
          </p:cNvGrpSpPr>
          <p:nvPr/>
        </p:nvGrpSpPr>
        <p:grpSpPr bwMode="auto">
          <a:xfrm>
            <a:off x="684213" y="1700213"/>
            <a:ext cx="3300412" cy="2895600"/>
            <a:chOff x="431" y="1071"/>
            <a:chExt cx="2079" cy="1824"/>
          </a:xfrm>
        </p:grpSpPr>
        <p:sp>
          <p:nvSpPr>
            <p:cNvPr id="22688" name="Line 160">
              <a:extLst>
                <a:ext uri="{FF2B5EF4-FFF2-40B4-BE49-F238E27FC236}">
                  <a16:creationId xmlns:a16="http://schemas.microsoft.com/office/drawing/2014/main" id="{1B05D2EB-D6A4-44F7-845E-5968C3ECF548}"/>
                </a:ext>
              </a:extLst>
            </p:cNvPr>
            <p:cNvSpPr>
              <a:spLocks noChangeShapeType="1"/>
            </p:cNvSpPr>
            <p:nvPr/>
          </p:nvSpPr>
          <p:spPr bwMode="auto">
            <a:xfrm>
              <a:off x="749" y="1525"/>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89" name="Line 161">
              <a:extLst>
                <a:ext uri="{FF2B5EF4-FFF2-40B4-BE49-F238E27FC236}">
                  <a16:creationId xmlns:a16="http://schemas.microsoft.com/office/drawing/2014/main" id="{44D711A2-38A8-4D81-B4AA-E1EA018754F3}"/>
                </a:ext>
              </a:extLst>
            </p:cNvPr>
            <p:cNvSpPr>
              <a:spLocks noChangeShapeType="1"/>
            </p:cNvSpPr>
            <p:nvPr/>
          </p:nvSpPr>
          <p:spPr bwMode="auto">
            <a:xfrm>
              <a:off x="1565" y="2432"/>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90" name="Line 162">
              <a:extLst>
                <a:ext uri="{FF2B5EF4-FFF2-40B4-BE49-F238E27FC236}">
                  <a16:creationId xmlns:a16="http://schemas.microsoft.com/office/drawing/2014/main" id="{F1B4146F-0A01-4F7F-BDA8-8DC687573F1F}"/>
                </a:ext>
              </a:extLst>
            </p:cNvPr>
            <p:cNvSpPr>
              <a:spLocks noChangeShapeType="1"/>
            </p:cNvSpPr>
            <p:nvPr/>
          </p:nvSpPr>
          <p:spPr bwMode="auto">
            <a:xfrm rot="5400000">
              <a:off x="2041" y="1502"/>
              <a:ext cx="0" cy="22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91" name="Text Box 163">
              <a:extLst>
                <a:ext uri="{FF2B5EF4-FFF2-40B4-BE49-F238E27FC236}">
                  <a16:creationId xmlns:a16="http://schemas.microsoft.com/office/drawing/2014/main" id="{11641E31-4899-408C-9F63-D24427F49B22}"/>
                </a:ext>
              </a:extLst>
            </p:cNvPr>
            <p:cNvSpPr txBox="1">
              <a:spLocks noChangeArrowheads="1"/>
            </p:cNvSpPr>
            <p:nvPr/>
          </p:nvSpPr>
          <p:spPr bwMode="auto">
            <a:xfrm>
              <a:off x="1520" y="161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2692" name="Text Box 164">
              <a:extLst>
                <a:ext uri="{FF2B5EF4-FFF2-40B4-BE49-F238E27FC236}">
                  <a16:creationId xmlns:a16="http://schemas.microsoft.com/office/drawing/2014/main" id="{DA6EF665-4B63-4930-896D-AA412510B0FF}"/>
                </a:ext>
              </a:extLst>
            </p:cNvPr>
            <p:cNvSpPr txBox="1">
              <a:spLocks noChangeArrowheads="1"/>
            </p:cNvSpPr>
            <p:nvPr/>
          </p:nvSpPr>
          <p:spPr bwMode="auto">
            <a:xfrm>
              <a:off x="1021" y="1615"/>
              <a:ext cx="1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2693" name="Text Box 165">
              <a:extLst>
                <a:ext uri="{FF2B5EF4-FFF2-40B4-BE49-F238E27FC236}">
                  <a16:creationId xmlns:a16="http://schemas.microsoft.com/office/drawing/2014/main" id="{66A7B15F-CA6A-4C06-8C67-83779E6E4617}"/>
                </a:ext>
              </a:extLst>
            </p:cNvPr>
            <p:cNvSpPr txBox="1">
              <a:spLocks noChangeArrowheads="1"/>
            </p:cNvSpPr>
            <p:nvPr/>
          </p:nvSpPr>
          <p:spPr bwMode="auto">
            <a:xfrm>
              <a:off x="703" y="1751"/>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2694" name="Line 166">
              <a:extLst>
                <a:ext uri="{FF2B5EF4-FFF2-40B4-BE49-F238E27FC236}">
                  <a16:creationId xmlns:a16="http://schemas.microsoft.com/office/drawing/2014/main" id="{D7EE29EC-D464-4D59-B80D-D7345FC17C18}"/>
                </a:ext>
              </a:extLst>
            </p:cNvPr>
            <p:cNvSpPr>
              <a:spLocks noChangeShapeType="1"/>
            </p:cNvSpPr>
            <p:nvPr/>
          </p:nvSpPr>
          <p:spPr bwMode="auto">
            <a:xfrm>
              <a:off x="794" y="1615"/>
              <a:ext cx="21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95" name="Arc 167">
              <a:extLst>
                <a:ext uri="{FF2B5EF4-FFF2-40B4-BE49-F238E27FC236}">
                  <a16:creationId xmlns:a16="http://schemas.microsoft.com/office/drawing/2014/main" id="{20B0F6DD-3B2D-4ED8-A4E5-14B7735B4ED6}"/>
                </a:ext>
              </a:extLst>
            </p:cNvPr>
            <p:cNvSpPr>
              <a:spLocks/>
            </p:cNvSpPr>
            <p:nvPr/>
          </p:nvSpPr>
          <p:spPr bwMode="auto">
            <a:xfrm rot="10800000" flipV="1">
              <a:off x="1322" y="1501"/>
              <a:ext cx="153" cy="137"/>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96" name="Arc 168">
              <a:extLst>
                <a:ext uri="{FF2B5EF4-FFF2-40B4-BE49-F238E27FC236}">
                  <a16:creationId xmlns:a16="http://schemas.microsoft.com/office/drawing/2014/main" id="{591D9450-F55A-4B69-9BCA-E71A114D0630}"/>
                </a:ext>
              </a:extLst>
            </p:cNvPr>
            <p:cNvSpPr>
              <a:spLocks/>
            </p:cNvSpPr>
            <p:nvPr/>
          </p:nvSpPr>
          <p:spPr bwMode="auto">
            <a:xfrm rot="-10800000" flipH="1" flipV="1">
              <a:off x="1552" y="1503"/>
              <a:ext cx="154" cy="137"/>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697" name="Object 169">
              <a:extLst>
                <a:ext uri="{FF2B5EF4-FFF2-40B4-BE49-F238E27FC236}">
                  <a16:creationId xmlns:a16="http://schemas.microsoft.com/office/drawing/2014/main" id="{7AA38D17-07AF-42E7-A543-56B8AA9B71C9}"/>
                </a:ext>
              </a:extLst>
            </p:cNvPr>
            <p:cNvGraphicFramePr>
              <a:graphicFrameLocks noChangeAspect="1"/>
            </p:cNvGraphicFramePr>
            <p:nvPr/>
          </p:nvGraphicFramePr>
          <p:xfrm>
            <a:off x="1611" y="2341"/>
            <a:ext cx="225" cy="442"/>
          </p:xfrm>
          <a:graphic>
            <a:graphicData uri="http://schemas.openxmlformats.org/presentationml/2006/ole">
              <mc:AlternateContent xmlns:mc="http://schemas.openxmlformats.org/markup-compatibility/2006">
                <mc:Choice xmlns:v="urn:schemas-microsoft-com:vml" Requires="v">
                  <p:oleObj spid="_x0000_s22535" name="公式" r:id="rId14" imgW="126720" imgH="317160" progId="Equation.3">
                    <p:embed/>
                  </p:oleObj>
                </mc:Choice>
                <mc:Fallback>
                  <p:oleObj name="公式" r:id="rId14" imgW="126720" imgH="317160" progId="Equation.3">
                    <p:embed/>
                    <p:pic>
                      <p:nvPicPr>
                        <p:cNvPr id="22697" name="Object 169">
                          <a:extLst>
                            <a:ext uri="{FF2B5EF4-FFF2-40B4-BE49-F238E27FC236}">
                              <a16:creationId xmlns:a16="http://schemas.microsoft.com/office/drawing/2014/main" id="{7AA38D17-07AF-42E7-A543-56B8AA9B71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1" y="2341"/>
                          <a:ext cx="22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98" name="Line 170">
              <a:extLst>
                <a:ext uri="{FF2B5EF4-FFF2-40B4-BE49-F238E27FC236}">
                  <a16:creationId xmlns:a16="http://schemas.microsoft.com/office/drawing/2014/main" id="{62D0E073-74DB-4A1A-8283-3ECCABF1C06A}"/>
                </a:ext>
              </a:extLst>
            </p:cNvPr>
            <p:cNvSpPr>
              <a:spLocks noChangeShapeType="1"/>
            </p:cNvSpPr>
            <p:nvPr/>
          </p:nvSpPr>
          <p:spPr bwMode="auto">
            <a:xfrm>
              <a:off x="1747" y="1525"/>
              <a:ext cx="43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99" name="Line 171">
              <a:extLst>
                <a:ext uri="{FF2B5EF4-FFF2-40B4-BE49-F238E27FC236}">
                  <a16:creationId xmlns:a16="http://schemas.microsoft.com/office/drawing/2014/main" id="{F77B93A5-6653-4A72-A347-3C8DFFD50D2E}"/>
                </a:ext>
              </a:extLst>
            </p:cNvPr>
            <p:cNvSpPr>
              <a:spLocks noChangeShapeType="1"/>
            </p:cNvSpPr>
            <p:nvPr/>
          </p:nvSpPr>
          <p:spPr bwMode="auto">
            <a:xfrm>
              <a:off x="1474" y="2386"/>
              <a:ext cx="0" cy="363"/>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00" name="Oval 172">
              <a:extLst>
                <a:ext uri="{FF2B5EF4-FFF2-40B4-BE49-F238E27FC236}">
                  <a16:creationId xmlns:a16="http://schemas.microsoft.com/office/drawing/2014/main" id="{AF5DC675-2753-46A5-BA2A-9E5F7F9B54C8}"/>
                </a:ext>
              </a:extLst>
            </p:cNvPr>
            <p:cNvSpPr>
              <a:spLocks noChangeArrowheads="1"/>
            </p:cNvSpPr>
            <p:nvPr/>
          </p:nvSpPr>
          <p:spPr bwMode="auto">
            <a:xfrm>
              <a:off x="1429" y="274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701" name="Object 173">
              <a:extLst>
                <a:ext uri="{FF2B5EF4-FFF2-40B4-BE49-F238E27FC236}">
                  <a16:creationId xmlns:a16="http://schemas.microsoft.com/office/drawing/2014/main" id="{DE5E310F-4BB7-4C6E-93BF-6735723F7C6E}"/>
                </a:ext>
              </a:extLst>
            </p:cNvPr>
            <p:cNvGraphicFramePr>
              <a:graphicFrameLocks noChangeAspect="1"/>
            </p:cNvGraphicFramePr>
            <p:nvPr/>
          </p:nvGraphicFramePr>
          <p:xfrm>
            <a:off x="839" y="1071"/>
            <a:ext cx="267" cy="459"/>
          </p:xfrm>
          <a:graphic>
            <a:graphicData uri="http://schemas.openxmlformats.org/presentationml/2006/ole">
              <mc:AlternateContent xmlns:mc="http://schemas.openxmlformats.org/markup-compatibility/2006">
                <mc:Choice xmlns:v="urn:schemas-microsoft-com:vml" Requires="v">
                  <p:oleObj spid="_x0000_s22536" name="公式" r:id="rId16" imgW="164880" imgH="330120" progId="Equation.3">
                    <p:embed/>
                  </p:oleObj>
                </mc:Choice>
                <mc:Fallback>
                  <p:oleObj name="公式" r:id="rId16" imgW="164880" imgH="330120" progId="Equation.3">
                    <p:embed/>
                    <p:pic>
                      <p:nvPicPr>
                        <p:cNvPr id="22701" name="Object 173">
                          <a:extLst>
                            <a:ext uri="{FF2B5EF4-FFF2-40B4-BE49-F238E27FC236}">
                              <a16:creationId xmlns:a16="http://schemas.microsoft.com/office/drawing/2014/main" id="{DE5E310F-4BB7-4C6E-93BF-6735723F7C6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9" y="1071"/>
                          <a:ext cx="267"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02" name="Object 174">
              <a:extLst>
                <a:ext uri="{FF2B5EF4-FFF2-40B4-BE49-F238E27FC236}">
                  <a16:creationId xmlns:a16="http://schemas.microsoft.com/office/drawing/2014/main" id="{C2B59211-444B-4DD5-AC7F-13D0A63D18B5}"/>
                </a:ext>
              </a:extLst>
            </p:cNvPr>
            <p:cNvGraphicFramePr>
              <a:graphicFrameLocks noChangeAspect="1"/>
            </p:cNvGraphicFramePr>
            <p:nvPr/>
          </p:nvGraphicFramePr>
          <p:xfrm>
            <a:off x="1883" y="1083"/>
            <a:ext cx="292" cy="429"/>
          </p:xfrm>
          <a:graphic>
            <a:graphicData uri="http://schemas.openxmlformats.org/presentationml/2006/ole">
              <mc:AlternateContent xmlns:mc="http://schemas.openxmlformats.org/markup-compatibility/2006">
                <mc:Choice xmlns:v="urn:schemas-microsoft-com:vml" Requires="v">
                  <p:oleObj spid="_x0000_s22537" name="公式" r:id="rId18" imgW="190440" imgH="330120" progId="Equation.3">
                    <p:embed/>
                  </p:oleObj>
                </mc:Choice>
                <mc:Fallback>
                  <p:oleObj name="公式" r:id="rId18" imgW="190440" imgH="330120" progId="Equation.3">
                    <p:embed/>
                    <p:pic>
                      <p:nvPicPr>
                        <p:cNvPr id="22702" name="Object 174">
                          <a:extLst>
                            <a:ext uri="{FF2B5EF4-FFF2-40B4-BE49-F238E27FC236}">
                              <a16:creationId xmlns:a16="http://schemas.microsoft.com/office/drawing/2014/main" id="{C2B59211-444B-4DD5-AC7F-13D0A63D18B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83" y="1083"/>
                          <a:ext cx="29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03" name="Text Box 175">
              <a:extLst>
                <a:ext uri="{FF2B5EF4-FFF2-40B4-BE49-F238E27FC236}">
                  <a16:creationId xmlns:a16="http://schemas.microsoft.com/office/drawing/2014/main" id="{96625B15-1D77-4F7B-A68E-60E9E50D54D4}"/>
                </a:ext>
              </a:extLst>
            </p:cNvPr>
            <p:cNvSpPr txBox="1">
              <a:spLocks noChangeArrowheads="1"/>
            </p:cNvSpPr>
            <p:nvPr/>
          </p:nvSpPr>
          <p:spPr bwMode="auto">
            <a:xfrm>
              <a:off x="431" y="1434"/>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22704" name="Text Box 176">
              <a:extLst>
                <a:ext uri="{FF2B5EF4-FFF2-40B4-BE49-F238E27FC236}">
                  <a16:creationId xmlns:a16="http://schemas.microsoft.com/office/drawing/2014/main" id="{3BE31401-7B76-4FC5-A519-F104471D8A86}"/>
                </a:ext>
              </a:extLst>
            </p:cNvPr>
            <p:cNvSpPr txBox="1">
              <a:spLocks noChangeArrowheads="1"/>
            </p:cNvSpPr>
            <p:nvPr/>
          </p:nvSpPr>
          <p:spPr bwMode="auto">
            <a:xfrm>
              <a:off x="2336" y="138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22705" name="Text Box 177">
              <a:extLst>
                <a:ext uri="{FF2B5EF4-FFF2-40B4-BE49-F238E27FC236}">
                  <a16:creationId xmlns:a16="http://schemas.microsoft.com/office/drawing/2014/main" id="{79CA0FBF-AEB9-43F5-B4C0-AF1FAB3DBA6E}"/>
                </a:ext>
              </a:extLst>
            </p:cNvPr>
            <p:cNvSpPr txBox="1">
              <a:spLocks noChangeArrowheads="1"/>
            </p:cNvSpPr>
            <p:nvPr/>
          </p:nvSpPr>
          <p:spPr bwMode="auto">
            <a:xfrm>
              <a:off x="1202" y="2568"/>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sp>
          <p:nvSpPr>
            <p:cNvPr id="22706" name="Text Box 178">
              <a:extLst>
                <a:ext uri="{FF2B5EF4-FFF2-40B4-BE49-F238E27FC236}">
                  <a16:creationId xmlns:a16="http://schemas.microsoft.com/office/drawing/2014/main" id="{6D7CCAEA-CC8D-4805-B379-FE434F07CF4A}"/>
                </a:ext>
              </a:extLst>
            </p:cNvPr>
            <p:cNvSpPr txBox="1">
              <a:spLocks noChangeArrowheads="1"/>
            </p:cNvSpPr>
            <p:nvPr/>
          </p:nvSpPr>
          <p:spPr bwMode="auto">
            <a:xfrm>
              <a:off x="1883" y="1751"/>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2707" name="Text Box 179">
              <a:extLst>
                <a:ext uri="{FF2B5EF4-FFF2-40B4-BE49-F238E27FC236}">
                  <a16:creationId xmlns:a16="http://schemas.microsoft.com/office/drawing/2014/main" id="{0E44890F-4A76-4497-A195-342A45E7B0FD}"/>
                </a:ext>
              </a:extLst>
            </p:cNvPr>
            <p:cNvSpPr txBox="1">
              <a:spLocks noChangeArrowheads="1"/>
            </p:cNvSpPr>
            <p:nvPr/>
          </p:nvSpPr>
          <p:spPr bwMode="auto">
            <a:xfrm>
              <a:off x="1202" y="1162"/>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2708" name="Oval 180">
              <a:extLst>
                <a:ext uri="{FF2B5EF4-FFF2-40B4-BE49-F238E27FC236}">
                  <a16:creationId xmlns:a16="http://schemas.microsoft.com/office/drawing/2014/main" id="{539A3AA4-C463-4068-91F3-789024294753}"/>
                </a:ext>
              </a:extLst>
            </p:cNvPr>
            <p:cNvSpPr>
              <a:spLocks noChangeArrowheads="1"/>
            </p:cNvSpPr>
            <p:nvPr/>
          </p:nvSpPr>
          <p:spPr bwMode="auto">
            <a:xfrm>
              <a:off x="2201" y="1480"/>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09" name="Oval 181">
              <a:extLst>
                <a:ext uri="{FF2B5EF4-FFF2-40B4-BE49-F238E27FC236}">
                  <a16:creationId xmlns:a16="http://schemas.microsoft.com/office/drawing/2014/main" id="{CCB28D20-F5AC-48C3-9A9F-979E8020A9BF}"/>
                </a:ext>
              </a:extLst>
            </p:cNvPr>
            <p:cNvSpPr>
              <a:spLocks noChangeArrowheads="1"/>
            </p:cNvSpPr>
            <p:nvPr/>
          </p:nvSpPr>
          <p:spPr bwMode="auto">
            <a:xfrm>
              <a:off x="658" y="147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710" name="Group 182">
              <a:extLst>
                <a:ext uri="{FF2B5EF4-FFF2-40B4-BE49-F238E27FC236}">
                  <a16:creationId xmlns:a16="http://schemas.microsoft.com/office/drawing/2014/main" id="{1C7E6541-C0C1-44A8-936A-E68B7BE75509}"/>
                </a:ext>
              </a:extLst>
            </p:cNvPr>
            <p:cNvGrpSpPr>
              <a:grpSpLocks/>
            </p:cNvGrpSpPr>
            <p:nvPr/>
          </p:nvGrpSpPr>
          <p:grpSpPr bwMode="auto">
            <a:xfrm>
              <a:off x="1248" y="1751"/>
              <a:ext cx="91" cy="363"/>
              <a:chOff x="2744" y="2931"/>
              <a:chExt cx="57" cy="283"/>
            </a:xfrm>
          </p:grpSpPr>
          <p:sp>
            <p:nvSpPr>
              <p:cNvPr id="22711" name="Arc 183">
                <a:extLst>
                  <a:ext uri="{FF2B5EF4-FFF2-40B4-BE49-F238E27FC236}">
                    <a16:creationId xmlns:a16="http://schemas.microsoft.com/office/drawing/2014/main" id="{9F73BA46-0F59-4919-96DA-23B9FED0107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12" name="Arc 184">
                <a:extLst>
                  <a:ext uri="{FF2B5EF4-FFF2-40B4-BE49-F238E27FC236}">
                    <a16:creationId xmlns:a16="http://schemas.microsoft.com/office/drawing/2014/main" id="{31D5E5C2-DFE3-4C55-9315-610DECE7D00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13" name="Arc 185">
                <a:extLst>
                  <a:ext uri="{FF2B5EF4-FFF2-40B4-BE49-F238E27FC236}">
                    <a16:creationId xmlns:a16="http://schemas.microsoft.com/office/drawing/2014/main" id="{33EDE8C6-F82A-44DF-ABFE-BAD79EA33B8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714" name="Group 186">
              <a:extLst>
                <a:ext uri="{FF2B5EF4-FFF2-40B4-BE49-F238E27FC236}">
                  <a16:creationId xmlns:a16="http://schemas.microsoft.com/office/drawing/2014/main" id="{E5631835-6DF5-4FA3-8079-C8B6D19E4114}"/>
                </a:ext>
              </a:extLst>
            </p:cNvPr>
            <p:cNvGrpSpPr>
              <a:grpSpLocks/>
            </p:cNvGrpSpPr>
            <p:nvPr/>
          </p:nvGrpSpPr>
          <p:grpSpPr bwMode="auto">
            <a:xfrm>
              <a:off x="1747" y="1751"/>
              <a:ext cx="91" cy="363"/>
              <a:chOff x="2744" y="2931"/>
              <a:chExt cx="57" cy="283"/>
            </a:xfrm>
          </p:grpSpPr>
          <p:sp>
            <p:nvSpPr>
              <p:cNvPr id="22715" name="Arc 187">
                <a:extLst>
                  <a:ext uri="{FF2B5EF4-FFF2-40B4-BE49-F238E27FC236}">
                    <a16:creationId xmlns:a16="http://schemas.microsoft.com/office/drawing/2014/main" id="{EFCCF30B-10C1-447A-95C1-ABF7DD5A48C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16" name="Arc 188">
                <a:extLst>
                  <a:ext uri="{FF2B5EF4-FFF2-40B4-BE49-F238E27FC236}">
                    <a16:creationId xmlns:a16="http://schemas.microsoft.com/office/drawing/2014/main" id="{3F328380-A54C-4EE9-B552-3B7719DA1F9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17" name="Arc 189">
                <a:extLst>
                  <a:ext uri="{FF2B5EF4-FFF2-40B4-BE49-F238E27FC236}">
                    <a16:creationId xmlns:a16="http://schemas.microsoft.com/office/drawing/2014/main" id="{C5CB2477-9161-4BE2-86A9-63F8F4A9825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18" name="Line 190">
              <a:extLst>
                <a:ext uri="{FF2B5EF4-FFF2-40B4-BE49-F238E27FC236}">
                  <a16:creationId xmlns:a16="http://schemas.microsoft.com/office/drawing/2014/main" id="{72A0FC72-3CAF-4A52-B9C0-264DCF17C6A0}"/>
                </a:ext>
              </a:extLst>
            </p:cNvPr>
            <p:cNvSpPr>
              <a:spLocks noChangeShapeType="1"/>
            </p:cNvSpPr>
            <p:nvPr/>
          </p:nvSpPr>
          <p:spPr bwMode="auto">
            <a:xfrm>
              <a:off x="1248" y="2114"/>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19" name="Line 191">
              <a:extLst>
                <a:ext uri="{FF2B5EF4-FFF2-40B4-BE49-F238E27FC236}">
                  <a16:creationId xmlns:a16="http://schemas.microsoft.com/office/drawing/2014/main" id="{66C66A36-A109-4636-9BE7-8A2A3DF28190}"/>
                </a:ext>
              </a:extLst>
            </p:cNvPr>
            <p:cNvSpPr>
              <a:spLocks noChangeShapeType="1"/>
            </p:cNvSpPr>
            <p:nvPr/>
          </p:nvSpPr>
          <p:spPr bwMode="auto">
            <a:xfrm>
              <a:off x="1747" y="2114"/>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0" name="Line 192">
              <a:extLst>
                <a:ext uri="{FF2B5EF4-FFF2-40B4-BE49-F238E27FC236}">
                  <a16:creationId xmlns:a16="http://schemas.microsoft.com/office/drawing/2014/main" id="{79CA887F-1158-46EA-9BE4-DEADF090D050}"/>
                </a:ext>
              </a:extLst>
            </p:cNvPr>
            <p:cNvSpPr>
              <a:spLocks noChangeShapeType="1"/>
            </p:cNvSpPr>
            <p:nvPr/>
          </p:nvSpPr>
          <p:spPr bwMode="auto">
            <a:xfrm>
              <a:off x="1248" y="2386"/>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1" name="Line 193">
              <a:extLst>
                <a:ext uri="{FF2B5EF4-FFF2-40B4-BE49-F238E27FC236}">
                  <a16:creationId xmlns:a16="http://schemas.microsoft.com/office/drawing/2014/main" id="{5E2F1618-F15A-465C-BD2A-5BF1FBC92C81}"/>
                </a:ext>
              </a:extLst>
            </p:cNvPr>
            <p:cNvSpPr>
              <a:spLocks noChangeShapeType="1"/>
            </p:cNvSpPr>
            <p:nvPr/>
          </p:nvSpPr>
          <p:spPr bwMode="auto">
            <a:xfrm>
              <a:off x="1248" y="1525"/>
              <a:ext cx="0"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2" name="Line 194">
              <a:extLst>
                <a:ext uri="{FF2B5EF4-FFF2-40B4-BE49-F238E27FC236}">
                  <a16:creationId xmlns:a16="http://schemas.microsoft.com/office/drawing/2014/main" id="{5F614E31-11F3-41F0-B79B-1E7E198797C9}"/>
                </a:ext>
              </a:extLst>
            </p:cNvPr>
            <p:cNvSpPr>
              <a:spLocks noChangeShapeType="1"/>
            </p:cNvSpPr>
            <p:nvPr/>
          </p:nvSpPr>
          <p:spPr bwMode="auto">
            <a:xfrm>
              <a:off x="1747" y="1525"/>
              <a:ext cx="0"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73" name="Text Box 245">
            <a:extLst>
              <a:ext uri="{FF2B5EF4-FFF2-40B4-BE49-F238E27FC236}">
                <a16:creationId xmlns:a16="http://schemas.microsoft.com/office/drawing/2014/main" id="{011D502B-0BCE-4AB4-A3D2-F61273DFC000}"/>
              </a:ext>
            </a:extLst>
          </p:cNvPr>
          <p:cNvSpPr txBox="1">
            <a:spLocks noChangeArrowheads="1"/>
          </p:cNvSpPr>
          <p:nvPr/>
        </p:nvSpPr>
        <p:spPr bwMode="auto">
          <a:xfrm>
            <a:off x="6011863" y="4005263"/>
            <a:ext cx="276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grpSp>
        <p:nvGrpSpPr>
          <p:cNvPr id="22797" name="Group 269">
            <a:extLst>
              <a:ext uri="{FF2B5EF4-FFF2-40B4-BE49-F238E27FC236}">
                <a16:creationId xmlns:a16="http://schemas.microsoft.com/office/drawing/2014/main" id="{DA80246F-713E-4D1D-9667-3A773DA919A9}"/>
              </a:ext>
            </a:extLst>
          </p:cNvPr>
          <p:cNvGrpSpPr>
            <a:grpSpLocks/>
          </p:cNvGrpSpPr>
          <p:nvPr/>
        </p:nvGrpSpPr>
        <p:grpSpPr bwMode="auto">
          <a:xfrm>
            <a:off x="4500563" y="1700213"/>
            <a:ext cx="4151312" cy="2663825"/>
            <a:chOff x="2835" y="1071"/>
            <a:chExt cx="2615" cy="1678"/>
          </a:xfrm>
        </p:grpSpPr>
        <p:sp>
          <p:nvSpPr>
            <p:cNvPr id="22761" name="Line 233">
              <a:extLst>
                <a:ext uri="{FF2B5EF4-FFF2-40B4-BE49-F238E27FC236}">
                  <a16:creationId xmlns:a16="http://schemas.microsoft.com/office/drawing/2014/main" id="{22FDAE37-EF97-45F1-896E-3685C35E4519}"/>
                </a:ext>
              </a:extLst>
            </p:cNvPr>
            <p:cNvSpPr>
              <a:spLocks noChangeShapeType="1"/>
            </p:cNvSpPr>
            <p:nvPr/>
          </p:nvSpPr>
          <p:spPr bwMode="auto">
            <a:xfrm>
              <a:off x="3334" y="1243"/>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62" name="Line 234">
              <a:extLst>
                <a:ext uri="{FF2B5EF4-FFF2-40B4-BE49-F238E27FC236}">
                  <a16:creationId xmlns:a16="http://schemas.microsoft.com/office/drawing/2014/main" id="{F259EA35-98E1-4C82-8C34-DA621E5908B4}"/>
                </a:ext>
              </a:extLst>
            </p:cNvPr>
            <p:cNvSpPr>
              <a:spLocks noChangeShapeType="1"/>
            </p:cNvSpPr>
            <p:nvPr/>
          </p:nvSpPr>
          <p:spPr bwMode="auto">
            <a:xfrm>
              <a:off x="3969" y="2023"/>
              <a:ext cx="0" cy="318"/>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63" name="Line 235">
              <a:extLst>
                <a:ext uri="{FF2B5EF4-FFF2-40B4-BE49-F238E27FC236}">
                  <a16:creationId xmlns:a16="http://schemas.microsoft.com/office/drawing/2014/main" id="{DC2A5A6D-3E4D-4EFD-AB70-CC7E8AA4797B}"/>
                </a:ext>
              </a:extLst>
            </p:cNvPr>
            <p:cNvSpPr>
              <a:spLocks noChangeShapeType="1"/>
            </p:cNvSpPr>
            <p:nvPr/>
          </p:nvSpPr>
          <p:spPr bwMode="auto">
            <a:xfrm rot="5400000">
              <a:off x="4558" y="980"/>
              <a:ext cx="0" cy="36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64" name="Line 236">
              <a:extLst>
                <a:ext uri="{FF2B5EF4-FFF2-40B4-BE49-F238E27FC236}">
                  <a16:creationId xmlns:a16="http://schemas.microsoft.com/office/drawing/2014/main" id="{1ED26F0F-7C89-4679-A529-E2EB7138B07D}"/>
                </a:ext>
              </a:extLst>
            </p:cNvPr>
            <p:cNvSpPr>
              <a:spLocks noChangeShapeType="1"/>
            </p:cNvSpPr>
            <p:nvPr/>
          </p:nvSpPr>
          <p:spPr bwMode="auto">
            <a:xfrm>
              <a:off x="3379" y="1161"/>
              <a:ext cx="31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765" name="Object 237">
              <a:extLst>
                <a:ext uri="{FF2B5EF4-FFF2-40B4-BE49-F238E27FC236}">
                  <a16:creationId xmlns:a16="http://schemas.microsoft.com/office/drawing/2014/main" id="{4A10F7F8-1199-484D-9D93-825BDD788B4D}"/>
                </a:ext>
              </a:extLst>
            </p:cNvPr>
            <p:cNvGraphicFramePr>
              <a:graphicFrameLocks noChangeAspect="1"/>
            </p:cNvGraphicFramePr>
            <p:nvPr/>
          </p:nvGraphicFramePr>
          <p:xfrm>
            <a:off x="3742" y="1887"/>
            <a:ext cx="225" cy="442"/>
          </p:xfrm>
          <a:graphic>
            <a:graphicData uri="http://schemas.openxmlformats.org/presentationml/2006/ole">
              <mc:AlternateContent xmlns:mc="http://schemas.openxmlformats.org/markup-compatibility/2006">
                <mc:Choice xmlns:v="urn:schemas-microsoft-com:vml" Requires="v">
                  <p:oleObj spid="_x0000_s22538" name="公式" r:id="rId20" imgW="126720" imgH="317160" progId="Equation.3">
                    <p:embed/>
                  </p:oleObj>
                </mc:Choice>
                <mc:Fallback>
                  <p:oleObj name="公式" r:id="rId20" imgW="126720" imgH="317160" progId="Equation.3">
                    <p:embed/>
                    <p:pic>
                      <p:nvPicPr>
                        <p:cNvPr id="22765" name="Object 237">
                          <a:extLst>
                            <a:ext uri="{FF2B5EF4-FFF2-40B4-BE49-F238E27FC236}">
                              <a16:creationId xmlns:a16="http://schemas.microsoft.com/office/drawing/2014/main" id="{4A10F7F8-1199-484D-9D93-825BDD788B4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2" y="1887"/>
                          <a:ext cx="22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66" name="Line 238">
              <a:extLst>
                <a:ext uri="{FF2B5EF4-FFF2-40B4-BE49-F238E27FC236}">
                  <a16:creationId xmlns:a16="http://schemas.microsoft.com/office/drawing/2014/main" id="{6AD8D1B2-B91D-4D0C-9A1F-B99A4059B6C1}"/>
                </a:ext>
              </a:extLst>
            </p:cNvPr>
            <p:cNvSpPr>
              <a:spLocks noChangeShapeType="1"/>
            </p:cNvSpPr>
            <p:nvPr/>
          </p:nvSpPr>
          <p:spPr bwMode="auto">
            <a:xfrm>
              <a:off x="4332" y="1243"/>
              <a:ext cx="43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67" name="Line 239">
              <a:extLst>
                <a:ext uri="{FF2B5EF4-FFF2-40B4-BE49-F238E27FC236}">
                  <a16:creationId xmlns:a16="http://schemas.microsoft.com/office/drawing/2014/main" id="{6C953C17-F0AC-4635-871E-8F567CC2FAB6}"/>
                </a:ext>
              </a:extLst>
            </p:cNvPr>
            <p:cNvSpPr>
              <a:spLocks noChangeShapeType="1"/>
            </p:cNvSpPr>
            <p:nvPr/>
          </p:nvSpPr>
          <p:spPr bwMode="auto">
            <a:xfrm>
              <a:off x="4059" y="1932"/>
              <a:ext cx="1" cy="182"/>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68" name="Oval 240">
              <a:extLst>
                <a:ext uri="{FF2B5EF4-FFF2-40B4-BE49-F238E27FC236}">
                  <a16:creationId xmlns:a16="http://schemas.microsoft.com/office/drawing/2014/main" id="{BC5E8916-7747-4AA6-AA23-31BDEBCF44F9}"/>
                </a:ext>
              </a:extLst>
            </p:cNvPr>
            <p:cNvSpPr>
              <a:spLocks noChangeArrowheads="1"/>
            </p:cNvSpPr>
            <p:nvPr/>
          </p:nvSpPr>
          <p:spPr bwMode="auto">
            <a:xfrm>
              <a:off x="4014" y="265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769" name="Object 241">
              <a:extLst>
                <a:ext uri="{FF2B5EF4-FFF2-40B4-BE49-F238E27FC236}">
                  <a16:creationId xmlns:a16="http://schemas.microsoft.com/office/drawing/2014/main" id="{DF5408DA-BBCA-4A0A-BBBB-1F31A311EAA8}"/>
                </a:ext>
              </a:extLst>
            </p:cNvPr>
            <p:cNvGraphicFramePr>
              <a:graphicFrameLocks noChangeAspect="1"/>
            </p:cNvGraphicFramePr>
            <p:nvPr/>
          </p:nvGraphicFramePr>
          <p:xfrm>
            <a:off x="3379" y="1071"/>
            <a:ext cx="267" cy="459"/>
          </p:xfrm>
          <a:graphic>
            <a:graphicData uri="http://schemas.openxmlformats.org/presentationml/2006/ole">
              <mc:AlternateContent xmlns:mc="http://schemas.openxmlformats.org/markup-compatibility/2006">
                <mc:Choice xmlns:v="urn:schemas-microsoft-com:vml" Requires="v">
                  <p:oleObj spid="_x0000_s22539" name="公式" r:id="rId22" imgW="164880" imgH="330120" progId="Equation.3">
                    <p:embed/>
                  </p:oleObj>
                </mc:Choice>
                <mc:Fallback>
                  <p:oleObj name="公式" r:id="rId22" imgW="164880" imgH="330120" progId="Equation.3">
                    <p:embed/>
                    <p:pic>
                      <p:nvPicPr>
                        <p:cNvPr id="22769" name="Object 241">
                          <a:extLst>
                            <a:ext uri="{FF2B5EF4-FFF2-40B4-BE49-F238E27FC236}">
                              <a16:creationId xmlns:a16="http://schemas.microsoft.com/office/drawing/2014/main" id="{DF5408DA-BBCA-4A0A-BBBB-1F31A311EAA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79" y="1071"/>
                          <a:ext cx="267"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70" name="Object 242">
              <a:extLst>
                <a:ext uri="{FF2B5EF4-FFF2-40B4-BE49-F238E27FC236}">
                  <a16:creationId xmlns:a16="http://schemas.microsoft.com/office/drawing/2014/main" id="{A2C88D77-D090-4339-B70D-78BB47C1F098}"/>
                </a:ext>
              </a:extLst>
            </p:cNvPr>
            <p:cNvGraphicFramePr>
              <a:graphicFrameLocks noChangeAspect="1"/>
            </p:cNvGraphicFramePr>
            <p:nvPr/>
          </p:nvGraphicFramePr>
          <p:xfrm>
            <a:off x="4493" y="1095"/>
            <a:ext cx="292" cy="429"/>
          </p:xfrm>
          <a:graphic>
            <a:graphicData uri="http://schemas.openxmlformats.org/presentationml/2006/ole">
              <mc:AlternateContent xmlns:mc="http://schemas.openxmlformats.org/markup-compatibility/2006">
                <mc:Choice xmlns:v="urn:schemas-microsoft-com:vml" Requires="v">
                  <p:oleObj spid="_x0000_s22540" name="公式" r:id="rId24" imgW="190440" imgH="330120" progId="Equation.3">
                    <p:embed/>
                  </p:oleObj>
                </mc:Choice>
                <mc:Fallback>
                  <p:oleObj name="公式" r:id="rId24" imgW="190440" imgH="330120" progId="Equation.3">
                    <p:embed/>
                    <p:pic>
                      <p:nvPicPr>
                        <p:cNvPr id="22770" name="Object 242">
                          <a:extLst>
                            <a:ext uri="{FF2B5EF4-FFF2-40B4-BE49-F238E27FC236}">
                              <a16:creationId xmlns:a16="http://schemas.microsoft.com/office/drawing/2014/main" id="{A2C88D77-D090-4339-B70D-78BB47C1F09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93" y="1095"/>
                          <a:ext cx="29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71" name="Text Box 243">
              <a:extLst>
                <a:ext uri="{FF2B5EF4-FFF2-40B4-BE49-F238E27FC236}">
                  <a16:creationId xmlns:a16="http://schemas.microsoft.com/office/drawing/2014/main" id="{175FC1D0-F6BB-4385-A0CA-901F18CC9434}"/>
                </a:ext>
              </a:extLst>
            </p:cNvPr>
            <p:cNvSpPr txBox="1">
              <a:spLocks noChangeArrowheads="1"/>
            </p:cNvSpPr>
            <p:nvPr/>
          </p:nvSpPr>
          <p:spPr bwMode="auto">
            <a:xfrm>
              <a:off x="3016" y="1152"/>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22772" name="Text Box 244">
              <a:extLst>
                <a:ext uri="{FF2B5EF4-FFF2-40B4-BE49-F238E27FC236}">
                  <a16:creationId xmlns:a16="http://schemas.microsoft.com/office/drawing/2014/main" id="{083659F2-7C3C-45F0-9D4E-EB221C865210}"/>
                </a:ext>
              </a:extLst>
            </p:cNvPr>
            <p:cNvSpPr txBox="1">
              <a:spLocks noChangeArrowheads="1"/>
            </p:cNvSpPr>
            <p:nvPr/>
          </p:nvSpPr>
          <p:spPr bwMode="auto">
            <a:xfrm>
              <a:off x="4921" y="1107"/>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22774" name="Oval 246">
              <a:extLst>
                <a:ext uri="{FF2B5EF4-FFF2-40B4-BE49-F238E27FC236}">
                  <a16:creationId xmlns:a16="http://schemas.microsoft.com/office/drawing/2014/main" id="{46F21404-831C-4566-9ED1-0FB21311F18D}"/>
                </a:ext>
              </a:extLst>
            </p:cNvPr>
            <p:cNvSpPr>
              <a:spLocks noChangeArrowheads="1"/>
            </p:cNvSpPr>
            <p:nvPr/>
          </p:nvSpPr>
          <p:spPr bwMode="auto">
            <a:xfrm>
              <a:off x="4786" y="119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75" name="Oval 247">
              <a:extLst>
                <a:ext uri="{FF2B5EF4-FFF2-40B4-BE49-F238E27FC236}">
                  <a16:creationId xmlns:a16="http://schemas.microsoft.com/office/drawing/2014/main" id="{3D3082E2-23BC-42E7-B141-151C8D089222}"/>
                </a:ext>
              </a:extLst>
            </p:cNvPr>
            <p:cNvSpPr>
              <a:spLocks noChangeArrowheads="1"/>
            </p:cNvSpPr>
            <p:nvPr/>
          </p:nvSpPr>
          <p:spPr bwMode="auto">
            <a:xfrm>
              <a:off x="3243" y="1197"/>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776" name="Group 248">
              <a:extLst>
                <a:ext uri="{FF2B5EF4-FFF2-40B4-BE49-F238E27FC236}">
                  <a16:creationId xmlns:a16="http://schemas.microsoft.com/office/drawing/2014/main" id="{095F224A-E216-482B-991B-68BB53030EB1}"/>
                </a:ext>
              </a:extLst>
            </p:cNvPr>
            <p:cNvGrpSpPr>
              <a:grpSpLocks/>
            </p:cNvGrpSpPr>
            <p:nvPr/>
          </p:nvGrpSpPr>
          <p:grpSpPr bwMode="auto">
            <a:xfrm>
              <a:off x="3833" y="1388"/>
              <a:ext cx="91" cy="363"/>
              <a:chOff x="2744" y="2931"/>
              <a:chExt cx="57" cy="283"/>
            </a:xfrm>
          </p:grpSpPr>
          <p:sp>
            <p:nvSpPr>
              <p:cNvPr id="22777" name="Arc 249">
                <a:extLst>
                  <a:ext uri="{FF2B5EF4-FFF2-40B4-BE49-F238E27FC236}">
                    <a16:creationId xmlns:a16="http://schemas.microsoft.com/office/drawing/2014/main" id="{CF434699-20D3-467B-AE1A-4AD646C51E6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78" name="Arc 250">
                <a:extLst>
                  <a:ext uri="{FF2B5EF4-FFF2-40B4-BE49-F238E27FC236}">
                    <a16:creationId xmlns:a16="http://schemas.microsoft.com/office/drawing/2014/main" id="{F9377BB1-4734-4E10-B592-FB0623B5926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79" name="Arc 251">
                <a:extLst>
                  <a:ext uri="{FF2B5EF4-FFF2-40B4-BE49-F238E27FC236}">
                    <a16:creationId xmlns:a16="http://schemas.microsoft.com/office/drawing/2014/main" id="{E45EE311-E93E-4256-B2A3-BD51B361C91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780" name="Group 252">
              <a:extLst>
                <a:ext uri="{FF2B5EF4-FFF2-40B4-BE49-F238E27FC236}">
                  <a16:creationId xmlns:a16="http://schemas.microsoft.com/office/drawing/2014/main" id="{86A281DE-BFC1-4AC9-8A2C-678EB2A96C24}"/>
                </a:ext>
              </a:extLst>
            </p:cNvPr>
            <p:cNvGrpSpPr>
              <a:grpSpLocks/>
            </p:cNvGrpSpPr>
            <p:nvPr/>
          </p:nvGrpSpPr>
          <p:grpSpPr bwMode="auto">
            <a:xfrm>
              <a:off x="4332" y="1388"/>
              <a:ext cx="91" cy="363"/>
              <a:chOff x="2744" y="2931"/>
              <a:chExt cx="57" cy="283"/>
            </a:xfrm>
          </p:grpSpPr>
          <p:sp>
            <p:nvSpPr>
              <p:cNvPr id="22781" name="Arc 253">
                <a:extLst>
                  <a:ext uri="{FF2B5EF4-FFF2-40B4-BE49-F238E27FC236}">
                    <a16:creationId xmlns:a16="http://schemas.microsoft.com/office/drawing/2014/main" id="{E2A70EB8-3D39-438F-ACBC-102429FDB21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82" name="Arc 254">
                <a:extLst>
                  <a:ext uri="{FF2B5EF4-FFF2-40B4-BE49-F238E27FC236}">
                    <a16:creationId xmlns:a16="http://schemas.microsoft.com/office/drawing/2014/main" id="{04468E7C-E561-49DB-B90D-079FE509A74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83" name="Arc 255">
                <a:extLst>
                  <a:ext uri="{FF2B5EF4-FFF2-40B4-BE49-F238E27FC236}">
                    <a16:creationId xmlns:a16="http://schemas.microsoft.com/office/drawing/2014/main" id="{E14469AF-FBE7-4A6E-A2EF-1F6927B2437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84" name="Line 256">
              <a:extLst>
                <a:ext uri="{FF2B5EF4-FFF2-40B4-BE49-F238E27FC236}">
                  <a16:creationId xmlns:a16="http://schemas.microsoft.com/office/drawing/2014/main" id="{EFA1DABE-EC02-4066-8E97-3B73C92CF1C9}"/>
                </a:ext>
              </a:extLst>
            </p:cNvPr>
            <p:cNvSpPr>
              <a:spLocks noChangeShapeType="1"/>
            </p:cNvSpPr>
            <p:nvPr/>
          </p:nvSpPr>
          <p:spPr bwMode="auto">
            <a:xfrm>
              <a:off x="3833" y="1751"/>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5" name="Line 257">
              <a:extLst>
                <a:ext uri="{FF2B5EF4-FFF2-40B4-BE49-F238E27FC236}">
                  <a16:creationId xmlns:a16="http://schemas.microsoft.com/office/drawing/2014/main" id="{37A73DBC-2E7B-42CE-9429-E4BA79099D0E}"/>
                </a:ext>
              </a:extLst>
            </p:cNvPr>
            <p:cNvSpPr>
              <a:spLocks noChangeShapeType="1"/>
            </p:cNvSpPr>
            <p:nvPr/>
          </p:nvSpPr>
          <p:spPr bwMode="auto">
            <a:xfrm>
              <a:off x="4332" y="1751"/>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6" name="Line 258">
              <a:extLst>
                <a:ext uri="{FF2B5EF4-FFF2-40B4-BE49-F238E27FC236}">
                  <a16:creationId xmlns:a16="http://schemas.microsoft.com/office/drawing/2014/main" id="{B30791C4-9697-4B3E-9724-230677D9BB33}"/>
                </a:ext>
              </a:extLst>
            </p:cNvPr>
            <p:cNvSpPr>
              <a:spLocks noChangeShapeType="1"/>
            </p:cNvSpPr>
            <p:nvPr/>
          </p:nvSpPr>
          <p:spPr bwMode="auto">
            <a:xfrm>
              <a:off x="3833" y="1932"/>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7" name="Line 259">
              <a:extLst>
                <a:ext uri="{FF2B5EF4-FFF2-40B4-BE49-F238E27FC236}">
                  <a16:creationId xmlns:a16="http://schemas.microsoft.com/office/drawing/2014/main" id="{1C69CD68-41CE-42A0-96ED-128269775DA9}"/>
                </a:ext>
              </a:extLst>
            </p:cNvPr>
            <p:cNvSpPr>
              <a:spLocks noChangeShapeType="1"/>
            </p:cNvSpPr>
            <p:nvPr/>
          </p:nvSpPr>
          <p:spPr bwMode="auto">
            <a:xfrm>
              <a:off x="3833" y="1252"/>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8" name="Line 260">
              <a:extLst>
                <a:ext uri="{FF2B5EF4-FFF2-40B4-BE49-F238E27FC236}">
                  <a16:creationId xmlns:a16="http://schemas.microsoft.com/office/drawing/2014/main" id="{969B0ABD-58DF-46C5-BDD0-31A83742B713}"/>
                </a:ext>
              </a:extLst>
            </p:cNvPr>
            <p:cNvSpPr>
              <a:spLocks noChangeShapeType="1"/>
            </p:cNvSpPr>
            <p:nvPr/>
          </p:nvSpPr>
          <p:spPr bwMode="auto">
            <a:xfrm>
              <a:off x="4332" y="1252"/>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9" name="Text Box 261">
              <a:extLst>
                <a:ext uri="{FF2B5EF4-FFF2-40B4-BE49-F238E27FC236}">
                  <a16:creationId xmlns:a16="http://schemas.microsoft.com/office/drawing/2014/main" id="{17463293-84ED-46E6-9EE4-3EE4ADB289FE}"/>
                </a:ext>
              </a:extLst>
            </p:cNvPr>
            <p:cNvSpPr txBox="1">
              <a:spLocks noChangeArrowheads="1"/>
            </p:cNvSpPr>
            <p:nvPr/>
          </p:nvSpPr>
          <p:spPr bwMode="auto">
            <a:xfrm>
              <a:off x="2835" y="1524"/>
              <a:ext cx="9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en-US" altLang="zh-CN">
                  <a:solidFill>
                    <a:schemeClr val="bg1"/>
                  </a:solidFill>
                  <a:latin typeface="宋体" panose="02010600030101010101" pitchFamily="2" charset="-122"/>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sp>
          <p:nvSpPr>
            <p:cNvPr id="22790" name="Text Box 262">
              <a:extLst>
                <a:ext uri="{FF2B5EF4-FFF2-40B4-BE49-F238E27FC236}">
                  <a16:creationId xmlns:a16="http://schemas.microsoft.com/office/drawing/2014/main" id="{D8AF84EC-6CC0-44D5-9A53-589A5E4354F8}"/>
                </a:ext>
              </a:extLst>
            </p:cNvPr>
            <p:cNvSpPr txBox="1">
              <a:spLocks noChangeArrowheads="1"/>
            </p:cNvSpPr>
            <p:nvPr/>
          </p:nvSpPr>
          <p:spPr bwMode="auto">
            <a:xfrm>
              <a:off x="4468" y="1524"/>
              <a:ext cx="9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en-US" altLang="zh-CN">
                  <a:solidFill>
                    <a:schemeClr val="bg1"/>
                  </a:solidFill>
                  <a:latin typeface="宋体" panose="02010600030101010101" pitchFamily="2" charset="-122"/>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grpSp>
          <p:nvGrpSpPr>
            <p:cNvPr id="22791" name="Group 263">
              <a:extLst>
                <a:ext uri="{FF2B5EF4-FFF2-40B4-BE49-F238E27FC236}">
                  <a16:creationId xmlns:a16="http://schemas.microsoft.com/office/drawing/2014/main" id="{F47EF0F0-025F-4BD4-8A9E-C27569644C0A}"/>
                </a:ext>
              </a:extLst>
            </p:cNvPr>
            <p:cNvGrpSpPr>
              <a:grpSpLocks/>
            </p:cNvGrpSpPr>
            <p:nvPr/>
          </p:nvGrpSpPr>
          <p:grpSpPr bwMode="auto">
            <a:xfrm>
              <a:off x="4060" y="2114"/>
              <a:ext cx="91" cy="363"/>
              <a:chOff x="2744" y="2931"/>
              <a:chExt cx="57" cy="283"/>
            </a:xfrm>
          </p:grpSpPr>
          <p:sp>
            <p:nvSpPr>
              <p:cNvPr id="22792" name="Arc 264">
                <a:extLst>
                  <a:ext uri="{FF2B5EF4-FFF2-40B4-BE49-F238E27FC236}">
                    <a16:creationId xmlns:a16="http://schemas.microsoft.com/office/drawing/2014/main" id="{2779F216-48B0-4BB5-ADCF-7BD4356D2F4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93" name="Arc 265">
                <a:extLst>
                  <a:ext uri="{FF2B5EF4-FFF2-40B4-BE49-F238E27FC236}">
                    <a16:creationId xmlns:a16="http://schemas.microsoft.com/office/drawing/2014/main" id="{70042C4B-5CE5-4C43-BF6F-6E8A9D1C388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94" name="Arc 266">
                <a:extLst>
                  <a:ext uri="{FF2B5EF4-FFF2-40B4-BE49-F238E27FC236}">
                    <a16:creationId xmlns:a16="http://schemas.microsoft.com/office/drawing/2014/main" id="{97E4128E-2960-43E7-97B1-F4585C16706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95" name="Line 267">
              <a:extLst>
                <a:ext uri="{FF2B5EF4-FFF2-40B4-BE49-F238E27FC236}">
                  <a16:creationId xmlns:a16="http://schemas.microsoft.com/office/drawing/2014/main" id="{B34183B1-C79E-4F65-8F82-C930E4F1CDE1}"/>
                </a:ext>
              </a:extLst>
            </p:cNvPr>
            <p:cNvSpPr>
              <a:spLocks noChangeShapeType="1"/>
            </p:cNvSpPr>
            <p:nvPr/>
          </p:nvSpPr>
          <p:spPr bwMode="auto">
            <a:xfrm>
              <a:off x="4059" y="2477"/>
              <a:ext cx="1"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96" name="Text Box 268">
              <a:extLst>
                <a:ext uri="{FF2B5EF4-FFF2-40B4-BE49-F238E27FC236}">
                  <a16:creationId xmlns:a16="http://schemas.microsoft.com/office/drawing/2014/main" id="{4746861B-E543-465A-B281-0CAFA39D5A5B}"/>
                </a:ext>
              </a:extLst>
            </p:cNvPr>
            <p:cNvSpPr txBox="1">
              <a:spLocks noChangeArrowheads="1"/>
            </p:cNvSpPr>
            <p:nvPr/>
          </p:nvSpPr>
          <p:spPr bwMode="auto">
            <a:xfrm>
              <a:off x="4150" y="2115"/>
              <a:ext cx="5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grpSp>
        <p:nvGrpSpPr>
          <p:cNvPr id="22801" name="Group 273">
            <a:extLst>
              <a:ext uri="{FF2B5EF4-FFF2-40B4-BE49-F238E27FC236}">
                <a16:creationId xmlns:a16="http://schemas.microsoft.com/office/drawing/2014/main" id="{1E67620D-6AFF-4651-A6A4-9E300E2FCCD3}"/>
              </a:ext>
            </a:extLst>
          </p:cNvPr>
          <p:cNvGrpSpPr>
            <a:grpSpLocks/>
          </p:cNvGrpSpPr>
          <p:nvPr/>
        </p:nvGrpSpPr>
        <p:grpSpPr bwMode="auto">
          <a:xfrm>
            <a:off x="6588125" y="6446838"/>
            <a:ext cx="792163" cy="366712"/>
            <a:chOff x="4649" y="4020"/>
            <a:chExt cx="499" cy="231"/>
          </a:xfrm>
        </p:grpSpPr>
        <p:pic>
          <p:nvPicPr>
            <p:cNvPr id="22802" name="Picture 274" descr="78900">
              <a:extLst>
                <a:ext uri="{FF2B5EF4-FFF2-40B4-BE49-F238E27FC236}">
                  <a16:creationId xmlns:a16="http://schemas.microsoft.com/office/drawing/2014/main" id="{D7AA00B4-3086-4C17-9721-49E3BCA785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2803" name="Text Box 275">
              <a:hlinkClick r:id="" action="ppaction://hlinkshowjump?jump=firstslide"/>
              <a:extLst>
                <a:ext uri="{FF2B5EF4-FFF2-40B4-BE49-F238E27FC236}">
                  <a16:creationId xmlns:a16="http://schemas.microsoft.com/office/drawing/2014/main" id="{0C0796B5-17C0-4937-B2F1-9E64C54F0E2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97" name="Text Box 93">
            <a:extLst>
              <a:ext uri="{FF2B5EF4-FFF2-40B4-BE49-F238E27FC236}">
                <a16:creationId xmlns:a16="http://schemas.microsoft.com/office/drawing/2014/main" id="{3EF13A4F-D209-4250-B7BB-DFC4B3A0240D}"/>
              </a:ext>
            </a:extLst>
          </p:cNvPr>
          <p:cNvSpPr txBox="1">
            <a:spLocks noChangeArrowheads="1"/>
          </p:cNvSpPr>
          <p:nvPr/>
        </p:nvSpPr>
        <p:spPr bwMode="auto">
          <a:xfrm>
            <a:off x="395288" y="549275"/>
            <a:ext cx="5543550"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kumimoji="1" lang="zh-CN" altLang="en-US" b="1">
                <a:solidFill>
                  <a:srgbClr val="FF9900"/>
                </a:solidFill>
                <a:latin typeface="楷体_GB2312" pitchFamily="49" charset="-122"/>
                <a:ea typeface="楷体_GB2312" pitchFamily="49" charset="-122"/>
              </a:rPr>
              <a:t>异名端为共端的</a:t>
            </a:r>
            <a:r>
              <a:rPr kumimoji="1" lang="en-US" altLang="zh-CN">
                <a:solidFill>
                  <a:srgbClr val="FF9900"/>
                </a:solidFill>
                <a:latin typeface="Times New Roman" panose="02020603050405020304" pitchFamily="18" charset="0"/>
                <a:ea typeface="楷体_GB2312" pitchFamily="49" charset="-122"/>
              </a:rPr>
              <a:t>T</a:t>
            </a:r>
            <a:r>
              <a:rPr kumimoji="1" lang="zh-CN" altLang="en-US" b="1">
                <a:solidFill>
                  <a:srgbClr val="FF9900"/>
                </a:solidFill>
                <a:latin typeface="楷体_GB2312" pitchFamily="49" charset="-122"/>
                <a:ea typeface="楷体_GB2312" pitchFamily="49" charset="-122"/>
              </a:rPr>
              <a:t>型去耦等效</a:t>
            </a:r>
          </a:p>
        </p:txBody>
      </p:sp>
      <p:graphicFrame>
        <p:nvGraphicFramePr>
          <p:cNvPr id="21678" name="Object 174">
            <a:extLst>
              <a:ext uri="{FF2B5EF4-FFF2-40B4-BE49-F238E27FC236}">
                <a16:creationId xmlns:a16="http://schemas.microsoft.com/office/drawing/2014/main" id="{CFB78895-DFCF-468F-AFEE-528862450AA5}"/>
              </a:ext>
            </a:extLst>
          </p:cNvPr>
          <p:cNvGraphicFramePr>
            <a:graphicFrameLocks noChangeAspect="1"/>
          </p:cNvGraphicFramePr>
          <p:nvPr/>
        </p:nvGraphicFramePr>
        <p:xfrm>
          <a:off x="1258888" y="4149725"/>
          <a:ext cx="3338512" cy="712788"/>
        </p:xfrm>
        <a:graphic>
          <a:graphicData uri="http://schemas.openxmlformats.org/presentationml/2006/ole">
            <mc:AlternateContent xmlns:mc="http://schemas.openxmlformats.org/markup-compatibility/2006">
              <mc:Choice xmlns:v="urn:schemas-microsoft-com:vml" Requires="v">
                <p:oleObj spid="_x0000_s23554" name="公式" r:id="rId4" imgW="1600200" imgH="342720" progId="Equation.3">
                  <p:embed/>
                </p:oleObj>
              </mc:Choice>
              <mc:Fallback>
                <p:oleObj name="公式" r:id="rId4" imgW="1600200" imgH="342720" progId="Equation.3">
                  <p:embed/>
                  <p:pic>
                    <p:nvPicPr>
                      <p:cNvPr id="21678" name="Object 174">
                        <a:extLst>
                          <a:ext uri="{FF2B5EF4-FFF2-40B4-BE49-F238E27FC236}">
                            <a16:creationId xmlns:a16="http://schemas.microsoft.com/office/drawing/2014/main" id="{CFB78895-DFCF-468F-AFEE-528862450A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149725"/>
                        <a:ext cx="33385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79" name="Object 175">
            <a:extLst>
              <a:ext uri="{FF2B5EF4-FFF2-40B4-BE49-F238E27FC236}">
                <a16:creationId xmlns:a16="http://schemas.microsoft.com/office/drawing/2014/main" id="{7FF67BDE-3D71-41A3-BF41-48CC57C8D8A7}"/>
              </a:ext>
            </a:extLst>
          </p:cNvPr>
          <p:cNvGraphicFramePr>
            <a:graphicFrameLocks noChangeAspect="1"/>
          </p:cNvGraphicFramePr>
          <p:nvPr/>
        </p:nvGraphicFramePr>
        <p:xfrm>
          <a:off x="1331913" y="4868863"/>
          <a:ext cx="3389312" cy="711200"/>
        </p:xfrm>
        <a:graphic>
          <a:graphicData uri="http://schemas.openxmlformats.org/presentationml/2006/ole">
            <mc:AlternateContent xmlns:mc="http://schemas.openxmlformats.org/markup-compatibility/2006">
              <mc:Choice xmlns:v="urn:schemas-microsoft-com:vml" Requires="v">
                <p:oleObj spid="_x0000_s23555" name="公式" r:id="rId6" imgW="1625400" imgH="342720" progId="Equation.3">
                  <p:embed/>
                </p:oleObj>
              </mc:Choice>
              <mc:Fallback>
                <p:oleObj name="公式" r:id="rId6" imgW="1625400" imgH="342720" progId="Equation.3">
                  <p:embed/>
                  <p:pic>
                    <p:nvPicPr>
                      <p:cNvPr id="21679" name="Object 175">
                        <a:extLst>
                          <a:ext uri="{FF2B5EF4-FFF2-40B4-BE49-F238E27FC236}">
                            <a16:creationId xmlns:a16="http://schemas.microsoft.com/office/drawing/2014/main" id="{7FF67BDE-3D71-41A3-BF41-48CC57C8D8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868863"/>
                        <a:ext cx="3389312"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80" name="Object 176">
            <a:extLst>
              <a:ext uri="{FF2B5EF4-FFF2-40B4-BE49-F238E27FC236}">
                <a16:creationId xmlns:a16="http://schemas.microsoft.com/office/drawing/2014/main" id="{AD174B54-2095-4B5F-A4D1-33993CB35416}"/>
              </a:ext>
            </a:extLst>
          </p:cNvPr>
          <p:cNvGraphicFramePr>
            <a:graphicFrameLocks noChangeAspect="1"/>
          </p:cNvGraphicFramePr>
          <p:nvPr/>
        </p:nvGraphicFramePr>
        <p:xfrm>
          <a:off x="1258888" y="5516563"/>
          <a:ext cx="1509712" cy="636587"/>
        </p:xfrm>
        <a:graphic>
          <a:graphicData uri="http://schemas.openxmlformats.org/presentationml/2006/ole">
            <mc:AlternateContent xmlns:mc="http://schemas.openxmlformats.org/markup-compatibility/2006">
              <mc:Choice xmlns:v="urn:schemas-microsoft-com:vml" Requires="v">
                <p:oleObj spid="_x0000_s23556" name="公式" r:id="rId8" imgW="723600" imgH="304560" progId="Equation.3">
                  <p:embed/>
                </p:oleObj>
              </mc:Choice>
              <mc:Fallback>
                <p:oleObj name="公式" r:id="rId8" imgW="723600" imgH="304560" progId="Equation.3">
                  <p:embed/>
                  <p:pic>
                    <p:nvPicPr>
                      <p:cNvPr id="21680" name="Object 176">
                        <a:extLst>
                          <a:ext uri="{FF2B5EF4-FFF2-40B4-BE49-F238E27FC236}">
                            <a16:creationId xmlns:a16="http://schemas.microsoft.com/office/drawing/2014/main" id="{AD174B54-2095-4B5F-A4D1-33993CB354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5516563"/>
                        <a:ext cx="150971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81" name="AutoShape 177">
            <a:extLst>
              <a:ext uri="{FF2B5EF4-FFF2-40B4-BE49-F238E27FC236}">
                <a16:creationId xmlns:a16="http://schemas.microsoft.com/office/drawing/2014/main" id="{34275015-4E4B-4D73-AF7F-0506ED3145A3}"/>
              </a:ext>
            </a:extLst>
          </p:cNvPr>
          <p:cNvSpPr>
            <a:spLocks/>
          </p:cNvSpPr>
          <p:nvPr/>
        </p:nvSpPr>
        <p:spPr bwMode="auto">
          <a:xfrm>
            <a:off x="1042988" y="4222750"/>
            <a:ext cx="144462" cy="2085975"/>
          </a:xfrm>
          <a:prstGeom prst="leftBrace">
            <a:avLst>
              <a:gd name="adj1" fmla="val 12033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682" name="Object 178">
            <a:extLst>
              <a:ext uri="{FF2B5EF4-FFF2-40B4-BE49-F238E27FC236}">
                <a16:creationId xmlns:a16="http://schemas.microsoft.com/office/drawing/2014/main" id="{CD27636B-DC7C-4D82-A9AA-4D884D983F77}"/>
              </a:ext>
            </a:extLst>
          </p:cNvPr>
          <p:cNvGraphicFramePr>
            <a:graphicFrameLocks noChangeAspect="1"/>
          </p:cNvGraphicFramePr>
          <p:nvPr/>
        </p:nvGraphicFramePr>
        <p:xfrm>
          <a:off x="4643438" y="4149725"/>
          <a:ext cx="3656012" cy="712788"/>
        </p:xfrm>
        <a:graphic>
          <a:graphicData uri="http://schemas.openxmlformats.org/presentationml/2006/ole">
            <mc:AlternateContent xmlns:mc="http://schemas.openxmlformats.org/markup-compatibility/2006">
              <mc:Choice xmlns:v="urn:schemas-microsoft-com:vml" Requires="v">
                <p:oleObj spid="_x0000_s23557" name="公式" r:id="rId10" imgW="1752480" imgH="342720" progId="Equation.3">
                  <p:embed/>
                </p:oleObj>
              </mc:Choice>
              <mc:Fallback>
                <p:oleObj name="公式" r:id="rId10" imgW="1752480" imgH="342720" progId="Equation.3">
                  <p:embed/>
                  <p:pic>
                    <p:nvPicPr>
                      <p:cNvPr id="21682" name="Object 178">
                        <a:extLst>
                          <a:ext uri="{FF2B5EF4-FFF2-40B4-BE49-F238E27FC236}">
                            <a16:creationId xmlns:a16="http://schemas.microsoft.com/office/drawing/2014/main" id="{CD27636B-DC7C-4D82-A9AA-4D884D983F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4149725"/>
                        <a:ext cx="36560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83" name="Object 179">
            <a:extLst>
              <a:ext uri="{FF2B5EF4-FFF2-40B4-BE49-F238E27FC236}">
                <a16:creationId xmlns:a16="http://schemas.microsoft.com/office/drawing/2014/main" id="{0AB34FA6-A5CF-4327-9AEC-CC76484EC1EB}"/>
              </a:ext>
            </a:extLst>
          </p:cNvPr>
          <p:cNvGraphicFramePr>
            <a:graphicFrameLocks noChangeAspect="1"/>
          </p:cNvGraphicFramePr>
          <p:nvPr/>
        </p:nvGraphicFramePr>
        <p:xfrm>
          <a:off x="4716463" y="4868863"/>
          <a:ext cx="3709987" cy="711200"/>
        </p:xfrm>
        <a:graphic>
          <a:graphicData uri="http://schemas.openxmlformats.org/presentationml/2006/ole">
            <mc:AlternateContent xmlns:mc="http://schemas.openxmlformats.org/markup-compatibility/2006">
              <mc:Choice xmlns:v="urn:schemas-microsoft-com:vml" Requires="v">
                <p:oleObj spid="_x0000_s23558" name="公式" r:id="rId12" imgW="1777680" imgH="342720" progId="Equation.3">
                  <p:embed/>
                </p:oleObj>
              </mc:Choice>
              <mc:Fallback>
                <p:oleObj name="公式" r:id="rId12" imgW="1777680" imgH="342720" progId="Equation.3">
                  <p:embed/>
                  <p:pic>
                    <p:nvPicPr>
                      <p:cNvPr id="21683" name="Object 179">
                        <a:extLst>
                          <a:ext uri="{FF2B5EF4-FFF2-40B4-BE49-F238E27FC236}">
                            <a16:creationId xmlns:a16="http://schemas.microsoft.com/office/drawing/2014/main" id="{0AB34FA6-A5CF-4327-9AEC-CC76484EC1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4868863"/>
                        <a:ext cx="37099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688" name="Group 184">
            <a:extLst>
              <a:ext uri="{FF2B5EF4-FFF2-40B4-BE49-F238E27FC236}">
                <a16:creationId xmlns:a16="http://schemas.microsoft.com/office/drawing/2014/main" id="{2889BA68-6B25-4D25-B25C-256424608CEA}"/>
              </a:ext>
            </a:extLst>
          </p:cNvPr>
          <p:cNvGrpSpPr>
            <a:grpSpLocks/>
          </p:cNvGrpSpPr>
          <p:nvPr/>
        </p:nvGrpSpPr>
        <p:grpSpPr bwMode="auto">
          <a:xfrm>
            <a:off x="8316913" y="6446838"/>
            <a:ext cx="792162" cy="366712"/>
            <a:chOff x="5193" y="4020"/>
            <a:chExt cx="499" cy="231"/>
          </a:xfrm>
        </p:grpSpPr>
        <p:pic>
          <p:nvPicPr>
            <p:cNvPr id="21689" name="Picture 185" descr="78900">
              <a:extLst>
                <a:ext uri="{FF2B5EF4-FFF2-40B4-BE49-F238E27FC236}">
                  <a16:creationId xmlns:a16="http://schemas.microsoft.com/office/drawing/2014/main" id="{BD2AA7F5-669F-44DF-BEA5-454F2E9D3C3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1690" name="Text Box 186">
              <a:hlinkClick r:id="" action="ppaction://hlinkshowjump?jump=nextslide"/>
              <a:extLst>
                <a:ext uri="{FF2B5EF4-FFF2-40B4-BE49-F238E27FC236}">
                  <a16:creationId xmlns:a16="http://schemas.microsoft.com/office/drawing/2014/main" id="{E206B84B-B52F-4DE8-A5DB-1AFF47DF545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1691" name="Group 187">
            <a:extLst>
              <a:ext uri="{FF2B5EF4-FFF2-40B4-BE49-F238E27FC236}">
                <a16:creationId xmlns:a16="http://schemas.microsoft.com/office/drawing/2014/main" id="{4B520968-77E9-4897-B5FC-C27CE741BC1B}"/>
              </a:ext>
            </a:extLst>
          </p:cNvPr>
          <p:cNvGrpSpPr>
            <a:grpSpLocks/>
          </p:cNvGrpSpPr>
          <p:nvPr/>
        </p:nvGrpSpPr>
        <p:grpSpPr bwMode="auto">
          <a:xfrm>
            <a:off x="7453313" y="6446838"/>
            <a:ext cx="792162" cy="366712"/>
            <a:chOff x="4649" y="4020"/>
            <a:chExt cx="499" cy="231"/>
          </a:xfrm>
        </p:grpSpPr>
        <p:pic>
          <p:nvPicPr>
            <p:cNvPr id="21692" name="Picture 188" descr="78900">
              <a:extLst>
                <a:ext uri="{FF2B5EF4-FFF2-40B4-BE49-F238E27FC236}">
                  <a16:creationId xmlns:a16="http://schemas.microsoft.com/office/drawing/2014/main" id="{2718EDF3-BF94-4A3B-A18D-0204EBFAE8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1693" name="Text Box 189">
              <a:hlinkClick r:id="" action="ppaction://hlinkshowjump?jump=previousslide"/>
              <a:extLst>
                <a:ext uri="{FF2B5EF4-FFF2-40B4-BE49-F238E27FC236}">
                  <a16:creationId xmlns:a16="http://schemas.microsoft.com/office/drawing/2014/main" id="{771DC3BC-E2D7-457E-BBAC-7D8F062E51A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21585" name="AutoShape 81">
            <a:extLst>
              <a:ext uri="{FF2B5EF4-FFF2-40B4-BE49-F238E27FC236}">
                <a16:creationId xmlns:a16="http://schemas.microsoft.com/office/drawing/2014/main" id="{04BDF6E9-4481-423B-BC7B-794CBAF048A1}"/>
              </a:ext>
            </a:extLst>
          </p:cNvPr>
          <p:cNvSpPr>
            <a:spLocks noChangeArrowheads="1"/>
          </p:cNvSpPr>
          <p:nvPr/>
        </p:nvSpPr>
        <p:spPr bwMode="auto">
          <a:xfrm>
            <a:off x="3924300" y="2924175"/>
            <a:ext cx="706438" cy="215900"/>
          </a:xfrm>
          <a:prstGeom prst="rightArrow">
            <a:avLst>
              <a:gd name="adj1" fmla="val 50000"/>
              <a:gd name="adj2" fmla="val 81802"/>
            </a:avLst>
          </a:prstGeom>
          <a:solidFill>
            <a:srgbClr val="33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07" name="Group 303">
            <a:extLst>
              <a:ext uri="{FF2B5EF4-FFF2-40B4-BE49-F238E27FC236}">
                <a16:creationId xmlns:a16="http://schemas.microsoft.com/office/drawing/2014/main" id="{D13B1EAC-C6B3-4C8B-9C68-DA94A430620D}"/>
              </a:ext>
            </a:extLst>
          </p:cNvPr>
          <p:cNvGrpSpPr>
            <a:grpSpLocks/>
          </p:cNvGrpSpPr>
          <p:nvPr/>
        </p:nvGrpSpPr>
        <p:grpSpPr bwMode="auto">
          <a:xfrm>
            <a:off x="611188" y="1196975"/>
            <a:ext cx="3300412" cy="2895600"/>
            <a:chOff x="385" y="754"/>
            <a:chExt cx="2079" cy="1824"/>
          </a:xfrm>
        </p:grpSpPr>
        <p:graphicFrame>
          <p:nvGraphicFramePr>
            <p:cNvPr id="21711" name="Object 207">
              <a:extLst>
                <a:ext uri="{FF2B5EF4-FFF2-40B4-BE49-F238E27FC236}">
                  <a16:creationId xmlns:a16="http://schemas.microsoft.com/office/drawing/2014/main" id="{A31DA5B8-3E58-4BFA-B340-BBAEA08332FB}"/>
                </a:ext>
              </a:extLst>
            </p:cNvPr>
            <p:cNvGraphicFramePr>
              <a:graphicFrameLocks noChangeAspect="1"/>
            </p:cNvGraphicFramePr>
            <p:nvPr/>
          </p:nvGraphicFramePr>
          <p:xfrm>
            <a:off x="793" y="754"/>
            <a:ext cx="267" cy="459"/>
          </p:xfrm>
          <a:graphic>
            <a:graphicData uri="http://schemas.openxmlformats.org/presentationml/2006/ole">
              <mc:AlternateContent xmlns:mc="http://schemas.openxmlformats.org/markup-compatibility/2006">
                <mc:Choice xmlns:v="urn:schemas-microsoft-com:vml" Requires="v">
                  <p:oleObj spid="_x0000_s23559" name="公式" r:id="rId15" imgW="164880" imgH="330120" progId="Equation.3">
                    <p:embed/>
                  </p:oleObj>
                </mc:Choice>
                <mc:Fallback>
                  <p:oleObj name="公式" r:id="rId15" imgW="164880" imgH="330120" progId="Equation.3">
                    <p:embed/>
                    <p:pic>
                      <p:nvPicPr>
                        <p:cNvPr id="21711" name="Object 207">
                          <a:extLst>
                            <a:ext uri="{FF2B5EF4-FFF2-40B4-BE49-F238E27FC236}">
                              <a16:creationId xmlns:a16="http://schemas.microsoft.com/office/drawing/2014/main" id="{A31DA5B8-3E58-4BFA-B340-BBAEA08332F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 y="754"/>
                          <a:ext cx="267"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12" name="Object 208">
              <a:extLst>
                <a:ext uri="{FF2B5EF4-FFF2-40B4-BE49-F238E27FC236}">
                  <a16:creationId xmlns:a16="http://schemas.microsoft.com/office/drawing/2014/main" id="{6CC06B75-2970-475C-9E60-111D2FFC910A}"/>
                </a:ext>
              </a:extLst>
            </p:cNvPr>
            <p:cNvGraphicFramePr>
              <a:graphicFrameLocks noChangeAspect="1"/>
            </p:cNvGraphicFramePr>
            <p:nvPr/>
          </p:nvGraphicFramePr>
          <p:xfrm>
            <a:off x="1837" y="766"/>
            <a:ext cx="292" cy="429"/>
          </p:xfrm>
          <a:graphic>
            <a:graphicData uri="http://schemas.openxmlformats.org/presentationml/2006/ole">
              <mc:AlternateContent xmlns:mc="http://schemas.openxmlformats.org/markup-compatibility/2006">
                <mc:Choice xmlns:v="urn:schemas-microsoft-com:vml" Requires="v">
                  <p:oleObj spid="_x0000_s23560" name="公式" r:id="rId17" imgW="190440" imgH="330120" progId="Equation.3">
                    <p:embed/>
                  </p:oleObj>
                </mc:Choice>
                <mc:Fallback>
                  <p:oleObj name="公式" r:id="rId17" imgW="190440" imgH="330120" progId="Equation.3">
                    <p:embed/>
                    <p:pic>
                      <p:nvPicPr>
                        <p:cNvPr id="21712" name="Object 208">
                          <a:extLst>
                            <a:ext uri="{FF2B5EF4-FFF2-40B4-BE49-F238E27FC236}">
                              <a16:creationId xmlns:a16="http://schemas.microsoft.com/office/drawing/2014/main" id="{6CC06B75-2970-475C-9E60-111D2FFC910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7" y="766"/>
                          <a:ext cx="29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806" name="Group 302">
              <a:extLst>
                <a:ext uri="{FF2B5EF4-FFF2-40B4-BE49-F238E27FC236}">
                  <a16:creationId xmlns:a16="http://schemas.microsoft.com/office/drawing/2014/main" id="{BA0089E8-9C04-4008-8FB9-534053F2FAFA}"/>
                </a:ext>
              </a:extLst>
            </p:cNvPr>
            <p:cNvGrpSpPr>
              <a:grpSpLocks/>
            </p:cNvGrpSpPr>
            <p:nvPr/>
          </p:nvGrpSpPr>
          <p:grpSpPr bwMode="auto">
            <a:xfrm>
              <a:off x="385" y="845"/>
              <a:ext cx="2079" cy="1733"/>
              <a:chOff x="385" y="845"/>
              <a:chExt cx="2079" cy="1733"/>
            </a:xfrm>
          </p:grpSpPr>
          <p:sp>
            <p:nvSpPr>
              <p:cNvPr id="21698" name="Line 194">
                <a:extLst>
                  <a:ext uri="{FF2B5EF4-FFF2-40B4-BE49-F238E27FC236}">
                    <a16:creationId xmlns:a16="http://schemas.microsoft.com/office/drawing/2014/main" id="{A1D4D4F1-7777-4728-984C-87FB828EDA70}"/>
                  </a:ext>
                </a:extLst>
              </p:cNvPr>
              <p:cNvSpPr>
                <a:spLocks noChangeShapeType="1"/>
              </p:cNvSpPr>
              <p:nvPr/>
            </p:nvSpPr>
            <p:spPr bwMode="auto">
              <a:xfrm>
                <a:off x="703" y="1208"/>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99" name="Line 195">
                <a:extLst>
                  <a:ext uri="{FF2B5EF4-FFF2-40B4-BE49-F238E27FC236}">
                    <a16:creationId xmlns:a16="http://schemas.microsoft.com/office/drawing/2014/main" id="{55559E8C-3DA0-4073-A661-C63BE742BB93}"/>
                  </a:ext>
                </a:extLst>
              </p:cNvPr>
              <p:cNvSpPr>
                <a:spLocks noChangeShapeType="1"/>
              </p:cNvSpPr>
              <p:nvPr/>
            </p:nvSpPr>
            <p:spPr bwMode="auto">
              <a:xfrm>
                <a:off x="1519" y="2115"/>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0" name="Line 196">
                <a:extLst>
                  <a:ext uri="{FF2B5EF4-FFF2-40B4-BE49-F238E27FC236}">
                    <a16:creationId xmlns:a16="http://schemas.microsoft.com/office/drawing/2014/main" id="{1376FC43-0057-40E3-8C76-614476E22F0A}"/>
                  </a:ext>
                </a:extLst>
              </p:cNvPr>
              <p:cNvSpPr>
                <a:spLocks noChangeShapeType="1"/>
              </p:cNvSpPr>
              <p:nvPr/>
            </p:nvSpPr>
            <p:spPr bwMode="auto">
              <a:xfrm rot="5400000">
                <a:off x="1995" y="1185"/>
                <a:ext cx="0" cy="22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1" name="Text Box 197">
                <a:extLst>
                  <a:ext uri="{FF2B5EF4-FFF2-40B4-BE49-F238E27FC236}">
                    <a16:creationId xmlns:a16="http://schemas.microsoft.com/office/drawing/2014/main" id="{0B2C567E-1A0A-4915-AD92-1123ACAC5C85}"/>
                  </a:ext>
                </a:extLst>
              </p:cNvPr>
              <p:cNvSpPr txBox="1">
                <a:spLocks noChangeArrowheads="1"/>
              </p:cNvSpPr>
              <p:nvPr/>
            </p:nvSpPr>
            <p:spPr bwMode="auto">
              <a:xfrm>
                <a:off x="1474" y="161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1702" name="Text Box 198">
                <a:extLst>
                  <a:ext uri="{FF2B5EF4-FFF2-40B4-BE49-F238E27FC236}">
                    <a16:creationId xmlns:a16="http://schemas.microsoft.com/office/drawing/2014/main" id="{FE18FC18-7E87-49A0-962C-DF2D16CD4AA8}"/>
                  </a:ext>
                </a:extLst>
              </p:cNvPr>
              <p:cNvSpPr txBox="1">
                <a:spLocks noChangeArrowheads="1"/>
              </p:cNvSpPr>
              <p:nvPr/>
            </p:nvSpPr>
            <p:spPr bwMode="auto">
              <a:xfrm>
                <a:off x="975" y="1298"/>
                <a:ext cx="1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1703" name="Text Box 199">
                <a:extLst>
                  <a:ext uri="{FF2B5EF4-FFF2-40B4-BE49-F238E27FC236}">
                    <a16:creationId xmlns:a16="http://schemas.microsoft.com/office/drawing/2014/main" id="{D6427B10-0EC7-4EA1-9890-9FB5F717277A}"/>
                  </a:ext>
                </a:extLst>
              </p:cNvPr>
              <p:cNvSpPr txBox="1">
                <a:spLocks noChangeArrowheads="1"/>
              </p:cNvSpPr>
              <p:nvPr/>
            </p:nvSpPr>
            <p:spPr bwMode="auto">
              <a:xfrm>
                <a:off x="657" y="1434"/>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1704" name="Line 200">
                <a:extLst>
                  <a:ext uri="{FF2B5EF4-FFF2-40B4-BE49-F238E27FC236}">
                    <a16:creationId xmlns:a16="http://schemas.microsoft.com/office/drawing/2014/main" id="{4C1E8C25-C476-4F29-8E45-D04B6035A66D}"/>
                  </a:ext>
                </a:extLst>
              </p:cNvPr>
              <p:cNvSpPr>
                <a:spLocks noChangeShapeType="1"/>
              </p:cNvSpPr>
              <p:nvPr/>
            </p:nvSpPr>
            <p:spPr bwMode="auto">
              <a:xfrm>
                <a:off x="748" y="1298"/>
                <a:ext cx="21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5" name="Arc 201">
                <a:extLst>
                  <a:ext uri="{FF2B5EF4-FFF2-40B4-BE49-F238E27FC236}">
                    <a16:creationId xmlns:a16="http://schemas.microsoft.com/office/drawing/2014/main" id="{B5B706AD-AB08-4829-A825-D2134F05E54D}"/>
                  </a:ext>
                </a:extLst>
              </p:cNvPr>
              <p:cNvSpPr>
                <a:spLocks/>
              </p:cNvSpPr>
              <p:nvPr/>
            </p:nvSpPr>
            <p:spPr bwMode="auto">
              <a:xfrm rot="10800000" flipV="1">
                <a:off x="1276" y="1184"/>
                <a:ext cx="153" cy="137"/>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6" name="Arc 202">
                <a:extLst>
                  <a:ext uri="{FF2B5EF4-FFF2-40B4-BE49-F238E27FC236}">
                    <a16:creationId xmlns:a16="http://schemas.microsoft.com/office/drawing/2014/main" id="{3B6B95D0-6C3F-44F0-ABF5-32BE769AF785}"/>
                  </a:ext>
                </a:extLst>
              </p:cNvPr>
              <p:cNvSpPr>
                <a:spLocks/>
              </p:cNvSpPr>
              <p:nvPr/>
            </p:nvSpPr>
            <p:spPr bwMode="auto">
              <a:xfrm rot="-10800000" flipH="1" flipV="1">
                <a:off x="1506" y="1186"/>
                <a:ext cx="154" cy="137"/>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07" name="Object 203">
                <a:extLst>
                  <a:ext uri="{FF2B5EF4-FFF2-40B4-BE49-F238E27FC236}">
                    <a16:creationId xmlns:a16="http://schemas.microsoft.com/office/drawing/2014/main" id="{86C020F8-A37B-4575-82AD-1DF9DC4E57C8}"/>
                  </a:ext>
                </a:extLst>
              </p:cNvPr>
              <p:cNvGraphicFramePr>
                <a:graphicFrameLocks noChangeAspect="1"/>
              </p:cNvGraphicFramePr>
              <p:nvPr/>
            </p:nvGraphicFramePr>
            <p:xfrm>
              <a:off x="1565" y="2024"/>
              <a:ext cx="225" cy="442"/>
            </p:xfrm>
            <a:graphic>
              <a:graphicData uri="http://schemas.openxmlformats.org/presentationml/2006/ole">
                <mc:AlternateContent xmlns:mc="http://schemas.openxmlformats.org/markup-compatibility/2006">
                  <mc:Choice xmlns:v="urn:schemas-microsoft-com:vml" Requires="v">
                    <p:oleObj spid="_x0000_s23561" name="公式" r:id="rId19" imgW="126720" imgH="317160" progId="Equation.3">
                      <p:embed/>
                    </p:oleObj>
                  </mc:Choice>
                  <mc:Fallback>
                    <p:oleObj name="公式" r:id="rId19" imgW="126720" imgH="317160" progId="Equation.3">
                      <p:embed/>
                      <p:pic>
                        <p:nvPicPr>
                          <p:cNvPr id="21707" name="Object 203">
                            <a:extLst>
                              <a:ext uri="{FF2B5EF4-FFF2-40B4-BE49-F238E27FC236}">
                                <a16:creationId xmlns:a16="http://schemas.microsoft.com/office/drawing/2014/main" id="{86C020F8-A37B-4575-82AD-1DF9DC4E57C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65" y="2024"/>
                            <a:ext cx="22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08" name="Line 204">
                <a:extLst>
                  <a:ext uri="{FF2B5EF4-FFF2-40B4-BE49-F238E27FC236}">
                    <a16:creationId xmlns:a16="http://schemas.microsoft.com/office/drawing/2014/main" id="{0F960173-3506-43D6-A078-C7BD4B106FDD}"/>
                  </a:ext>
                </a:extLst>
              </p:cNvPr>
              <p:cNvSpPr>
                <a:spLocks noChangeShapeType="1"/>
              </p:cNvSpPr>
              <p:nvPr/>
            </p:nvSpPr>
            <p:spPr bwMode="auto">
              <a:xfrm>
                <a:off x="1701" y="1208"/>
                <a:ext cx="43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 name="Line 205">
                <a:extLst>
                  <a:ext uri="{FF2B5EF4-FFF2-40B4-BE49-F238E27FC236}">
                    <a16:creationId xmlns:a16="http://schemas.microsoft.com/office/drawing/2014/main" id="{1DF9C553-5A1F-4641-B4E1-C380386FDB52}"/>
                  </a:ext>
                </a:extLst>
              </p:cNvPr>
              <p:cNvSpPr>
                <a:spLocks noChangeShapeType="1"/>
              </p:cNvSpPr>
              <p:nvPr/>
            </p:nvSpPr>
            <p:spPr bwMode="auto">
              <a:xfrm>
                <a:off x="1428" y="2069"/>
                <a:ext cx="0" cy="363"/>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 name="Oval 206">
                <a:extLst>
                  <a:ext uri="{FF2B5EF4-FFF2-40B4-BE49-F238E27FC236}">
                    <a16:creationId xmlns:a16="http://schemas.microsoft.com/office/drawing/2014/main" id="{CE7C4DE1-B9CE-4E0B-9728-44BF2FD9F9BF}"/>
                  </a:ext>
                </a:extLst>
              </p:cNvPr>
              <p:cNvSpPr>
                <a:spLocks noChangeArrowheads="1"/>
              </p:cNvSpPr>
              <p:nvPr/>
            </p:nvSpPr>
            <p:spPr bwMode="auto">
              <a:xfrm>
                <a:off x="1383" y="2432"/>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 name="Text Box 209">
                <a:extLst>
                  <a:ext uri="{FF2B5EF4-FFF2-40B4-BE49-F238E27FC236}">
                    <a16:creationId xmlns:a16="http://schemas.microsoft.com/office/drawing/2014/main" id="{4BFF3624-4CE6-44A8-B03D-75A36696019E}"/>
                  </a:ext>
                </a:extLst>
              </p:cNvPr>
              <p:cNvSpPr txBox="1">
                <a:spLocks noChangeArrowheads="1"/>
              </p:cNvSpPr>
              <p:nvPr/>
            </p:nvSpPr>
            <p:spPr bwMode="auto">
              <a:xfrm>
                <a:off x="385" y="1117"/>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21714" name="Text Box 210">
                <a:extLst>
                  <a:ext uri="{FF2B5EF4-FFF2-40B4-BE49-F238E27FC236}">
                    <a16:creationId xmlns:a16="http://schemas.microsoft.com/office/drawing/2014/main" id="{D13DB2F0-9C34-4806-80F5-BB8C12D90A05}"/>
                  </a:ext>
                </a:extLst>
              </p:cNvPr>
              <p:cNvSpPr txBox="1">
                <a:spLocks noChangeArrowheads="1"/>
              </p:cNvSpPr>
              <p:nvPr/>
            </p:nvSpPr>
            <p:spPr bwMode="auto">
              <a:xfrm>
                <a:off x="2290" y="1072"/>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21715" name="Text Box 211">
                <a:extLst>
                  <a:ext uri="{FF2B5EF4-FFF2-40B4-BE49-F238E27FC236}">
                    <a16:creationId xmlns:a16="http://schemas.microsoft.com/office/drawing/2014/main" id="{7D1FCB04-2B2D-44B0-AE36-03B76EC4006D}"/>
                  </a:ext>
                </a:extLst>
              </p:cNvPr>
              <p:cNvSpPr txBox="1">
                <a:spLocks noChangeArrowheads="1"/>
              </p:cNvSpPr>
              <p:nvPr/>
            </p:nvSpPr>
            <p:spPr bwMode="auto">
              <a:xfrm>
                <a:off x="1156" y="2251"/>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sp>
            <p:nvSpPr>
              <p:cNvPr id="21716" name="Text Box 212">
                <a:extLst>
                  <a:ext uri="{FF2B5EF4-FFF2-40B4-BE49-F238E27FC236}">
                    <a16:creationId xmlns:a16="http://schemas.microsoft.com/office/drawing/2014/main" id="{A9308923-33F5-43BA-A423-CF952B8573C4}"/>
                  </a:ext>
                </a:extLst>
              </p:cNvPr>
              <p:cNvSpPr txBox="1">
                <a:spLocks noChangeArrowheads="1"/>
              </p:cNvSpPr>
              <p:nvPr/>
            </p:nvSpPr>
            <p:spPr bwMode="auto">
              <a:xfrm>
                <a:off x="1837" y="1434"/>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1717" name="Text Box 213">
                <a:extLst>
                  <a:ext uri="{FF2B5EF4-FFF2-40B4-BE49-F238E27FC236}">
                    <a16:creationId xmlns:a16="http://schemas.microsoft.com/office/drawing/2014/main" id="{D61A9D4E-324A-4371-BD00-DECE59514262}"/>
                  </a:ext>
                </a:extLst>
              </p:cNvPr>
              <p:cNvSpPr txBox="1">
                <a:spLocks noChangeArrowheads="1"/>
              </p:cNvSpPr>
              <p:nvPr/>
            </p:nvSpPr>
            <p:spPr bwMode="auto">
              <a:xfrm>
                <a:off x="1156" y="845"/>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1718" name="Oval 214">
                <a:extLst>
                  <a:ext uri="{FF2B5EF4-FFF2-40B4-BE49-F238E27FC236}">
                    <a16:creationId xmlns:a16="http://schemas.microsoft.com/office/drawing/2014/main" id="{2C291A57-7BB9-47E6-8FAE-8F56E3075F79}"/>
                  </a:ext>
                </a:extLst>
              </p:cNvPr>
              <p:cNvSpPr>
                <a:spLocks noChangeArrowheads="1"/>
              </p:cNvSpPr>
              <p:nvPr/>
            </p:nvSpPr>
            <p:spPr bwMode="auto">
              <a:xfrm>
                <a:off x="2155" y="116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9" name="Oval 215">
                <a:extLst>
                  <a:ext uri="{FF2B5EF4-FFF2-40B4-BE49-F238E27FC236}">
                    <a16:creationId xmlns:a16="http://schemas.microsoft.com/office/drawing/2014/main" id="{35FCD265-4024-45A9-AC3E-903345671919}"/>
                  </a:ext>
                </a:extLst>
              </p:cNvPr>
              <p:cNvSpPr>
                <a:spLocks noChangeArrowheads="1"/>
              </p:cNvSpPr>
              <p:nvPr/>
            </p:nvSpPr>
            <p:spPr bwMode="auto">
              <a:xfrm>
                <a:off x="612" y="1162"/>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20" name="Group 216">
                <a:extLst>
                  <a:ext uri="{FF2B5EF4-FFF2-40B4-BE49-F238E27FC236}">
                    <a16:creationId xmlns:a16="http://schemas.microsoft.com/office/drawing/2014/main" id="{FE799C38-128C-427C-B136-E5951C43F67C}"/>
                  </a:ext>
                </a:extLst>
              </p:cNvPr>
              <p:cNvGrpSpPr>
                <a:grpSpLocks/>
              </p:cNvGrpSpPr>
              <p:nvPr/>
            </p:nvGrpSpPr>
            <p:grpSpPr bwMode="auto">
              <a:xfrm>
                <a:off x="1202" y="1434"/>
                <a:ext cx="91" cy="363"/>
                <a:chOff x="2744" y="2931"/>
                <a:chExt cx="57" cy="283"/>
              </a:xfrm>
            </p:grpSpPr>
            <p:sp>
              <p:nvSpPr>
                <p:cNvPr id="21721" name="Arc 217">
                  <a:extLst>
                    <a:ext uri="{FF2B5EF4-FFF2-40B4-BE49-F238E27FC236}">
                      <a16:creationId xmlns:a16="http://schemas.microsoft.com/office/drawing/2014/main" id="{3726DCE2-38D0-4248-A572-262DBFB3BCF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22" name="Arc 218">
                  <a:extLst>
                    <a:ext uri="{FF2B5EF4-FFF2-40B4-BE49-F238E27FC236}">
                      <a16:creationId xmlns:a16="http://schemas.microsoft.com/office/drawing/2014/main" id="{8513D505-04DF-4FE5-8A36-1FA8C9EE294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23" name="Arc 219">
                  <a:extLst>
                    <a:ext uri="{FF2B5EF4-FFF2-40B4-BE49-F238E27FC236}">
                      <a16:creationId xmlns:a16="http://schemas.microsoft.com/office/drawing/2014/main" id="{2C0E7675-9111-4CE2-9AE5-42107630066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24" name="Group 220">
                <a:extLst>
                  <a:ext uri="{FF2B5EF4-FFF2-40B4-BE49-F238E27FC236}">
                    <a16:creationId xmlns:a16="http://schemas.microsoft.com/office/drawing/2014/main" id="{7C4AE80D-B987-4D05-8F96-C7C7FDB535E1}"/>
                  </a:ext>
                </a:extLst>
              </p:cNvPr>
              <p:cNvGrpSpPr>
                <a:grpSpLocks/>
              </p:cNvGrpSpPr>
              <p:nvPr/>
            </p:nvGrpSpPr>
            <p:grpSpPr bwMode="auto">
              <a:xfrm>
                <a:off x="1701" y="1434"/>
                <a:ext cx="91" cy="363"/>
                <a:chOff x="2744" y="2931"/>
                <a:chExt cx="57" cy="283"/>
              </a:xfrm>
            </p:grpSpPr>
            <p:sp>
              <p:nvSpPr>
                <p:cNvPr id="21725" name="Arc 221">
                  <a:extLst>
                    <a:ext uri="{FF2B5EF4-FFF2-40B4-BE49-F238E27FC236}">
                      <a16:creationId xmlns:a16="http://schemas.microsoft.com/office/drawing/2014/main" id="{9BBAB4A1-E725-4BCD-8BD8-4E81615C865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26" name="Arc 222">
                  <a:extLst>
                    <a:ext uri="{FF2B5EF4-FFF2-40B4-BE49-F238E27FC236}">
                      <a16:creationId xmlns:a16="http://schemas.microsoft.com/office/drawing/2014/main" id="{2BEDA3B9-7C0D-46B0-87CE-CB1556DA1B2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27" name="Arc 223">
                  <a:extLst>
                    <a:ext uri="{FF2B5EF4-FFF2-40B4-BE49-F238E27FC236}">
                      <a16:creationId xmlns:a16="http://schemas.microsoft.com/office/drawing/2014/main" id="{EEFF3E6E-8CD3-44E2-BB99-C2816DCEE27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728" name="Line 224">
                <a:extLst>
                  <a:ext uri="{FF2B5EF4-FFF2-40B4-BE49-F238E27FC236}">
                    <a16:creationId xmlns:a16="http://schemas.microsoft.com/office/drawing/2014/main" id="{43BAD004-3B7D-43CC-ACF8-28C6869C781C}"/>
                  </a:ext>
                </a:extLst>
              </p:cNvPr>
              <p:cNvSpPr>
                <a:spLocks noChangeShapeType="1"/>
              </p:cNvSpPr>
              <p:nvPr/>
            </p:nvSpPr>
            <p:spPr bwMode="auto">
              <a:xfrm>
                <a:off x="1202" y="1797"/>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29" name="Line 225">
                <a:extLst>
                  <a:ext uri="{FF2B5EF4-FFF2-40B4-BE49-F238E27FC236}">
                    <a16:creationId xmlns:a16="http://schemas.microsoft.com/office/drawing/2014/main" id="{81FB1DA0-F46A-4A37-B55B-9C5815DD281F}"/>
                  </a:ext>
                </a:extLst>
              </p:cNvPr>
              <p:cNvSpPr>
                <a:spLocks noChangeShapeType="1"/>
              </p:cNvSpPr>
              <p:nvPr/>
            </p:nvSpPr>
            <p:spPr bwMode="auto">
              <a:xfrm>
                <a:off x="1701" y="1797"/>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30" name="Line 226">
                <a:extLst>
                  <a:ext uri="{FF2B5EF4-FFF2-40B4-BE49-F238E27FC236}">
                    <a16:creationId xmlns:a16="http://schemas.microsoft.com/office/drawing/2014/main" id="{0F50F1EF-51EC-4C32-A482-F97A1793278C}"/>
                  </a:ext>
                </a:extLst>
              </p:cNvPr>
              <p:cNvSpPr>
                <a:spLocks noChangeShapeType="1"/>
              </p:cNvSpPr>
              <p:nvPr/>
            </p:nvSpPr>
            <p:spPr bwMode="auto">
              <a:xfrm>
                <a:off x="1202" y="2069"/>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31" name="Line 227">
                <a:extLst>
                  <a:ext uri="{FF2B5EF4-FFF2-40B4-BE49-F238E27FC236}">
                    <a16:creationId xmlns:a16="http://schemas.microsoft.com/office/drawing/2014/main" id="{1745DAAB-881D-45E0-B08D-A6FB3FF315C4}"/>
                  </a:ext>
                </a:extLst>
              </p:cNvPr>
              <p:cNvSpPr>
                <a:spLocks noChangeShapeType="1"/>
              </p:cNvSpPr>
              <p:nvPr/>
            </p:nvSpPr>
            <p:spPr bwMode="auto">
              <a:xfrm>
                <a:off x="1202" y="1208"/>
                <a:ext cx="0"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32" name="Line 228">
                <a:extLst>
                  <a:ext uri="{FF2B5EF4-FFF2-40B4-BE49-F238E27FC236}">
                    <a16:creationId xmlns:a16="http://schemas.microsoft.com/office/drawing/2014/main" id="{343F5D5D-8295-49E0-88C0-46694F3D971E}"/>
                  </a:ext>
                </a:extLst>
              </p:cNvPr>
              <p:cNvSpPr>
                <a:spLocks noChangeShapeType="1"/>
              </p:cNvSpPr>
              <p:nvPr/>
            </p:nvSpPr>
            <p:spPr bwMode="auto">
              <a:xfrm>
                <a:off x="1701" y="1208"/>
                <a:ext cx="0"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770" name="Group 266">
            <a:extLst>
              <a:ext uri="{FF2B5EF4-FFF2-40B4-BE49-F238E27FC236}">
                <a16:creationId xmlns:a16="http://schemas.microsoft.com/office/drawing/2014/main" id="{C4F32142-1F1C-4D9A-A2A5-8BCCC91A1A0D}"/>
              </a:ext>
            </a:extLst>
          </p:cNvPr>
          <p:cNvGrpSpPr>
            <a:grpSpLocks/>
          </p:cNvGrpSpPr>
          <p:nvPr/>
        </p:nvGrpSpPr>
        <p:grpSpPr bwMode="auto">
          <a:xfrm>
            <a:off x="4500563" y="1268413"/>
            <a:ext cx="4151312" cy="2663825"/>
            <a:chOff x="2835" y="1071"/>
            <a:chExt cx="2615" cy="1678"/>
          </a:xfrm>
        </p:grpSpPr>
        <p:sp>
          <p:nvSpPr>
            <p:cNvPr id="21771" name="Line 267">
              <a:extLst>
                <a:ext uri="{FF2B5EF4-FFF2-40B4-BE49-F238E27FC236}">
                  <a16:creationId xmlns:a16="http://schemas.microsoft.com/office/drawing/2014/main" id="{527382D8-D151-43CE-8172-B1644957DEE0}"/>
                </a:ext>
              </a:extLst>
            </p:cNvPr>
            <p:cNvSpPr>
              <a:spLocks noChangeShapeType="1"/>
            </p:cNvSpPr>
            <p:nvPr/>
          </p:nvSpPr>
          <p:spPr bwMode="auto">
            <a:xfrm>
              <a:off x="3334" y="1243"/>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72" name="Line 268">
              <a:extLst>
                <a:ext uri="{FF2B5EF4-FFF2-40B4-BE49-F238E27FC236}">
                  <a16:creationId xmlns:a16="http://schemas.microsoft.com/office/drawing/2014/main" id="{736508A4-CC7C-48B2-81B1-E3788516E252}"/>
                </a:ext>
              </a:extLst>
            </p:cNvPr>
            <p:cNvSpPr>
              <a:spLocks noChangeShapeType="1"/>
            </p:cNvSpPr>
            <p:nvPr/>
          </p:nvSpPr>
          <p:spPr bwMode="auto">
            <a:xfrm>
              <a:off x="3969" y="2023"/>
              <a:ext cx="0" cy="318"/>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73" name="Line 269">
              <a:extLst>
                <a:ext uri="{FF2B5EF4-FFF2-40B4-BE49-F238E27FC236}">
                  <a16:creationId xmlns:a16="http://schemas.microsoft.com/office/drawing/2014/main" id="{02A5A92E-4DC2-4B49-8449-59CCC10899BF}"/>
                </a:ext>
              </a:extLst>
            </p:cNvPr>
            <p:cNvSpPr>
              <a:spLocks noChangeShapeType="1"/>
            </p:cNvSpPr>
            <p:nvPr/>
          </p:nvSpPr>
          <p:spPr bwMode="auto">
            <a:xfrm rot="5400000">
              <a:off x="4558" y="980"/>
              <a:ext cx="0" cy="36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74" name="Line 270">
              <a:extLst>
                <a:ext uri="{FF2B5EF4-FFF2-40B4-BE49-F238E27FC236}">
                  <a16:creationId xmlns:a16="http://schemas.microsoft.com/office/drawing/2014/main" id="{CB8F101D-FC2C-45CF-9B10-67380DFCD21C}"/>
                </a:ext>
              </a:extLst>
            </p:cNvPr>
            <p:cNvSpPr>
              <a:spLocks noChangeShapeType="1"/>
            </p:cNvSpPr>
            <p:nvPr/>
          </p:nvSpPr>
          <p:spPr bwMode="auto">
            <a:xfrm>
              <a:off x="3379" y="1161"/>
              <a:ext cx="31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75" name="Object 271">
              <a:extLst>
                <a:ext uri="{FF2B5EF4-FFF2-40B4-BE49-F238E27FC236}">
                  <a16:creationId xmlns:a16="http://schemas.microsoft.com/office/drawing/2014/main" id="{0038BF19-9C35-47AF-BC15-A4C0FF32D493}"/>
                </a:ext>
              </a:extLst>
            </p:cNvPr>
            <p:cNvGraphicFramePr>
              <a:graphicFrameLocks noChangeAspect="1"/>
            </p:cNvGraphicFramePr>
            <p:nvPr/>
          </p:nvGraphicFramePr>
          <p:xfrm>
            <a:off x="3742" y="1887"/>
            <a:ext cx="225" cy="442"/>
          </p:xfrm>
          <a:graphic>
            <a:graphicData uri="http://schemas.openxmlformats.org/presentationml/2006/ole">
              <mc:AlternateContent xmlns:mc="http://schemas.openxmlformats.org/markup-compatibility/2006">
                <mc:Choice xmlns:v="urn:schemas-microsoft-com:vml" Requires="v">
                  <p:oleObj spid="_x0000_s23562" name="公式" r:id="rId21" imgW="126720" imgH="317160" progId="Equation.3">
                    <p:embed/>
                  </p:oleObj>
                </mc:Choice>
                <mc:Fallback>
                  <p:oleObj name="公式" r:id="rId21" imgW="126720" imgH="317160" progId="Equation.3">
                    <p:embed/>
                    <p:pic>
                      <p:nvPicPr>
                        <p:cNvPr id="21775" name="Object 271">
                          <a:extLst>
                            <a:ext uri="{FF2B5EF4-FFF2-40B4-BE49-F238E27FC236}">
                              <a16:creationId xmlns:a16="http://schemas.microsoft.com/office/drawing/2014/main" id="{0038BF19-9C35-47AF-BC15-A4C0FF32D49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2" y="1887"/>
                          <a:ext cx="22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76" name="Line 272">
              <a:extLst>
                <a:ext uri="{FF2B5EF4-FFF2-40B4-BE49-F238E27FC236}">
                  <a16:creationId xmlns:a16="http://schemas.microsoft.com/office/drawing/2014/main" id="{2D4125EE-B9B3-4C72-B41A-43488CBAAF4E}"/>
                </a:ext>
              </a:extLst>
            </p:cNvPr>
            <p:cNvSpPr>
              <a:spLocks noChangeShapeType="1"/>
            </p:cNvSpPr>
            <p:nvPr/>
          </p:nvSpPr>
          <p:spPr bwMode="auto">
            <a:xfrm>
              <a:off x="4332" y="1243"/>
              <a:ext cx="43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77" name="Line 273">
              <a:extLst>
                <a:ext uri="{FF2B5EF4-FFF2-40B4-BE49-F238E27FC236}">
                  <a16:creationId xmlns:a16="http://schemas.microsoft.com/office/drawing/2014/main" id="{C49DE1A4-61ED-4405-A65C-443A4F8DB867}"/>
                </a:ext>
              </a:extLst>
            </p:cNvPr>
            <p:cNvSpPr>
              <a:spLocks noChangeShapeType="1"/>
            </p:cNvSpPr>
            <p:nvPr/>
          </p:nvSpPr>
          <p:spPr bwMode="auto">
            <a:xfrm>
              <a:off x="4059" y="1932"/>
              <a:ext cx="1" cy="182"/>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78" name="Oval 274">
              <a:extLst>
                <a:ext uri="{FF2B5EF4-FFF2-40B4-BE49-F238E27FC236}">
                  <a16:creationId xmlns:a16="http://schemas.microsoft.com/office/drawing/2014/main" id="{ACB0B045-4AA1-4DD8-B3E5-601B9DA7A0D9}"/>
                </a:ext>
              </a:extLst>
            </p:cNvPr>
            <p:cNvSpPr>
              <a:spLocks noChangeArrowheads="1"/>
            </p:cNvSpPr>
            <p:nvPr/>
          </p:nvSpPr>
          <p:spPr bwMode="auto">
            <a:xfrm>
              <a:off x="4014" y="265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79" name="Object 275">
              <a:extLst>
                <a:ext uri="{FF2B5EF4-FFF2-40B4-BE49-F238E27FC236}">
                  <a16:creationId xmlns:a16="http://schemas.microsoft.com/office/drawing/2014/main" id="{90C8271D-235F-4A02-8E7A-C64DDFFCCE9E}"/>
                </a:ext>
              </a:extLst>
            </p:cNvPr>
            <p:cNvGraphicFramePr>
              <a:graphicFrameLocks noChangeAspect="1"/>
            </p:cNvGraphicFramePr>
            <p:nvPr/>
          </p:nvGraphicFramePr>
          <p:xfrm>
            <a:off x="3379" y="1071"/>
            <a:ext cx="267" cy="459"/>
          </p:xfrm>
          <a:graphic>
            <a:graphicData uri="http://schemas.openxmlformats.org/presentationml/2006/ole">
              <mc:AlternateContent xmlns:mc="http://schemas.openxmlformats.org/markup-compatibility/2006">
                <mc:Choice xmlns:v="urn:schemas-microsoft-com:vml" Requires="v">
                  <p:oleObj spid="_x0000_s23563" name="公式" r:id="rId23" imgW="164880" imgH="330120" progId="Equation.3">
                    <p:embed/>
                  </p:oleObj>
                </mc:Choice>
                <mc:Fallback>
                  <p:oleObj name="公式" r:id="rId23" imgW="164880" imgH="330120" progId="Equation.3">
                    <p:embed/>
                    <p:pic>
                      <p:nvPicPr>
                        <p:cNvPr id="21779" name="Object 275">
                          <a:extLst>
                            <a:ext uri="{FF2B5EF4-FFF2-40B4-BE49-F238E27FC236}">
                              <a16:creationId xmlns:a16="http://schemas.microsoft.com/office/drawing/2014/main" id="{90C8271D-235F-4A02-8E7A-C64DDFFCCE9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79" y="1071"/>
                          <a:ext cx="267"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80" name="Object 276">
              <a:extLst>
                <a:ext uri="{FF2B5EF4-FFF2-40B4-BE49-F238E27FC236}">
                  <a16:creationId xmlns:a16="http://schemas.microsoft.com/office/drawing/2014/main" id="{80251CAE-1449-4167-93BB-F1A60928D1CC}"/>
                </a:ext>
              </a:extLst>
            </p:cNvPr>
            <p:cNvGraphicFramePr>
              <a:graphicFrameLocks noChangeAspect="1"/>
            </p:cNvGraphicFramePr>
            <p:nvPr/>
          </p:nvGraphicFramePr>
          <p:xfrm>
            <a:off x="4493" y="1095"/>
            <a:ext cx="292" cy="429"/>
          </p:xfrm>
          <a:graphic>
            <a:graphicData uri="http://schemas.openxmlformats.org/presentationml/2006/ole">
              <mc:AlternateContent xmlns:mc="http://schemas.openxmlformats.org/markup-compatibility/2006">
                <mc:Choice xmlns:v="urn:schemas-microsoft-com:vml" Requires="v">
                  <p:oleObj spid="_x0000_s23564" name="公式" r:id="rId25" imgW="190440" imgH="330120" progId="Equation.3">
                    <p:embed/>
                  </p:oleObj>
                </mc:Choice>
                <mc:Fallback>
                  <p:oleObj name="公式" r:id="rId25" imgW="190440" imgH="330120" progId="Equation.3">
                    <p:embed/>
                    <p:pic>
                      <p:nvPicPr>
                        <p:cNvPr id="21780" name="Object 276">
                          <a:extLst>
                            <a:ext uri="{FF2B5EF4-FFF2-40B4-BE49-F238E27FC236}">
                              <a16:creationId xmlns:a16="http://schemas.microsoft.com/office/drawing/2014/main" id="{80251CAE-1449-4167-93BB-F1A60928D1C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3" y="1095"/>
                          <a:ext cx="29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81" name="Text Box 277">
              <a:extLst>
                <a:ext uri="{FF2B5EF4-FFF2-40B4-BE49-F238E27FC236}">
                  <a16:creationId xmlns:a16="http://schemas.microsoft.com/office/drawing/2014/main" id="{250CBC68-BE10-495C-B1F0-533D02BB4D96}"/>
                </a:ext>
              </a:extLst>
            </p:cNvPr>
            <p:cNvSpPr txBox="1">
              <a:spLocks noChangeArrowheads="1"/>
            </p:cNvSpPr>
            <p:nvPr/>
          </p:nvSpPr>
          <p:spPr bwMode="auto">
            <a:xfrm>
              <a:off x="3016" y="1152"/>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21782" name="Text Box 278">
              <a:extLst>
                <a:ext uri="{FF2B5EF4-FFF2-40B4-BE49-F238E27FC236}">
                  <a16:creationId xmlns:a16="http://schemas.microsoft.com/office/drawing/2014/main" id="{164C976C-9E10-4E9D-9106-0FC284C73C74}"/>
                </a:ext>
              </a:extLst>
            </p:cNvPr>
            <p:cNvSpPr txBox="1">
              <a:spLocks noChangeArrowheads="1"/>
            </p:cNvSpPr>
            <p:nvPr/>
          </p:nvSpPr>
          <p:spPr bwMode="auto">
            <a:xfrm>
              <a:off x="4921" y="1107"/>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21783" name="Oval 279">
              <a:extLst>
                <a:ext uri="{FF2B5EF4-FFF2-40B4-BE49-F238E27FC236}">
                  <a16:creationId xmlns:a16="http://schemas.microsoft.com/office/drawing/2014/main" id="{8DC89380-1C47-4BBA-96F1-E4F21F906B5E}"/>
                </a:ext>
              </a:extLst>
            </p:cNvPr>
            <p:cNvSpPr>
              <a:spLocks noChangeArrowheads="1"/>
            </p:cNvSpPr>
            <p:nvPr/>
          </p:nvSpPr>
          <p:spPr bwMode="auto">
            <a:xfrm>
              <a:off x="4786" y="119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84" name="Oval 280">
              <a:extLst>
                <a:ext uri="{FF2B5EF4-FFF2-40B4-BE49-F238E27FC236}">
                  <a16:creationId xmlns:a16="http://schemas.microsoft.com/office/drawing/2014/main" id="{735C1682-6CC2-42D0-A6C2-833CB1F41DDB}"/>
                </a:ext>
              </a:extLst>
            </p:cNvPr>
            <p:cNvSpPr>
              <a:spLocks noChangeArrowheads="1"/>
            </p:cNvSpPr>
            <p:nvPr/>
          </p:nvSpPr>
          <p:spPr bwMode="auto">
            <a:xfrm>
              <a:off x="3243" y="1197"/>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785" name="Group 281">
              <a:extLst>
                <a:ext uri="{FF2B5EF4-FFF2-40B4-BE49-F238E27FC236}">
                  <a16:creationId xmlns:a16="http://schemas.microsoft.com/office/drawing/2014/main" id="{526A7ACD-D868-408D-A0B8-D07C6204EE2D}"/>
                </a:ext>
              </a:extLst>
            </p:cNvPr>
            <p:cNvGrpSpPr>
              <a:grpSpLocks/>
            </p:cNvGrpSpPr>
            <p:nvPr/>
          </p:nvGrpSpPr>
          <p:grpSpPr bwMode="auto">
            <a:xfrm>
              <a:off x="3833" y="1388"/>
              <a:ext cx="91" cy="363"/>
              <a:chOff x="2744" y="2931"/>
              <a:chExt cx="57" cy="283"/>
            </a:xfrm>
          </p:grpSpPr>
          <p:sp>
            <p:nvSpPr>
              <p:cNvPr id="21786" name="Arc 282">
                <a:extLst>
                  <a:ext uri="{FF2B5EF4-FFF2-40B4-BE49-F238E27FC236}">
                    <a16:creationId xmlns:a16="http://schemas.microsoft.com/office/drawing/2014/main" id="{B6127CA6-1108-4C66-9ECD-3B7E6662707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87" name="Arc 283">
                <a:extLst>
                  <a:ext uri="{FF2B5EF4-FFF2-40B4-BE49-F238E27FC236}">
                    <a16:creationId xmlns:a16="http://schemas.microsoft.com/office/drawing/2014/main" id="{A222EE48-3785-4FF7-B9AF-6FF517A3A8B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88" name="Arc 284">
                <a:extLst>
                  <a:ext uri="{FF2B5EF4-FFF2-40B4-BE49-F238E27FC236}">
                    <a16:creationId xmlns:a16="http://schemas.microsoft.com/office/drawing/2014/main" id="{511A4F98-E003-4B1F-9167-066F31BF594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89" name="Group 285">
              <a:extLst>
                <a:ext uri="{FF2B5EF4-FFF2-40B4-BE49-F238E27FC236}">
                  <a16:creationId xmlns:a16="http://schemas.microsoft.com/office/drawing/2014/main" id="{1D5293DC-11F6-406F-BAD1-7B0F222AFBA8}"/>
                </a:ext>
              </a:extLst>
            </p:cNvPr>
            <p:cNvGrpSpPr>
              <a:grpSpLocks/>
            </p:cNvGrpSpPr>
            <p:nvPr/>
          </p:nvGrpSpPr>
          <p:grpSpPr bwMode="auto">
            <a:xfrm>
              <a:off x="4332" y="1388"/>
              <a:ext cx="91" cy="363"/>
              <a:chOff x="2744" y="2931"/>
              <a:chExt cx="57" cy="283"/>
            </a:xfrm>
          </p:grpSpPr>
          <p:sp>
            <p:nvSpPr>
              <p:cNvPr id="21790" name="Arc 286">
                <a:extLst>
                  <a:ext uri="{FF2B5EF4-FFF2-40B4-BE49-F238E27FC236}">
                    <a16:creationId xmlns:a16="http://schemas.microsoft.com/office/drawing/2014/main" id="{9CC4E9CE-CD15-41E5-ACDF-687BAEF7672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91" name="Arc 287">
                <a:extLst>
                  <a:ext uri="{FF2B5EF4-FFF2-40B4-BE49-F238E27FC236}">
                    <a16:creationId xmlns:a16="http://schemas.microsoft.com/office/drawing/2014/main" id="{CE082494-C55E-46EA-97FC-5A1269E8E2D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92" name="Arc 288">
                <a:extLst>
                  <a:ext uri="{FF2B5EF4-FFF2-40B4-BE49-F238E27FC236}">
                    <a16:creationId xmlns:a16="http://schemas.microsoft.com/office/drawing/2014/main" id="{A698A336-EB45-42FD-BAF1-8508047D144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793" name="Line 289">
              <a:extLst>
                <a:ext uri="{FF2B5EF4-FFF2-40B4-BE49-F238E27FC236}">
                  <a16:creationId xmlns:a16="http://schemas.microsoft.com/office/drawing/2014/main" id="{3D857799-7FE1-4E86-99E2-BBC5236AB94E}"/>
                </a:ext>
              </a:extLst>
            </p:cNvPr>
            <p:cNvSpPr>
              <a:spLocks noChangeShapeType="1"/>
            </p:cNvSpPr>
            <p:nvPr/>
          </p:nvSpPr>
          <p:spPr bwMode="auto">
            <a:xfrm>
              <a:off x="3833" y="1751"/>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94" name="Line 290">
              <a:extLst>
                <a:ext uri="{FF2B5EF4-FFF2-40B4-BE49-F238E27FC236}">
                  <a16:creationId xmlns:a16="http://schemas.microsoft.com/office/drawing/2014/main" id="{F26132C5-DEE1-4515-B3E1-90FD39AF72D9}"/>
                </a:ext>
              </a:extLst>
            </p:cNvPr>
            <p:cNvSpPr>
              <a:spLocks noChangeShapeType="1"/>
            </p:cNvSpPr>
            <p:nvPr/>
          </p:nvSpPr>
          <p:spPr bwMode="auto">
            <a:xfrm>
              <a:off x="4332" y="1751"/>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95" name="Line 291">
              <a:extLst>
                <a:ext uri="{FF2B5EF4-FFF2-40B4-BE49-F238E27FC236}">
                  <a16:creationId xmlns:a16="http://schemas.microsoft.com/office/drawing/2014/main" id="{0F253C95-2372-438D-A3AC-D91B43744F81}"/>
                </a:ext>
              </a:extLst>
            </p:cNvPr>
            <p:cNvSpPr>
              <a:spLocks noChangeShapeType="1"/>
            </p:cNvSpPr>
            <p:nvPr/>
          </p:nvSpPr>
          <p:spPr bwMode="auto">
            <a:xfrm>
              <a:off x="3833" y="1932"/>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96" name="Line 292">
              <a:extLst>
                <a:ext uri="{FF2B5EF4-FFF2-40B4-BE49-F238E27FC236}">
                  <a16:creationId xmlns:a16="http://schemas.microsoft.com/office/drawing/2014/main" id="{17FCAD25-7396-42A5-9B56-6AC7452B8C59}"/>
                </a:ext>
              </a:extLst>
            </p:cNvPr>
            <p:cNvSpPr>
              <a:spLocks noChangeShapeType="1"/>
            </p:cNvSpPr>
            <p:nvPr/>
          </p:nvSpPr>
          <p:spPr bwMode="auto">
            <a:xfrm>
              <a:off x="3833" y="1252"/>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97" name="Line 293">
              <a:extLst>
                <a:ext uri="{FF2B5EF4-FFF2-40B4-BE49-F238E27FC236}">
                  <a16:creationId xmlns:a16="http://schemas.microsoft.com/office/drawing/2014/main" id="{0F286BAE-651E-44BE-B387-A9D256D6A6EA}"/>
                </a:ext>
              </a:extLst>
            </p:cNvPr>
            <p:cNvSpPr>
              <a:spLocks noChangeShapeType="1"/>
            </p:cNvSpPr>
            <p:nvPr/>
          </p:nvSpPr>
          <p:spPr bwMode="auto">
            <a:xfrm>
              <a:off x="4332" y="1252"/>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98" name="Text Box 294">
              <a:extLst>
                <a:ext uri="{FF2B5EF4-FFF2-40B4-BE49-F238E27FC236}">
                  <a16:creationId xmlns:a16="http://schemas.microsoft.com/office/drawing/2014/main" id="{ADEFD16D-328D-4303-B8FD-211725E0591C}"/>
                </a:ext>
              </a:extLst>
            </p:cNvPr>
            <p:cNvSpPr txBox="1">
              <a:spLocks noChangeArrowheads="1"/>
            </p:cNvSpPr>
            <p:nvPr/>
          </p:nvSpPr>
          <p:spPr bwMode="auto">
            <a:xfrm>
              <a:off x="2835" y="1524"/>
              <a:ext cx="9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en-US" altLang="zh-CN">
                  <a:solidFill>
                    <a:schemeClr val="bg1"/>
                  </a:solidFill>
                  <a:latin typeface="宋体" panose="02010600030101010101" pitchFamily="2" charset="-122"/>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sp>
          <p:nvSpPr>
            <p:cNvPr id="21799" name="Text Box 295">
              <a:extLst>
                <a:ext uri="{FF2B5EF4-FFF2-40B4-BE49-F238E27FC236}">
                  <a16:creationId xmlns:a16="http://schemas.microsoft.com/office/drawing/2014/main" id="{B1E8E3F8-DEE5-4593-AAAD-3E1BF921ED42}"/>
                </a:ext>
              </a:extLst>
            </p:cNvPr>
            <p:cNvSpPr txBox="1">
              <a:spLocks noChangeArrowheads="1"/>
            </p:cNvSpPr>
            <p:nvPr/>
          </p:nvSpPr>
          <p:spPr bwMode="auto">
            <a:xfrm>
              <a:off x="4468" y="1524"/>
              <a:ext cx="9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en-US" altLang="zh-CN">
                  <a:solidFill>
                    <a:schemeClr val="bg1"/>
                  </a:solidFill>
                  <a:latin typeface="宋体" panose="02010600030101010101" pitchFamily="2" charset="-122"/>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grpSp>
          <p:nvGrpSpPr>
            <p:cNvPr id="21800" name="Group 296">
              <a:extLst>
                <a:ext uri="{FF2B5EF4-FFF2-40B4-BE49-F238E27FC236}">
                  <a16:creationId xmlns:a16="http://schemas.microsoft.com/office/drawing/2014/main" id="{7D08F683-4CCB-4432-A4A0-FE4536E7C184}"/>
                </a:ext>
              </a:extLst>
            </p:cNvPr>
            <p:cNvGrpSpPr>
              <a:grpSpLocks/>
            </p:cNvGrpSpPr>
            <p:nvPr/>
          </p:nvGrpSpPr>
          <p:grpSpPr bwMode="auto">
            <a:xfrm>
              <a:off x="4060" y="2114"/>
              <a:ext cx="91" cy="363"/>
              <a:chOff x="2744" y="2931"/>
              <a:chExt cx="57" cy="283"/>
            </a:xfrm>
          </p:grpSpPr>
          <p:sp>
            <p:nvSpPr>
              <p:cNvPr id="21801" name="Arc 297">
                <a:extLst>
                  <a:ext uri="{FF2B5EF4-FFF2-40B4-BE49-F238E27FC236}">
                    <a16:creationId xmlns:a16="http://schemas.microsoft.com/office/drawing/2014/main" id="{C7D3F157-591F-4E80-A66B-D61B339201E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02" name="Arc 298">
                <a:extLst>
                  <a:ext uri="{FF2B5EF4-FFF2-40B4-BE49-F238E27FC236}">
                    <a16:creationId xmlns:a16="http://schemas.microsoft.com/office/drawing/2014/main" id="{856DB84A-62D1-4FD4-83F9-09F62782663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03" name="Arc 299">
                <a:extLst>
                  <a:ext uri="{FF2B5EF4-FFF2-40B4-BE49-F238E27FC236}">
                    <a16:creationId xmlns:a16="http://schemas.microsoft.com/office/drawing/2014/main" id="{FF4C85A5-B04F-46C5-BD13-2E2B0A8182F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04" name="Line 300">
              <a:extLst>
                <a:ext uri="{FF2B5EF4-FFF2-40B4-BE49-F238E27FC236}">
                  <a16:creationId xmlns:a16="http://schemas.microsoft.com/office/drawing/2014/main" id="{249F7464-9E55-41C4-8A43-0A09ABF387DA}"/>
                </a:ext>
              </a:extLst>
            </p:cNvPr>
            <p:cNvSpPr>
              <a:spLocks noChangeShapeType="1"/>
            </p:cNvSpPr>
            <p:nvPr/>
          </p:nvSpPr>
          <p:spPr bwMode="auto">
            <a:xfrm>
              <a:off x="4059" y="2477"/>
              <a:ext cx="1"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05" name="Text Box 301">
              <a:extLst>
                <a:ext uri="{FF2B5EF4-FFF2-40B4-BE49-F238E27FC236}">
                  <a16:creationId xmlns:a16="http://schemas.microsoft.com/office/drawing/2014/main" id="{9F11D072-A8B9-42A9-BD0C-B177E5D725D9}"/>
                </a:ext>
              </a:extLst>
            </p:cNvPr>
            <p:cNvSpPr txBox="1">
              <a:spLocks noChangeArrowheads="1"/>
            </p:cNvSpPr>
            <p:nvPr/>
          </p:nvSpPr>
          <p:spPr bwMode="auto">
            <a:xfrm>
              <a:off x="4150" y="2115"/>
              <a:ext cx="6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宋体" panose="02010600030101010101" pitchFamily="2" charset="-122"/>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pSp>
      <p:sp>
        <p:nvSpPr>
          <p:cNvPr id="21808" name="Text Box 304">
            <a:extLst>
              <a:ext uri="{FF2B5EF4-FFF2-40B4-BE49-F238E27FC236}">
                <a16:creationId xmlns:a16="http://schemas.microsoft.com/office/drawing/2014/main" id="{B69886AD-E097-40E3-ACE0-5AE9B5C8F086}"/>
              </a:ext>
            </a:extLst>
          </p:cNvPr>
          <p:cNvSpPr txBox="1">
            <a:spLocks noChangeArrowheads="1"/>
          </p:cNvSpPr>
          <p:nvPr/>
        </p:nvSpPr>
        <p:spPr bwMode="auto">
          <a:xfrm>
            <a:off x="6011863" y="3644900"/>
            <a:ext cx="27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3</a:t>
            </a:r>
          </a:p>
        </p:txBody>
      </p:sp>
      <p:grpSp>
        <p:nvGrpSpPr>
          <p:cNvPr id="21812" name="Group 308">
            <a:extLst>
              <a:ext uri="{FF2B5EF4-FFF2-40B4-BE49-F238E27FC236}">
                <a16:creationId xmlns:a16="http://schemas.microsoft.com/office/drawing/2014/main" id="{BD5CD4FF-CD39-4A7A-B340-A302DF53E4E2}"/>
              </a:ext>
            </a:extLst>
          </p:cNvPr>
          <p:cNvGrpSpPr>
            <a:grpSpLocks/>
          </p:cNvGrpSpPr>
          <p:nvPr/>
        </p:nvGrpSpPr>
        <p:grpSpPr bwMode="auto">
          <a:xfrm>
            <a:off x="6588125" y="6446838"/>
            <a:ext cx="792163" cy="366712"/>
            <a:chOff x="4649" y="4020"/>
            <a:chExt cx="499" cy="231"/>
          </a:xfrm>
        </p:grpSpPr>
        <p:pic>
          <p:nvPicPr>
            <p:cNvPr id="21813" name="Picture 309" descr="78900">
              <a:extLst>
                <a:ext uri="{FF2B5EF4-FFF2-40B4-BE49-F238E27FC236}">
                  <a16:creationId xmlns:a16="http://schemas.microsoft.com/office/drawing/2014/main" id="{793E7CDA-42AC-4809-8E0E-17F989F5B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1814" name="Text Box 310">
              <a:hlinkClick r:id="" action="ppaction://hlinkshowjump?jump=firstslide"/>
              <a:extLst>
                <a:ext uri="{FF2B5EF4-FFF2-40B4-BE49-F238E27FC236}">
                  <a16:creationId xmlns:a16="http://schemas.microsoft.com/office/drawing/2014/main" id="{9A3C78E7-1C1C-4E33-8FCC-515454BD870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34" name="Rectangle 82">
            <a:extLst>
              <a:ext uri="{FF2B5EF4-FFF2-40B4-BE49-F238E27FC236}">
                <a16:creationId xmlns:a16="http://schemas.microsoft.com/office/drawing/2014/main" id="{570C1BE5-7484-4FEB-B1EB-61DEACD7203F}"/>
              </a:ext>
            </a:extLst>
          </p:cNvPr>
          <p:cNvSpPr>
            <a:spLocks noChangeArrowheads="1"/>
          </p:cNvSpPr>
          <p:nvPr/>
        </p:nvSpPr>
        <p:spPr bwMode="auto">
          <a:xfrm>
            <a:off x="2123430" y="891650"/>
            <a:ext cx="2232025" cy="2160588"/>
          </a:xfrm>
          <a:prstGeom prst="rect">
            <a:avLst/>
          </a:prstGeom>
          <a:noFill/>
          <a:ln w="28575">
            <a:solidFill>
              <a:srgbClr val="66FF33"/>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72" name="Line 320">
            <a:extLst>
              <a:ext uri="{FF2B5EF4-FFF2-40B4-BE49-F238E27FC236}">
                <a16:creationId xmlns:a16="http://schemas.microsoft.com/office/drawing/2014/main" id="{408D3DD4-8A87-4CE9-8B46-702CA388B2C7}"/>
              </a:ext>
            </a:extLst>
          </p:cNvPr>
          <p:cNvSpPr>
            <a:spLocks noChangeShapeType="1"/>
          </p:cNvSpPr>
          <p:nvPr/>
        </p:nvSpPr>
        <p:spPr bwMode="auto">
          <a:xfrm>
            <a:off x="2051993" y="3628500"/>
            <a:ext cx="0" cy="504825"/>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73" name="Line 321">
            <a:extLst>
              <a:ext uri="{FF2B5EF4-FFF2-40B4-BE49-F238E27FC236}">
                <a16:creationId xmlns:a16="http://schemas.microsoft.com/office/drawing/2014/main" id="{8BCA9931-928F-4FE9-B8A5-4306853E0F22}"/>
              </a:ext>
            </a:extLst>
          </p:cNvPr>
          <p:cNvSpPr>
            <a:spLocks noChangeShapeType="1"/>
          </p:cNvSpPr>
          <p:nvPr/>
        </p:nvSpPr>
        <p:spPr bwMode="auto">
          <a:xfrm>
            <a:off x="6731943" y="3844400"/>
            <a:ext cx="0" cy="504825"/>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878" name="Group 326">
            <a:extLst>
              <a:ext uri="{FF2B5EF4-FFF2-40B4-BE49-F238E27FC236}">
                <a16:creationId xmlns:a16="http://schemas.microsoft.com/office/drawing/2014/main" id="{DE593E44-8183-4316-926D-CA37077FEA0A}"/>
              </a:ext>
            </a:extLst>
          </p:cNvPr>
          <p:cNvGrpSpPr>
            <a:grpSpLocks/>
          </p:cNvGrpSpPr>
          <p:nvPr/>
        </p:nvGrpSpPr>
        <p:grpSpPr bwMode="auto">
          <a:xfrm>
            <a:off x="8316913" y="6446838"/>
            <a:ext cx="792162" cy="366712"/>
            <a:chOff x="5193" y="4020"/>
            <a:chExt cx="499" cy="231"/>
          </a:xfrm>
        </p:grpSpPr>
        <p:pic>
          <p:nvPicPr>
            <p:cNvPr id="23879" name="Picture 327" descr="78900">
              <a:extLst>
                <a:ext uri="{FF2B5EF4-FFF2-40B4-BE49-F238E27FC236}">
                  <a16:creationId xmlns:a16="http://schemas.microsoft.com/office/drawing/2014/main" id="{38EC15A4-04C5-4D6F-9B97-4FECDC3F9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3880" name="Text Box 328">
              <a:hlinkClick r:id="" action="ppaction://hlinkshowjump?jump=nextslide"/>
              <a:extLst>
                <a:ext uri="{FF2B5EF4-FFF2-40B4-BE49-F238E27FC236}">
                  <a16:creationId xmlns:a16="http://schemas.microsoft.com/office/drawing/2014/main" id="{0BD56B84-8901-45FA-88E6-9135E1C535C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23881" name="Group 329">
            <a:extLst>
              <a:ext uri="{FF2B5EF4-FFF2-40B4-BE49-F238E27FC236}">
                <a16:creationId xmlns:a16="http://schemas.microsoft.com/office/drawing/2014/main" id="{66DA7462-4F43-4961-B586-BDCC0AC6E74C}"/>
              </a:ext>
            </a:extLst>
          </p:cNvPr>
          <p:cNvGrpSpPr>
            <a:grpSpLocks/>
          </p:cNvGrpSpPr>
          <p:nvPr/>
        </p:nvGrpSpPr>
        <p:grpSpPr bwMode="auto">
          <a:xfrm>
            <a:off x="7453313" y="6446838"/>
            <a:ext cx="792162" cy="366712"/>
            <a:chOff x="4649" y="4020"/>
            <a:chExt cx="499" cy="231"/>
          </a:xfrm>
        </p:grpSpPr>
        <p:pic>
          <p:nvPicPr>
            <p:cNvPr id="23882" name="Picture 330" descr="78900">
              <a:extLst>
                <a:ext uri="{FF2B5EF4-FFF2-40B4-BE49-F238E27FC236}">
                  <a16:creationId xmlns:a16="http://schemas.microsoft.com/office/drawing/2014/main" id="{4EC66E07-7FEC-498B-95EF-A904BDC9E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3883" name="Text Box 331">
              <a:hlinkClick r:id="" action="ppaction://hlinkshowjump?jump=previousslide"/>
              <a:extLst>
                <a:ext uri="{FF2B5EF4-FFF2-40B4-BE49-F238E27FC236}">
                  <a16:creationId xmlns:a16="http://schemas.microsoft.com/office/drawing/2014/main" id="{2821939A-FAB1-4B8D-ADA5-5D293CDEBA2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23887" name="Group 335">
            <a:extLst>
              <a:ext uri="{FF2B5EF4-FFF2-40B4-BE49-F238E27FC236}">
                <a16:creationId xmlns:a16="http://schemas.microsoft.com/office/drawing/2014/main" id="{2F35B69E-6C6E-4AF9-8DCB-8ADCDE13C98E}"/>
              </a:ext>
            </a:extLst>
          </p:cNvPr>
          <p:cNvGrpSpPr>
            <a:grpSpLocks/>
          </p:cNvGrpSpPr>
          <p:nvPr/>
        </p:nvGrpSpPr>
        <p:grpSpPr bwMode="auto">
          <a:xfrm>
            <a:off x="899468" y="820213"/>
            <a:ext cx="3454400" cy="2524125"/>
            <a:chOff x="930" y="1480"/>
            <a:chExt cx="2176" cy="1590"/>
          </a:xfrm>
        </p:grpSpPr>
        <p:sp>
          <p:nvSpPr>
            <p:cNvPr id="23888" name="Line 336">
              <a:extLst>
                <a:ext uri="{FF2B5EF4-FFF2-40B4-BE49-F238E27FC236}">
                  <a16:creationId xmlns:a16="http://schemas.microsoft.com/office/drawing/2014/main" id="{D1606193-4CE5-4BB9-854A-BECE078B280D}"/>
                </a:ext>
              </a:extLst>
            </p:cNvPr>
            <p:cNvSpPr>
              <a:spLocks noChangeShapeType="1"/>
            </p:cNvSpPr>
            <p:nvPr/>
          </p:nvSpPr>
          <p:spPr bwMode="auto">
            <a:xfrm>
              <a:off x="2154" y="2614"/>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89" name="Line 337">
              <a:extLst>
                <a:ext uri="{FF2B5EF4-FFF2-40B4-BE49-F238E27FC236}">
                  <a16:creationId xmlns:a16="http://schemas.microsoft.com/office/drawing/2014/main" id="{7616F4D4-EE0B-436D-AC73-EC36607442DC}"/>
                </a:ext>
              </a:extLst>
            </p:cNvPr>
            <p:cNvSpPr>
              <a:spLocks noChangeShapeType="1"/>
            </p:cNvSpPr>
            <p:nvPr/>
          </p:nvSpPr>
          <p:spPr bwMode="auto">
            <a:xfrm flipH="1">
              <a:off x="2154" y="1933"/>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0" name="Line 338">
              <a:extLst>
                <a:ext uri="{FF2B5EF4-FFF2-40B4-BE49-F238E27FC236}">
                  <a16:creationId xmlns:a16="http://schemas.microsoft.com/office/drawing/2014/main" id="{C33D5C37-E9A5-411B-8C5E-28882D9DAD05}"/>
                </a:ext>
              </a:extLst>
            </p:cNvPr>
            <p:cNvSpPr>
              <a:spLocks noChangeShapeType="1"/>
            </p:cNvSpPr>
            <p:nvPr/>
          </p:nvSpPr>
          <p:spPr bwMode="auto">
            <a:xfrm>
              <a:off x="2653" y="2614"/>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1" name="Line 339">
              <a:extLst>
                <a:ext uri="{FF2B5EF4-FFF2-40B4-BE49-F238E27FC236}">
                  <a16:creationId xmlns:a16="http://schemas.microsoft.com/office/drawing/2014/main" id="{366C38B8-C696-48E7-8F95-04C363D23F9B}"/>
                </a:ext>
              </a:extLst>
            </p:cNvPr>
            <p:cNvSpPr>
              <a:spLocks noChangeShapeType="1"/>
            </p:cNvSpPr>
            <p:nvPr/>
          </p:nvSpPr>
          <p:spPr bwMode="auto">
            <a:xfrm flipH="1">
              <a:off x="2653" y="1933"/>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2" name="Line 340">
              <a:extLst>
                <a:ext uri="{FF2B5EF4-FFF2-40B4-BE49-F238E27FC236}">
                  <a16:creationId xmlns:a16="http://schemas.microsoft.com/office/drawing/2014/main" id="{FCF1815B-10DD-49C6-970C-3268466BE71C}"/>
                </a:ext>
              </a:extLst>
            </p:cNvPr>
            <p:cNvSpPr>
              <a:spLocks noChangeShapeType="1"/>
            </p:cNvSpPr>
            <p:nvPr/>
          </p:nvSpPr>
          <p:spPr bwMode="auto">
            <a:xfrm flipV="1">
              <a:off x="1020" y="1933"/>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3" name="Line 341">
              <a:extLst>
                <a:ext uri="{FF2B5EF4-FFF2-40B4-BE49-F238E27FC236}">
                  <a16:creationId xmlns:a16="http://schemas.microsoft.com/office/drawing/2014/main" id="{EA98B95A-A19F-4D8D-B131-8CE2FA1D8184}"/>
                </a:ext>
              </a:extLst>
            </p:cNvPr>
            <p:cNvSpPr>
              <a:spLocks noChangeShapeType="1"/>
            </p:cNvSpPr>
            <p:nvPr/>
          </p:nvSpPr>
          <p:spPr bwMode="auto">
            <a:xfrm>
              <a:off x="1065" y="3067"/>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4" name="Line 342">
              <a:extLst>
                <a:ext uri="{FF2B5EF4-FFF2-40B4-BE49-F238E27FC236}">
                  <a16:creationId xmlns:a16="http://schemas.microsoft.com/office/drawing/2014/main" id="{2BA2367C-0496-4555-BDDC-D4C71FFB2F12}"/>
                </a:ext>
              </a:extLst>
            </p:cNvPr>
            <p:cNvSpPr>
              <a:spLocks noChangeShapeType="1"/>
            </p:cNvSpPr>
            <p:nvPr/>
          </p:nvSpPr>
          <p:spPr bwMode="auto">
            <a:xfrm>
              <a:off x="2064" y="2024"/>
              <a:ext cx="0" cy="24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5" name="Line 343">
              <a:extLst>
                <a:ext uri="{FF2B5EF4-FFF2-40B4-BE49-F238E27FC236}">
                  <a16:creationId xmlns:a16="http://schemas.microsoft.com/office/drawing/2014/main" id="{0AC3F2D1-F783-45EE-BC1E-F2B80B792E4C}"/>
                </a:ext>
              </a:extLst>
            </p:cNvPr>
            <p:cNvSpPr>
              <a:spLocks noChangeShapeType="1"/>
            </p:cNvSpPr>
            <p:nvPr/>
          </p:nvSpPr>
          <p:spPr bwMode="auto">
            <a:xfrm>
              <a:off x="2744" y="1979"/>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96" name="Text Box 344">
              <a:extLst>
                <a:ext uri="{FF2B5EF4-FFF2-40B4-BE49-F238E27FC236}">
                  <a16:creationId xmlns:a16="http://schemas.microsoft.com/office/drawing/2014/main" id="{AB12643B-4D2A-47C8-8997-FE4E367E2CE3}"/>
                </a:ext>
              </a:extLst>
            </p:cNvPr>
            <p:cNvSpPr txBox="1">
              <a:spLocks noChangeArrowheads="1"/>
            </p:cNvSpPr>
            <p:nvPr/>
          </p:nvSpPr>
          <p:spPr bwMode="auto">
            <a:xfrm>
              <a:off x="2109"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3897" name="Text Box 345">
              <a:extLst>
                <a:ext uri="{FF2B5EF4-FFF2-40B4-BE49-F238E27FC236}">
                  <a16:creationId xmlns:a16="http://schemas.microsoft.com/office/drawing/2014/main" id="{CB4442D6-704E-4164-8755-75B497A10443}"/>
                </a:ext>
              </a:extLst>
            </p:cNvPr>
            <p:cNvSpPr txBox="1">
              <a:spLocks noChangeArrowheads="1"/>
            </p:cNvSpPr>
            <p:nvPr/>
          </p:nvSpPr>
          <p:spPr bwMode="auto">
            <a:xfrm>
              <a:off x="2426" y="2024"/>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3898" name="Text Box 346">
              <a:extLst>
                <a:ext uri="{FF2B5EF4-FFF2-40B4-BE49-F238E27FC236}">
                  <a16:creationId xmlns:a16="http://schemas.microsoft.com/office/drawing/2014/main" id="{16AC3760-1F95-4DCD-B316-99D5B7E20EA0}"/>
                </a:ext>
              </a:extLst>
            </p:cNvPr>
            <p:cNvSpPr txBox="1">
              <a:spLocks noChangeArrowheads="1"/>
            </p:cNvSpPr>
            <p:nvPr/>
          </p:nvSpPr>
          <p:spPr bwMode="auto">
            <a:xfrm>
              <a:off x="2290" y="1525"/>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3899" name="Text Box 347">
              <a:extLst>
                <a:ext uri="{FF2B5EF4-FFF2-40B4-BE49-F238E27FC236}">
                  <a16:creationId xmlns:a16="http://schemas.microsoft.com/office/drawing/2014/main" id="{98CC6339-B11E-4119-B1FB-7CBC8C882389}"/>
                </a:ext>
              </a:extLst>
            </p:cNvPr>
            <p:cNvSpPr txBox="1">
              <a:spLocks noChangeArrowheads="1"/>
            </p:cNvSpPr>
            <p:nvPr/>
          </p:nvSpPr>
          <p:spPr bwMode="auto">
            <a:xfrm>
              <a:off x="2789" y="1933"/>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3900" name="Text Box 348">
              <a:extLst>
                <a:ext uri="{FF2B5EF4-FFF2-40B4-BE49-F238E27FC236}">
                  <a16:creationId xmlns:a16="http://schemas.microsoft.com/office/drawing/2014/main" id="{EB440591-7149-4AFB-A2D5-541A3945F0F8}"/>
                </a:ext>
              </a:extLst>
            </p:cNvPr>
            <p:cNvSpPr txBox="1">
              <a:spLocks noChangeArrowheads="1"/>
            </p:cNvSpPr>
            <p:nvPr/>
          </p:nvSpPr>
          <p:spPr bwMode="auto">
            <a:xfrm>
              <a:off x="1791" y="1933"/>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3901" name="Text Box 349">
              <a:extLst>
                <a:ext uri="{FF2B5EF4-FFF2-40B4-BE49-F238E27FC236}">
                  <a16:creationId xmlns:a16="http://schemas.microsoft.com/office/drawing/2014/main" id="{C5218F42-DBD2-4B65-A85A-7C5A9CD8CDC1}"/>
                </a:ext>
              </a:extLst>
            </p:cNvPr>
            <p:cNvSpPr txBox="1">
              <a:spLocks noChangeArrowheads="1"/>
            </p:cNvSpPr>
            <p:nvPr/>
          </p:nvSpPr>
          <p:spPr bwMode="auto">
            <a:xfrm>
              <a:off x="1791"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3902" name="Text Box 350">
              <a:extLst>
                <a:ext uri="{FF2B5EF4-FFF2-40B4-BE49-F238E27FC236}">
                  <a16:creationId xmlns:a16="http://schemas.microsoft.com/office/drawing/2014/main" id="{5FB9DA6F-6547-4E97-84EC-EA078E3C6C7F}"/>
                </a:ext>
              </a:extLst>
            </p:cNvPr>
            <p:cNvSpPr txBox="1">
              <a:spLocks noChangeArrowheads="1"/>
            </p:cNvSpPr>
            <p:nvPr/>
          </p:nvSpPr>
          <p:spPr bwMode="auto">
            <a:xfrm>
              <a:off x="2789" y="234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3903" name="Text Box 351">
              <a:extLst>
                <a:ext uri="{FF2B5EF4-FFF2-40B4-BE49-F238E27FC236}">
                  <a16:creationId xmlns:a16="http://schemas.microsoft.com/office/drawing/2014/main" id="{85FD0796-EDB1-46B8-82D2-68E25737300E}"/>
                </a:ext>
              </a:extLst>
            </p:cNvPr>
            <p:cNvSpPr txBox="1">
              <a:spLocks noChangeArrowheads="1"/>
            </p:cNvSpPr>
            <p:nvPr/>
          </p:nvSpPr>
          <p:spPr bwMode="auto">
            <a:xfrm>
              <a:off x="930" y="23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p>
          </p:txBody>
        </p:sp>
        <p:sp>
          <p:nvSpPr>
            <p:cNvPr id="23904" name="Text Box 352">
              <a:extLst>
                <a:ext uri="{FF2B5EF4-FFF2-40B4-BE49-F238E27FC236}">
                  <a16:creationId xmlns:a16="http://schemas.microsoft.com/office/drawing/2014/main" id="{58A2CB7D-5775-48E3-A09C-7155FA9EAB23}"/>
                </a:ext>
              </a:extLst>
            </p:cNvPr>
            <p:cNvSpPr txBox="1">
              <a:spLocks noChangeArrowheads="1"/>
            </p:cNvSpPr>
            <p:nvPr/>
          </p:nvSpPr>
          <p:spPr bwMode="auto">
            <a:xfrm>
              <a:off x="1111" y="1480"/>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p>
          </p:txBody>
        </p:sp>
        <p:sp>
          <p:nvSpPr>
            <p:cNvPr id="23905" name="Line 353">
              <a:extLst>
                <a:ext uri="{FF2B5EF4-FFF2-40B4-BE49-F238E27FC236}">
                  <a16:creationId xmlns:a16="http://schemas.microsoft.com/office/drawing/2014/main" id="{72FB2607-B9CC-4C37-A134-CBDC692F8FB4}"/>
                </a:ext>
              </a:extLst>
            </p:cNvPr>
            <p:cNvSpPr>
              <a:spLocks noChangeShapeType="1"/>
            </p:cNvSpPr>
            <p:nvPr/>
          </p:nvSpPr>
          <p:spPr bwMode="auto">
            <a:xfrm>
              <a:off x="1066" y="1842"/>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06" name="Oval 354">
              <a:extLst>
                <a:ext uri="{FF2B5EF4-FFF2-40B4-BE49-F238E27FC236}">
                  <a16:creationId xmlns:a16="http://schemas.microsoft.com/office/drawing/2014/main" id="{EC0E11C9-BAFC-4123-8F1C-20105CF9A70F}"/>
                </a:ext>
              </a:extLst>
            </p:cNvPr>
            <p:cNvSpPr>
              <a:spLocks noChangeArrowheads="1"/>
            </p:cNvSpPr>
            <p:nvPr/>
          </p:nvSpPr>
          <p:spPr bwMode="auto">
            <a:xfrm>
              <a:off x="975" y="1931"/>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07" name="Arc 355">
              <a:extLst>
                <a:ext uri="{FF2B5EF4-FFF2-40B4-BE49-F238E27FC236}">
                  <a16:creationId xmlns:a16="http://schemas.microsoft.com/office/drawing/2014/main" id="{7198C8A1-5E23-466B-9541-35F5CC68FCFA}"/>
                </a:ext>
              </a:extLst>
            </p:cNvPr>
            <p:cNvSpPr>
              <a:spLocks/>
            </p:cNvSpPr>
            <p:nvPr/>
          </p:nvSpPr>
          <p:spPr bwMode="auto">
            <a:xfrm rot="10800000" flipV="1">
              <a:off x="2189" y="1729"/>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08" name="Text Box 356">
              <a:extLst>
                <a:ext uri="{FF2B5EF4-FFF2-40B4-BE49-F238E27FC236}">
                  <a16:creationId xmlns:a16="http://schemas.microsoft.com/office/drawing/2014/main" id="{BAF61F7A-2A65-4C4A-A5B1-788B67D7EC7C}"/>
                </a:ext>
              </a:extLst>
            </p:cNvPr>
            <p:cNvSpPr txBox="1">
              <a:spLocks noChangeArrowheads="1"/>
            </p:cNvSpPr>
            <p:nvPr/>
          </p:nvSpPr>
          <p:spPr bwMode="auto">
            <a:xfrm>
              <a:off x="930"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09" name="Text Box 357">
              <a:extLst>
                <a:ext uri="{FF2B5EF4-FFF2-40B4-BE49-F238E27FC236}">
                  <a16:creationId xmlns:a16="http://schemas.microsoft.com/office/drawing/2014/main" id="{0661E6F0-F7A4-45D8-96F9-7C87FF358506}"/>
                </a:ext>
              </a:extLst>
            </p:cNvPr>
            <p:cNvSpPr txBox="1">
              <a:spLocks noChangeArrowheads="1"/>
            </p:cNvSpPr>
            <p:nvPr/>
          </p:nvSpPr>
          <p:spPr bwMode="auto">
            <a:xfrm>
              <a:off x="930"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10" name="Arc 358">
              <a:extLst>
                <a:ext uri="{FF2B5EF4-FFF2-40B4-BE49-F238E27FC236}">
                  <a16:creationId xmlns:a16="http://schemas.microsoft.com/office/drawing/2014/main" id="{5EA54116-1802-48F9-97C5-68F0B2FD87D2}"/>
                </a:ext>
              </a:extLst>
            </p:cNvPr>
            <p:cNvSpPr>
              <a:spLocks/>
            </p:cNvSpPr>
            <p:nvPr/>
          </p:nvSpPr>
          <p:spPr bwMode="auto">
            <a:xfrm rot="-10800000" flipH="1" flipV="1">
              <a:off x="2482" y="1732"/>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11" name="Oval 359">
              <a:extLst>
                <a:ext uri="{FF2B5EF4-FFF2-40B4-BE49-F238E27FC236}">
                  <a16:creationId xmlns:a16="http://schemas.microsoft.com/office/drawing/2014/main" id="{C6575CC4-AC5B-4B78-9651-CCC25E185127}"/>
                </a:ext>
              </a:extLst>
            </p:cNvPr>
            <p:cNvSpPr>
              <a:spLocks noChangeArrowheads="1"/>
            </p:cNvSpPr>
            <p:nvPr/>
          </p:nvSpPr>
          <p:spPr bwMode="auto">
            <a:xfrm>
              <a:off x="1020" y="3022"/>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912" name="Group 360">
              <a:extLst>
                <a:ext uri="{FF2B5EF4-FFF2-40B4-BE49-F238E27FC236}">
                  <a16:creationId xmlns:a16="http://schemas.microsoft.com/office/drawing/2014/main" id="{02548A33-BB10-4615-B2B0-55EA7C8D0E8A}"/>
                </a:ext>
              </a:extLst>
            </p:cNvPr>
            <p:cNvGrpSpPr>
              <a:grpSpLocks/>
            </p:cNvGrpSpPr>
            <p:nvPr/>
          </p:nvGrpSpPr>
          <p:grpSpPr bwMode="auto">
            <a:xfrm>
              <a:off x="2653" y="2251"/>
              <a:ext cx="91" cy="363"/>
              <a:chOff x="2744" y="2931"/>
              <a:chExt cx="57" cy="283"/>
            </a:xfrm>
          </p:grpSpPr>
          <p:sp>
            <p:nvSpPr>
              <p:cNvPr id="23913" name="Arc 361">
                <a:extLst>
                  <a:ext uri="{FF2B5EF4-FFF2-40B4-BE49-F238E27FC236}">
                    <a16:creationId xmlns:a16="http://schemas.microsoft.com/office/drawing/2014/main" id="{D678F35C-98BF-4B2C-9171-FE352DC974E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14" name="Arc 362">
                <a:extLst>
                  <a:ext uri="{FF2B5EF4-FFF2-40B4-BE49-F238E27FC236}">
                    <a16:creationId xmlns:a16="http://schemas.microsoft.com/office/drawing/2014/main" id="{12F8B3E7-7C0E-442F-8441-899B5A1E057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15" name="Arc 363">
                <a:extLst>
                  <a:ext uri="{FF2B5EF4-FFF2-40B4-BE49-F238E27FC236}">
                    <a16:creationId xmlns:a16="http://schemas.microsoft.com/office/drawing/2014/main" id="{C0164AB8-0A81-4D8D-8285-D3F6E1548A1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16" name="Group 364">
              <a:extLst>
                <a:ext uri="{FF2B5EF4-FFF2-40B4-BE49-F238E27FC236}">
                  <a16:creationId xmlns:a16="http://schemas.microsoft.com/office/drawing/2014/main" id="{DAF984C6-49C0-4A49-B1A4-B2DE0F7A92C1}"/>
                </a:ext>
              </a:extLst>
            </p:cNvPr>
            <p:cNvGrpSpPr>
              <a:grpSpLocks/>
            </p:cNvGrpSpPr>
            <p:nvPr/>
          </p:nvGrpSpPr>
          <p:grpSpPr bwMode="auto">
            <a:xfrm>
              <a:off x="2154" y="2251"/>
              <a:ext cx="91" cy="363"/>
              <a:chOff x="2744" y="2931"/>
              <a:chExt cx="57" cy="283"/>
            </a:xfrm>
          </p:grpSpPr>
          <p:sp>
            <p:nvSpPr>
              <p:cNvPr id="23917" name="Arc 365">
                <a:extLst>
                  <a:ext uri="{FF2B5EF4-FFF2-40B4-BE49-F238E27FC236}">
                    <a16:creationId xmlns:a16="http://schemas.microsoft.com/office/drawing/2014/main" id="{A9390814-CB9B-47CD-BCCF-6F2EEBFE67D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18" name="Arc 366">
                <a:extLst>
                  <a:ext uri="{FF2B5EF4-FFF2-40B4-BE49-F238E27FC236}">
                    <a16:creationId xmlns:a16="http://schemas.microsoft.com/office/drawing/2014/main" id="{9A2F2595-DAC6-4ECE-8534-F4D52EA6659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19" name="Arc 367">
                <a:extLst>
                  <a:ext uri="{FF2B5EF4-FFF2-40B4-BE49-F238E27FC236}">
                    <a16:creationId xmlns:a16="http://schemas.microsoft.com/office/drawing/2014/main" id="{BD4F8F1B-8625-4AE5-9085-21A4347A2E8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3920" name="Group 368">
            <a:extLst>
              <a:ext uri="{FF2B5EF4-FFF2-40B4-BE49-F238E27FC236}">
                <a16:creationId xmlns:a16="http://schemas.microsoft.com/office/drawing/2014/main" id="{3BFE5A04-6C71-4B0E-AC79-C8832DA2004F}"/>
              </a:ext>
            </a:extLst>
          </p:cNvPr>
          <p:cNvGrpSpPr>
            <a:grpSpLocks/>
          </p:cNvGrpSpPr>
          <p:nvPr/>
        </p:nvGrpSpPr>
        <p:grpSpPr bwMode="auto">
          <a:xfrm>
            <a:off x="899468" y="4060300"/>
            <a:ext cx="4248150" cy="2381250"/>
            <a:chOff x="3016" y="572"/>
            <a:chExt cx="2676" cy="1500"/>
          </a:xfrm>
        </p:grpSpPr>
        <p:sp>
          <p:nvSpPr>
            <p:cNvPr id="23921" name="Text Box 369">
              <a:extLst>
                <a:ext uri="{FF2B5EF4-FFF2-40B4-BE49-F238E27FC236}">
                  <a16:creationId xmlns:a16="http://schemas.microsoft.com/office/drawing/2014/main" id="{8D005B9E-7A53-47FD-8D70-11FADEE108D6}"/>
                </a:ext>
              </a:extLst>
            </p:cNvPr>
            <p:cNvSpPr txBox="1">
              <a:spLocks noChangeArrowheads="1"/>
            </p:cNvSpPr>
            <p:nvPr/>
          </p:nvSpPr>
          <p:spPr bwMode="auto">
            <a:xfrm>
              <a:off x="3288" y="1298"/>
              <a:ext cx="8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sp>
          <p:nvSpPr>
            <p:cNvPr id="23922" name="Text Box 370">
              <a:extLst>
                <a:ext uri="{FF2B5EF4-FFF2-40B4-BE49-F238E27FC236}">
                  <a16:creationId xmlns:a16="http://schemas.microsoft.com/office/drawing/2014/main" id="{BACA7488-485D-4F65-9378-95A322069048}"/>
                </a:ext>
              </a:extLst>
            </p:cNvPr>
            <p:cNvSpPr txBox="1">
              <a:spLocks noChangeArrowheads="1"/>
            </p:cNvSpPr>
            <p:nvPr/>
          </p:nvSpPr>
          <p:spPr bwMode="auto">
            <a:xfrm>
              <a:off x="3651" y="572"/>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3923" name="Text Box 371">
              <a:extLst>
                <a:ext uri="{FF2B5EF4-FFF2-40B4-BE49-F238E27FC236}">
                  <a16:creationId xmlns:a16="http://schemas.microsoft.com/office/drawing/2014/main" id="{CD3845A9-402D-4A22-B3F9-E15E045BA50E}"/>
                </a:ext>
              </a:extLst>
            </p:cNvPr>
            <p:cNvSpPr txBox="1">
              <a:spLocks noChangeArrowheads="1"/>
            </p:cNvSpPr>
            <p:nvPr/>
          </p:nvSpPr>
          <p:spPr bwMode="auto">
            <a:xfrm>
              <a:off x="4814" y="1298"/>
              <a:ext cx="8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zh-CN" altLang="en-US">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sp>
          <p:nvSpPr>
            <p:cNvPr id="23924" name="Line 372">
              <a:extLst>
                <a:ext uri="{FF2B5EF4-FFF2-40B4-BE49-F238E27FC236}">
                  <a16:creationId xmlns:a16="http://schemas.microsoft.com/office/drawing/2014/main" id="{D7451432-3067-4E4C-B26A-F7E7EB7BB8D6}"/>
                </a:ext>
              </a:extLst>
            </p:cNvPr>
            <p:cNvSpPr>
              <a:spLocks noChangeShapeType="1"/>
            </p:cNvSpPr>
            <p:nvPr/>
          </p:nvSpPr>
          <p:spPr bwMode="auto">
            <a:xfrm>
              <a:off x="4240" y="1616"/>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25" name="Line 373">
              <a:extLst>
                <a:ext uri="{FF2B5EF4-FFF2-40B4-BE49-F238E27FC236}">
                  <a16:creationId xmlns:a16="http://schemas.microsoft.com/office/drawing/2014/main" id="{208CE881-B468-47CA-B237-06830EB0CEEE}"/>
                </a:ext>
              </a:extLst>
            </p:cNvPr>
            <p:cNvSpPr>
              <a:spLocks noChangeShapeType="1"/>
            </p:cNvSpPr>
            <p:nvPr/>
          </p:nvSpPr>
          <p:spPr bwMode="auto">
            <a:xfrm flipH="1">
              <a:off x="4240" y="935"/>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26" name="Line 374">
              <a:extLst>
                <a:ext uri="{FF2B5EF4-FFF2-40B4-BE49-F238E27FC236}">
                  <a16:creationId xmlns:a16="http://schemas.microsoft.com/office/drawing/2014/main" id="{D172225B-43A4-4643-81BA-0210CA2F9DAB}"/>
                </a:ext>
              </a:extLst>
            </p:cNvPr>
            <p:cNvSpPr>
              <a:spLocks noChangeShapeType="1"/>
            </p:cNvSpPr>
            <p:nvPr/>
          </p:nvSpPr>
          <p:spPr bwMode="auto">
            <a:xfrm>
              <a:off x="4739" y="1616"/>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27" name="Line 375">
              <a:extLst>
                <a:ext uri="{FF2B5EF4-FFF2-40B4-BE49-F238E27FC236}">
                  <a16:creationId xmlns:a16="http://schemas.microsoft.com/office/drawing/2014/main" id="{208E5AE6-37AE-4A89-AE54-F20543668CD5}"/>
                </a:ext>
              </a:extLst>
            </p:cNvPr>
            <p:cNvSpPr>
              <a:spLocks noChangeShapeType="1"/>
            </p:cNvSpPr>
            <p:nvPr/>
          </p:nvSpPr>
          <p:spPr bwMode="auto">
            <a:xfrm flipH="1">
              <a:off x="4739" y="935"/>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28" name="Line 376">
              <a:extLst>
                <a:ext uri="{FF2B5EF4-FFF2-40B4-BE49-F238E27FC236}">
                  <a16:creationId xmlns:a16="http://schemas.microsoft.com/office/drawing/2014/main" id="{6EF48D8F-FEE5-444D-86D6-55C1F38E81FF}"/>
                </a:ext>
              </a:extLst>
            </p:cNvPr>
            <p:cNvSpPr>
              <a:spLocks noChangeShapeType="1"/>
            </p:cNvSpPr>
            <p:nvPr/>
          </p:nvSpPr>
          <p:spPr bwMode="auto">
            <a:xfrm flipV="1">
              <a:off x="4014" y="935"/>
              <a:ext cx="7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29" name="Line 377">
              <a:extLst>
                <a:ext uri="{FF2B5EF4-FFF2-40B4-BE49-F238E27FC236}">
                  <a16:creationId xmlns:a16="http://schemas.microsoft.com/office/drawing/2014/main" id="{AA602E6F-B351-4E5B-9900-79FDC47A9BA4}"/>
                </a:ext>
              </a:extLst>
            </p:cNvPr>
            <p:cNvSpPr>
              <a:spLocks noChangeShapeType="1"/>
            </p:cNvSpPr>
            <p:nvPr/>
          </p:nvSpPr>
          <p:spPr bwMode="auto">
            <a:xfrm>
              <a:off x="3151" y="2069"/>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30" name="Line 378">
              <a:extLst>
                <a:ext uri="{FF2B5EF4-FFF2-40B4-BE49-F238E27FC236}">
                  <a16:creationId xmlns:a16="http://schemas.microsoft.com/office/drawing/2014/main" id="{ED326D30-B4B6-4A06-B9CC-D8559CA39B5E}"/>
                </a:ext>
              </a:extLst>
            </p:cNvPr>
            <p:cNvSpPr>
              <a:spLocks noChangeShapeType="1"/>
            </p:cNvSpPr>
            <p:nvPr/>
          </p:nvSpPr>
          <p:spPr bwMode="auto">
            <a:xfrm>
              <a:off x="4150" y="1026"/>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31" name="Line 379">
              <a:extLst>
                <a:ext uri="{FF2B5EF4-FFF2-40B4-BE49-F238E27FC236}">
                  <a16:creationId xmlns:a16="http://schemas.microsoft.com/office/drawing/2014/main" id="{35AD8FDE-9820-4401-8A37-7E53E20F85DF}"/>
                </a:ext>
              </a:extLst>
            </p:cNvPr>
            <p:cNvSpPr>
              <a:spLocks noChangeShapeType="1"/>
            </p:cNvSpPr>
            <p:nvPr/>
          </p:nvSpPr>
          <p:spPr bwMode="auto">
            <a:xfrm>
              <a:off x="4830" y="981"/>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32" name="Text Box 380">
              <a:extLst>
                <a:ext uri="{FF2B5EF4-FFF2-40B4-BE49-F238E27FC236}">
                  <a16:creationId xmlns:a16="http://schemas.microsoft.com/office/drawing/2014/main" id="{C978871F-62B8-48AD-B621-1AD9154436E0}"/>
                </a:ext>
              </a:extLst>
            </p:cNvPr>
            <p:cNvSpPr txBox="1">
              <a:spLocks noChangeArrowheads="1"/>
            </p:cNvSpPr>
            <p:nvPr/>
          </p:nvSpPr>
          <p:spPr bwMode="auto">
            <a:xfrm>
              <a:off x="4875" y="935"/>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3933" name="Text Box 381">
              <a:extLst>
                <a:ext uri="{FF2B5EF4-FFF2-40B4-BE49-F238E27FC236}">
                  <a16:creationId xmlns:a16="http://schemas.microsoft.com/office/drawing/2014/main" id="{18DB14A4-141A-4549-9DE3-B5381D7849FB}"/>
                </a:ext>
              </a:extLst>
            </p:cNvPr>
            <p:cNvSpPr txBox="1">
              <a:spLocks noChangeArrowheads="1"/>
            </p:cNvSpPr>
            <p:nvPr/>
          </p:nvSpPr>
          <p:spPr bwMode="auto">
            <a:xfrm>
              <a:off x="3877" y="935"/>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3934" name="Text Box 382">
              <a:extLst>
                <a:ext uri="{FF2B5EF4-FFF2-40B4-BE49-F238E27FC236}">
                  <a16:creationId xmlns:a16="http://schemas.microsoft.com/office/drawing/2014/main" id="{ED410426-3BF8-4433-B2CE-F8085C206776}"/>
                </a:ext>
              </a:extLst>
            </p:cNvPr>
            <p:cNvSpPr txBox="1">
              <a:spLocks noChangeArrowheads="1"/>
            </p:cNvSpPr>
            <p:nvPr/>
          </p:nvSpPr>
          <p:spPr bwMode="auto">
            <a:xfrm>
              <a:off x="3016" y="134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p>
          </p:txBody>
        </p:sp>
        <p:sp>
          <p:nvSpPr>
            <p:cNvPr id="23935" name="Text Box 383">
              <a:extLst>
                <a:ext uri="{FF2B5EF4-FFF2-40B4-BE49-F238E27FC236}">
                  <a16:creationId xmlns:a16="http://schemas.microsoft.com/office/drawing/2014/main" id="{D060B26A-5796-497B-84A5-1407BDC68A6D}"/>
                </a:ext>
              </a:extLst>
            </p:cNvPr>
            <p:cNvSpPr txBox="1">
              <a:spLocks noChangeArrowheads="1"/>
            </p:cNvSpPr>
            <p:nvPr/>
          </p:nvSpPr>
          <p:spPr bwMode="auto">
            <a:xfrm>
              <a:off x="3198" y="57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p>
          </p:txBody>
        </p:sp>
        <p:sp>
          <p:nvSpPr>
            <p:cNvPr id="23936" name="Line 384">
              <a:extLst>
                <a:ext uri="{FF2B5EF4-FFF2-40B4-BE49-F238E27FC236}">
                  <a16:creationId xmlns:a16="http://schemas.microsoft.com/office/drawing/2014/main" id="{DFED0312-7642-4612-BFF5-F8D3EFF9F784}"/>
                </a:ext>
              </a:extLst>
            </p:cNvPr>
            <p:cNvSpPr>
              <a:spLocks noChangeShapeType="1"/>
            </p:cNvSpPr>
            <p:nvPr/>
          </p:nvSpPr>
          <p:spPr bwMode="auto">
            <a:xfrm>
              <a:off x="3152" y="890"/>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37" name="Oval 385">
              <a:extLst>
                <a:ext uri="{FF2B5EF4-FFF2-40B4-BE49-F238E27FC236}">
                  <a16:creationId xmlns:a16="http://schemas.microsoft.com/office/drawing/2014/main" id="{8F2E1192-9609-420B-BBEB-72446D23E60E}"/>
                </a:ext>
              </a:extLst>
            </p:cNvPr>
            <p:cNvSpPr>
              <a:spLocks noChangeArrowheads="1"/>
            </p:cNvSpPr>
            <p:nvPr/>
          </p:nvSpPr>
          <p:spPr bwMode="auto">
            <a:xfrm>
              <a:off x="3061" y="93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38" name="Text Box 386">
              <a:extLst>
                <a:ext uri="{FF2B5EF4-FFF2-40B4-BE49-F238E27FC236}">
                  <a16:creationId xmlns:a16="http://schemas.microsoft.com/office/drawing/2014/main" id="{07438211-D7CA-40AF-8C48-572AA69C270F}"/>
                </a:ext>
              </a:extLst>
            </p:cNvPr>
            <p:cNvSpPr txBox="1">
              <a:spLocks noChangeArrowheads="1"/>
            </p:cNvSpPr>
            <p:nvPr/>
          </p:nvSpPr>
          <p:spPr bwMode="auto">
            <a:xfrm>
              <a:off x="3016" y="98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39" name="Text Box 387">
              <a:extLst>
                <a:ext uri="{FF2B5EF4-FFF2-40B4-BE49-F238E27FC236}">
                  <a16:creationId xmlns:a16="http://schemas.microsoft.com/office/drawing/2014/main" id="{E2987B85-38AE-4FAE-8A35-F703784A3B0A}"/>
                </a:ext>
              </a:extLst>
            </p:cNvPr>
            <p:cNvSpPr txBox="1">
              <a:spLocks noChangeArrowheads="1"/>
            </p:cNvSpPr>
            <p:nvPr/>
          </p:nvSpPr>
          <p:spPr bwMode="auto">
            <a:xfrm>
              <a:off x="3016" y="166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40" name="Oval 388">
              <a:extLst>
                <a:ext uri="{FF2B5EF4-FFF2-40B4-BE49-F238E27FC236}">
                  <a16:creationId xmlns:a16="http://schemas.microsoft.com/office/drawing/2014/main" id="{D6B6A0D7-D52F-4579-9833-1DA91E09E200}"/>
                </a:ext>
              </a:extLst>
            </p:cNvPr>
            <p:cNvSpPr>
              <a:spLocks noChangeArrowheads="1"/>
            </p:cNvSpPr>
            <p:nvPr/>
          </p:nvSpPr>
          <p:spPr bwMode="auto">
            <a:xfrm>
              <a:off x="3106" y="2024"/>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941" name="Group 389">
              <a:extLst>
                <a:ext uri="{FF2B5EF4-FFF2-40B4-BE49-F238E27FC236}">
                  <a16:creationId xmlns:a16="http://schemas.microsoft.com/office/drawing/2014/main" id="{B9EA04D3-6F13-484A-AF14-0193E2A9E588}"/>
                </a:ext>
              </a:extLst>
            </p:cNvPr>
            <p:cNvGrpSpPr>
              <a:grpSpLocks/>
            </p:cNvGrpSpPr>
            <p:nvPr/>
          </p:nvGrpSpPr>
          <p:grpSpPr bwMode="auto">
            <a:xfrm>
              <a:off x="4739" y="1253"/>
              <a:ext cx="91" cy="363"/>
              <a:chOff x="2744" y="2931"/>
              <a:chExt cx="57" cy="283"/>
            </a:xfrm>
          </p:grpSpPr>
          <p:sp>
            <p:nvSpPr>
              <p:cNvPr id="23942" name="Arc 390">
                <a:extLst>
                  <a:ext uri="{FF2B5EF4-FFF2-40B4-BE49-F238E27FC236}">
                    <a16:creationId xmlns:a16="http://schemas.microsoft.com/office/drawing/2014/main" id="{3A314A70-D835-4491-AF8F-A2569AF3F13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43" name="Arc 391">
                <a:extLst>
                  <a:ext uri="{FF2B5EF4-FFF2-40B4-BE49-F238E27FC236}">
                    <a16:creationId xmlns:a16="http://schemas.microsoft.com/office/drawing/2014/main" id="{E824F222-1FF3-4FB1-B11B-27472E75A63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44" name="Arc 392">
                <a:extLst>
                  <a:ext uri="{FF2B5EF4-FFF2-40B4-BE49-F238E27FC236}">
                    <a16:creationId xmlns:a16="http://schemas.microsoft.com/office/drawing/2014/main" id="{9714D635-2B8F-4D35-AF67-B0157B9B4CF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45" name="Group 393">
              <a:extLst>
                <a:ext uri="{FF2B5EF4-FFF2-40B4-BE49-F238E27FC236}">
                  <a16:creationId xmlns:a16="http://schemas.microsoft.com/office/drawing/2014/main" id="{5A35FD36-69E5-4FDA-8C1E-D95D153085E9}"/>
                </a:ext>
              </a:extLst>
            </p:cNvPr>
            <p:cNvGrpSpPr>
              <a:grpSpLocks/>
            </p:cNvGrpSpPr>
            <p:nvPr/>
          </p:nvGrpSpPr>
          <p:grpSpPr bwMode="auto">
            <a:xfrm>
              <a:off x="4240" y="1253"/>
              <a:ext cx="91" cy="363"/>
              <a:chOff x="2744" y="2931"/>
              <a:chExt cx="57" cy="283"/>
            </a:xfrm>
          </p:grpSpPr>
          <p:sp>
            <p:nvSpPr>
              <p:cNvPr id="23946" name="Arc 394">
                <a:extLst>
                  <a:ext uri="{FF2B5EF4-FFF2-40B4-BE49-F238E27FC236}">
                    <a16:creationId xmlns:a16="http://schemas.microsoft.com/office/drawing/2014/main" id="{458E9779-D375-4194-99AD-8555E4ACEE4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47" name="Arc 395">
                <a:extLst>
                  <a:ext uri="{FF2B5EF4-FFF2-40B4-BE49-F238E27FC236}">
                    <a16:creationId xmlns:a16="http://schemas.microsoft.com/office/drawing/2014/main" id="{E1EE8BEF-65FB-448E-9D42-2ADE75E48F7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48" name="Arc 396">
                <a:extLst>
                  <a:ext uri="{FF2B5EF4-FFF2-40B4-BE49-F238E27FC236}">
                    <a16:creationId xmlns:a16="http://schemas.microsoft.com/office/drawing/2014/main" id="{E57E27AB-38A4-4094-A6F1-6437E420AC8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49" name="Group 397">
              <a:extLst>
                <a:ext uri="{FF2B5EF4-FFF2-40B4-BE49-F238E27FC236}">
                  <a16:creationId xmlns:a16="http://schemas.microsoft.com/office/drawing/2014/main" id="{6B47F86C-D784-4617-964F-C9AA0CCB1E06}"/>
                </a:ext>
              </a:extLst>
            </p:cNvPr>
            <p:cNvGrpSpPr>
              <a:grpSpLocks/>
            </p:cNvGrpSpPr>
            <p:nvPr/>
          </p:nvGrpSpPr>
          <p:grpSpPr bwMode="auto">
            <a:xfrm rot="16200000">
              <a:off x="3765" y="686"/>
              <a:ext cx="90" cy="408"/>
              <a:chOff x="2744" y="2931"/>
              <a:chExt cx="57" cy="283"/>
            </a:xfrm>
          </p:grpSpPr>
          <p:sp>
            <p:nvSpPr>
              <p:cNvPr id="23950" name="Arc 398">
                <a:extLst>
                  <a:ext uri="{FF2B5EF4-FFF2-40B4-BE49-F238E27FC236}">
                    <a16:creationId xmlns:a16="http://schemas.microsoft.com/office/drawing/2014/main" id="{CAB0F52C-4499-4C76-837C-28BD4290AB8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51" name="Arc 399">
                <a:extLst>
                  <a:ext uri="{FF2B5EF4-FFF2-40B4-BE49-F238E27FC236}">
                    <a16:creationId xmlns:a16="http://schemas.microsoft.com/office/drawing/2014/main" id="{8D2D5EE3-765A-4668-9B16-26DB81B3FE2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52" name="Arc 400">
                <a:extLst>
                  <a:ext uri="{FF2B5EF4-FFF2-40B4-BE49-F238E27FC236}">
                    <a16:creationId xmlns:a16="http://schemas.microsoft.com/office/drawing/2014/main" id="{1C4C301A-E1C6-4ADD-AB7E-7907F0B7B9D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953" name="Line 401">
              <a:extLst>
                <a:ext uri="{FF2B5EF4-FFF2-40B4-BE49-F238E27FC236}">
                  <a16:creationId xmlns:a16="http://schemas.microsoft.com/office/drawing/2014/main" id="{600C0546-0935-4A99-89E5-4E2B5509EAA7}"/>
                </a:ext>
              </a:extLst>
            </p:cNvPr>
            <p:cNvSpPr>
              <a:spLocks noChangeShapeType="1"/>
            </p:cNvSpPr>
            <p:nvPr/>
          </p:nvSpPr>
          <p:spPr bwMode="auto">
            <a:xfrm flipV="1">
              <a:off x="3107" y="935"/>
              <a:ext cx="4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54" name="Group 402">
            <a:extLst>
              <a:ext uri="{FF2B5EF4-FFF2-40B4-BE49-F238E27FC236}">
                <a16:creationId xmlns:a16="http://schemas.microsoft.com/office/drawing/2014/main" id="{9FC61E77-A42F-4CF6-8927-FEC90CA3FF50}"/>
              </a:ext>
            </a:extLst>
          </p:cNvPr>
          <p:cNvGrpSpPr>
            <a:grpSpLocks/>
          </p:cNvGrpSpPr>
          <p:nvPr/>
        </p:nvGrpSpPr>
        <p:grpSpPr bwMode="auto">
          <a:xfrm>
            <a:off x="4860280" y="820213"/>
            <a:ext cx="3435350" cy="2427287"/>
            <a:chOff x="748" y="1992"/>
            <a:chExt cx="2164" cy="1529"/>
          </a:xfrm>
        </p:grpSpPr>
        <p:sp>
          <p:nvSpPr>
            <p:cNvPr id="23955" name="Line 403">
              <a:extLst>
                <a:ext uri="{FF2B5EF4-FFF2-40B4-BE49-F238E27FC236}">
                  <a16:creationId xmlns:a16="http://schemas.microsoft.com/office/drawing/2014/main" id="{A4F085DF-DCF2-4E0A-ABDE-3884D631EF50}"/>
                </a:ext>
              </a:extLst>
            </p:cNvPr>
            <p:cNvSpPr>
              <a:spLocks noChangeShapeType="1"/>
            </p:cNvSpPr>
            <p:nvPr/>
          </p:nvSpPr>
          <p:spPr bwMode="auto">
            <a:xfrm flipH="1">
              <a:off x="1655" y="302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56" name="Line 404">
              <a:extLst>
                <a:ext uri="{FF2B5EF4-FFF2-40B4-BE49-F238E27FC236}">
                  <a16:creationId xmlns:a16="http://schemas.microsoft.com/office/drawing/2014/main" id="{7D006949-703A-4B3D-A125-81DCFC23A122}"/>
                </a:ext>
              </a:extLst>
            </p:cNvPr>
            <p:cNvSpPr>
              <a:spLocks noChangeShapeType="1"/>
            </p:cNvSpPr>
            <p:nvPr/>
          </p:nvSpPr>
          <p:spPr bwMode="auto">
            <a:xfrm>
              <a:off x="1660" y="2441"/>
              <a:ext cx="0" cy="24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57" name="Line 405">
              <a:extLst>
                <a:ext uri="{FF2B5EF4-FFF2-40B4-BE49-F238E27FC236}">
                  <a16:creationId xmlns:a16="http://schemas.microsoft.com/office/drawing/2014/main" id="{930170D1-CC57-41A0-BD46-DF558F049E8D}"/>
                </a:ext>
              </a:extLst>
            </p:cNvPr>
            <p:cNvSpPr>
              <a:spLocks noChangeShapeType="1"/>
            </p:cNvSpPr>
            <p:nvPr/>
          </p:nvSpPr>
          <p:spPr bwMode="auto">
            <a:xfrm>
              <a:off x="2154" y="2441"/>
              <a:ext cx="0" cy="22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58" name="Text Box 406">
              <a:extLst>
                <a:ext uri="{FF2B5EF4-FFF2-40B4-BE49-F238E27FC236}">
                  <a16:creationId xmlns:a16="http://schemas.microsoft.com/office/drawing/2014/main" id="{D3B3564D-4ED0-4D9B-8BD5-14E06226FFA1}"/>
                </a:ext>
              </a:extLst>
            </p:cNvPr>
            <p:cNvSpPr txBox="1">
              <a:spLocks noChangeArrowheads="1"/>
            </p:cNvSpPr>
            <p:nvPr/>
          </p:nvSpPr>
          <p:spPr bwMode="auto">
            <a:xfrm>
              <a:off x="1638" y="24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3959" name="Text Box 407">
              <a:extLst>
                <a:ext uri="{FF2B5EF4-FFF2-40B4-BE49-F238E27FC236}">
                  <a16:creationId xmlns:a16="http://schemas.microsoft.com/office/drawing/2014/main" id="{EA7EDE89-17C0-4D1D-A23F-61DD5F73B12E}"/>
                </a:ext>
              </a:extLst>
            </p:cNvPr>
            <p:cNvSpPr txBox="1">
              <a:spLocks noChangeArrowheads="1"/>
            </p:cNvSpPr>
            <p:nvPr/>
          </p:nvSpPr>
          <p:spPr bwMode="auto">
            <a:xfrm>
              <a:off x="1927" y="2478"/>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3960" name="Text Box 408">
              <a:extLst>
                <a:ext uri="{FF2B5EF4-FFF2-40B4-BE49-F238E27FC236}">
                  <a16:creationId xmlns:a16="http://schemas.microsoft.com/office/drawing/2014/main" id="{91FC6F43-459D-475C-B31E-DE0E3BB7A05D}"/>
                </a:ext>
              </a:extLst>
            </p:cNvPr>
            <p:cNvSpPr txBox="1">
              <a:spLocks noChangeArrowheads="1"/>
            </p:cNvSpPr>
            <p:nvPr/>
          </p:nvSpPr>
          <p:spPr bwMode="auto">
            <a:xfrm>
              <a:off x="1756" y="203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3961" name="Text Box 409">
              <a:extLst>
                <a:ext uri="{FF2B5EF4-FFF2-40B4-BE49-F238E27FC236}">
                  <a16:creationId xmlns:a16="http://schemas.microsoft.com/office/drawing/2014/main" id="{6265537A-D1AB-415C-8C50-B70569D8883F}"/>
                </a:ext>
              </a:extLst>
            </p:cNvPr>
            <p:cNvSpPr txBox="1">
              <a:spLocks noChangeArrowheads="1"/>
            </p:cNvSpPr>
            <p:nvPr/>
          </p:nvSpPr>
          <p:spPr bwMode="auto">
            <a:xfrm>
              <a:off x="2381" y="203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3962" name="Text Box 410">
              <a:extLst>
                <a:ext uri="{FF2B5EF4-FFF2-40B4-BE49-F238E27FC236}">
                  <a16:creationId xmlns:a16="http://schemas.microsoft.com/office/drawing/2014/main" id="{EADEE88D-9E04-4AE5-9E76-2501D649CC3B}"/>
                </a:ext>
              </a:extLst>
            </p:cNvPr>
            <p:cNvSpPr txBox="1">
              <a:spLocks noChangeArrowheads="1"/>
            </p:cNvSpPr>
            <p:nvPr/>
          </p:nvSpPr>
          <p:spPr bwMode="auto">
            <a:xfrm>
              <a:off x="884" y="1992"/>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3963" name="Text Box 411">
              <a:extLst>
                <a:ext uri="{FF2B5EF4-FFF2-40B4-BE49-F238E27FC236}">
                  <a16:creationId xmlns:a16="http://schemas.microsoft.com/office/drawing/2014/main" id="{F679571E-CD55-4525-91DE-EF860231B1A5}"/>
                </a:ext>
              </a:extLst>
            </p:cNvPr>
            <p:cNvSpPr txBox="1">
              <a:spLocks noChangeArrowheads="1"/>
            </p:cNvSpPr>
            <p:nvPr/>
          </p:nvSpPr>
          <p:spPr bwMode="auto">
            <a:xfrm>
              <a:off x="1368" y="268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3964" name="Text Box 412">
              <a:extLst>
                <a:ext uri="{FF2B5EF4-FFF2-40B4-BE49-F238E27FC236}">
                  <a16:creationId xmlns:a16="http://schemas.microsoft.com/office/drawing/2014/main" id="{A815056A-D143-47BE-BC2A-8EC65D701EFB}"/>
                </a:ext>
              </a:extLst>
            </p:cNvPr>
            <p:cNvSpPr txBox="1">
              <a:spLocks noChangeArrowheads="1"/>
            </p:cNvSpPr>
            <p:nvPr/>
          </p:nvSpPr>
          <p:spPr bwMode="auto">
            <a:xfrm>
              <a:off x="2290" y="261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3965" name="Text Box 413">
              <a:extLst>
                <a:ext uri="{FF2B5EF4-FFF2-40B4-BE49-F238E27FC236}">
                  <a16:creationId xmlns:a16="http://schemas.microsoft.com/office/drawing/2014/main" id="{7211224C-9343-428F-AB61-D537C242ED87}"/>
                </a:ext>
              </a:extLst>
            </p:cNvPr>
            <p:cNvSpPr txBox="1">
              <a:spLocks noChangeArrowheads="1"/>
            </p:cNvSpPr>
            <p:nvPr/>
          </p:nvSpPr>
          <p:spPr bwMode="auto">
            <a:xfrm>
              <a:off x="748" y="26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p>
          </p:txBody>
        </p:sp>
        <p:sp>
          <p:nvSpPr>
            <p:cNvPr id="23966" name="Line 414">
              <a:extLst>
                <a:ext uri="{FF2B5EF4-FFF2-40B4-BE49-F238E27FC236}">
                  <a16:creationId xmlns:a16="http://schemas.microsoft.com/office/drawing/2014/main" id="{E59615DA-6C89-4917-898F-A786F81CDAC0}"/>
                </a:ext>
              </a:extLst>
            </p:cNvPr>
            <p:cNvSpPr>
              <a:spLocks noChangeShapeType="1"/>
            </p:cNvSpPr>
            <p:nvPr/>
          </p:nvSpPr>
          <p:spPr bwMode="auto">
            <a:xfrm>
              <a:off x="880" y="2363"/>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 name="Oval 415">
              <a:extLst>
                <a:ext uri="{FF2B5EF4-FFF2-40B4-BE49-F238E27FC236}">
                  <a16:creationId xmlns:a16="http://schemas.microsoft.com/office/drawing/2014/main" id="{422921BC-3878-40A1-89DF-0FAA18651C58}"/>
                </a:ext>
              </a:extLst>
            </p:cNvPr>
            <p:cNvSpPr>
              <a:spLocks noChangeArrowheads="1"/>
            </p:cNvSpPr>
            <p:nvPr/>
          </p:nvSpPr>
          <p:spPr bwMode="auto">
            <a:xfrm>
              <a:off x="836" y="241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 name="Arc 416">
              <a:extLst>
                <a:ext uri="{FF2B5EF4-FFF2-40B4-BE49-F238E27FC236}">
                  <a16:creationId xmlns:a16="http://schemas.microsoft.com/office/drawing/2014/main" id="{F577DB6A-8EFF-46A7-BF33-B7B23CD65762}"/>
                </a:ext>
              </a:extLst>
            </p:cNvPr>
            <p:cNvSpPr>
              <a:spLocks/>
            </p:cNvSpPr>
            <p:nvPr/>
          </p:nvSpPr>
          <p:spPr bwMode="auto">
            <a:xfrm rot="10800000" flipV="1">
              <a:off x="1655" y="2241"/>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9" name="Text Box 417">
              <a:extLst>
                <a:ext uri="{FF2B5EF4-FFF2-40B4-BE49-F238E27FC236}">
                  <a16:creationId xmlns:a16="http://schemas.microsoft.com/office/drawing/2014/main" id="{D848D446-91DA-4895-9D07-9A7D75084820}"/>
                </a:ext>
              </a:extLst>
            </p:cNvPr>
            <p:cNvSpPr txBox="1">
              <a:spLocks noChangeArrowheads="1"/>
            </p:cNvSpPr>
            <p:nvPr/>
          </p:nvSpPr>
          <p:spPr bwMode="auto">
            <a:xfrm>
              <a:off x="748" y="24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70" name="Text Box 418">
              <a:extLst>
                <a:ext uri="{FF2B5EF4-FFF2-40B4-BE49-F238E27FC236}">
                  <a16:creationId xmlns:a16="http://schemas.microsoft.com/office/drawing/2014/main" id="{986B3FE2-1BB0-4E71-97C0-62636A965426}"/>
                </a:ext>
              </a:extLst>
            </p:cNvPr>
            <p:cNvSpPr txBox="1">
              <a:spLocks noChangeArrowheads="1"/>
            </p:cNvSpPr>
            <p:nvPr/>
          </p:nvSpPr>
          <p:spPr bwMode="auto">
            <a:xfrm>
              <a:off x="74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71" name="Arc 419">
              <a:extLst>
                <a:ext uri="{FF2B5EF4-FFF2-40B4-BE49-F238E27FC236}">
                  <a16:creationId xmlns:a16="http://schemas.microsoft.com/office/drawing/2014/main" id="{278694DC-599D-4C96-AC2C-7BF9308D9ECB}"/>
                </a:ext>
              </a:extLst>
            </p:cNvPr>
            <p:cNvSpPr>
              <a:spLocks/>
            </p:cNvSpPr>
            <p:nvPr/>
          </p:nvSpPr>
          <p:spPr bwMode="auto">
            <a:xfrm rot="-10800000" flipH="1" flipV="1">
              <a:off x="1948" y="2244"/>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72" name="Oval 420">
              <a:extLst>
                <a:ext uri="{FF2B5EF4-FFF2-40B4-BE49-F238E27FC236}">
                  <a16:creationId xmlns:a16="http://schemas.microsoft.com/office/drawing/2014/main" id="{D0C44AF8-A02B-47D7-9812-2E06CAB2127E}"/>
                </a:ext>
              </a:extLst>
            </p:cNvPr>
            <p:cNvSpPr>
              <a:spLocks noChangeArrowheads="1"/>
            </p:cNvSpPr>
            <p:nvPr/>
          </p:nvSpPr>
          <p:spPr bwMode="auto">
            <a:xfrm>
              <a:off x="836" y="347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73" name="Line 421">
              <a:extLst>
                <a:ext uri="{FF2B5EF4-FFF2-40B4-BE49-F238E27FC236}">
                  <a16:creationId xmlns:a16="http://schemas.microsoft.com/office/drawing/2014/main" id="{AB9FE335-BCE8-4FF8-85FD-A91AAC8BC940}"/>
                </a:ext>
              </a:extLst>
            </p:cNvPr>
            <p:cNvSpPr>
              <a:spLocks noChangeShapeType="1"/>
            </p:cNvSpPr>
            <p:nvPr/>
          </p:nvSpPr>
          <p:spPr bwMode="auto">
            <a:xfrm>
              <a:off x="884" y="243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74" name="Line 422">
              <a:extLst>
                <a:ext uri="{FF2B5EF4-FFF2-40B4-BE49-F238E27FC236}">
                  <a16:creationId xmlns:a16="http://schemas.microsoft.com/office/drawing/2014/main" id="{4AE52977-51B0-4FCB-8F65-A6363E25530E}"/>
                </a:ext>
              </a:extLst>
            </p:cNvPr>
            <p:cNvSpPr>
              <a:spLocks noChangeShapeType="1"/>
            </p:cNvSpPr>
            <p:nvPr/>
          </p:nvSpPr>
          <p:spPr bwMode="auto">
            <a:xfrm>
              <a:off x="884" y="348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75" name="Line 423">
              <a:extLst>
                <a:ext uri="{FF2B5EF4-FFF2-40B4-BE49-F238E27FC236}">
                  <a16:creationId xmlns:a16="http://schemas.microsoft.com/office/drawing/2014/main" id="{033E89A0-CE2C-4F81-A601-C73C512E8DB9}"/>
                </a:ext>
              </a:extLst>
            </p:cNvPr>
            <p:cNvSpPr>
              <a:spLocks noChangeShapeType="1"/>
            </p:cNvSpPr>
            <p:nvPr/>
          </p:nvSpPr>
          <p:spPr bwMode="auto">
            <a:xfrm>
              <a:off x="2154" y="2432"/>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76" name="Oval 424">
              <a:extLst>
                <a:ext uri="{FF2B5EF4-FFF2-40B4-BE49-F238E27FC236}">
                  <a16:creationId xmlns:a16="http://schemas.microsoft.com/office/drawing/2014/main" id="{1B60224B-3C72-414A-BA41-9D1DF7F3CDDA}"/>
                </a:ext>
              </a:extLst>
            </p:cNvPr>
            <p:cNvSpPr>
              <a:spLocks noChangeArrowheads="1"/>
            </p:cNvSpPr>
            <p:nvPr/>
          </p:nvSpPr>
          <p:spPr bwMode="auto">
            <a:xfrm>
              <a:off x="2743" y="2429"/>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77" name="Line 425">
              <a:extLst>
                <a:ext uri="{FF2B5EF4-FFF2-40B4-BE49-F238E27FC236}">
                  <a16:creationId xmlns:a16="http://schemas.microsoft.com/office/drawing/2014/main" id="{9B12BC1E-9090-43A5-B532-8AAEACFDA09F}"/>
                </a:ext>
              </a:extLst>
            </p:cNvPr>
            <p:cNvSpPr>
              <a:spLocks noChangeShapeType="1"/>
            </p:cNvSpPr>
            <p:nvPr/>
          </p:nvSpPr>
          <p:spPr bwMode="auto">
            <a:xfrm>
              <a:off x="2153" y="3482"/>
              <a:ext cx="63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78" name="Oval 426">
              <a:extLst>
                <a:ext uri="{FF2B5EF4-FFF2-40B4-BE49-F238E27FC236}">
                  <a16:creationId xmlns:a16="http://schemas.microsoft.com/office/drawing/2014/main" id="{A8D3A89B-24E2-4937-88A9-8991D1B574D4}"/>
                </a:ext>
              </a:extLst>
            </p:cNvPr>
            <p:cNvSpPr>
              <a:spLocks noChangeArrowheads="1"/>
            </p:cNvSpPr>
            <p:nvPr/>
          </p:nvSpPr>
          <p:spPr bwMode="auto">
            <a:xfrm>
              <a:off x="2789" y="3437"/>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79" name="Text Box 427">
              <a:extLst>
                <a:ext uri="{FF2B5EF4-FFF2-40B4-BE49-F238E27FC236}">
                  <a16:creationId xmlns:a16="http://schemas.microsoft.com/office/drawing/2014/main" id="{5BC8F732-06D6-4798-9F38-943A94AD7603}"/>
                </a:ext>
              </a:extLst>
            </p:cNvPr>
            <p:cNvSpPr txBox="1">
              <a:spLocks noChangeArrowheads="1"/>
            </p:cNvSpPr>
            <p:nvPr/>
          </p:nvSpPr>
          <p:spPr bwMode="auto">
            <a:xfrm>
              <a:off x="2608" y="276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23980" name="Text Box 428">
              <a:extLst>
                <a:ext uri="{FF2B5EF4-FFF2-40B4-BE49-F238E27FC236}">
                  <a16:creationId xmlns:a16="http://schemas.microsoft.com/office/drawing/2014/main" id="{9FC2E5CB-6B9D-48C3-81B1-03F6D712F80B}"/>
                </a:ext>
              </a:extLst>
            </p:cNvPr>
            <p:cNvSpPr txBox="1">
              <a:spLocks noChangeArrowheads="1"/>
            </p:cNvSpPr>
            <p:nvPr/>
          </p:nvSpPr>
          <p:spPr bwMode="auto">
            <a:xfrm>
              <a:off x="2607"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81" name="Text Box 429">
              <a:extLst>
                <a:ext uri="{FF2B5EF4-FFF2-40B4-BE49-F238E27FC236}">
                  <a16:creationId xmlns:a16="http://schemas.microsoft.com/office/drawing/2014/main" id="{0E56AF16-D233-40C4-B071-1BD9E1432DC2}"/>
                </a:ext>
              </a:extLst>
            </p:cNvPr>
            <p:cNvSpPr txBox="1">
              <a:spLocks noChangeArrowheads="1"/>
            </p:cNvSpPr>
            <p:nvPr/>
          </p:nvSpPr>
          <p:spPr bwMode="auto">
            <a:xfrm>
              <a:off x="2653"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3982" name="Line 430">
              <a:extLst>
                <a:ext uri="{FF2B5EF4-FFF2-40B4-BE49-F238E27FC236}">
                  <a16:creationId xmlns:a16="http://schemas.microsoft.com/office/drawing/2014/main" id="{B9A3738B-7678-4F50-8251-058B84AD43E9}"/>
                </a:ext>
              </a:extLst>
            </p:cNvPr>
            <p:cNvSpPr>
              <a:spLocks noChangeShapeType="1"/>
            </p:cNvSpPr>
            <p:nvPr/>
          </p:nvSpPr>
          <p:spPr bwMode="auto">
            <a:xfrm>
              <a:off x="2290" y="2386"/>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83" name="Line 431">
              <a:extLst>
                <a:ext uri="{FF2B5EF4-FFF2-40B4-BE49-F238E27FC236}">
                  <a16:creationId xmlns:a16="http://schemas.microsoft.com/office/drawing/2014/main" id="{2D8463C3-5B3E-4959-9B2A-E13BE1550AEB}"/>
                </a:ext>
              </a:extLst>
            </p:cNvPr>
            <p:cNvSpPr>
              <a:spLocks noChangeShapeType="1"/>
            </p:cNvSpPr>
            <p:nvPr/>
          </p:nvSpPr>
          <p:spPr bwMode="auto">
            <a:xfrm>
              <a:off x="2154" y="302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984" name="Group 432">
              <a:extLst>
                <a:ext uri="{FF2B5EF4-FFF2-40B4-BE49-F238E27FC236}">
                  <a16:creationId xmlns:a16="http://schemas.microsoft.com/office/drawing/2014/main" id="{70D50EBE-CA97-4770-9BC8-113BFE1895AC}"/>
                </a:ext>
              </a:extLst>
            </p:cNvPr>
            <p:cNvGrpSpPr>
              <a:grpSpLocks/>
            </p:cNvGrpSpPr>
            <p:nvPr/>
          </p:nvGrpSpPr>
          <p:grpSpPr bwMode="auto">
            <a:xfrm>
              <a:off x="2154" y="2659"/>
              <a:ext cx="91" cy="363"/>
              <a:chOff x="2744" y="2931"/>
              <a:chExt cx="57" cy="283"/>
            </a:xfrm>
          </p:grpSpPr>
          <p:sp>
            <p:nvSpPr>
              <p:cNvPr id="23985" name="Arc 433">
                <a:extLst>
                  <a:ext uri="{FF2B5EF4-FFF2-40B4-BE49-F238E27FC236}">
                    <a16:creationId xmlns:a16="http://schemas.microsoft.com/office/drawing/2014/main" id="{9F01C4C0-B833-43BB-9BE9-BE67F4CEB0A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86" name="Arc 434">
                <a:extLst>
                  <a:ext uri="{FF2B5EF4-FFF2-40B4-BE49-F238E27FC236}">
                    <a16:creationId xmlns:a16="http://schemas.microsoft.com/office/drawing/2014/main" id="{6D0CE408-BF8E-42B2-8D17-9F3108477A8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87" name="Arc 435">
                <a:extLst>
                  <a:ext uri="{FF2B5EF4-FFF2-40B4-BE49-F238E27FC236}">
                    <a16:creationId xmlns:a16="http://schemas.microsoft.com/office/drawing/2014/main" id="{468B2EF2-2C8B-4AC3-9A30-B4314C2172D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88" name="Group 436">
              <a:extLst>
                <a:ext uri="{FF2B5EF4-FFF2-40B4-BE49-F238E27FC236}">
                  <a16:creationId xmlns:a16="http://schemas.microsoft.com/office/drawing/2014/main" id="{90900957-B7B7-493B-9E8F-8B580805CEE6}"/>
                </a:ext>
              </a:extLst>
            </p:cNvPr>
            <p:cNvGrpSpPr>
              <a:grpSpLocks/>
            </p:cNvGrpSpPr>
            <p:nvPr/>
          </p:nvGrpSpPr>
          <p:grpSpPr bwMode="auto">
            <a:xfrm>
              <a:off x="1655" y="2659"/>
              <a:ext cx="91" cy="363"/>
              <a:chOff x="2744" y="2931"/>
              <a:chExt cx="57" cy="283"/>
            </a:xfrm>
          </p:grpSpPr>
          <p:sp>
            <p:nvSpPr>
              <p:cNvPr id="23989" name="Arc 437">
                <a:extLst>
                  <a:ext uri="{FF2B5EF4-FFF2-40B4-BE49-F238E27FC236}">
                    <a16:creationId xmlns:a16="http://schemas.microsoft.com/office/drawing/2014/main" id="{504CBC05-C683-4FDD-920D-DCB0107D2AE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90" name="Arc 438">
                <a:extLst>
                  <a:ext uri="{FF2B5EF4-FFF2-40B4-BE49-F238E27FC236}">
                    <a16:creationId xmlns:a16="http://schemas.microsoft.com/office/drawing/2014/main" id="{61AFF7EF-6FB4-4611-B89B-546586E40A7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91" name="Arc 439">
                <a:extLst>
                  <a:ext uri="{FF2B5EF4-FFF2-40B4-BE49-F238E27FC236}">
                    <a16:creationId xmlns:a16="http://schemas.microsoft.com/office/drawing/2014/main" id="{E90050DD-35CF-4F51-BB8C-BAF9E40ABCB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033" name="Group 481">
            <a:extLst>
              <a:ext uri="{FF2B5EF4-FFF2-40B4-BE49-F238E27FC236}">
                <a16:creationId xmlns:a16="http://schemas.microsoft.com/office/drawing/2014/main" id="{ACCDA95A-2928-4E33-942D-7249B6D41AA7}"/>
              </a:ext>
            </a:extLst>
          </p:cNvPr>
          <p:cNvGrpSpPr>
            <a:grpSpLocks/>
          </p:cNvGrpSpPr>
          <p:nvPr/>
        </p:nvGrpSpPr>
        <p:grpSpPr bwMode="auto">
          <a:xfrm>
            <a:off x="5292080" y="3988863"/>
            <a:ext cx="3238500" cy="2303462"/>
            <a:chOff x="1338" y="2251"/>
            <a:chExt cx="2040" cy="1451"/>
          </a:xfrm>
        </p:grpSpPr>
        <p:sp>
          <p:nvSpPr>
            <p:cNvPr id="24034" name="Line 482">
              <a:extLst>
                <a:ext uri="{FF2B5EF4-FFF2-40B4-BE49-F238E27FC236}">
                  <a16:creationId xmlns:a16="http://schemas.microsoft.com/office/drawing/2014/main" id="{7EBC197A-E642-4D43-8FE8-AFC1E7EB4DEF}"/>
                </a:ext>
              </a:extLst>
            </p:cNvPr>
            <p:cNvSpPr>
              <a:spLocks noChangeShapeType="1"/>
            </p:cNvSpPr>
            <p:nvPr/>
          </p:nvSpPr>
          <p:spPr bwMode="auto">
            <a:xfrm>
              <a:off x="1338" y="2750"/>
              <a:ext cx="363"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35" name="Line 483">
              <a:extLst>
                <a:ext uri="{FF2B5EF4-FFF2-40B4-BE49-F238E27FC236}">
                  <a16:creationId xmlns:a16="http://schemas.microsoft.com/office/drawing/2014/main" id="{83B5994A-A89F-4593-B462-4A2ECCF27DBB}"/>
                </a:ext>
              </a:extLst>
            </p:cNvPr>
            <p:cNvSpPr>
              <a:spLocks noChangeShapeType="1"/>
            </p:cNvSpPr>
            <p:nvPr/>
          </p:nvSpPr>
          <p:spPr bwMode="auto">
            <a:xfrm flipV="1">
              <a:off x="2109" y="2750"/>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36" name="Line 484">
              <a:extLst>
                <a:ext uri="{FF2B5EF4-FFF2-40B4-BE49-F238E27FC236}">
                  <a16:creationId xmlns:a16="http://schemas.microsoft.com/office/drawing/2014/main" id="{3CE86C09-A593-4338-804B-0467C75E1DEB}"/>
                </a:ext>
              </a:extLst>
            </p:cNvPr>
            <p:cNvSpPr>
              <a:spLocks noChangeShapeType="1"/>
            </p:cNvSpPr>
            <p:nvPr/>
          </p:nvSpPr>
          <p:spPr bwMode="auto">
            <a:xfrm>
              <a:off x="2336" y="2750"/>
              <a:ext cx="0" cy="31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37" name="Line 485">
              <a:extLst>
                <a:ext uri="{FF2B5EF4-FFF2-40B4-BE49-F238E27FC236}">
                  <a16:creationId xmlns:a16="http://schemas.microsoft.com/office/drawing/2014/main" id="{3371490E-A177-4FC9-8226-6C44F8C00A29}"/>
                </a:ext>
              </a:extLst>
            </p:cNvPr>
            <p:cNvSpPr>
              <a:spLocks noChangeShapeType="1"/>
            </p:cNvSpPr>
            <p:nvPr/>
          </p:nvSpPr>
          <p:spPr bwMode="auto">
            <a:xfrm>
              <a:off x="2336" y="3430"/>
              <a:ext cx="0" cy="27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38" name="Line 486">
              <a:extLst>
                <a:ext uri="{FF2B5EF4-FFF2-40B4-BE49-F238E27FC236}">
                  <a16:creationId xmlns:a16="http://schemas.microsoft.com/office/drawing/2014/main" id="{D7C3C122-46A8-437D-9BFF-016B2248C64B}"/>
                </a:ext>
              </a:extLst>
            </p:cNvPr>
            <p:cNvSpPr>
              <a:spLocks noChangeShapeType="1"/>
            </p:cNvSpPr>
            <p:nvPr/>
          </p:nvSpPr>
          <p:spPr bwMode="auto">
            <a:xfrm>
              <a:off x="1383" y="3702"/>
              <a:ext cx="1860"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39" name="Line 487">
              <a:extLst>
                <a:ext uri="{FF2B5EF4-FFF2-40B4-BE49-F238E27FC236}">
                  <a16:creationId xmlns:a16="http://schemas.microsoft.com/office/drawing/2014/main" id="{521F0654-8625-41C1-8F99-47D3BEE0B52E}"/>
                </a:ext>
              </a:extLst>
            </p:cNvPr>
            <p:cNvSpPr>
              <a:spLocks noChangeShapeType="1"/>
            </p:cNvSpPr>
            <p:nvPr/>
          </p:nvSpPr>
          <p:spPr bwMode="auto">
            <a:xfrm>
              <a:off x="3016" y="2750"/>
              <a:ext cx="317"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40" name="Line 488">
              <a:extLst>
                <a:ext uri="{FF2B5EF4-FFF2-40B4-BE49-F238E27FC236}">
                  <a16:creationId xmlns:a16="http://schemas.microsoft.com/office/drawing/2014/main" id="{63DD868A-27D1-415D-8BEB-A6CE9D792758}"/>
                </a:ext>
              </a:extLst>
            </p:cNvPr>
            <p:cNvSpPr>
              <a:spLocks noChangeShapeType="1"/>
            </p:cNvSpPr>
            <p:nvPr/>
          </p:nvSpPr>
          <p:spPr bwMode="auto">
            <a:xfrm rot="5400000">
              <a:off x="3220" y="2500"/>
              <a:ext cx="0" cy="31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41" name="Text Box 489">
              <a:extLst>
                <a:ext uri="{FF2B5EF4-FFF2-40B4-BE49-F238E27FC236}">
                  <a16:creationId xmlns:a16="http://schemas.microsoft.com/office/drawing/2014/main" id="{506257A9-E982-405A-B55B-0E1CFC7BE396}"/>
                </a:ext>
              </a:extLst>
            </p:cNvPr>
            <p:cNvSpPr txBox="1">
              <a:spLocks noChangeArrowheads="1"/>
            </p:cNvSpPr>
            <p:nvPr/>
          </p:nvSpPr>
          <p:spPr bwMode="auto">
            <a:xfrm>
              <a:off x="1383" y="2750"/>
              <a:ext cx="8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sp>
          <p:nvSpPr>
            <p:cNvPr id="24042" name="Line 490">
              <a:extLst>
                <a:ext uri="{FF2B5EF4-FFF2-40B4-BE49-F238E27FC236}">
                  <a16:creationId xmlns:a16="http://schemas.microsoft.com/office/drawing/2014/main" id="{3A443DD3-3DEC-43A1-A53F-511B9C37CA5B}"/>
                </a:ext>
              </a:extLst>
            </p:cNvPr>
            <p:cNvSpPr>
              <a:spLocks noChangeShapeType="1"/>
            </p:cNvSpPr>
            <p:nvPr/>
          </p:nvSpPr>
          <p:spPr bwMode="auto">
            <a:xfrm>
              <a:off x="1338" y="2659"/>
              <a:ext cx="317"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043" name="Object 491">
              <a:extLst>
                <a:ext uri="{FF2B5EF4-FFF2-40B4-BE49-F238E27FC236}">
                  <a16:creationId xmlns:a16="http://schemas.microsoft.com/office/drawing/2014/main" id="{8B9E4F46-0AE4-4801-86DC-AF8A6A707444}"/>
                </a:ext>
              </a:extLst>
            </p:cNvPr>
            <p:cNvGraphicFramePr>
              <a:graphicFrameLocks noChangeAspect="1"/>
            </p:cNvGraphicFramePr>
            <p:nvPr/>
          </p:nvGraphicFramePr>
          <p:xfrm>
            <a:off x="1383" y="2251"/>
            <a:ext cx="199" cy="363"/>
          </p:xfrm>
          <a:graphic>
            <a:graphicData uri="http://schemas.openxmlformats.org/presentationml/2006/ole">
              <mc:AlternateContent xmlns:mc="http://schemas.openxmlformats.org/markup-compatibility/2006">
                <mc:Choice xmlns:v="urn:schemas-microsoft-com:vml" Requires="v">
                  <p:oleObj spid="_x0000_s24578" name="公式" r:id="rId4" imgW="114120" imgH="241200" progId="Equation.3">
                    <p:embed/>
                  </p:oleObj>
                </mc:Choice>
                <mc:Fallback>
                  <p:oleObj name="公式" r:id="rId4" imgW="114120" imgH="241200" progId="Equation.3">
                    <p:embed/>
                    <p:pic>
                      <p:nvPicPr>
                        <p:cNvPr id="24043" name="Object 491">
                          <a:extLst>
                            <a:ext uri="{FF2B5EF4-FFF2-40B4-BE49-F238E27FC236}">
                              <a16:creationId xmlns:a16="http://schemas.microsoft.com/office/drawing/2014/main" id="{8B9E4F46-0AE4-4801-86DC-AF8A6A7074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2251"/>
                          <a:ext cx="199"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44" name="Object 492">
              <a:extLst>
                <a:ext uri="{FF2B5EF4-FFF2-40B4-BE49-F238E27FC236}">
                  <a16:creationId xmlns:a16="http://schemas.microsoft.com/office/drawing/2014/main" id="{BAEA4B6A-0A5D-455A-A0B1-8C9D5E2D81AA}"/>
                </a:ext>
              </a:extLst>
            </p:cNvPr>
            <p:cNvGraphicFramePr>
              <a:graphicFrameLocks noChangeAspect="1"/>
            </p:cNvGraphicFramePr>
            <p:nvPr/>
          </p:nvGraphicFramePr>
          <p:xfrm>
            <a:off x="3061" y="2251"/>
            <a:ext cx="264" cy="384"/>
          </p:xfrm>
          <a:graphic>
            <a:graphicData uri="http://schemas.openxmlformats.org/presentationml/2006/ole">
              <mc:AlternateContent xmlns:mc="http://schemas.openxmlformats.org/markup-compatibility/2006">
                <mc:Choice xmlns:v="urn:schemas-microsoft-com:vml" Requires="v">
                  <p:oleObj spid="_x0000_s24579" name="公式" r:id="rId6" imgW="139680" imgH="241200" progId="Equation.3">
                    <p:embed/>
                  </p:oleObj>
                </mc:Choice>
                <mc:Fallback>
                  <p:oleObj name="公式" r:id="rId6" imgW="139680" imgH="241200" progId="Equation.3">
                    <p:embed/>
                    <p:pic>
                      <p:nvPicPr>
                        <p:cNvPr id="24044" name="Object 492">
                          <a:extLst>
                            <a:ext uri="{FF2B5EF4-FFF2-40B4-BE49-F238E27FC236}">
                              <a16:creationId xmlns:a16="http://schemas.microsoft.com/office/drawing/2014/main" id="{BAEA4B6A-0A5D-455A-A0B1-8C9D5E2D81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2251"/>
                          <a:ext cx="26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45" name="Text Box 493">
              <a:extLst>
                <a:ext uri="{FF2B5EF4-FFF2-40B4-BE49-F238E27FC236}">
                  <a16:creationId xmlns:a16="http://schemas.microsoft.com/office/drawing/2014/main" id="{B2AE6E8D-58FF-48C3-B440-1F6C73E0359F}"/>
                </a:ext>
              </a:extLst>
            </p:cNvPr>
            <p:cNvSpPr txBox="1">
              <a:spLocks noChangeArrowheads="1"/>
            </p:cNvSpPr>
            <p:nvPr/>
          </p:nvSpPr>
          <p:spPr bwMode="auto">
            <a:xfrm>
              <a:off x="2472" y="3113"/>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4046" name="Text Box 494">
              <a:extLst>
                <a:ext uri="{FF2B5EF4-FFF2-40B4-BE49-F238E27FC236}">
                  <a16:creationId xmlns:a16="http://schemas.microsoft.com/office/drawing/2014/main" id="{436E5401-03DC-4F7C-8837-63DC8EABE38E}"/>
                </a:ext>
              </a:extLst>
            </p:cNvPr>
            <p:cNvSpPr txBox="1">
              <a:spLocks noChangeArrowheads="1"/>
            </p:cNvSpPr>
            <p:nvPr/>
          </p:nvSpPr>
          <p:spPr bwMode="auto">
            <a:xfrm>
              <a:off x="2472" y="2750"/>
              <a:ext cx="8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zh-CN" altLang="en-US">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a:t>
              </a:r>
            </a:p>
          </p:txBody>
        </p:sp>
        <p:grpSp>
          <p:nvGrpSpPr>
            <p:cNvPr id="24047" name="Group 495">
              <a:extLst>
                <a:ext uri="{FF2B5EF4-FFF2-40B4-BE49-F238E27FC236}">
                  <a16:creationId xmlns:a16="http://schemas.microsoft.com/office/drawing/2014/main" id="{A7624186-DA7F-4AA3-B69E-5D79FF15F622}"/>
                </a:ext>
              </a:extLst>
            </p:cNvPr>
            <p:cNvGrpSpPr>
              <a:grpSpLocks/>
            </p:cNvGrpSpPr>
            <p:nvPr/>
          </p:nvGrpSpPr>
          <p:grpSpPr bwMode="auto">
            <a:xfrm>
              <a:off x="2336" y="3067"/>
              <a:ext cx="91" cy="363"/>
              <a:chOff x="2744" y="2931"/>
              <a:chExt cx="57" cy="283"/>
            </a:xfrm>
          </p:grpSpPr>
          <p:sp>
            <p:nvSpPr>
              <p:cNvPr id="24048" name="Arc 496">
                <a:extLst>
                  <a:ext uri="{FF2B5EF4-FFF2-40B4-BE49-F238E27FC236}">
                    <a16:creationId xmlns:a16="http://schemas.microsoft.com/office/drawing/2014/main" id="{589DBEDD-981E-43DD-AD9A-135262E8D81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49" name="Arc 497">
                <a:extLst>
                  <a:ext uri="{FF2B5EF4-FFF2-40B4-BE49-F238E27FC236}">
                    <a16:creationId xmlns:a16="http://schemas.microsoft.com/office/drawing/2014/main" id="{E521D0C6-263D-486F-B721-B2041770A08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50" name="Arc 498">
                <a:extLst>
                  <a:ext uri="{FF2B5EF4-FFF2-40B4-BE49-F238E27FC236}">
                    <a16:creationId xmlns:a16="http://schemas.microsoft.com/office/drawing/2014/main" id="{698745E3-EF4C-4480-A921-A838B0A68A5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51" name="Group 499">
              <a:extLst>
                <a:ext uri="{FF2B5EF4-FFF2-40B4-BE49-F238E27FC236}">
                  <a16:creationId xmlns:a16="http://schemas.microsoft.com/office/drawing/2014/main" id="{786F3DFF-9430-4268-AE15-D96BE95ADC3C}"/>
                </a:ext>
              </a:extLst>
            </p:cNvPr>
            <p:cNvGrpSpPr>
              <a:grpSpLocks/>
            </p:cNvGrpSpPr>
            <p:nvPr/>
          </p:nvGrpSpPr>
          <p:grpSpPr bwMode="auto">
            <a:xfrm rot="16200000">
              <a:off x="1860" y="2500"/>
              <a:ext cx="90" cy="408"/>
              <a:chOff x="2744" y="2931"/>
              <a:chExt cx="57" cy="283"/>
            </a:xfrm>
          </p:grpSpPr>
          <p:sp>
            <p:nvSpPr>
              <p:cNvPr id="24052" name="Arc 500">
                <a:extLst>
                  <a:ext uri="{FF2B5EF4-FFF2-40B4-BE49-F238E27FC236}">
                    <a16:creationId xmlns:a16="http://schemas.microsoft.com/office/drawing/2014/main" id="{348758B9-692F-4E76-92C2-4BF68968B64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53" name="Arc 501">
                <a:extLst>
                  <a:ext uri="{FF2B5EF4-FFF2-40B4-BE49-F238E27FC236}">
                    <a16:creationId xmlns:a16="http://schemas.microsoft.com/office/drawing/2014/main" id="{38959D4C-7849-4A1A-A1C9-86C6A97773D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54" name="Arc 502">
                <a:extLst>
                  <a:ext uri="{FF2B5EF4-FFF2-40B4-BE49-F238E27FC236}">
                    <a16:creationId xmlns:a16="http://schemas.microsoft.com/office/drawing/2014/main" id="{CAE0748F-A51D-4C28-99AE-424D131798B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55" name="Group 503">
              <a:extLst>
                <a:ext uri="{FF2B5EF4-FFF2-40B4-BE49-F238E27FC236}">
                  <a16:creationId xmlns:a16="http://schemas.microsoft.com/office/drawing/2014/main" id="{C3094809-68D9-4283-B1D0-5B57BF9E364D}"/>
                </a:ext>
              </a:extLst>
            </p:cNvPr>
            <p:cNvGrpSpPr>
              <a:grpSpLocks/>
            </p:cNvGrpSpPr>
            <p:nvPr/>
          </p:nvGrpSpPr>
          <p:grpSpPr bwMode="auto">
            <a:xfrm rot="16200000">
              <a:off x="2767" y="2500"/>
              <a:ext cx="90" cy="408"/>
              <a:chOff x="2744" y="2931"/>
              <a:chExt cx="57" cy="283"/>
            </a:xfrm>
          </p:grpSpPr>
          <p:sp>
            <p:nvSpPr>
              <p:cNvPr id="24056" name="Arc 504">
                <a:extLst>
                  <a:ext uri="{FF2B5EF4-FFF2-40B4-BE49-F238E27FC236}">
                    <a16:creationId xmlns:a16="http://schemas.microsoft.com/office/drawing/2014/main" id="{23BB3295-646A-4D60-BE0C-268EBFA5D7A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57" name="Arc 505">
                <a:extLst>
                  <a:ext uri="{FF2B5EF4-FFF2-40B4-BE49-F238E27FC236}">
                    <a16:creationId xmlns:a16="http://schemas.microsoft.com/office/drawing/2014/main" id="{7B5DC3B0-8524-423B-901E-617FDC4595E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58" name="Arc 506">
                <a:extLst>
                  <a:ext uri="{FF2B5EF4-FFF2-40B4-BE49-F238E27FC236}">
                    <a16:creationId xmlns:a16="http://schemas.microsoft.com/office/drawing/2014/main" id="{9757E254-BA06-4A74-A670-7B4711BD97A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3992" name="Group 440">
            <a:extLst>
              <a:ext uri="{FF2B5EF4-FFF2-40B4-BE49-F238E27FC236}">
                <a16:creationId xmlns:a16="http://schemas.microsoft.com/office/drawing/2014/main" id="{32A94908-8774-4C64-B586-F609A8EF2ADC}"/>
              </a:ext>
            </a:extLst>
          </p:cNvPr>
          <p:cNvGrpSpPr>
            <a:grpSpLocks/>
          </p:cNvGrpSpPr>
          <p:nvPr/>
        </p:nvGrpSpPr>
        <p:grpSpPr bwMode="auto">
          <a:xfrm>
            <a:off x="4715818" y="820213"/>
            <a:ext cx="4032250" cy="2663825"/>
            <a:chOff x="567" y="1979"/>
            <a:chExt cx="2540" cy="1678"/>
          </a:xfrm>
        </p:grpSpPr>
        <p:sp>
          <p:nvSpPr>
            <p:cNvPr id="23993" name="Rectangle 441">
              <a:extLst>
                <a:ext uri="{FF2B5EF4-FFF2-40B4-BE49-F238E27FC236}">
                  <a16:creationId xmlns:a16="http://schemas.microsoft.com/office/drawing/2014/main" id="{28A2A0E8-D9C6-4141-8829-6CD5A6517A84}"/>
                </a:ext>
              </a:extLst>
            </p:cNvPr>
            <p:cNvSpPr>
              <a:spLocks noChangeArrowheads="1"/>
            </p:cNvSpPr>
            <p:nvPr/>
          </p:nvSpPr>
          <p:spPr bwMode="auto">
            <a:xfrm>
              <a:off x="567" y="1979"/>
              <a:ext cx="2540" cy="167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994" name="Group 442">
              <a:extLst>
                <a:ext uri="{FF2B5EF4-FFF2-40B4-BE49-F238E27FC236}">
                  <a16:creationId xmlns:a16="http://schemas.microsoft.com/office/drawing/2014/main" id="{5B139AD1-7F66-47D2-BA6C-4CA191FA51E3}"/>
                </a:ext>
              </a:extLst>
            </p:cNvPr>
            <p:cNvGrpSpPr>
              <a:grpSpLocks/>
            </p:cNvGrpSpPr>
            <p:nvPr/>
          </p:nvGrpSpPr>
          <p:grpSpPr bwMode="auto">
            <a:xfrm>
              <a:off x="748" y="1992"/>
              <a:ext cx="2164" cy="1529"/>
              <a:chOff x="748" y="1992"/>
              <a:chExt cx="2164" cy="1529"/>
            </a:xfrm>
          </p:grpSpPr>
          <p:sp>
            <p:nvSpPr>
              <p:cNvPr id="23995" name="Line 443">
                <a:extLst>
                  <a:ext uri="{FF2B5EF4-FFF2-40B4-BE49-F238E27FC236}">
                    <a16:creationId xmlns:a16="http://schemas.microsoft.com/office/drawing/2014/main" id="{2D2F0303-8749-4788-B12C-B2C923927CF8}"/>
                  </a:ext>
                </a:extLst>
              </p:cNvPr>
              <p:cNvSpPr>
                <a:spLocks noChangeShapeType="1"/>
              </p:cNvSpPr>
              <p:nvPr/>
            </p:nvSpPr>
            <p:spPr bwMode="auto">
              <a:xfrm flipH="1">
                <a:off x="1655" y="3022"/>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96" name="Line 444">
                <a:extLst>
                  <a:ext uri="{FF2B5EF4-FFF2-40B4-BE49-F238E27FC236}">
                    <a16:creationId xmlns:a16="http://schemas.microsoft.com/office/drawing/2014/main" id="{81FECF2A-E951-4E5F-8E88-111A670358EC}"/>
                  </a:ext>
                </a:extLst>
              </p:cNvPr>
              <p:cNvSpPr>
                <a:spLocks noChangeShapeType="1"/>
              </p:cNvSpPr>
              <p:nvPr/>
            </p:nvSpPr>
            <p:spPr bwMode="auto">
              <a:xfrm>
                <a:off x="1660" y="2441"/>
                <a:ext cx="0" cy="24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97" name="Line 445">
                <a:extLst>
                  <a:ext uri="{FF2B5EF4-FFF2-40B4-BE49-F238E27FC236}">
                    <a16:creationId xmlns:a16="http://schemas.microsoft.com/office/drawing/2014/main" id="{2DE1369E-EA0E-4F6D-9F20-69EA122E76EF}"/>
                  </a:ext>
                </a:extLst>
              </p:cNvPr>
              <p:cNvSpPr>
                <a:spLocks noChangeShapeType="1"/>
              </p:cNvSpPr>
              <p:nvPr/>
            </p:nvSpPr>
            <p:spPr bwMode="auto">
              <a:xfrm>
                <a:off x="2154" y="2441"/>
                <a:ext cx="0" cy="22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98" name="Text Box 446">
                <a:extLst>
                  <a:ext uri="{FF2B5EF4-FFF2-40B4-BE49-F238E27FC236}">
                    <a16:creationId xmlns:a16="http://schemas.microsoft.com/office/drawing/2014/main" id="{081AD644-509E-4D4D-AF7D-FB8055A792DF}"/>
                  </a:ext>
                </a:extLst>
              </p:cNvPr>
              <p:cNvSpPr txBox="1">
                <a:spLocks noChangeArrowheads="1"/>
              </p:cNvSpPr>
              <p:nvPr/>
            </p:nvSpPr>
            <p:spPr bwMode="auto">
              <a:xfrm>
                <a:off x="1638" y="24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23999" name="Text Box 447">
                <a:extLst>
                  <a:ext uri="{FF2B5EF4-FFF2-40B4-BE49-F238E27FC236}">
                    <a16:creationId xmlns:a16="http://schemas.microsoft.com/office/drawing/2014/main" id="{6BEE85EE-EC70-49FC-9720-D81C327C9F19}"/>
                  </a:ext>
                </a:extLst>
              </p:cNvPr>
              <p:cNvSpPr txBox="1">
                <a:spLocks noChangeArrowheads="1"/>
              </p:cNvSpPr>
              <p:nvPr/>
            </p:nvSpPr>
            <p:spPr bwMode="auto">
              <a:xfrm>
                <a:off x="1927" y="2478"/>
                <a:ext cx="2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24000" name="Text Box 448">
                <a:extLst>
                  <a:ext uri="{FF2B5EF4-FFF2-40B4-BE49-F238E27FC236}">
                    <a16:creationId xmlns:a16="http://schemas.microsoft.com/office/drawing/2014/main" id="{CBAD8E63-E0D9-45B4-B3C6-60EB7AB20CEE}"/>
                  </a:ext>
                </a:extLst>
              </p:cNvPr>
              <p:cNvSpPr txBox="1">
                <a:spLocks noChangeArrowheads="1"/>
              </p:cNvSpPr>
              <p:nvPr/>
            </p:nvSpPr>
            <p:spPr bwMode="auto">
              <a:xfrm>
                <a:off x="1756" y="203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24001" name="Text Box 449">
                <a:extLst>
                  <a:ext uri="{FF2B5EF4-FFF2-40B4-BE49-F238E27FC236}">
                    <a16:creationId xmlns:a16="http://schemas.microsoft.com/office/drawing/2014/main" id="{8ADB4B3B-D4FA-4C67-8F0B-AF50BD5F826A}"/>
                  </a:ext>
                </a:extLst>
              </p:cNvPr>
              <p:cNvSpPr txBox="1">
                <a:spLocks noChangeArrowheads="1"/>
              </p:cNvSpPr>
              <p:nvPr/>
            </p:nvSpPr>
            <p:spPr bwMode="auto">
              <a:xfrm>
                <a:off x="2381" y="2037"/>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4002" name="Text Box 450">
                <a:extLst>
                  <a:ext uri="{FF2B5EF4-FFF2-40B4-BE49-F238E27FC236}">
                    <a16:creationId xmlns:a16="http://schemas.microsoft.com/office/drawing/2014/main" id="{EE8CD774-A819-4046-9E8A-DCF278D72C53}"/>
                  </a:ext>
                </a:extLst>
              </p:cNvPr>
              <p:cNvSpPr txBox="1">
                <a:spLocks noChangeArrowheads="1"/>
              </p:cNvSpPr>
              <p:nvPr/>
            </p:nvSpPr>
            <p:spPr bwMode="auto">
              <a:xfrm>
                <a:off x="884" y="1992"/>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4003" name="Text Box 451">
                <a:extLst>
                  <a:ext uri="{FF2B5EF4-FFF2-40B4-BE49-F238E27FC236}">
                    <a16:creationId xmlns:a16="http://schemas.microsoft.com/office/drawing/2014/main" id="{A94FBDA5-EE5F-4990-BF23-955222461A7D}"/>
                  </a:ext>
                </a:extLst>
              </p:cNvPr>
              <p:cNvSpPr txBox="1">
                <a:spLocks noChangeArrowheads="1"/>
              </p:cNvSpPr>
              <p:nvPr/>
            </p:nvSpPr>
            <p:spPr bwMode="auto">
              <a:xfrm>
                <a:off x="1368" y="268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24004" name="Text Box 452">
                <a:extLst>
                  <a:ext uri="{FF2B5EF4-FFF2-40B4-BE49-F238E27FC236}">
                    <a16:creationId xmlns:a16="http://schemas.microsoft.com/office/drawing/2014/main" id="{610DBD05-8BF8-4E8C-B459-B04D7869D507}"/>
                  </a:ext>
                </a:extLst>
              </p:cNvPr>
              <p:cNvSpPr txBox="1">
                <a:spLocks noChangeArrowheads="1"/>
              </p:cNvSpPr>
              <p:nvPr/>
            </p:nvSpPr>
            <p:spPr bwMode="auto">
              <a:xfrm>
                <a:off x="2290" y="261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24005" name="Text Box 453">
                <a:extLst>
                  <a:ext uri="{FF2B5EF4-FFF2-40B4-BE49-F238E27FC236}">
                    <a16:creationId xmlns:a16="http://schemas.microsoft.com/office/drawing/2014/main" id="{8624B1B3-8A73-444E-BCA9-F15B4FD0D4C8}"/>
                  </a:ext>
                </a:extLst>
              </p:cNvPr>
              <p:cNvSpPr txBox="1">
                <a:spLocks noChangeArrowheads="1"/>
              </p:cNvSpPr>
              <p:nvPr/>
            </p:nvSpPr>
            <p:spPr bwMode="auto">
              <a:xfrm>
                <a:off x="748" y="26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p>
            </p:txBody>
          </p:sp>
          <p:sp>
            <p:nvSpPr>
              <p:cNvPr id="24006" name="Line 454">
                <a:extLst>
                  <a:ext uri="{FF2B5EF4-FFF2-40B4-BE49-F238E27FC236}">
                    <a16:creationId xmlns:a16="http://schemas.microsoft.com/office/drawing/2014/main" id="{62A8E99B-D849-4BF5-BCC0-5AE6062EFF34}"/>
                  </a:ext>
                </a:extLst>
              </p:cNvPr>
              <p:cNvSpPr>
                <a:spLocks noChangeShapeType="1"/>
              </p:cNvSpPr>
              <p:nvPr/>
            </p:nvSpPr>
            <p:spPr bwMode="auto">
              <a:xfrm>
                <a:off x="880" y="2363"/>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07" name="Oval 455">
                <a:extLst>
                  <a:ext uri="{FF2B5EF4-FFF2-40B4-BE49-F238E27FC236}">
                    <a16:creationId xmlns:a16="http://schemas.microsoft.com/office/drawing/2014/main" id="{C7F0341E-F01F-42B5-AC14-282EE74A56BB}"/>
                  </a:ext>
                </a:extLst>
              </p:cNvPr>
              <p:cNvSpPr>
                <a:spLocks noChangeArrowheads="1"/>
              </p:cNvSpPr>
              <p:nvPr/>
            </p:nvSpPr>
            <p:spPr bwMode="auto">
              <a:xfrm>
                <a:off x="836" y="241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08" name="Arc 456">
                <a:extLst>
                  <a:ext uri="{FF2B5EF4-FFF2-40B4-BE49-F238E27FC236}">
                    <a16:creationId xmlns:a16="http://schemas.microsoft.com/office/drawing/2014/main" id="{06BE2142-C16C-4F2E-9C85-9DD9DF9026BC}"/>
                  </a:ext>
                </a:extLst>
              </p:cNvPr>
              <p:cNvSpPr>
                <a:spLocks/>
              </p:cNvSpPr>
              <p:nvPr/>
            </p:nvSpPr>
            <p:spPr bwMode="auto">
              <a:xfrm rot="10800000" flipV="1">
                <a:off x="1655" y="2241"/>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09" name="Text Box 457">
                <a:extLst>
                  <a:ext uri="{FF2B5EF4-FFF2-40B4-BE49-F238E27FC236}">
                    <a16:creationId xmlns:a16="http://schemas.microsoft.com/office/drawing/2014/main" id="{B88E8D4C-CF0B-4739-8640-C4165040F468}"/>
                  </a:ext>
                </a:extLst>
              </p:cNvPr>
              <p:cNvSpPr txBox="1">
                <a:spLocks noChangeArrowheads="1"/>
              </p:cNvSpPr>
              <p:nvPr/>
            </p:nvSpPr>
            <p:spPr bwMode="auto">
              <a:xfrm>
                <a:off x="748" y="24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010" name="Text Box 458">
                <a:extLst>
                  <a:ext uri="{FF2B5EF4-FFF2-40B4-BE49-F238E27FC236}">
                    <a16:creationId xmlns:a16="http://schemas.microsoft.com/office/drawing/2014/main" id="{AA64C572-D308-4851-9D3A-8D27B08B34DD}"/>
                  </a:ext>
                </a:extLst>
              </p:cNvPr>
              <p:cNvSpPr txBox="1">
                <a:spLocks noChangeArrowheads="1"/>
              </p:cNvSpPr>
              <p:nvPr/>
            </p:nvSpPr>
            <p:spPr bwMode="auto">
              <a:xfrm>
                <a:off x="74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011" name="Arc 459">
                <a:extLst>
                  <a:ext uri="{FF2B5EF4-FFF2-40B4-BE49-F238E27FC236}">
                    <a16:creationId xmlns:a16="http://schemas.microsoft.com/office/drawing/2014/main" id="{30E00E6F-DAD3-487D-B73D-9372FB17A439}"/>
                  </a:ext>
                </a:extLst>
              </p:cNvPr>
              <p:cNvSpPr>
                <a:spLocks/>
              </p:cNvSpPr>
              <p:nvPr/>
            </p:nvSpPr>
            <p:spPr bwMode="auto">
              <a:xfrm rot="-10800000" flipH="1" flipV="1">
                <a:off x="1948" y="2244"/>
                <a:ext cx="195" cy="20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12" name="Oval 460">
                <a:extLst>
                  <a:ext uri="{FF2B5EF4-FFF2-40B4-BE49-F238E27FC236}">
                    <a16:creationId xmlns:a16="http://schemas.microsoft.com/office/drawing/2014/main" id="{DB5AE4D0-4FD4-4D7F-B826-9159A2921FCF}"/>
                  </a:ext>
                </a:extLst>
              </p:cNvPr>
              <p:cNvSpPr>
                <a:spLocks noChangeArrowheads="1"/>
              </p:cNvSpPr>
              <p:nvPr/>
            </p:nvSpPr>
            <p:spPr bwMode="auto">
              <a:xfrm>
                <a:off x="836" y="3473"/>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13" name="Line 461">
                <a:extLst>
                  <a:ext uri="{FF2B5EF4-FFF2-40B4-BE49-F238E27FC236}">
                    <a16:creationId xmlns:a16="http://schemas.microsoft.com/office/drawing/2014/main" id="{2DF35595-3C0F-4CE5-8C93-0D07E2FBB8F6}"/>
                  </a:ext>
                </a:extLst>
              </p:cNvPr>
              <p:cNvSpPr>
                <a:spLocks noChangeShapeType="1"/>
              </p:cNvSpPr>
              <p:nvPr/>
            </p:nvSpPr>
            <p:spPr bwMode="auto">
              <a:xfrm>
                <a:off x="884" y="2432"/>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14" name="Line 462">
                <a:extLst>
                  <a:ext uri="{FF2B5EF4-FFF2-40B4-BE49-F238E27FC236}">
                    <a16:creationId xmlns:a16="http://schemas.microsoft.com/office/drawing/2014/main" id="{8C206FDE-BF84-41C5-8B84-44A7F529FDC0}"/>
                  </a:ext>
                </a:extLst>
              </p:cNvPr>
              <p:cNvSpPr>
                <a:spLocks noChangeShapeType="1"/>
              </p:cNvSpPr>
              <p:nvPr/>
            </p:nvSpPr>
            <p:spPr bwMode="auto">
              <a:xfrm flipV="1">
                <a:off x="884" y="3475"/>
                <a:ext cx="1905" cy="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15" name="Line 463">
                <a:extLst>
                  <a:ext uri="{FF2B5EF4-FFF2-40B4-BE49-F238E27FC236}">
                    <a16:creationId xmlns:a16="http://schemas.microsoft.com/office/drawing/2014/main" id="{085CC331-EDE4-4D3F-A83A-AC886B6B8717}"/>
                  </a:ext>
                </a:extLst>
              </p:cNvPr>
              <p:cNvSpPr>
                <a:spLocks noChangeShapeType="1"/>
              </p:cNvSpPr>
              <p:nvPr/>
            </p:nvSpPr>
            <p:spPr bwMode="auto">
              <a:xfrm>
                <a:off x="2154" y="2432"/>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16" name="Oval 464">
                <a:extLst>
                  <a:ext uri="{FF2B5EF4-FFF2-40B4-BE49-F238E27FC236}">
                    <a16:creationId xmlns:a16="http://schemas.microsoft.com/office/drawing/2014/main" id="{C9D9013B-2899-4DF2-8385-351E7586AF50}"/>
                  </a:ext>
                </a:extLst>
              </p:cNvPr>
              <p:cNvSpPr>
                <a:spLocks noChangeArrowheads="1"/>
              </p:cNvSpPr>
              <p:nvPr/>
            </p:nvSpPr>
            <p:spPr bwMode="auto">
              <a:xfrm>
                <a:off x="2743" y="2429"/>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17" name="Line 465">
                <a:extLst>
                  <a:ext uri="{FF2B5EF4-FFF2-40B4-BE49-F238E27FC236}">
                    <a16:creationId xmlns:a16="http://schemas.microsoft.com/office/drawing/2014/main" id="{CD6000DE-3607-4718-A0D6-F0A4B1DEB629}"/>
                  </a:ext>
                </a:extLst>
              </p:cNvPr>
              <p:cNvSpPr>
                <a:spLocks noChangeShapeType="1"/>
              </p:cNvSpPr>
              <p:nvPr/>
            </p:nvSpPr>
            <p:spPr bwMode="auto">
              <a:xfrm>
                <a:off x="1655" y="3294"/>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18" name="Oval 466">
                <a:extLst>
                  <a:ext uri="{FF2B5EF4-FFF2-40B4-BE49-F238E27FC236}">
                    <a16:creationId xmlns:a16="http://schemas.microsoft.com/office/drawing/2014/main" id="{6BC2867B-83FD-4F46-8B5D-FD5DFAC15781}"/>
                  </a:ext>
                </a:extLst>
              </p:cNvPr>
              <p:cNvSpPr>
                <a:spLocks noChangeArrowheads="1"/>
              </p:cNvSpPr>
              <p:nvPr/>
            </p:nvSpPr>
            <p:spPr bwMode="auto">
              <a:xfrm>
                <a:off x="2789" y="3437"/>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19" name="Text Box 467">
                <a:extLst>
                  <a:ext uri="{FF2B5EF4-FFF2-40B4-BE49-F238E27FC236}">
                    <a16:creationId xmlns:a16="http://schemas.microsoft.com/office/drawing/2014/main" id="{4410DDA6-B357-48E1-B33A-BAF1F4DF0ECF}"/>
                  </a:ext>
                </a:extLst>
              </p:cNvPr>
              <p:cNvSpPr txBox="1">
                <a:spLocks noChangeArrowheads="1"/>
              </p:cNvSpPr>
              <p:nvPr/>
            </p:nvSpPr>
            <p:spPr bwMode="auto">
              <a:xfrm>
                <a:off x="2608" y="276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24020" name="Text Box 468">
                <a:extLst>
                  <a:ext uri="{FF2B5EF4-FFF2-40B4-BE49-F238E27FC236}">
                    <a16:creationId xmlns:a16="http://schemas.microsoft.com/office/drawing/2014/main" id="{DDC58706-9034-4B55-86C7-4F33001E119C}"/>
                  </a:ext>
                </a:extLst>
              </p:cNvPr>
              <p:cNvSpPr txBox="1">
                <a:spLocks noChangeArrowheads="1"/>
              </p:cNvSpPr>
              <p:nvPr/>
            </p:nvSpPr>
            <p:spPr bwMode="auto">
              <a:xfrm>
                <a:off x="2607"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021" name="Text Box 469">
                <a:extLst>
                  <a:ext uri="{FF2B5EF4-FFF2-40B4-BE49-F238E27FC236}">
                    <a16:creationId xmlns:a16="http://schemas.microsoft.com/office/drawing/2014/main" id="{AED15F76-AA1C-4EEC-ADCB-E82C51A13FA2}"/>
                  </a:ext>
                </a:extLst>
              </p:cNvPr>
              <p:cNvSpPr txBox="1">
                <a:spLocks noChangeArrowheads="1"/>
              </p:cNvSpPr>
              <p:nvPr/>
            </p:nvSpPr>
            <p:spPr bwMode="auto">
              <a:xfrm>
                <a:off x="2653"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24022" name="Line 470">
                <a:extLst>
                  <a:ext uri="{FF2B5EF4-FFF2-40B4-BE49-F238E27FC236}">
                    <a16:creationId xmlns:a16="http://schemas.microsoft.com/office/drawing/2014/main" id="{9AA62CDE-050B-4FDB-9379-00C072B85B68}"/>
                  </a:ext>
                </a:extLst>
              </p:cNvPr>
              <p:cNvSpPr>
                <a:spLocks noChangeShapeType="1"/>
              </p:cNvSpPr>
              <p:nvPr/>
            </p:nvSpPr>
            <p:spPr bwMode="auto">
              <a:xfrm>
                <a:off x="2290" y="2386"/>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23" name="Line 471">
                <a:extLst>
                  <a:ext uri="{FF2B5EF4-FFF2-40B4-BE49-F238E27FC236}">
                    <a16:creationId xmlns:a16="http://schemas.microsoft.com/office/drawing/2014/main" id="{E8FC72A5-6699-4F51-9636-699C2717095D}"/>
                  </a:ext>
                </a:extLst>
              </p:cNvPr>
              <p:cNvSpPr>
                <a:spLocks noChangeShapeType="1"/>
              </p:cNvSpPr>
              <p:nvPr/>
            </p:nvSpPr>
            <p:spPr bwMode="auto">
              <a:xfrm>
                <a:off x="2154" y="3022"/>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024" name="Group 472">
                <a:extLst>
                  <a:ext uri="{FF2B5EF4-FFF2-40B4-BE49-F238E27FC236}">
                    <a16:creationId xmlns:a16="http://schemas.microsoft.com/office/drawing/2014/main" id="{598D7D72-5988-4738-AE71-02192A0322C6}"/>
                  </a:ext>
                </a:extLst>
              </p:cNvPr>
              <p:cNvGrpSpPr>
                <a:grpSpLocks/>
              </p:cNvGrpSpPr>
              <p:nvPr/>
            </p:nvGrpSpPr>
            <p:grpSpPr bwMode="auto">
              <a:xfrm>
                <a:off x="2154" y="2659"/>
                <a:ext cx="91" cy="363"/>
                <a:chOff x="2744" y="2931"/>
                <a:chExt cx="57" cy="283"/>
              </a:xfrm>
            </p:grpSpPr>
            <p:sp>
              <p:nvSpPr>
                <p:cNvPr id="24025" name="Arc 473">
                  <a:extLst>
                    <a:ext uri="{FF2B5EF4-FFF2-40B4-BE49-F238E27FC236}">
                      <a16:creationId xmlns:a16="http://schemas.microsoft.com/office/drawing/2014/main" id="{29E21937-98FC-4424-827B-FBDE9E5C82C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26" name="Arc 474">
                  <a:extLst>
                    <a:ext uri="{FF2B5EF4-FFF2-40B4-BE49-F238E27FC236}">
                      <a16:creationId xmlns:a16="http://schemas.microsoft.com/office/drawing/2014/main" id="{E190FF2E-5D26-417F-B85A-1EE3A70FD42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27" name="Arc 475">
                  <a:extLst>
                    <a:ext uri="{FF2B5EF4-FFF2-40B4-BE49-F238E27FC236}">
                      <a16:creationId xmlns:a16="http://schemas.microsoft.com/office/drawing/2014/main" id="{9D14A4BD-843A-4796-87CF-F43C048545C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28" name="Group 476">
                <a:extLst>
                  <a:ext uri="{FF2B5EF4-FFF2-40B4-BE49-F238E27FC236}">
                    <a16:creationId xmlns:a16="http://schemas.microsoft.com/office/drawing/2014/main" id="{9668D9EE-3741-461C-BA8A-8801865E4084}"/>
                  </a:ext>
                </a:extLst>
              </p:cNvPr>
              <p:cNvGrpSpPr>
                <a:grpSpLocks/>
              </p:cNvGrpSpPr>
              <p:nvPr/>
            </p:nvGrpSpPr>
            <p:grpSpPr bwMode="auto">
              <a:xfrm>
                <a:off x="1655" y="2659"/>
                <a:ext cx="91" cy="363"/>
                <a:chOff x="2744" y="2931"/>
                <a:chExt cx="57" cy="283"/>
              </a:xfrm>
            </p:grpSpPr>
            <p:sp>
              <p:nvSpPr>
                <p:cNvPr id="24029" name="Arc 477">
                  <a:extLst>
                    <a:ext uri="{FF2B5EF4-FFF2-40B4-BE49-F238E27FC236}">
                      <a16:creationId xmlns:a16="http://schemas.microsoft.com/office/drawing/2014/main" id="{A5246919-E05E-48AC-B1F8-108A125297E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30" name="Arc 478">
                  <a:extLst>
                    <a:ext uri="{FF2B5EF4-FFF2-40B4-BE49-F238E27FC236}">
                      <a16:creationId xmlns:a16="http://schemas.microsoft.com/office/drawing/2014/main" id="{BD4DE345-ECB5-4E5B-A1B3-10129E2AC2C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31" name="Arc 479">
                  <a:extLst>
                    <a:ext uri="{FF2B5EF4-FFF2-40B4-BE49-F238E27FC236}">
                      <a16:creationId xmlns:a16="http://schemas.microsoft.com/office/drawing/2014/main" id="{10A4AE9D-E063-4600-951F-CA9D6D1B4E0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032" name="Line 480">
                <a:extLst>
                  <a:ext uri="{FF2B5EF4-FFF2-40B4-BE49-F238E27FC236}">
                    <a16:creationId xmlns:a16="http://schemas.microsoft.com/office/drawing/2014/main" id="{E54B8B45-E773-4678-A9E4-0BDD562BE646}"/>
                  </a:ext>
                </a:extLst>
              </p:cNvPr>
              <p:cNvSpPr>
                <a:spLocks noChangeShapeType="1"/>
              </p:cNvSpPr>
              <p:nvPr/>
            </p:nvSpPr>
            <p:spPr bwMode="auto">
              <a:xfrm>
                <a:off x="1882" y="3294"/>
                <a:ext cx="0" cy="18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4062" name="Group 510">
            <a:extLst>
              <a:ext uri="{FF2B5EF4-FFF2-40B4-BE49-F238E27FC236}">
                <a16:creationId xmlns:a16="http://schemas.microsoft.com/office/drawing/2014/main" id="{B4489170-188A-4895-9370-2E803A57EF33}"/>
              </a:ext>
            </a:extLst>
          </p:cNvPr>
          <p:cNvGrpSpPr>
            <a:grpSpLocks/>
          </p:cNvGrpSpPr>
          <p:nvPr/>
        </p:nvGrpSpPr>
        <p:grpSpPr bwMode="auto">
          <a:xfrm>
            <a:off x="6588125" y="6446838"/>
            <a:ext cx="792163" cy="366712"/>
            <a:chOff x="4649" y="4020"/>
            <a:chExt cx="499" cy="231"/>
          </a:xfrm>
        </p:grpSpPr>
        <p:pic>
          <p:nvPicPr>
            <p:cNvPr id="24063" name="Picture 511" descr="78900">
              <a:extLst>
                <a:ext uri="{FF2B5EF4-FFF2-40B4-BE49-F238E27FC236}">
                  <a16:creationId xmlns:a16="http://schemas.microsoft.com/office/drawing/2014/main" id="{E9CCD2F0-EBA2-4469-9D84-99F5BC202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24064" name="Text Box 512">
              <a:hlinkClick r:id="" action="ppaction://hlinkshowjump?jump=firstslide"/>
              <a:extLst>
                <a:ext uri="{FF2B5EF4-FFF2-40B4-BE49-F238E27FC236}">
                  <a16:creationId xmlns:a16="http://schemas.microsoft.com/office/drawing/2014/main" id="{DE614631-6878-4E2B-94B7-4DF45328CEF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3" name="文本框 2">
            <a:extLst>
              <a:ext uri="{FF2B5EF4-FFF2-40B4-BE49-F238E27FC236}">
                <a16:creationId xmlns:a16="http://schemas.microsoft.com/office/drawing/2014/main" id="{45B69A5A-3F1E-4977-94B1-E8EBFA662E4A}"/>
              </a:ext>
            </a:extLst>
          </p:cNvPr>
          <p:cNvSpPr txBox="1"/>
          <p:nvPr/>
        </p:nvSpPr>
        <p:spPr>
          <a:xfrm>
            <a:off x="240657" y="354091"/>
            <a:ext cx="4651373" cy="523220"/>
          </a:xfrm>
          <a:prstGeom prst="rect">
            <a:avLst/>
          </a:prstGeom>
          <a:noFill/>
        </p:spPr>
        <p:txBody>
          <a:bodyPr wrap="square" rtlCol="0">
            <a:spAutoFit/>
          </a:bodyPr>
          <a:lstStyle/>
          <a:p>
            <a:r>
              <a:rPr lang="zh-CN" altLang="en-US" dirty="0"/>
              <a:t>时域模型变换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7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39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399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3873"/>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4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a:extLst>
              <a:ext uri="{FF2B5EF4-FFF2-40B4-BE49-F238E27FC236}">
                <a16:creationId xmlns:a16="http://schemas.microsoft.com/office/drawing/2014/main" id="{A92B261B-67D8-4D30-B6C7-1C9FBDBAAAE2}"/>
              </a:ext>
            </a:extLst>
          </p:cNvPr>
          <p:cNvSpPr txBox="1">
            <a:spLocks noChangeArrowheads="1"/>
          </p:cNvSpPr>
          <p:nvPr/>
        </p:nvSpPr>
        <p:spPr bwMode="auto">
          <a:xfrm>
            <a:off x="250825" y="404813"/>
            <a:ext cx="649288"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p>
        </p:txBody>
      </p:sp>
      <p:graphicFrame>
        <p:nvGraphicFramePr>
          <p:cNvPr id="19461" name="Object 5">
            <a:extLst>
              <a:ext uri="{FF2B5EF4-FFF2-40B4-BE49-F238E27FC236}">
                <a16:creationId xmlns:a16="http://schemas.microsoft.com/office/drawing/2014/main" id="{B7E7CBFB-F851-4A2E-8A2D-6F10F4EB7A7D}"/>
              </a:ext>
            </a:extLst>
          </p:cNvPr>
          <p:cNvGraphicFramePr>
            <a:graphicFrameLocks noChangeAspect="1"/>
          </p:cNvGraphicFramePr>
          <p:nvPr/>
        </p:nvGraphicFramePr>
        <p:xfrm>
          <a:off x="1116013" y="476250"/>
          <a:ext cx="2498725" cy="525463"/>
        </p:xfrm>
        <a:graphic>
          <a:graphicData uri="http://schemas.openxmlformats.org/presentationml/2006/ole">
            <mc:AlternateContent xmlns:mc="http://schemas.openxmlformats.org/markup-compatibility/2006">
              <mc:Choice xmlns:v="urn:schemas-microsoft-com:vml" Requires="v">
                <p:oleObj spid="_x0000_s25602" name="公式" r:id="rId3" imgW="1206360" imgH="253800" progId="Equation.3">
                  <p:embed/>
                </p:oleObj>
              </mc:Choice>
              <mc:Fallback>
                <p:oleObj name="公式" r:id="rId3" imgW="1206360" imgH="253800" progId="Equation.3">
                  <p:embed/>
                  <p:pic>
                    <p:nvPicPr>
                      <p:cNvPr id="19461" name="Object 5">
                        <a:extLst>
                          <a:ext uri="{FF2B5EF4-FFF2-40B4-BE49-F238E27FC236}">
                            <a16:creationId xmlns:a16="http://schemas.microsoft.com/office/drawing/2014/main" id="{B7E7CBFB-F851-4A2E-8A2D-6F10F4EB7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6250"/>
                        <a:ext cx="249872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33" name="Text Box 177">
            <a:extLst>
              <a:ext uri="{FF2B5EF4-FFF2-40B4-BE49-F238E27FC236}">
                <a16:creationId xmlns:a16="http://schemas.microsoft.com/office/drawing/2014/main" id="{D6B2673D-C62B-47F6-A54C-E86204B738CB}"/>
              </a:ext>
            </a:extLst>
          </p:cNvPr>
          <p:cNvSpPr txBox="1">
            <a:spLocks noChangeArrowheads="1"/>
          </p:cNvSpPr>
          <p:nvPr/>
        </p:nvSpPr>
        <p:spPr bwMode="auto">
          <a:xfrm>
            <a:off x="684213" y="5157788"/>
            <a:ext cx="1368425" cy="547687"/>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ab</a:t>
            </a:r>
            <a:r>
              <a:rPr lang="en-US" altLang="zh-CN">
                <a:solidFill>
                  <a:schemeClr val="bg1"/>
                </a:solidFill>
                <a:ea typeface="仿宋_GB2312" pitchFamily="49" charset="-122"/>
              </a:rPr>
              <a:t>=5H</a:t>
            </a:r>
          </a:p>
        </p:txBody>
      </p:sp>
      <p:sp>
        <p:nvSpPr>
          <p:cNvPr id="19695" name="Text Box 239">
            <a:extLst>
              <a:ext uri="{FF2B5EF4-FFF2-40B4-BE49-F238E27FC236}">
                <a16:creationId xmlns:a16="http://schemas.microsoft.com/office/drawing/2014/main" id="{C87CAA76-5642-4E3E-B72C-3227B7D6323D}"/>
              </a:ext>
            </a:extLst>
          </p:cNvPr>
          <p:cNvSpPr txBox="1">
            <a:spLocks noChangeArrowheads="1"/>
          </p:cNvSpPr>
          <p:nvPr/>
        </p:nvSpPr>
        <p:spPr bwMode="auto">
          <a:xfrm>
            <a:off x="4643438" y="4797425"/>
            <a:ext cx="1368425" cy="547688"/>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ab</a:t>
            </a:r>
            <a:r>
              <a:rPr lang="en-US" altLang="zh-CN">
                <a:solidFill>
                  <a:schemeClr val="bg1"/>
                </a:solidFill>
                <a:ea typeface="仿宋_GB2312" pitchFamily="49" charset="-122"/>
              </a:rPr>
              <a:t>=6H</a:t>
            </a:r>
          </a:p>
        </p:txBody>
      </p:sp>
      <p:sp>
        <p:nvSpPr>
          <p:cNvPr id="19698" name="Text Box 242">
            <a:extLst>
              <a:ext uri="{FF2B5EF4-FFF2-40B4-BE49-F238E27FC236}">
                <a16:creationId xmlns:a16="http://schemas.microsoft.com/office/drawing/2014/main" id="{FD98C4D8-6DBB-40D6-AC9F-9589C2759251}"/>
              </a:ext>
            </a:extLst>
          </p:cNvPr>
          <p:cNvSpPr txBox="1">
            <a:spLocks noChangeArrowheads="1"/>
          </p:cNvSpPr>
          <p:nvPr/>
        </p:nvSpPr>
        <p:spPr bwMode="auto">
          <a:xfrm>
            <a:off x="179388" y="3860800"/>
            <a:ext cx="609600" cy="519113"/>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p>
        </p:txBody>
      </p:sp>
      <p:sp>
        <p:nvSpPr>
          <p:cNvPr id="19699" name="Line 243">
            <a:extLst>
              <a:ext uri="{FF2B5EF4-FFF2-40B4-BE49-F238E27FC236}">
                <a16:creationId xmlns:a16="http://schemas.microsoft.com/office/drawing/2014/main" id="{3AE63A36-DC2B-4CCF-8E71-BEF646D8B9D6}"/>
              </a:ext>
            </a:extLst>
          </p:cNvPr>
          <p:cNvSpPr>
            <a:spLocks noChangeShapeType="1"/>
          </p:cNvSpPr>
          <p:nvPr/>
        </p:nvSpPr>
        <p:spPr bwMode="auto">
          <a:xfrm>
            <a:off x="3851275" y="3429000"/>
            <a:ext cx="0" cy="574675"/>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0" name="Line 244">
            <a:extLst>
              <a:ext uri="{FF2B5EF4-FFF2-40B4-BE49-F238E27FC236}">
                <a16:creationId xmlns:a16="http://schemas.microsoft.com/office/drawing/2014/main" id="{85566AB0-5A91-45E7-B8C9-30D4F0FD0614}"/>
              </a:ext>
            </a:extLst>
          </p:cNvPr>
          <p:cNvSpPr>
            <a:spLocks noChangeShapeType="1"/>
          </p:cNvSpPr>
          <p:nvPr/>
        </p:nvSpPr>
        <p:spPr bwMode="auto">
          <a:xfrm>
            <a:off x="7812088" y="3500438"/>
            <a:ext cx="0" cy="574675"/>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705" name="Group 249">
            <a:extLst>
              <a:ext uri="{FF2B5EF4-FFF2-40B4-BE49-F238E27FC236}">
                <a16:creationId xmlns:a16="http://schemas.microsoft.com/office/drawing/2014/main" id="{12004A8A-B78C-4190-8A3E-5A6067803F59}"/>
              </a:ext>
            </a:extLst>
          </p:cNvPr>
          <p:cNvGrpSpPr>
            <a:grpSpLocks/>
          </p:cNvGrpSpPr>
          <p:nvPr/>
        </p:nvGrpSpPr>
        <p:grpSpPr bwMode="auto">
          <a:xfrm>
            <a:off x="8316913" y="6446838"/>
            <a:ext cx="792162" cy="366712"/>
            <a:chOff x="5193" y="4020"/>
            <a:chExt cx="499" cy="231"/>
          </a:xfrm>
        </p:grpSpPr>
        <p:pic>
          <p:nvPicPr>
            <p:cNvPr id="19706" name="Picture 250" descr="78900">
              <a:extLst>
                <a:ext uri="{FF2B5EF4-FFF2-40B4-BE49-F238E27FC236}">
                  <a16:creationId xmlns:a16="http://schemas.microsoft.com/office/drawing/2014/main" id="{6491FEC3-4397-4733-B199-2880E8E3B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9707" name="Text Box 251">
              <a:hlinkClick r:id="" action="ppaction://hlinkshowjump?jump=nextslide"/>
              <a:extLst>
                <a:ext uri="{FF2B5EF4-FFF2-40B4-BE49-F238E27FC236}">
                  <a16:creationId xmlns:a16="http://schemas.microsoft.com/office/drawing/2014/main" id="{22A0AF40-8EA1-4694-A411-ECC405993DD3}"/>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9708" name="Group 252">
            <a:extLst>
              <a:ext uri="{FF2B5EF4-FFF2-40B4-BE49-F238E27FC236}">
                <a16:creationId xmlns:a16="http://schemas.microsoft.com/office/drawing/2014/main" id="{44DD50CE-63C9-4F25-955C-C92A72592B90}"/>
              </a:ext>
            </a:extLst>
          </p:cNvPr>
          <p:cNvGrpSpPr>
            <a:grpSpLocks/>
          </p:cNvGrpSpPr>
          <p:nvPr/>
        </p:nvGrpSpPr>
        <p:grpSpPr bwMode="auto">
          <a:xfrm>
            <a:off x="7453313" y="6446838"/>
            <a:ext cx="792162" cy="366712"/>
            <a:chOff x="4649" y="4020"/>
            <a:chExt cx="499" cy="231"/>
          </a:xfrm>
        </p:grpSpPr>
        <p:pic>
          <p:nvPicPr>
            <p:cNvPr id="19709" name="Picture 253" descr="78900">
              <a:extLst>
                <a:ext uri="{FF2B5EF4-FFF2-40B4-BE49-F238E27FC236}">
                  <a16:creationId xmlns:a16="http://schemas.microsoft.com/office/drawing/2014/main" id="{8338364F-7068-487E-869C-69289CDFD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9710" name="Text Box 254">
              <a:hlinkClick r:id="" action="ppaction://hlinkshowjump?jump=previousslide"/>
              <a:extLst>
                <a:ext uri="{FF2B5EF4-FFF2-40B4-BE49-F238E27FC236}">
                  <a16:creationId xmlns:a16="http://schemas.microsoft.com/office/drawing/2014/main" id="{3D864269-9524-41D2-B1AE-CF503F553C8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9898" name="Group 442">
            <a:extLst>
              <a:ext uri="{FF2B5EF4-FFF2-40B4-BE49-F238E27FC236}">
                <a16:creationId xmlns:a16="http://schemas.microsoft.com/office/drawing/2014/main" id="{ADF5CF2E-07C6-4490-8AF6-F51AEA4D0783}"/>
              </a:ext>
            </a:extLst>
          </p:cNvPr>
          <p:cNvGrpSpPr>
            <a:grpSpLocks/>
          </p:cNvGrpSpPr>
          <p:nvPr/>
        </p:nvGrpSpPr>
        <p:grpSpPr bwMode="auto">
          <a:xfrm>
            <a:off x="900113" y="836613"/>
            <a:ext cx="3138487" cy="3025775"/>
            <a:chOff x="567" y="527"/>
            <a:chExt cx="1977" cy="1906"/>
          </a:xfrm>
        </p:grpSpPr>
        <p:sp>
          <p:nvSpPr>
            <p:cNvPr id="19724" name="Line 268">
              <a:extLst>
                <a:ext uri="{FF2B5EF4-FFF2-40B4-BE49-F238E27FC236}">
                  <a16:creationId xmlns:a16="http://schemas.microsoft.com/office/drawing/2014/main" id="{FDEB8375-FFE4-4D63-BD09-C5B4FD9FA677}"/>
                </a:ext>
              </a:extLst>
            </p:cNvPr>
            <p:cNvSpPr>
              <a:spLocks noChangeShapeType="1"/>
            </p:cNvSpPr>
            <p:nvPr/>
          </p:nvSpPr>
          <p:spPr bwMode="auto">
            <a:xfrm>
              <a:off x="740" y="890"/>
              <a:ext cx="280"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25" name="Text Box 269">
              <a:extLst>
                <a:ext uri="{FF2B5EF4-FFF2-40B4-BE49-F238E27FC236}">
                  <a16:creationId xmlns:a16="http://schemas.microsoft.com/office/drawing/2014/main" id="{AF6ABAF7-A219-49ED-8126-750A7C0095DC}"/>
                </a:ext>
              </a:extLst>
            </p:cNvPr>
            <p:cNvSpPr txBox="1">
              <a:spLocks noChangeArrowheads="1"/>
            </p:cNvSpPr>
            <p:nvPr/>
          </p:nvSpPr>
          <p:spPr bwMode="auto">
            <a:xfrm>
              <a:off x="1609" y="527"/>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3H</a:t>
              </a:r>
            </a:p>
          </p:txBody>
        </p:sp>
        <p:sp>
          <p:nvSpPr>
            <p:cNvPr id="19726" name="Text Box 270">
              <a:extLst>
                <a:ext uri="{FF2B5EF4-FFF2-40B4-BE49-F238E27FC236}">
                  <a16:creationId xmlns:a16="http://schemas.microsoft.com/office/drawing/2014/main" id="{89CAA27D-58D1-485A-AAC9-2F75AD034FAB}"/>
                </a:ext>
              </a:extLst>
            </p:cNvPr>
            <p:cNvSpPr txBox="1">
              <a:spLocks noChangeArrowheads="1"/>
            </p:cNvSpPr>
            <p:nvPr/>
          </p:nvSpPr>
          <p:spPr bwMode="auto">
            <a:xfrm>
              <a:off x="2154" y="1163"/>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6H</a:t>
              </a:r>
            </a:p>
          </p:txBody>
        </p:sp>
        <p:sp>
          <p:nvSpPr>
            <p:cNvPr id="19727" name="Line 271">
              <a:extLst>
                <a:ext uri="{FF2B5EF4-FFF2-40B4-BE49-F238E27FC236}">
                  <a16:creationId xmlns:a16="http://schemas.microsoft.com/office/drawing/2014/main" id="{B3F78E60-BE22-4444-9A21-D9196A5640F8}"/>
                </a:ext>
              </a:extLst>
            </p:cNvPr>
            <p:cNvSpPr>
              <a:spLocks noChangeShapeType="1"/>
            </p:cNvSpPr>
            <p:nvPr/>
          </p:nvSpPr>
          <p:spPr bwMode="auto">
            <a:xfrm>
              <a:off x="1746" y="1798"/>
              <a:ext cx="7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28" name="Line 272">
              <a:extLst>
                <a:ext uri="{FF2B5EF4-FFF2-40B4-BE49-F238E27FC236}">
                  <a16:creationId xmlns:a16="http://schemas.microsoft.com/office/drawing/2014/main" id="{1B6CD0B0-1F6C-44FF-8C62-4622FE3A6B3A}"/>
                </a:ext>
              </a:extLst>
            </p:cNvPr>
            <p:cNvSpPr>
              <a:spLocks noChangeShapeType="1"/>
            </p:cNvSpPr>
            <p:nvPr/>
          </p:nvSpPr>
          <p:spPr bwMode="auto">
            <a:xfrm>
              <a:off x="1746" y="890"/>
              <a:ext cx="0" cy="27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29" name="Line 273">
              <a:extLst>
                <a:ext uri="{FF2B5EF4-FFF2-40B4-BE49-F238E27FC236}">
                  <a16:creationId xmlns:a16="http://schemas.microsoft.com/office/drawing/2014/main" id="{DC614D29-732E-4449-8DDE-94F679757B60}"/>
                </a:ext>
              </a:extLst>
            </p:cNvPr>
            <p:cNvSpPr>
              <a:spLocks noChangeShapeType="1"/>
            </p:cNvSpPr>
            <p:nvPr/>
          </p:nvSpPr>
          <p:spPr bwMode="auto">
            <a:xfrm>
              <a:off x="2107" y="891"/>
              <a:ext cx="2"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0" name="Line 274">
              <a:extLst>
                <a:ext uri="{FF2B5EF4-FFF2-40B4-BE49-F238E27FC236}">
                  <a16:creationId xmlns:a16="http://schemas.microsoft.com/office/drawing/2014/main" id="{563F8C0D-CD98-4FDD-B139-01CBCB41B251}"/>
                </a:ext>
              </a:extLst>
            </p:cNvPr>
            <p:cNvSpPr>
              <a:spLocks noChangeShapeType="1"/>
            </p:cNvSpPr>
            <p:nvPr/>
          </p:nvSpPr>
          <p:spPr bwMode="auto">
            <a:xfrm>
              <a:off x="1746" y="1525"/>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1" name="Line 275">
              <a:extLst>
                <a:ext uri="{FF2B5EF4-FFF2-40B4-BE49-F238E27FC236}">
                  <a16:creationId xmlns:a16="http://schemas.microsoft.com/office/drawing/2014/main" id="{6E76833F-09F8-4393-81DD-514BE113457B}"/>
                </a:ext>
              </a:extLst>
            </p:cNvPr>
            <p:cNvSpPr>
              <a:spLocks noChangeShapeType="1"/>
            </p:cNvSpPr>
            <p:nvPr/>
          </p:nvSpPr>
          <p:spPr bwMode="auto">
            <a:xfrm>
              <a:off x="2109" y="1480"/>
              <a:ext cx="0" cy="3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2" name="Line 276">
              <a:extLst>
                <a:ext uri="{FF2B5EF4-FFF2-40B4-BE49-F238E27FC236}">
                  <a16:creationId xmlns:a16="http://schemas.microsoft.com/office/drawing/2014/main" id="{6C757241-4D84-4CEC-86AB-E9E57947FAA8}"/>
                </a:ext>
              </a:extLst>
            </p:cNvPr>
            <p:cNvSpPr>
              <a:spLocks noChangeShapeType="1"/>
            </p:cNvSpPr>
            <p:nvPr/>
          </p:nvSpPr>
          <p:spPr bwMode="auto">
            <a:xfrm>
              <a:off x="703" y="2432"/>
              <a:ext cx="1487" cy="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3" name="Line 277">
              <a:extLst>
                <a:ext uri="{FF2B5EF4-FFF2-40B4-BE49-F238E27FC236}">
                  <a16:creationId xmlns:a16="http://schemas.microsoft.com/office/drawing/2014/main" id="{7C50F08E-5D71-412B-9F70-42DD685FFF6E}"/>
                </a:ext>
              </a:extLst>
            </p:cNvPr>
            <p:cNvSpPr>
              <a:spLocks noChangeShapeType="1"/>
            </p:cNvSpPr>
            <p:nvPr/>
          </p:nvSpPr>
          <p:spPr bwMode="auto">
            <a:xfrm>
              <a:off x="1420" y="890"/>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4" name="Oval 278">
              <a:extLst>
                <a:ext uri="{FF2B5EF4-FFF2-40B4-BE49-F238E27FC236}">
                  <a16:creationId xmlns:a16="http://schemas.microsoft.com/office/drawing/2014/main" id="{E2F9D4EC-51DE-4AAC-8D6A-7FB9C79775CD}"/>
                </a:ext>
              </a:extLst>
            </p:cNvPr>
            <p:cNvSpPr>
              <a:spLocks noChangeArrowheads="1"/>
            </p:cNvSpPr>
            <p:nvPr/>
          </p:nvSpPr>
          <p:spPr bwMode="auto">
            <a:xfrm>
              <a:off x="1609" y="1207"/>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35" name="Line 279">
              <a:extLst>
                <a:ext uri="{FF2B5EF4-FFF2-40B4-BE49-F238E27FC236}">
                  <a16:creationId xmlns:a16="http://schemas.microsoft.com/office/drawing/2014/main" id="{8BDDD0C4-A68D-43D5-A241-8D4C0426FCB9}"/>
                </a:ext>
              </a:extLst>
            </p:cNvPr>
            <p:cNvSpPr>
              <a:spLocks noChangeShapeType="1"/>
            </p:cNvSpPr>
            <p:nvPr/>
          </p:nvSpPr>
          <p:spPr bwMode="auto">
            <a:xfrm>
              <a:off x="2191" y="1798"/>
              <a:ext cx="0" cy="136"/>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6" name="Line 280">
              <a:extLst>
                <a:ext uri="{FF2B5EF4-FFF2-40B4-BE49-F238E27FC236}">
                  <a16:creationId xmlns:a16="http://schemas.microsoft.com/office/drawing/2014/main" id="{927B5655-C971-4D6A-83AF-DC64C2915054}"/>
                </a:ext>
              </a:extLst>
            </p:cNvPr>
            <p:cNvSpPr>
              <a:spLocks noChangeShapeType="1"/>
            </p:cNvSpPr>
            <p:nvPr/>
          </p:nvSpPr>
          <p:spPr bwMode="auto">
            <a:xfrm>
              <a:off x="2108" y="890"/>
              <a:ext cx="40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7" name="Line 281">
              <a:extLst>
                <a:ext uri="{FF2B5EF4-FFF2-40B4-BE49-F238E27FC236}">
                  <a16:creationId xmlns:a16="http://schemas.microsoft.com/office/drawing/2014/main" id="{8CB792D0-430F-4C03-AD90-19DDF510B294}"/>
                </a:ext>
              </a:extLst>
            </p:cNvPr>
            <p:cNvSpPr>
              <a:spLocks noChangeShapeType="1"/>
            </p:cNvSpPr>
            <p:nvPr/>
          </p:nvSpPr>
          <p:spPr bwMode="auto">
            <a:xfrm>
              <a:off x="2517" y="890"/>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38" name="Oval 282">
              <a:extLst>
                <a:ext uri="{FF2B5EF4-FFF2-40B4-BE49-F238E27FC236}">
                  <a16:creationId xmlns:a16="http://schemas.microsoft.com/office/drawing/2014/main" id="{B7B48D0A-3F93-495C-B939-A334B2FAF5B6}"/>
                </a:ext>
              </a:extLst>
            </p:cNvPr>
            <p:cNvSpPr>
              <a:spLocks noChangeArrowheads="1"/>
            </p:cNvSpPr>
            <p:nvPr/>
          </p:nvSpPr>
          <p:spPr bwMode="auto">
            <a:xfrm>
              <a:off x="2017" y="1479"/>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39" name="Text Box 283">
              <a:extLst>
                <a:ext uri="{FF2B5EF4-FFF2-40B4-BE49-F238E27FC236}">
                  <a16:creationId xmlns:a16="http://schemas.microsoft.com/office/drawing/2014/main" id="{55042986-8C52-4E14-AD62-2546FF092260}"/>
                </a:ext>
              </a:extLst>
            </p:cNvPr>
            <p:cNvSpPr txBox="1">
              <a:spLocks noChangeArrowheads="1"/>
            </p:cNvSpPr>
            <p:nvPr/>
          </p:nvSpPr>
          <p:spPr bwMode="auto">
            <a:xfrm>
              <a:off x="1020" y="1026"/>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2H</a:t>
              </a:r>
            </a:p>
          </p:txBody>
        </p:sp>
        <p:sp>
          <p:nvSpPr>
            <p:cNvPr id="19740" name="Text Box 284">
              <a:extLst>
                <a:ext uri="{FF2B5EF4-FFF2-40B4-BE49-F238E27FC236}">
                  <a16:creationId xmlns:a16="http://schemas.microsoft.com/office/drawing/2014/main" id="{F43B6F8A-3E4C-4DE5-9D59-01CF1A18AE14}"/>
                </a:ext>
              </a:extLst>
            </p:cNvPr>
            <p:cNvSpPr txBox="1">
              <a:spLocks noChangeArrowheads="1"/>
            </p:cNvSpPr>
            <p:nvPr/>
          </p:nvSpPr>
          <p:spPr bwMode="auto">
            <a:xfrm>
              <a:off x="1647" y="1934"/>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0.5H</a:t>
              </a:r>
            </a:p>
          </p:txBody>
        </p:sp>
        <p:sp>
          <p:nvSpPr>
            <p:cNvPr id="19741" name="Text Box 285">
              <a:extLst>
                <a:ext uri="{FF2B5EF4-FFF2-40B4-BE49-F238E27FC236}">
                  <a16:creationId xmlns:a16="http://schemas.microsoft.com/office/drawing/2014/main" id="{3D75B811-9F9A-4C1F-B45F-CAEBA6066FF4}"/>
                </a:ext>
              </a:extLst>
            </p:cNvPr>
            <p:cNvSpPr txBox="1">
              <a:spLocks noChangeArrowheads="1"/>
            </p:cNvSpPr>
            <p:nvPr/>
          </p:nvSpPr>
          <p:spPr bwMode="auto">
            <a:xfrm>
              <a:off x="1292" y="1208"/>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4H</a:t>
              </a:r>
            </a:p>
          </p:txBody>
        </p:sp>
        <p:sp>
          <p:nvSpPr>
            <p:cNvPr id="19742" name="Arc 286">
              <a:extLst>
                <a:ext uri="{FF2B5EF4-FFF2-40B4-BE49-F238E27FC236}">
                  <a16:creationId xmlns:a16="http://schemas.microsoft.com/office/drawing/2014/main" id="{21E2BA6C-5241-4E46-A260-EEA502C5783E}"/>
                </a:ext>
              </a:extLst>
            </p:cNvPr>
            <p:cNvSpPr>
              <a:spLocks/>
            </p:cNvSpPr>
            <p:nvPr/>
          </p:nvSpPr>
          <p:spPr bwMode="auto">
            <a:xfrm>
              <a:off x="2290" y="664"/>
              <a:ext cx="137" cy="127"/>
            </a:xfrm>
            <a:custGeom>
              <a:avLst/>
              <a:gdLst>
                <a:gd name="G0" fmla="+- 0 0 0"/>
                <a:gd name="G1" fmla="+- 21600 0 0"/>
                <a:gd name="G2" fmla="+- 21600 0 0"/>
                <a:gd name="T0" fmla="*/ 0 w 21600"/>
                <a:gd name="T1" fmla="*/ 0 h 30192"/>
                <a:gd name="T2" fmla="*/ 19817 w 21600"/>
                <a:gd name="T3" fmla="*/ 30192 h 30192"/>
                <a:gd name="T4" fmla="*/ 0 w 21600"/>
                <a:gd name="T5" fmla="*/ 21600 h 30192"/>
              </a:gdLst>
              <a:ahLst/>
              <a:cxnLst>
                <a:cxn ang="0">
                  <a:pos x="T0" y="T1"/>
                </a:cxn>
                <a:cxn ang="0">
                  <a:pos x="T2" y="T3"/>
                </a:cxn>
                <a:cxn ang="0">
                  <a:pos x="T4" y="T5"/>
                </a:cxn>
              </a:cxnLst>
              <a:rect l="0" t="0" r="r" b="b"/>
              <a:pathLst>
                <a:path w="21600" h="30192" fill="none" extrusionOk="0">
                  <a:moveTo>
                    <a:pt x="0" y="0"/>
                  </a:moveTo>
                  <a:cubicBezTo>
                    <a:pt x="11929" y="0"/>
                    <a:pt x="21600" y="9670"/>
                    <a:pt x="21600" y="21600"/>
                  </a:cubicBezTo>
                  <a:cubicBezTo>
                    <a:pt x="21600" y="24555"/>
                    <a:pt x="20993" y="27480"/>
                    <a:pt x="19817" y="30192"/>
                  </a:cubicBezTo>
                </a:path>
                <a:path w="21600" h="30192" stroke="0" extrusionOk="0">
                  <a:moveTo>
                    <a:pt x="0" y="0"/>
                  </a:moveTo>
                  <a:cubicBezTo>
                    <a:pt x="11929" y="0"/>
                    <a:pt x="21600" y="9670"/>
                    <a:pt x="21600" y="21600"/>
                  </a:cubicBezTo>
                  <a:cubicBezTo>
                    <a:pt x="21600" y="24555"/>
                    <a:pt x="20993" y="27480"/>
                    <a:pt x="19817" y="30192"/>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43" name="Arc 287">
              <a:extLst>
                <a:ext uri="{FF2B5EF4-FFF2-40B4-BE49-F238E27FC236}">
                  <a16:creationId xmlns:a16="http://schemas.microsoft.com/office/drawing/2014/main" id="{314BE577-8F45-4311-9D8B-B7B2D411C489}"/>
                </a:ext>
              </a:extLst>
            </p:cNvPr>
            <p:cNvSpPr>
              <a:spLocks/>
            </p:cNvSpPr>
            <p:nvPr/>
          </p:nvSpPr>
          <p:spPr bwMode="auto">
            <a:xfrm flipH="1">
              <a:off x="1563" y="663"/>
              <a:ext cx="91"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44" name="Text Box 288">
              <a:extLst>
                <a:ext uri="{FF2B5EF4-FFF2-40B4-BE49-F238E27FC236}">
                  <a16:creationId xmlns:a16="http://schemas.microsoft.com/office/drawing/2014/main" id="{9AB66C7A-120B-4C17-BEAF-75CFBC7E80B5}"/>
                </a:ext>
              </a:extLst>
            </p:cNvPr>
            <p:cNvSpPr txBox="1">
              <a:spLocks noChangeArrowheads="1"/>
            </p:cNvSpPr>
            <p:nvPr/>
          </p:nvSpPr>
          <p:spPr bwMode="auto">
            <a:xfrm>
              <a:off x="612" y="89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a</a:t>
              </a:r>
            </a:p>
          </p:txBody>
        </p:sp>
        <p:sp>
          <p:nvSpPr>
            <p:cNvPr id="19745" name="Text Box 289">
              <a:extLst>
                <a:ext uri="{FF2B5EF4-FFF2-40B4-BE49-F238E27FC236}">
                  <a16:creationId xmlns:a16="http://schemas.microsoft.com/office/drawing/2014/main" id="{7ED2E2B9-72F0-42DD-AFCB-BB47511450A4}"/>
                </a:ext>
              </a:extLst>
            </p:cNvPr>
            <p:cNvSpPr txBox="1">
              <a:spLocks noChangeArrowheads="1"/>
            </p:cNvSpPr>
            <p:nvPr/>
          </p:nvSpPr>
          <p:spPr bwMode="auto">
            <a:xfrm>
              <a:off x="567" y="202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b</a:t>
              </a:r>
            </a:p>
          </p:txBody>
        </p:sp>
        <p:grpSp>
          <p:nvGrpSpPr>
            <p:cNvPr id="19746" name="Group 290">
              <a:extLst>
                <a:ext uri="{FF2B5EF4-FFF2-40B4-BE49-F238E27FC236}">
                  <a16:creationId xmlns:a16="http://schemas.microsoft.com/office/drawing/2014/main" id="{12C469F5-2873-4DB3-812B-2F00286792AF}"/>
                </a:ext>
              </a:extLst>
            </p:cNvPr>
            <p:cNvGrpSpPr>
              <a:grpSpLocks/>
            </p:cNvGrpSpPr>
            <p:nvPr/>
          </p:nvGrpSpPr>
          <p:grpSpPr bwMode="auto">
            <a:xfrm rot="16200000">
              <a:off x="1179" y="641"/>
              <a:ext cx="90" cy="408"/>
              <a:chOff x="2744" y="2931"/>
              <a:chExt cx="57" cy="283"/>
            </a:xfrm>
          </p:grpSpPr>
          <p:sp>
            <p:nvSpPr>
              <p:cNvPr id="19747" name="Arc 291">
                <a:extLst>
                  <a:ext uri="{FF2B5EF4-FFF2-40B4-BE49-F238E27FC236}">
                    <a16:creationId xmlns:a16="http://schemas.microsoft.com/office/drawing/2014/main" id="{A8882CB1-21F8-40A9-8E83-2A60E3E7C20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48" name="Arc 292">
                <a:extLst>
                  <a:ext uri="{FF2B5EF4-FFF2-40B4-BE49-F238E27FC236}">
                    <a16:creationId xmlns:a16="http://schemas.microsoft.com/office/drawing/2014/main" id="{41801624-C437-4D02-92C8-2853F70833A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49" name="Arc 293">
                <a:extLst>
                  <a:ext uri="{FF2B5EF4-FFF2-40B4-BE49-F238E27FC236}">
                    <a16:creationId xmlns:a16="http://schemas.microsoft.com/office/drawing/2014/main" id="{5FA94BCC-B8BB-4A41-9D2E-E803553671D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50" name="Group 294">
              <a:extLst>
                <a:ext uri="{FF2B5EF4-FFF2-40B4-BE49-F238E27FC236}">
                  <a16:creationId xmlns:a16="http://schemas.microsoft.com/office/drawing/2014/main" id="{55FBBBD9-811C-4A42-A0A0-F59A02074375}"/>
                </a:ext>
              </a:extLst>
            </p:cNvPr>
            <p:cNvGrpSpPr>
              <a:grpSpLocks/>
            </p:cNvGrpSpPr>
            <p:nvPr/>
          </p:nvGrpSpPr>
          <p:grpSpPr bwMode="auto">
            <a:xfrm>
              <a:off x="1746" y="1163"/>
              <a:ext cx="91" cy="363"/>
              <a:chOff x="2744" y="2931"/>
              <a:chExt cx="57" cy="283"/>
            </a:xfrm>
          </p:grpSpPr>
          <p:sp>
            <p:nvSpPr>
              <p:cNvPr id="19751" name="Arc 295">
                <a:extLst>
                  <a:ext uri="{FF2B5EF4-FFF2-40B4-BE49-F238E27FC236}">
                    <a16:creationId xmlns:a16="http://schemas.microsoft.com/office/drawing/2014/main" id="{55E6BA83-8274-47E1-A900-956919B9667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52" name="Arc 296">
                <a:extLst>
                  <a:ext uri="{FF2B5EF4-FFF2-40B4-BE49-F238E27FC236}">
                    <a16:creationId xmlns:a16="http://schemas.microsoft.com/office/drawing/2014/main" id="{04F9FC9E-D724-406D-B907-202FF57F632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53" name="Arc 297">
                <a:extLst>
                  <a:ext uri="{FF2B5EF4-FFF2-40B4-BE49-F238E27FC236}">
                    <a16:creationId xmlns:a16="http://schemas.microsoft.com/office/drawing/2014/main" id="{77626DA2-84E0-4387-8B6E-4436DD03BF4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54" name="Group 298">
              <a:extLst>
                <a:ext uri="{FF2B5EF4-FFF2-40B4-BE49-F238E27FC236}">
                  <a16:creationId xmlns:a16="http://schemas.microsoft.com/office/drawing/2014/main" id="{2AEF2B2E-CD21-44DE-A5E3-47D89B80EDA7}"/>
                </a:ext>
              </a:extLst>
            </p:cNvPr>
            <p:cNvGrpSpPr>
              <a:grpSpLocks/>
            </p:cNvGrpSpPr>
            <p:nvPr/>
          </p:nvGrpSpPr>
          <p:grpSpPr bwMode="auto">
            <a:xfrm>
              <a:off x="2109" y="1117"/>
              <a:ext cx="91" cy="363"/>
              <a:chOff x="2744" y="2931"/>
              <a:chExt cx="57" cy="283"/>
            </a:xfrm>
          </p:grpSpPr>
          <p:sp>
            <p:nvSpPr>
              <p:cNvPr id="19755" name="Arc 299">
                <a:extLst>
                  <a:ext uri="{FF2B5EF4-FFF2-40B4-BE49-F238E27FC236}">
                    <a16:creationId xmlns:a16="http://schemas.microsoft.com/office/drawing/2014/main" id="{7B3D9AD1-CDAE-4ACB-813F-B63E31C55EA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56" name="Arc 300">
                <a:extLst>
                  <a:ext uri="{FF2B5EF4-FFF2-40B4-BE49-F238E27FC236}">
                    <a16:creationId xmlns:a16="http://schemas.microsoft.com/office/drawing/2014/main" id="{5650C1F6-2654-4B6C-802D-28B49855135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57" name="Arc 301">
                <a:extLst>
                  <a:ext uri="{FF2B5EF4-FFF2-40B4-BE49-F238E27FC236}">
                    <a16:creationId xmlns:a16="http://schemas.microsoft.com/office/drawing/2014/main" id="{3A68B45D-8399-47ED-ACE1-E6FC262DF2F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58" name="Group 302">
              <a:extLst>
                <a:ext uri="{FF2B5EF4-FFF2-40B4-BE49-F238E27FC236}">
                  <a16:creationId xmlns:a16="http://schemas.microsoft.com/office/drawing/2014/main" id="{49792839-264E-4720-AFCA-28411E7AB04A}"/>
                </a:ext>
              </a:extLst>
            </p:cNvPr>
            <p:cNvGrpSpPr>
              <a:grpSpLocks/>
            </p:cNvGrpSpPr>
            <p:nvPr/>
          </p:nvGrpSpPr>
          <p:grpSpPr bwMode="auto">
            <a:xfrm>
              <a:off x="2191" y="1934"/>
              <a:ext cx="91" cy="363"/>
              <a:chOff x="2744" y="2931"/>
              <a:chExt cx="57" cy="283"/>
            </a:xfrm>
          </p:grpSpPr>
          <p:sp>
            <p:nvSpPr>
              <p:cNvPr id="19759" name="Arc 303">
                <a:extLst>
                  <a:ext uri="{FF2B5EF4-FFF2-40B4-BE49-F238E27FC236}">
                    <a16:creationId xmlns:a16="http://schemas.microsoft.com/office/drawing/2014/main" id="{85F7F6F0-F6D1-4A6A-8D15-F2F87297A7B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0" name="Arc 304">
                <a:extLst>
                  <a:ext uri="{FF2B5EF4-FFF2-40B4-BE49-F238E27FC236}">
                    <a16:creationId xmlns:a16="http://schemas.microsoft.com/office/drawing/2014/main" id="{2037413B-7FA6-42B7-9880-0A7DC6C15FB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1" name="Arc 305">
                <a:extLst>
                  <a:ext uri="{FF2B5EF4-FFF2-40B4-BE49-F238E27FC236}">
                    <a16:creationId xmlns:a16="http://schemas.microsoft.com/office/drawing/2014/main" id="{D550B672-7F1D-4CB5-9FF8-26E2D7B9540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2" name="Line 306">
              <a:extLst>
                <a:ext uri="{FF2B5EF4-FFF2-40B4-BE49-F238E27FC236}">
                  <a16:creationId xmlns:a16="http://schemas.microsoft.com/office/drawing/2014/main" id="{C0E76342-6C15-431C-8BFF-84DD176D3643}"/>
                </a:ext>
              </a:extLst>
            </p:cNvPr>
            <p:cNvSpPr>
              <a:spLocks noChangeShapeType="1"/>
            </p:cNvSpPr>
            <p:nvPr/>
          </p:nvSpPr>
          <p:spPr bwMode="auto">
            <a:xfrm>
              <a:off x="2191" y="2297"/>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763" name="Group 307">
            <a:extLst>
              <a:ext uri="{FF2B5EF4-FFF2-40B4-BE49-F238E27FC236}">
                <a16:creationId xmlns:a16="http://schemas.microsoft.com/office/drawing/2014/main" id="{46438252-861C-4FC2-8982-FB83F9394680}"/>
              </a:ext>
            </a:extLst>
          </p:cNvPr>
          <p:cNvGrpSpPr>
            <a:grpSpLocks/>
          </p:cNvGrpSpPr>
          <p:nvPr/>
        </p:nvGrpSpPr>
        <p:grpSpPr bwMode="auto">
          <a:xfrm>
            <a:off x="900113" y="4149725"/>
            <a:ext cx="3529012" cy="2232025"/>
            <a:chOff x="3107" y="483"/>
            <a:chExt cx="2223" cy="1406"/>
          </a:xfrm>
        </p:grpSpPr>
        <p:sp>
          <p:nvSpPr>
            <p:cNvPr id="19764" name="Text Box 308">
              <a:extLst>
                <a:ext uri="{FF2B5EF4-FFF2-40B4-BE49-F238E27FC236}">
                  <a16:creationId xmlns:a16="http://schemas.microsoft.com/office/drawing/2014/main" id="{34E14203-7EB0-44B1-96C6-F89BF7AB556F}"/>
                </a:ext>
              </a:extLst>
            </p:cNvPr>
            <p:cNvSpPr txBox="1">
              <a:spLocks noChangeArrowheads="1"/>
            </p:cNvSpPr>
            <p:nvPr/>
          </p:nvSpPr>
          <p:spPr bwMode="auto">
            <a:xfrm>
              <a:off x="4604" y="799"/>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9H</a:t>
              </a:r>
            </a:p>
          </p:txBody>
        </p:sp>
        <p:sp>
          <p:nvSpPr>
            <p:cNvPr id="19765" name="Line 309">
              <a:extLst>
                <a:ext uri="{FF2B5EF4-FFF2-40B4-BE49-F238E27FC236}">
                  <a16:creationId xmlns:a16="http://schemas.microsoft.com/office/drawing/2014/main" id="{AD58DD87-37D1-49D3-9B29-71FF2A399BFD}"/>
                </a:ext>
              </a:extLst>
            </p:cNvPr>
            <p:cNvSpPr>
              <a:spLocks noChangeShapeType="1"/>
            </p:cNvSpPr>
            <p:nvPr/>
          </p:nvSpPr>
          <p:spPr bwMode="auto">
            <a:xfrm>
              <a:off x="4740" y="1889"/>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 name="Text Box 310">
              <a:extLst>
                <a:ext uri="{FF2B5EF4-FFF2-40B4-BE49-F238E27FC236}">
                  <a16:creationId xmlns:a16="http://schemas.microsoft.com/office/drawing/2014/main" id="{921EB303-F765-4F23-B911-57AA54FEF01B}"/>
                </a:ext>
              </a:extLst>
            </p:cNvPr>
            <p:cNvSpPr txBox="1">
              <a:spLocks noChangeArrowheads="1"/>
            </p:cNvSpPr>
            <p:nvPr/>
          </p:nvSpPr>
          <p:spPr bwMode="auto">
            <a:xfrm>
              <a:off x="3878" y="799"/>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7H</a:t>
              </a:r>
            </a:p>
          </p:txBody>
        </p:sp>
        <p:sp>
          <p:nvSpPr>
            <p:cNvPr id="19767" name="Text Box 311">
              <a:extLst>
                <a:ext uri="{FF2B5EF4-FFF2-40B4-BE49-F238E27FC236}">
                  <a16:creationId xmlns:a16="http://schemas.microsoft.com/office/drawing/2014/main" id="{7D318002-29F6-42BD-B878-AC233CEECA02}"/>
                </a:ext>
              </a:extLst>
            </p:cNvPr>
            <p:cNvSpPr txBox="1">
              <a:spLocks noChangeArrowheads="1"/>
            </p:cNvSpPr>
            <p:nvPr/>
          </p:nvSpPr>
          <p:spPr bwMode="auto">
            <a:xfrm>
              <a:off x="4694" y="1117"/>
              <a:ext cx="5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kumimoji="1" lang="en-US" altLang="zh-CN">
                  <a:solidFill>
                    <a:schemeClr val="bg1"/>
                  </a:solidFill>
                  <a:ea typeface="仿宋_GB2312" pitchFamily="49" charset="-122"/>
                  <a:sym typeface="Symbol" panose="05050102010706020507" pitchFamily="18" charset="2"/>
                </a:rPr>
                <a:t>3H</a:t>
              </a:r>
            </a:p>
          </p:txBody>
        </p:sp>
        <p:sp>
          <p:nvSpPr>
            <p:cNvPr id="19768" name="Line 312">
              <a:extLst>
                <a:ext uri="{FF2B5EF4-FFF2-40B4-BE49-F238E27FC236}">
                  <a16:creationId xmlns:a16="http://schemas.microsoft.com/office/drawing/2014/main" id="{4FFE03A8-0702-4229-9204-DC95D1F24454}"/>
                </a:ext>
              </a:extLst>
            </p:cNvPr>
            <p:cNvSpPr>
              <a:spLocks noChangeShapeType="1"/>
            </p:cNvSpPr>
            <p:nvPr/>
          </p:nvSpPr>
          <p:spPr bwMode="auto">
            <a:xfrm>
              <a:off x="3235" y="573"/>
              <a:ext cx="280"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 name="Line 313">
              <a:extLst>
                <a:ext uri="{FF2B5EF4-FFF2-40B4-BE49-F238E27FC236}">
                  <a16:creationId xmlns:a16="http://schemas.microsoft.com/office/drawing/2014/main" id="{CB784E3E-55B9-4D9F-B913-8C11A0719A54}"/>
                </a:ext>
              </a:extLst>
            </p:cNvPr>
            <p:cNvSpPr>
              <a:spLocks noChangeShapeType="1"/>
            </p:cNvSpPr>
            <p:nvPr/>
          </p:nvSpPr>
          <p:spPr bwMode="auto">
            <a:xfrm flipV="1">
              <a:off x="4241" y="1480"/>
              <a:ext cx="499"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0" name="Line 314">
              <a:extLst>
                <a:ext uri="{FF2B5EF4-FFF2-40B4-BE49-F238E27FC236}">
                  <a16:creationId xmlns:a16="http://schemas.microsoft.com/office/drawing/2014/main" id="{F16B06F4-49BB-4CAB-A2CB-83E007E8B989}"/>
                </a:ext>
              </a:extLst>
            </p:cNvPr>
            <p:cNvSpPr>
              <a:spLocks noChangeShapeType="1"/>
            </p:cNvSpPr>
            <p:nvPr/>
          </p:nvSpPr>
          <p:spPr bwMode="auto">
            <a:xfrm>
              <a:off x="4241" y="573"/>
              <a:ext cx="0" cy="27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1" name="Line 315">
              <a:extLst>
                <a:ext uri="{FF2B5EF4-FFF2-40B4-BE49-F238E27FC236}">
                  <a16:creationId xmlns:a16="http://schemas.microsoft.com/office/drawing/2014/main" id="{C17E96D5-79AA-49ED-97D4-4B83E362AEC6}"/>
                </a:ext>
              </a:extLst>
            </p:cNvPr>
            <p:cNvSpPr>
              <a:spLocks noChangeShapeType="1"/>
            </p:cNvSpPr>
            <p:nvPr/>
          </p:nvSpPr>
          <p:spPr bwMode="auto">
            <a:xfrm>
              <a:off x="4513" y="574"/>
              <a:ext cx="2" cy="2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2" name="Line 316">
              <a:extLst>
                <a:ext uri="{FF2B5EF4-FFF2-40B4-BE49-F238E27FC236}">
                  <a16:creationId xmlns:a16="http://schemas.microsoft.com/office/drawing/2014/main" id="{835804A9-2CD5-441F-AF15-C90EBF3F0A73}"/>
                </a:ext>
              </a:extLst>
            </p:cNvPr>
            <p:cNvSpPr>
              <a:spLocks noChangeShapeType="1"/>
            </p:cNvSpPr>
            <p:nvPr/>
          </p:nvSpPr>
          <p:spPr bwMode="auto">
            <a:xfrm>
              <a:off x="4241" y="1208"/>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3" name="Line 317">
              <a:extLst>
                <a:ext uri="{FF2B5EF4-FFF2-40B4-BE49-F238E27FC236}">
                  <a16:creationId xmlns:a16="http://schemas.microsoft.com/office/drawing/2014/main" id="{024A6F57-F172-4209-A718-4741AFC0F576}"/>
                </a:ext>
              </a:extLst>
            </p:cNvPr>
            <p:cNvSpPr>
              <a:spLocks noChangeShapeType="1"/>
            </p:cNvSpPr>
            <p:nvPr/>
          </p:nvSpPr>
          <p:spPr bwMode="auto">
            <a:xfrm>
              <a:off x="4515" y="1163"/>
              <a:ext cx="0" cy="3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4" name="Line 318">
              <a:extLst>
                <a:ext uri="{FF2B5EF4-FFF2-40B4-BE49-F238E27FC236}">
                  <a16:creationId xmlns:a16="http://schemas.microsoft.com/office/drawing/2014/main" id="{5AEF6120-2D8F-406D-A24B-9F87B8147B83}"/>
                </a:ext>
              </a:extLst>
            </p:cNvPr>
            <p:cNvSpPr>
              <a:spLocks noChangeShapeType="1"/>
            </p:cNvSpPr>
            <p:nvPr/>
          </p:nvSpPr>
          <p:spPr bwMode="auto">
            <a:xfrm>
              <a:off x="3198" y="1889"/>
              <a:ext cx="1133"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5" name="Line 319">
              <a:extLst>
                <a:ext uri="{FF2B5EF4-FFF2-40B4-BE49-F238E27FC236}">
                  <a16:creationId xmlns:a16="http://schemas.microsoft.com/office/drawing/2014/main" id="{5D03BCC2-1033-4E8D-B6D5-160AABAEAC4C}"/>
                </a:ext>
              </a:extLst>
            </p:cNvPr>
            <p:cNvSpPr>
              <a:spLocks noChangeShapeType="1"/>
            </p:cNvSpPr>
            <p:nvPr/>
          </p:nvSpPr>
          <p:spPr bwMode="auto">
            <a:xfrm>
              <a:off x="3915" y="573"/>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6" name="Line 320">
              <a:extLst>
                <a:ext uri="{FF2B5EF4-FFF2-40B4-BE49-F238E27FC236}">
                  <a16:creationId xmlns:a16="http://schemas.microsoft.com/office/drawing/2014/main" id="{13EC8273-47AB-451C-A242-84E08134914C}"/>
                </a:ext>
              </a:extLst>
            </p:cNvPr>
            <p:cNvSpPr>
              <a:spLocks noChangeShapeType="1"/>
            </p:cNvSpPr>
            <p:nvPr/>
          </p:nvSpPr>
          <p:spPr bwMode="auto">
            <a:xfrm>
              <a:off x="5329" y="1481"/>
              <a:ext cx="0" cy="40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7" name="Line 321">
              <a:extLst>
                <a:ext uri="{FF2B5EF4-FFF2-40B4-BE49-F238E27FC236}">
                  <a16:creationId xmlns:a16="http://schemas.microsoft.com/office/drawing/2014/main" id="{074B14F2-D480-455D-B449-31A4F456F7EC}"/>
                </a:ext>
              </a:extLst>
            </p:cNvPr>
            <p:cNvSpPr>
              <a:spLocks noChangeShapeType="1"/>
            </p:cNvSpPr>
            <p:nvPr/>
          </p:nvSpPr>
          <p:spPr bwMode="auto">
            <a:xfrm>
              <a:off x="4513" y="572"/>
              <a:ext cx="81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8" name="Line 322">
              <a:extLst>
                <a:ext uri="{FF2B5EF4-FFF2-40B4-BE49-F238E27FC236}">
                  <a16:creationId xmlns:a16="http://schemas.microsoft.com/office/drawing/2014/main" id="{E3D435C6-F606-4F48-8784-AB29D51B4FAF}"/>
                </a:ext>
              </a:extLst>
            </p:cNvPr>
            <p:cNvSpPr>
              <a:spLocks noChangeShapeType="1"/>
            </p:cNvSpPr>
            <p:nvPr/>
          </p:nvSpPr>
          <p:spPr bwMode="auto">
            <a:xfrm>
              <a:off x="5329" y="572"/>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79" name="Text Box 323">
              <a:extLst>
                <a:ext uri="{FF2B5EF4-FFF2-40B4-BE49-F238E27FC236}">
                  <a16:creationId xmlns:a16="http://schemas.microsoft.com/office/drawing/2014/main" id="{9E557B66-1DE6-466B-BD6B-A388C44E3A47}"/>
                </a:ext>
              </a:extLst>
            </p:cNvPr>
            <p:cNvSpPr txBox="1">
              <a:spLocks noChangeArrowheads="1"/>
            </p:cNvSpPr>
            <p:nvPr/>
          </p:nvSpPr>
          <p:spPr bwMode="auto">
            <a:xfrm>
              <a:off x="3470" y="572"/>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2H</a:t>
              </a:r>
            </a:p>
          </p:txBody>
        </p:sp>
        <p:sp>
          <p:nvSpPr>
            <p:cNvPr id="19780" name="Text Box 324">
              <a:extLst>
                <a:ext uri="{FF2B5EF4-FFF2-40B4-BE49-F238E27FC236}">
                  <a16:creationId xmlns:a16="http://schemas.microsoft.com/office/drawing/2014/main" id="{F96FDAE1-7ADF-48D4-8D2F-ED5B506D2FB9}"/>
                </a:ext>
              </a:extLst>
            </p:cNvPr>
            <p:cNvSpPr txBox="1">
              <a:spLocks noChangeArrowheads="1"/>
            </p:cNvSpPr>
            <p:nvPr/>
          </p:nvSpPr>
          <p:spPr bwMode="auto">
            <a:xfrm>
              <a:off x="4241" y="1480"/>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0.5H</a:t>
              </a:r>
            </a:p>
          </p:txBody>
        </p:sp>
        <p:sp>
          <p:nvSpPr>
            <p:cNvPr id="19781" name="Text Box 325">
              <a:extLst>
                <a:ext uri="{FF2B5EF4-FFF2-40B4-BE49-F238E27FC236}">
                  <a16:creationId xmlns:a16="http://schemas.microsoft.com/office/drawing/2014/main" id="{65781B2F-5D90-4AFC-BE5E-ADAAC2FFBA74}"/>
                </a:ext>
              </a:extLst>
            </p:cNvPr>
            <p:cNvSpPr txBox="1">
              <a:spLocks noChangeArrowheads="1"/>
            </p:cNvSpPr>
            <p:nvPr/>
          </p:nvSpPr>
          <p:spPr bwMode="auto">
            <a:xfrm>
              <a:off x="3107" y="573"/>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a</a:t>
              </a:r>
            </a:p>
          </p:txBody>
        </p:sp>
        <p:sp>
          <p:nvSpPr>
            <p:cNvPr id="19782" name="Text Box 326">
              <a:extLst>
                <a:ext uri="{FF2B5EF4-FFF2-40B4-BE49-F238E27FC236}">
                  <a16:creationId xmlns:a16="http://schemas.microsoft.com/office/drawing/2014/main" id="{216FC215-1174-4F92-A3F7-68277ABCD7D8}"/>
                </a:ext>
              </a:extLst>
            </p:cNvPr>
            <p:cNvSpPr txBox="1">
              <a:spLocks noChangeArrowheads="1"/>
            </p:cNvSpPr>
            <p:nvPr/>
          </p:nvSpPr>
          <p:spPr bwMode="auto">
            <a:xfrm>
              <a:off x="3198" y="152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b</a:t>
              </a:r>
            </a:p>
          </p:txBody>
        </p:sp>
        <p:grpSp>
          <p:nvGrpSpPr>
            <p:cNvPr id="19783" name="Group 327">
              <a:extLst>
                <a:ext uri="{FF2B5EF4-FFF2-40B4-BE49-F238E27FC236}">
                  <a16:creationId xmlns:a16="http://schemas.microsoft.com/office/drawing/2014/main" id="{FFBB16BF-A961-430E-805A-F45F4225A51E}"/>
                </a:ext>
              </a:extLst>
            </p:cNvPr>
            <p:cNvGrpSpPr>
              <a:grpSpLocks/>
            </p:cNvGrpSpPr>
            <p:nvPr/>
          </p:nvGrpSpPr>
          <p:grpSpPr bwMode="auto">
            <a:xfrm rot="16200000">
              <a:off x="3674" y="324"/>
              <a:ext cx="90" cy="408"/>
              <a:chOff x="2744" y="2931"/>
              <a:chExt cx="57" cy="283"/>
            </a:xfrm>
          </p:grpSpPr>
          <p:sp>
            <p:nvSpPr>
              <p:cNvPr id="19784" name="Arc 328">
                <a:extLst>
                  <a:ext uri="{FF2B5EF4-FFF2-40B4-BE49-F238E27FC236}">
                    <a16:creationId xmlns:a16="http://schemas.microsoft.com/office/drawing/2014/main" id="{F003DB64-432A-4536-82E6-8099029669D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85" name="Arc 329">
                <a:extLst>
                  <a:ext uri="{FF2B5EF4-FFF2-40B4-BE49-F238E27FC236}">
                    <a16:creationId xmlns:a16="http://schemas.microsoft.com/office/drawing/2014/main" id="{C62D3437-8215-4C49-BD73-516770A4A9C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86" name="Arc 330">
                <a:extLst>
                  <a:ext uri="{FF2B5EF4-FFF2-40B4-BE49-F238E27FC236}">
                    <a16:creationId xmlns:a16="http://schemas.microsoft.com/office/drawing/2014/main" id="{B5CBAF5B-7EAE-44CA-B50D-C8EBD97C904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87" name="Group 331">
              <a:extLst>
                <a:ext uri="{FF2B5EF4-FFF2-40B4-BE49-F238E27FC236}">
                  <a16:creationId xmlns:a16="http://schemas.microsoft.com/office/drawing/2014/main" id="{29031D81-20BE-4FA4-8C7C-1210AB0FD8A1}"/>
                </a:ext>
              </a:extLst>
            </p:cNvPr>
            <p:cNvGrpSpPr>
              <a:grpSpLocks/>
            </p:cNvGrpSpPr>
            <p:nvPr/>
          </p:nvGrpSpPr>
          <p:grpSpPr bwMode="auto">
            <a:xfrm>
              <a:off x="4241" y="846"/>
              <a:ext cx="91" cy="363"/>
              <a:chOff x="2744" y="2931"/>
              <a:chExt cx="57" cy="283"/>
            </a:xfrm>
          </p:grpSpPr>
          <p:sp>
            <p:nvSpPr>
              <p:cNvPr id="19788" name="Arc 332">
                <a:extLst>
                  <a:ext uri="{FF2B5EF4-FFF2-40B4-BE49-F238E27FC236}">
                    <a16:creationId xmlns:a16="http://schemas.microsoft.com/office/drawing/2014/main" id="{ECC7CCE4-7C22-415A-8651-5E3886C1CFF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89" name="Arc 333">
                <a:extLst>
                  <a:ext uri="{FF2B5EF4-FFF2-40B4-BE49-F238E27FC236}">
                    <a16:creationId xmlns:a16="http://schemas.microsoft.com/office/drawing/2014/main" id="{75FE1A1D-79F2-478B-AD14-0E228C714D6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90" name="Arc 334">
                <a:extLst>
                  <a:ext uri="{FF2B5EF4-FFF2-40B4-BE49-F238E27FC236}">
                    <a16:creationId xmlns:a16="http://schemas.microsoft.com/office/drawing/2014/main" id="{F925419C-99CA-4A44-ADF3-AB9F5397615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91" name="Group 335">
              <a:extLst>
                <a:ext uri="{FF2B5EF4-FFF2-40B4-BE49-F238E27FC236}">
                  <a16:creationId xmlns:a16="http://schemas.microsoft.com/office/drawing/2014/main" id="{E421DC3D-2B95-4628-9161-1E118445FF65}"/>
                </a:ext>
              </a:extLst>
            </p:cNvPr>
            <p:cNvGrpSpPr>
              <a:grpSpLocks/>
            </p:cNvGrpSpPr>
            <p:nvPr/>
          </p:nvGrpSpPr>
          <p:grpSpPr bwMode="auto">
            <a:xfrm>
              <a:off x="4515" y="800"/>
              <a:ext cx="91" cy="363"/>
              <a:chOff x="2744" y="2931"/>
              <a:chExt cx="57" cy="283"/>
            </a:xfrm>
          </p:grpSpPr>
          <p:sp>
            <p:nvSpPr>
              <p:cNvPr id="19792" name="Arc 336">
                <a:extLst>
                  <a:ext uri="{FF2B5EF4-FFF2-40B4-BE49-F238E27FC236}">
                    <a16:creationId xmlns:a16="http://schemas.microsoft.com/office/drawing/2014/main" id="{746067D6-F5C2-45C9-A407-6296D61F224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93" name="Arc 337">
                <a:extLst>
                  <a:ext uri="{FF2B5EF4-FFF2-40B4-BE49-F238E27FC236}">
                    <a16:creationId xmlns:a16="http://schemas.microsoft.com/office/drawing/2014/main" id="{5F160B70-37AE-45CE-B593-25B2A60FCC8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94" name="Arc 338">
                <a:extLst>
                  <a:ext uri="{FF2B5EF4-FFF2-40B4-BE49-F238E27FC236}">
                    <a16:creationId xmlns:a16="http://schemas.microsoft.com/office/drawing/2014/main" id="{02828F59-390C-4A39-B5BA-F3D956DAB07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95" name="Group 339">
              <a:extLst>
                <a:ext uri="{FF2B5EF4-FFF2-40B4-BE49-F238E27FC236}">
                  <a16:creationId xmlns:a16="http://schemas.microsoft.com/office/drawing/2014/main" id="{5BCFB8D3-AA53-42F4-8E0D-0D346EBD95FA}"/>
                </a:ext>
              </a:extLst>
            </p:cNvPr>
            <p:cNvGrpSpPr>
              <a:grpSpLocks/>
            </p:cNvGrpSpPr>
            <p:nvPr/>
          </p:nvGrpSpPr>
          <p:grpSpPr bwMode="auto">
            <a:xfrm rot="16200000">
              <a:off x="4899" y="1230"/>
              <a:ext cx="90" cy="408"/>
              <a:chOff x="2744" y="2931"/>
              <a:chExt cx="57" cy="283"/>
            </a:xfrm>
          </p:grpSpPr>
          <p:sp>
            <p:nvSpPr>
              <p:cNvPr id="19796" name="Arc 340">
                <a:extLst>
                  <a:ext uri="{FF2B5EF4-FFF2-40B4-BE49-F238E27FC236}">
                    <a16:creationId xmlns:a16="http://schemas.microsoft.com/office/drawing/2014/main" id="{E5B94740-F389-4403-9B17-3EC6496B9F0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97" name="Arc 341">
                <a:extLst>
                  <a:ext uri="{FF2B5EF4-FFF2-40B4-BE49-F238E27FC236}">
                    <a16:creationId xmlns:a16="http://schemas.microsoft.com/office/drawing/2014/main" id="{7DEF1933-EEE7-48B9-86B1-D1C0CEAF2E1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98" name="Arc 342">
                <a:extLst>
                  <a:ext uri="{FF2B5EF4-FFF2-40B4-BE49-F238E27FC236}">
                    <a16:creationId xmlns:a16="http://schemas.microsoft.com/office/drawing/2014/main" id="{A1903BD3-A87F-4503-86CB-4350B7D13A0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99" name="Line 343">
              <a:extLst>
                <a:ext uri="{FF2B5EF4-FFF2-40B4-BE49-F238E27FC236}">
                  <a16:creationId xmlns:a16="http://schemas.microsoft.com/office/drawing/2014/main" id="{9270B953-32CF-40F1-A198-C655B0C4273A}"/>
                </a:ext>
              </a:extLst>
            </p:cNvPr>
            <p:cNvSpPr>
              <a:spLocks noChangeShapeType="1"/>
            </p:cNvSpPr>
            <p:nvPr/>
          </p:nvSpPr>
          <p:spPr bwMode="auto">
            <a:xfrm flipV="1">
              <a:off x="5148" y="1480"/>
              <a:ext cx="18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800" name="Group 344">
              <a:extLst>
                <a:ext uri="{FF2B5EF4-FFF2-40B4-BE49-F238E27FC236}">
                  <a16:creationId xmlns:a16="http://schemas.microsoft.com/office/drawing/2014/main" id="{23581E41-99AE-4539-970F-ED9DC276EEFF}"/>
                </a:ext>
              </a:extLst>
            </p:cNvPr>
            <p:cNvGrpSpPr>
              <a:grpSpLocks/>
            </p:cNvGrpSpPr>
            <p:nvPr/>
          </p:nvGrpSpPr>
          <p:grpSpPr bwMode="auto">
            <a:xfrm rot="16200000">
              <a:off x="4491" y="1639"/>
              <a:ext cx="90" cy="408"/>
              <a:chOff x="2744" y="2931"/>
              <a:chExt cx="57" cy="283"/>
            </a:xfrm>
          </p:grpSpPr>
          <p:sp>
            <p:nvSpPr>
              <p:cNvPr id="19801" name="Arc 345">
                <a:extLst>
                  <a:ext uri="{FF2B5EF4-FFF2-40B4-BE49-F238E27FC236}">
                    <a16:creationId xmlns:a16="http://schemas.microsoft.com/office/drawing/2014/main" id="{84A98D61-C7F4-4351-8BDE-B5F46B95ACD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2" name="Arc 346">
                <a:extLst>
                  <a:ext uri="{FF2B5EF4-FFF2-40B4-BE49-F238E27FC236}">
                    <a16:creationId xmlns:a16="http://schemas.microsoft.com/office/drawing/2014/main" id="{F3C4F65A-2225-4943-BDC9-ACA148E6CC9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3" name="Arc 347">
                <a:extLst>
                  <a:ext uri="{FF2B5EF4-FFF2-40B4-BE49-F238E27FC236}">
                    <a16:creationId xmlns:a16="http://schemas.microsoft.com/office/drawing/2014/main" id="{348017B7-FB6D-4692-AF70-B25C4D3E9DC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804" name="Group 348">
            <a:extLst>
              <a:ext uri="{FF2B5EF4-FFF2-40B4-BE49-F238E27FC236}">
                <a16:creationId xmlns:a16="http://schemas.microsoft.com/office/drawing/2014/main" id="{C024801F-2B34-41DC-87BE-06EFE14BEA52}"/>
              </a:ext>
            </a:extLst>
          </p:cNvPr>
          <p:cNvGrpSpPr>
            <a:grpSpLocks/>
          </p:cNvGrpSpPr>
          <p:nvPr/>
        </p:nvGrpSpPr>
        <p:grpSpPr bwMode="auto">
          <a:xfrm>
            <a:off x="5003800" y="404813"/>
            <a:ext cx="2808288" cy="3400425"/>
            <a:chOff x="3379" y="436"/>
            <a:chExt cx="1769" cy="2142"/>
          </a:xfrm>
        </p:grpSpPr>
        <p:sp>
          <p:nvSpPr>
            <p:cNvPr id="19805" name="Line 349">
              <a:extLst>
                <a:ext uri="{FF2B5EF4-FFF2-40B4-BE49-F238E27FC236}">
                  <a16:creationId xmlns:a16="http://schemas.microsoft.com/office/drawing/2014/main" id="{F1023DE3-0CDA-440D-9C94-32FACE809F27}"/>
                </a:ext>
              </a:extLst>
            </p:cNvPr>
            <p:cNvSpPr>
              <a:spLocks noChangeShapeType="1"/>
            </p:cNvSpPr>
            <p:nvPr/>
          </p:nvSpPr>
          <p:spPr bwMode="auto">
            <a:xfrm>
              <a:off x="3560" y="709"/>
              <a:ext cx="499"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6" name="Text Box 350">
              <a:extLst>
                <a:ext uri="{FF2B5EF4-FFF2-40B4-BE49-F238E27FC236}">
                  <a16:creationId xmlns:a16="http://schemas.microsoft.com/office/drawing/2014/main" id="{833D4BB1-CC8F-4C88-9894-8FD7167465B9}"/>
                </a:ext>
              </a:extLst>
            </p:cNvPr>
            <p:cNvSpPr txBox="1">
              <a:spLocks noChangeArrowheads="1"/>
            </p:cNvSpPr>
            <p:nvPr/>
          </p:nvSpPr>
          <p:spPr bwMode="auto">
            <a:xfrm>
              <a:off x="4195" y="436"/>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4H</a:t>
              </a:r>
            </a:p>
          </p:txBody>
        </p:sp>
        <p:sp>
          <p:nvSpPr>
            <p:cNvPr id="19807" name="Text Box 351">
              <a:extLst>
                <a:ext uri="{FF2B5EF4-FFF2-40B4-BE49-F238E27FC236}">
                  <a16:creationId xmlns:a16="http://schemas.microsoft.com/office/drawing/2014/main" id="{4A6CA435-B42B-4344-8B09-5F0B08D934DD}"/>
                </a:ext>
              </a:extLst>
            </p:cNvPr>
            <p:cNvSpPr txBox="1">
              <a:spLocks noChangeArrowheads="1"/>
            </p:cNvSpPr>
            <p:nvPr/>
          </p:nvSpPr>
          <p:spPr bwMode="auto">
            <a:xfrm>
              <a:off x="4758" y="890"/>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6H</a:t>
              </a:r>
            </a:p>
          </p:txBody>
        </p:sp>
        <p:sp>
          <p:nvSpPr>
            <p:cNvPr id="19808" name="Line 352">
              <a:extLst>
                <a:ext uri="{FF2B5EF4-FFF2-40B4-BE49-F238E27FC236}">
                  <a16:creationId xmlns:a16="http://schemas.microsoft.com/office/drawing/2014/main" id="{5D0183EA-234E-4B55-A86B-D33B8160220E}"/>
                </a:ext>
              </a:extLst>
            </p:cNvPr>
            <p:cNvSpPr>
              <a:spLocks noChangeShapeType="1"/>
            </p:cNvSpPr>
            <p:nvPr/>
          </p:nvSpPr>
          <p:spPr bwMode="auto">
            <a:xfrm>
              <a:off x="4332" y="1434"/>
              <a:ext cx="364"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09" name="Line 353">
              <a:extLst>
                <a:ext uri="{FF2B5EF4-FFF2-40B4-BE49-F238E27FC236}">
                  <a16:creationId xmlns:a16="http://schemas.microsoft.com/office/drawing/2014/main" id="{3FC231FB-B2AA-44AA-AEC9-25CFD35235B2}"/>
                </a:ext>
              </a:extLst>
            </p:cNvPr>
            <p:cNvSpPr>
              <a:spLocks noChangeShapeType="1"/>
            </p:cNvSpPr>
            <p:nvPr/>
          </p:nvSpPr>
          <p:spPr bwMode="auto">
            <a:xfrm>
              <a:off x="4332" y="709"/>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0" name="Line 354">
              <a:extLst>
                <a:ext uri="{FF2B5EF4-FFF2-40B4-BE49-F238E27FC236}">
                  <a16:creationId xmlns:a16="http://schemas.microsoft.com/office/drawing/2014/main" id="{9672DC88-FA9E-40C2-A239-84C4EEBE5FAB}"/>
                </a:ext>
              </a:extLst>
            </p:cNvPr>
            <p:cNvSpPr>
              <a:spLocks noChangeShapeType="1"/>
            </p:cNvSpPr>
            <p:nvPr/>
          </p:nvSpPr>
          <p:spPr bwMode="auto">
            <a:xfrm>
              <a:off x="4692" y="710"/>
              <a:ext cx="2" cy="1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1" name="Line 355">
              <a:extLst>
                <a:ext uri="{FF2B5EF4-FFF2-40B4-BE49-F238E27FC236}">
                  <a16:creationId xmlns:a16="http://schemas.microsoft.com/office/drawing/2014/main" id="{997302BF-621A-4E38-B8B0-8A838D88E9E0}"/>
                </a:ext>
              </a:extLst>
            </p:cNvPr>
            <p:cNvSpPr>
              <a:spLocks noChangeShapeType="1"/>
            </p:cNvSpPr>
            <p:nvPr/>
          </p:nvSpPr>
          <p:spPr bwMode="auto">
            <a:xfrm>
              <a:off x="4694" y="1253"/>
              <a:ext cx="2"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2" name="Line 356">
              <a:extLst>
                <a:ext uri="{FF2B5EF4-FFF2-40B4-BE49-F238E27FC236}">
                  <a16:creationId xmlns:a16="http://schemas.microsoft.com/office/drawing/2014/main" id="{810887FC-8DCC-4564-84DC-632F29FE0E50}"/>
                </a:ext>
              </a:extLst>
            </p:cNvPr>
            <p:cNvSpPr>
              <a:spLocks noChangeShapeType="1"/>
            </p:cNvSpPr>
            <p:nvPr/>
          </p:nvSpPr>
          <p:spPr bwMode="auto">
            <a:xfrm>
              <a:off x="3606" y="2251"/>
              <a:ext cx="725"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3" name="Line 357">
              <a:extLst>
                <a:ext uri="{FF2B5EF4-FFF2-40B4-BE49-F238E27FC236}">
                  <a16:creationId xmlns:a16="http://schemas.microsoft.com/office/drawing/2014/main" id="{8FCD53B9-F7EA-474A-8519-F90F7B58C8E8}"/>
                </a:ext>
              </a:extLst>
            </p:cNvPr>
            <p:cNvSpPr>
              <a:spLocks noChangeShapeType="1"/>
            </p:cNvSpPr>
            <p:nvPr/>
          </p:nvSpPr>
          <p:spPr bwMode="auto">
            <a:xfrm>
              <a:off x="4005" y="709"/>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4" name="Oval 358">
              <a:extLst>
                <a:ext uri="{FF2B5EF4-FFF2-40B4-BE49-F238E27FC236}">
                  <a16:creationId xmlns:a16="http://schemas.microsoft.com/office/drawing/2014/main" id="{E5B522C2-F621-433A-AD90-04C458F37581}"/>
                </a:ext>
              </a:extLst>
            </p:cNvPr>
            <p:cNvSpPr>
              <a:spLocks noChangeArrowheads="1"/>
            </p:cNvSpPr>
            <p:nvPr/>
          </p:nvSpPr>
          <p:spPr bwMode="auto">
            <a:xfrm>
              <a:off x="4241" y="890"/>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15" name="Line 359">
              <a:extLst>
                <a:ext uri="{FF2B5EF4-FFF2-40B4-BE49-F238E27FC236}">
                  <a16:creationId xmlns:a16="http://schemas.microsoft.com/office/drawing/2014/main" id="{ECA3C3DE-01D5-4140-8C35-0D0599CE2A71}"/>
                </a:ext>
              </a:extLst>
            </p:cNvPr>
            <p:cNvSpPr>
              <a:spLocks noChangeShapeType="1"/>
            </p:cNvSpPr>
            <p:nvPr/>
          </p:nvSpPr>
          <p:spPr bwMode="auto">
            <a:xfrm>
              <a:off x="4512" y="1434"/>
              <a:ext cx="0" cy="13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16" name="Oval 360">
              <a:extLst>
                <a:ext uri="{FF2B5EF4-FFF2-40B4-BE49-F238E27FC236}">
                  <a16:creationId xmlns:a16="http://schemas.microsoft.com/office/drawing/2014/main" id="{CB88244F-2C12-4DF6-91FA-E2FAD38E81D6}"/>
                </a:ext>
              </a:extLst>
            </p:cNvPr>
            <p:cNvSpPr>
              <a:spLocks noChangeArrowheads="1"/>
            </p:cNvSpPr>
            <p:nvPr/>
          </p:nvSpPr>
          <p:spPr bwMode="auto">
            <a:xfrm>
              <a:off x="4604" y="890"/>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17" name="Text Box 361">
              <a:extLst>
                <a:ext uri="{FF2B5EF4-FFF2-40B4-BE49-F238E27FC236}">
                  <a16:creationId xmlns:a16="http://schemas.microsoft.com/office/drawing/2014/main" id="{F1474A21-68FD-45D6-9142-A5F39E5AF0FC}"/>
                </a:ext>
              </a:extLst>
            </p:cNvPr>
            <p:cNvSpPr txBox="1">
              <a:spLocks noChangeArrowheads="1"/>
            </p:cNvSpPr>
            <p:nvPr/>
          </p:nvSpPr>
          <p:spPr bwMode="auto">
            <a:xfrm>
              <a:off x="3878" y="1752"/>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2H</a:t>
              </a:r>
            </a:p>
          </p:txBody>
        </p:sp>
        <p:sp>
          <p:nvSpPr>
            <p:cNvPr id="19818" name="Text Box 362">
              <a:extLst>
                <a:ext uri="{FF2B5EF4-FFF2-40B4-BE49-F238E27FC236}">
                  <a16:creationId xmlns:a16="http://schemas.microsoft.com/office/drawing/2014/main" id="{13A6AE7F-E74A-42B6-897E-1CE24B217125}"/>
                </a:ext>
              </a:extLst>
            </p:cNvPr>
            <p:cNvSpPr txBox="1">
              <a:spLocks noChangeArrowheads="1"/>
            </p:cNvSpPr>
            <p:nvPr/>
          </p:nvSpPr>
          <p:spPr bwMode="auto">
            <a:xfrm>
              <a:off x="4740" y="1706"/>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3H</a:t>
              </a:r>
            </a:p>
          </p:txBody>
        </p:sp>
        <p:sp>
          <p:nvSpPr>
            <p:cNvPr id="19819" name="Text Box 363">
              <a:extLst>
                <a:ext uri="{FF2B5EF4-FFF2-40B4-BE49-F238E27FC236}">
                  <a16:creationId xmlns:a16="http://schemas.microsoft.com/office/drawing/2014/main" id="{03BBA777-B8E9-443A-8B47-13A4C1B47AAE}"/>
                </a:ext>
              </a:extLst>
            </p:cNvPr>
            <p:cNvSpPr txBox="1">
              <a:spLocks noChangeArrowheads="1"/>
            </p:cNvSpPr>
            <p:nvPr/>
          </p:nvSpPr>
          <p:spPr bwMode="auto">
            <a:xfrm>
              <a:off x="3923" y="935"/>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5H</a:t>
              </a:r>
            </a:p>
          </p:txBody>
        </p:sp>
        <p:sp>
          <p:nvSpPr>
            <p:cNvPr id="19820" name="Arc 364">
              <a:extLst>
                <a:ext uri="{FF2B5EF4-FFF2-40B4-BE49-F238E27FC236}">
                  <a16:creationId xmlns:a16="http://schemas.microsoft.com/office/drawing/2014/main" id="{28240130-7C52-46A0-8976-21949B4A0B15}"/>
                </a:ext>
              </a:extLst>
            </p:cNvPr>
            <p:cNvSpPr>
              <a:spLocks/>
            </p:cNvSpPr>
            <p:nvPr/>
          </p:nvSpPr>
          <p:spPr bwMode="auto">
            <a:xfrm>
              <a:off x="4876" y="572"/>
              <a:ext cx="137" cy="127"/>
            </a:xfrm>
            <a:custGeom>
              <a:avLst/>
              <a:gdLst>
                <a:gd name="G0" fmla="+- 0 0 0"/>
                <a:gd name="G1" fmla="+- 21600 0 0"/>
                <a:gd name="G2" fmla="+- 21600 0 0"/>
                <a:gd name="T0" fmla="*/ 0 w 21600"/>
                <a:gd name="T1" fmla="*/ 0 h 30192"/>
                <a:gd name="T2" fmla="*/ 19817 w 21600"/>
                <a:gd name="T3" fmla="*/ 30192 h 30192"/>
                <a:gd name="T4" fmla="*/ 0 w 21600"/>
                <a:gd name="T5" fmla="*/ 21600 h 30192"/>
              </a:gdLst>
              <a:ahLst/>
              <a:cxnLst>
                <a:cxn ang="0">
                  <a:pos x="T0" y="T1"/>
                </a:cxn>
                <a:cxn ang="0">
                  <a:pos x="T2" y="T3"/>
                </a:cxn>
                <a:cxn ang="0">
                  <a:pos x="T4" y="T5"/>
                </a:cxn>
              </a:cxnLst>
              <a:rect l="0" t="0" r="r" b="b"/>
              <a:pathLst>
                <a:path w="21600" h="30192" fill="none" extrusionOk="0">
                  <a:moveTo>
                    <a:pt x="0" y="0"/>
                  </a:moveTo>
                  <a:cubicBezTo>
                    <a:pt x="11929" y="0"/>
                    <a:pt x="21600" y="9670"/>
                    <a:pt x="21600" y="21600"/>
                  </a:cubicBezTo>
                  <a:cubicBezTo>
                    <a:pt x="21600" y="24555"/>
                    <a:pt x="20993" y="27480"/>
                    <a:pt x="19817" y="30192"/>
                  </a:cubicBezTo>
                </a:path>
                <a:path w="21600" h="30192" stroke="0" extrusionOk="0">
                  <a:moveTo>
                    <a:pt x="0" y="0"/>
                  </a:moveTo>
                  <a:cubicBezTo>
                    <a:pt x="11929" y="0"/>
                    <a:pt x="21600" y="9670"/>
                    <a:pt x="21600" y="21600"/>
                  </a:cubicBezTo>
                  <a:cubicBezTo>
                    <a:pt x="21600" y="24555"/>
                    <a:pt x="20993" y="27480"/>
                    <a:pt x="19817" y="30192"/>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21" name="Arc 365">
              <a:extLst>
                <a:ext uri="{FF2B5EF4-FFF2-40B4-BE49-F238E27FC236}">
                  <a16:creationId xmlns:a16="http://schemas.microsoft.com/office/drawing/2014/main" id="{FDE7AA3A-66CB-452D-9DED-23F1AC543B2C}"/>
                </a:ext>
              </a:extLst>
            </p:cNvPr>
            <p:cNvSpPr>
              <a:spLocks/>
            </p:cNvSpPr>
            <p:nvPr/>
          </p:nvSpPr>
          <p:spPr bwMode="auto">
            <a:xfrm flipH="1">
              <a:off x="4105" y="572"/>
              <a:ext cx="91"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22" name="Text Box 366">
              <a:extLst>
                <a:ext uri="{FF2B5EF4-FFF2-40B4-BE49-F238E27FC236}">
                  <a16:creationId xmlns:a16="http://schemas.microsoft.com/office/drawing/2014/main" id="{CCEE6A7C-1B9B-45B0-B7BB-7A8131FD7329}"/>
                </a:ext>
              </a:extLst>
            </p:cNvPr>
            <p:cNvSpPr txBox="1">
              <a:spLocks noChangeArrowheads="1"/>
            </p:cNvSpPr>
            <p:nvPr/>
          </p:nvSpPr>
          <p:spPr bwMode="auto">
            <a:xfrm>
              <a:off x="3424" y="75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a</a:t>
              </a:r>
            </a:p>
          </p:txBody>
        </p:sp>
        <p:sp>
          <p:nvSpPr>
            <p:cNvPr id="19823" name="Text Box 367">
              <a:extLst>
                <a:ext uri="{FF2B5EF4-FFF2-40B4-BE49-F238E27FC236}">
                  <a16:creationId xmlns:a16="http://schemas.microsoft.com/office/drawing/2014/main" id="{DAA450F2-429A-4A4A-937F-7E9217206673}"/>
                </a:ext>
              </a:extLst>
            </p:cNvPr>
            <p:cNvSpPr txBox="1">
              <a:spLocks noChangeArrowheads="1"/>
            </p:cNvSpPr>
            <p:nvPr/>
          </p:nvSpPr>
          <p:spPr bwMode="auto">
            <a:xfrm>
              <a:off x="3379" y="184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b</a:t>
              </a:r>
            </a:p>
          </p:txBody>
        </p:sp>
        <p:sp>
          <p:nvSpPr>
            <p:cNvPr id="19824" name="Line 368">
              <a:extLst>
                <a:ext uri="{FF2B5EF4-FFF2-40B4-BE49-F238E27FC236}">
                  <a16:creationId xmlns:a16="http://schemas.microsoft.com/office/drawing/2014/main" id="{1D5BC8CA-98F9-4BF6-9330-80968C52727A}"/>
                </a:ext>
              </a:extLst>
            </p:cNvPr>
            <p:cNvSpPr>
              <a:spLocks noChangeShapeType="1"/>
            </p:cNvSpPr>
            <p:nvPr/>
          </p:nvSpPr>
          <p:spPr bwMode="auto">
            <a:xfrm flipH="1">
              <a:off x="4332" y="1253"/>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25" name="Line 369">
              <a:extLst>
                <a:ext uri="{FF2B5EF4-FFF2-40B4-BE49-F238E27FC236}">
                  <a16:creationId xmlns:a16="http://schemas.microsoft.com/office/drawing/2014/main" id="{96B4059C-E728-4951-A898-61F5CDBB2052}"/>
                </a:ext>
              </a:extLst>
            </p:cNvPr>
            <p:cNvSpPr>
              <a:spLocks noChangeShapeType="1"/>
            </p:cNvSpPr>
            <p:nvPr/>
          </p:nvSpPr>
          <p:spPr bwMode="auto">
            <a:xfrm>
              <a:off x="4331" y="1570"/>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26" name="Line 370">
              <a:extLst>
                <a:ext uri="{FF2B5EF4-FFF2-40B4-BE49-F238E27FC236}">
                  <a16:creationId xmlns:a16="http://schemas.microsoft.com/office/drawing/2014/main" id="{D79AB7E4-29D3-4764-A90C-79DFED59188D}"/>
                </a:ext>
              </a:extLst>
            </p:cNvPr>
            <p:cNvSpPr>
              <a:spLocks noChangeShapeType="1"/>
            </p:cNvSpPr>
            <p:nvPr/>
          </p:nvSpPr>
          <p:spPr bwMode="auto">
            <a:xfrm>
              <a:off x="4331" y="1570"/>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27" name="Line 371">
              <a:extLst>
                <a:ext uri="{FF2B5EF4-FFF2-40B4-BE49-F238E27FC236}">
                  <a16:creationId xmlns:a16="http://schemas.microsoft.com/office/drawing/2014/main" id="{CBCE8076-1E7C-48F0-915E-37CFB7FE297D}"/>
                </a:ext>
              </a:extLst>
            </p:cNvPr>
            <p:cNvSpPr>
              <a:spLocks noChangeShapeType="1"/>
            </p:cNvSpPr>
            <p:nvPr/>
          </p:nvSpPr>
          <p:spPr bwMode="auto">
            <a:xfrm>
              <a:off x="4694" y="1570"/>
              <a:ext cx="0" cy="13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28" name="Line 372">
              <a:extLst>
                <a:ext uri="{FF2B5EF4-FFF2-40B4-BE49-F238E27FC236}">
                  <a16:creationId xmlns:a16="http://schemas.microsoft.com/office/drawing/2014/main" id="{7433F4B7-8858-4B52-8F54-79A51615A573}"/>
                </a:ext>
              </a:extLst>
            </p:cNvPr>
            <p:cNvSpPr>
              <a:spLocks noChangeShapeType="1"/>
            </p:cNvSpPr>
            <p:nvPr/>
          </p:nvSpPr>
          <p:spPr bwMode="auto">
            <a:xfrm>
              <a:off x="4331" y="2069"/>
              <a:ext cx="1"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29" name="Line 373">
              <a:extLst>
                <a:ext uri="{FF2B5EF4-FFF2-40B4-BE49-F238E27FC236}">
                  <a16:creationId xmlns:a16="http://schemas.microsoft.com/office/drawing/2014/main" id="{57776BF1-4BC3-4F08-A2FC-2FD68D4C51E6}"/>
                </a:ext>
              </a:extLst>
            </p:cNvPr>
            <p:cNvSpPr>
              <a:spLocks noChangeShapeType="1"/>
            </p:cNvSpPr>
            <p:nvPr/>
          </p:nvSpPr>
          <p:spPr bwMode="auto">
            <a:xfrm>
              <a:off x="4694" y="2069"/>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30" name="Line 374">
              <a:extLst>
                <a:ext uri="{FF2B5EF4-FFF2-40B4-BE49-F238E27FC236}">
                  <a16:creationId xmlns:a16="http://schemas.microsoft.com/office/drawing/2014/main" id="{6629FAA9-01A3-449B-ACFB-BCFA9184B729}"/>
                </a:ext>
              </a:extLst>
            </p:cNvPr>
            <p:cNvSpPr>
              <a:spLocks noChangeShapeType="1"/>
            </p:cNvSpPr>
            <p:nvPr/>
          </p:nvSpPr>
          <p:spPr bwMode="auto">
            <a:xfrm>
              <a:off x="4694" y="709"/>
              <a:ext cx="4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31" name="Line 375">
              <a:extLst>
                <a:ext uri="{FF2B5EF4-FFF2-40B4-BE49-F238E27FC236}">
                  <a16:creationId xmlns:a16="http://schemas.microsoft.com/office/drawing/2014/main" id="{30D0D5D4-CED5-4AC7-898E-27BA67C497BB}"/>
                </a:ext>
              </a:extLst>
            </p:cNvPr>
            <p:cNvSpPr>
              <a:spLocks noChangeShapeType="1"/>
            </p:cNvSpPr>
            <p:nvPr/>
          </p:nvSpPr>
          <p:spPr bwMode="auto">
            <a:xfrm>
              <a:off x="5147" y="709"/>
              <a:ext cx="1" cy="154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32" name="Line 376">
              <a:extLst>
                <a:ext uri="{FF2B5EF4-FFF2-40B4-BE49-F238E27FC236}">
                  <a16:creationId xmlns:a16="http://schemas.microsoft.com/office/drawing/2014/main" id="{98F49246-223E-4853-85A5-C72AC093635E}"/>
                </a:ext>
              </a:extLst>
            </p:cNvPr>
            <p:cNvSpPr>
              <a:spLocks noChangeShapeType="1"/>
            </p:cNvSpPr>
            <p:nvPr/>
          </p:nvSpPr>
          <p:spPr bwMode="auto">
            <a:xfrm>
              <a:off x="4694" y="2251"/>
              <a:ext cx="4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33" name="Oval 377">
              <a:extLst>
                <a:ext uri="{FF2B5EF4-FFF2-40B4-BE49-F238E27FC236}">
                  <a16:creationId xmlns:a16="http://schemas.microsoft.com/office/drawing/2014/main" id="{7EE0FC0F-7015-42D5-8F31-2535D465E5C2}"/>
                </a:ext>
              </a:extLst>
            </p:cNvPr>
            <p:cNvSpPr>
              <a:spLocks noChangeArrowheads="1"/>
            </p:cNvSpPr>
            <p:nvPr/>
          </p:nvSpPr>
          <p:spPr bwMode="auto">
            <a:xfrm>
              <a:off x="4603" y="2023"/>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34" name="Oval 378">
              <a:extLst>
                <a:ext uri="{FF2B5EF4-FFF2-40B4-BE49-F238E27FC236}">
                  <a16:creationId xmlns:a16="http://schemas.microsoft.com/office/drawing/2014/main" id="{E46A1760-9211-449B-826E-E898288106C7}"/>
                </a:ext>
              </a:extLst>
            </p:cNvPr>
            <p:cNvSpPr>
              <a:spLocks noChangeArrowheads="1"/>
            </p:cNvSpPr>
            <p:nvPr/>
          </p:nvSpPr>
          <p:spPr bwMode="auto">
            <a:xfrm>
              <a:off x="4240" y="1751"/>
              <a:ext cx="45" cy="45"/>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35" name="Text Box 379">
              <a:extLst>
                <a:ext uri="{FF2B5EF4-FFF2-40B4-BE49-F238E27FC236}">
                  <a16:creationId xmlns:a16="http://schemas.microsoft.com/office/drawing/2014/main" id="{B72DF4D1-42C3-4493-BE69-1F27E404CF8B}"/>
                </a:ext>
              </a:extLst>
            </p:cNvPr>
            <p:cNvSpPr txBox="1">
              <a:spLocks noChangeArrowheads="1"/>
            </p:cNvSpPr>
            <p:nvPr/>
          </p:nvSpPr>
          <p:spPr bwMode="auto">
            <a:xfrm>
              <a:off x="4195" y="2251"/>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1H</a:t>
              </a:r>
            </a:p>
          </p:txBody>
        </p:sp>
        <p:sp>
          <p:nvSpPr>
            <p:cNvPr id="19836" name="Arc 380">
              <a:extLst>
                <a:ext uri="{FF2B5EF4-FFF2-40B4-BE49-F238E27FC236}">
                  <a16:creationId xmlns:a16="http://schemas.microsoft.com/office/drawing/2014/main" id="{B229F353-2090-470E-9512-623A47B83268}"/>
                </a:ext>
              </a:extLst>
            </p:cNvPr>
            <p:cNvSpPr>
              <a:spLocks/>
            </p:cNvSpPr>
            <p:nvPr/>
          </p:nvSpPr>
          <p:spPr bwMode="auto">
            <a:xfrm flipV="1">
              <a:off x="4876" y="2296"/>
              <a:ext cx="91" cy="18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37" name="Arc 381">
              <a:extLst>
                <a:ext uri="{FF2B5EF4-FFF2-40B4-BE49-F238E27FC236}">
                  <a16:creationId xmlns:a16="http://schemas.microsoft.com/office/drawing/2014/main" id="{FB4BA125-6380-45D2-8B84-E0CCEF6A8716}"/>
                </a:ext>
              </a:extLst>
            </p:cNvPr>
            <p:cNvSpPr>
              <a:spLocks/>
            </p:cNvSpPr>
            <p:nvPr/>
          </p:nvSpPr>
          <p:spPr bwMode="auto">
            <a:xfrm flipH="1" flipV="1">
              <a:off x="4059" y="2296"/>
              <a:ext cx="182"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838" name="Group 382">
              <a:extLst>
                <a:ext uri="{FF2B5EF4-FFF2-40B4-BE49-F238E27FC236}">
                  <a16:creationId xmlns:a16="http://schemas.microsoft.com/office/drawing/2014/main" id="{C2DA295D-D50D-40AE-A707-BE6BA9E7C281}"/>
                </a:ext>
              </a:extLst>
            </p:cNvPr>
            <p:cNvGrpSpPr>
              <a:grpSpLocks/>
            </p:cNvGrpSpPr>
            <p:nvPr/>
          </p:nvGrpSpPr>
          <p:grpSpPr bwMode="auto">
            <a:xfrm>
              <a:off x="4694" y="890"/>
              <a:ext cx="91" cy="363"/>
              <a:chOff x="2744" y="2931"/>
              <a:chExt cx="57" cy="283"/>
            </a:xfrm>
          </p:grpSpPr>
          <p:sp>
            <p:nvSpPr>
              <p:cNvPr id="19839" name="Arc 383">
                <a:extLst>
                  <a:ext uri="{FF2B5EF4-FFF2-40B4-BE49-F238E27FC236}">
                    <a16:creationId xmlns:a16="http://schemas.microsoft.com/office/drawing/2014/main" id="{CF021168-6AEB-4CA3-869D-EBEBAB4FDEF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0" name="Arc 384">
                <a:extLst>
                  <a:ext uri="{FF2B5EF4-FFF2-40B4-BE49-F238E27FC236}">
                    <a16:creationId xmlns:a16="http://schemas.microsoft.com/office/drawing/2014/main" id="{93933E70-DCE4-4C9E-B835-B840E287B1A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1" name="Arc 385">
                <a:extLst>
                  <a:ext uri="{FF2B5EF4-FFF2-40B4-BE49-F238E27FC236}">
                    <a16:creationId xmlns:a16="http://schemas.microsoft.com/office/drawing/2014/main" id="{B957991F-EFC4-4983-B19A-7D6CC12782E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42" name="Group 386">
              <a:extLst>
                <a:ext uri="{FF2B5EF4-FFF2-40B4-BE49-F238E27FC236}">
                  <a16:creationId xmlns:a16="http://schemas.microsoft.com/office/drawing/2014/main" id="{D58F9649-91C1-4E91-87FA-5374C04CCC0D}"/>
                </a:ext>
              </a:extLst>
            </p:cNvPr>
            <p:cNvGrpSpPr>
              <a:grpSpLocks/>
            </p:cNvGrpSpPr>
            <p:nvPr/>
          </p:nvGrpSpPr>
          <p:grpSpPr bwMode="auto">
            <a:xfrm>
              <a:off x="4332" y="890"/>
              <a:ext cx="91" cy="363"/>
              <a:chOff x="2744" y="2931"/>
              <a:chExt cx="57" cy="283"/>
            </a:xfrm>
          </p:grpSpPr>
          <p:sp>
            <p:nvSpPr>
              <p:cNvPr id="19843" name="Arc 387">
                <a:extLst>
                  <a:ext uri="{FF2B5EF4-FFF2-40B4-BE49-F238E27FC236}">
                    <a16:creationId xmlns:a16="http://schemas.microsoft.com/office/drawing/2014/main" id="{517DA1E8-723C-41FE-BB13-FFF0B6059E5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4" name="Arc 388">
                <a:extLst>
                  <a:ext uri="{FF2B5EF4-FFF2-40B4-BE49-F238E27FC236}">
                    <a16:creationId xmlns:a16="http://schemas.microsoft.com/office/drawing/2014/main" id="{8018E0E8-F331-42E0-B603-557B930C072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5" name="Arc 389">
                <a:extLst>
                  <a:ext uri="{FF2B5EF4-FFF2-40B4-BE49-F238E27FC236}">
                    <a16:creationId xmlns:a16="http://schemas.microsoft.com/office/drawing/2014/main" id="{F4315112-42EA-4B7E-AB9B-D1C35E3D7A5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46" name="Group 390">
              <a:extLst>
                <a:ext uri="{FF2B5EF4-FFF2-40B4-BE49-F238E27FC236}">
                  <a16:creationId xmlns:a16="http://schemas.microsoft.com/office/drawing/2014/main" id="{63412D66-D6CA-40EA-A35A-D7F2EC47867C}"/>
                </a:ext>
              </a:extLst>
            </p:cNvPr>
            <p:cNvGrpSpPr>
              <a:grpSpLocks/>
            </p:cNvGrpSpPr>
            <p:nvPr/>
          </p:nvGrpSpPr>
          <p:grpSpPr bwMode="auto">
            <a:xfrm>
              <a:off x="4694" y="1705"/>
              <a:ext cx="91" cy="363"/>
              <a:chOff x="2744" y="2931"/>
              <a:chExt cx="57" cy="283"/>
            </a:xfrm>
          </p:grpSpPr>
          <p:sp>
            <p:nvSpPr>
              <p:cNvPr id="19847" name="Arc 391">
                <a:extLst>
                  <a:ext uri="{FF2B5EF4-FFF2-40B4-BE49-F238E27FC236}">
                    <a16:creationId xmlns:a16="http://schemas.microsoft.com/office/drawing/2014/main" id="{E0464312-B1BC-4FF6-BF07-0C5C4CE4CFD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8" name="Arc 392">
                <a:extLst>
                  <a:ext uri="{FF2B5EF4-FFF2-40B4-BE49-F238E27FC236}">
                    <a16:creationId xmlns:a16="http://schemas.microsoft.com/office/drawing/2014/main" id="{624C10BA-1E27-40FB-8A7F-6DC4B0F4FC2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49" name="Arc 393">
                <a:extLst>
                  <a:ext uri="{FF2B5EF4-FFF2-40B4-BE49-F238E27FC236}">
                    <a16:creationId xmlns:a16="http://schemas.microsoft.com/office/drawing/2014/main" id="{EE17AC9D-DB63-4B64-ABA4-D2D9B6A2057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50" name="Group 394">
              <a:extLst>
                <a:ext uri="{FF2B5EF4-FFF2-40B4-BE49-F238E27FC236}">
                  <a16:creationId xmlns:a16="http://schemas.microsoft.com/office/drawing/2014/main" id="{974C5309-41FA-42E2-A3DE-1185B5AB3B9E}"/>
                </a:ext>
              </a:extLst>
            </p:cNvPr>
            <p:cNvGrpSpPr>
              <a:grpSpLocks/>
            </p:cNvGrpSpPr>
            <p:nvPr/>
          </p:nvGrpSpPr>
          <p:grpSpPr bwMode="auto">
            <a:xfrm>
              <a:off x="4332" y="1705"/>
              <a:ext cx="91" cy="363"/>
              <a:chOff x="2744" y="2931"/>
              <a:chExt cx="57" cy="283"/>
            </a:xfrm>
          </p:grpSpPr>
          <p:sp>
            <p:nvSpPr>
              <p:cNvPr id="19851" name="Arc 395">
                <a:extLst>
                  <a:ext uri="{FF2B5EF4-FFF2-40B4-BE49-F238E27FC236}">
                    <a16:creationId xmlns:a16="http://schemas.microsoft.com/office/drawing/2014/main" id="{4730CB8A-41D0-4E24-820A-FBE4BF84DBB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52" name="Arc 396">
                <a:extLst>
                  <a:ext uri="{FF2B5EF4-FFF2-40B4-BE49-F238E27FC236}">
                    <a16:creationId xmlns:a16="http://schemas.microsoft.com/office/drawing/2014/main" id="{7575514D-B53F-45C3-9D8F-DD2C3FCE562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53" name="Arc 397">
                <a:extLst>
                  <a:ext uri="{FF2B5EF4-FFF2-40B4-BE49-F238E27FC236}">
                    <a16:creationId xmlns:a16="http://schemas.microsoft.com/office/drawing/2014/main" id="{66A77A5E-540F-4A79-B21E-5934A01F870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891" name="Group 435">
            <a:extLst>
              <a:ext uri="{FF2B5EF4-FFF2-40B4-BE49-F238E27FC236}">
                <a16:creationId xmlns:a16="http://schemas.microsoft.com/office/drawing/2014/main" id="{F5DCB73F-3B7C-482E-813E-DA3DB6391CBB}"/>
              </a:ext>
            </a:extLst>
          </p:cNvPr>
          <p:cNvGrpSpPr>
            <a:grpSpLocks/>
          </p:cNvGrpSpPr>
          <p:nvPr/>
        </p:nvGrpSpPr>
        <p:grpSpPr bwMode="auto">
          <a:xfrm>
            <a:off x="5076825" y="4149725"/>
            <a:ext cx="3386138" cy="2232025"/>
            <a:chOff x="3198" y="2614"/>
            <a:chExt cx="2133" cy="1406"/>
          </a:xfrm>
        </p:grpSpPr>
        <p:sp>
          <p:nvSpPr>
            <p:cNvPr id="19855" name="Line 399">
              <a:extLst>
                <a:ext uri="{FF2B5EF4-FFF2-40B4-BE49-F238E27FC236}">
                  <a16:creationId xmlns:a16="http://schemas.microsoft.com/office/drawing/2014/main" id="{2966BEB6-E47E-42EF-A19F-B9F636B7FAFC}"/>
                </a:ext>
              </a:extLst>
            </p:cNvPr>
            <p:cNvSpPr>
              <a:spLocks noChangeShapeType="1"/>
            </p:cNvSpPr>
            <p:nvPr/>
          </p:nvSpPr>
          <p:spPr bwMode="auto">
            <a:xfrm flipV="1">
              <a:off x="3289" y="2704"/>
              <a:ext cx="363" cy="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56" name="Text Box 400">
              <a:extLst>
                <a:ext uri="{FF2B5EF4-FFF2-40B4-BE49-F238E27FC236}">
                  <a16:creationId xmlns:a16="http://schemas.microsoft.com/office/drawing/2014/main" id="{603800BF-DD8A-4F81-A409-2F5EBF800D43}"/>
                </a:ext>
              </a:extLst>
            </p:cNvPr>
            <p:cNvSpPr txBox="1">
              <a:spLocks noChangeArrowheads="1"/>
            </p:cNvSpPr>
            <p:nvPr/>
          </p:nvSpPr>
          <p:spPr bwMode="auto">
            <a:xfrm>
              <a:off x="4695" y="3693"/>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4H</a:t>
              </a:r>
            </a:p>
          </p:txBody>
        </p:sp>
        <p:sp>
          <p:nvSpPr>
            <p:cNvPr id="19857" name="Line 401">
              <a:extLst>
                <a:ext uri="{FF2B5EF4-FFF2-40B4-BE49-F238E27FC236}">
                  <a16:creationId xmlns:a16="http://schemas.microsoft.com/office/drawing/2014/main" id="{7FD8E1E7-B09B-485B-830E-3F8E8E4A4039}"/>
                </a:ext>
              </a:extLst>
            </p:cNvPr>
            <p:cNvSpPr>
              <a:spLocks noChangeShapeType="1"/>
            </p:cNvSpPr>
            <p:nvPr/>
          </p:nvSpPr>
          <p:spPr bwMode="auto">
            <a:xfrm>
              <a:off x="4377" y="3294"/>
              <a:ext cx="0" cy="44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58" name="Line 402">
              <a:extLst>
                <a:ext uri="{FF2B5EF4-FFF2-40B4-BE49-F238E27FC236}">
                  <a16:creationId xmlns:a16="http://schemas.microsoft.com/office/drawing/2014/main" id="{6AA9FD25-C09C-456E-80F3-26FB2D928679}"/>
                </a:ext>
              </a:extLst>
            </p:cNvPr>
            <p:cNvSpPr>
              <a:spLocks noChangeShapeType="1"/>
            </p:cNvSpPr>
            <p:nvPr/>
          </p:nvSpPr>
          <p:spPr bwMode="auto">
            <a:xfrm>
              <a:off x="3335" y="3738"/>
              <a:ext cx="317"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59" name="Line 403">
              <a:extLst>
                <a:ext uri="{FF2B5EF4-FFF2-40B4-BE49-F238E27FC236}">
                  <a16:creationId xmlns:a16="http://schemas.microsoft.com/office/drawing/2014/main" id="{88D2ADD6-783C-48FC-8426-122009F41D9A}"/>
                </a:ext>
              </a:extLst>
            </p:cNvPr>
            <p:cNvSpPr>
              <a:spLocks noChangeShapeType="1"/>
            </p:cNvSpPr>
            <p:nvPr/>
          </p:nvSpPr>
          <p:spPr bwMode="auto">
            <a:xfrm>
              <a:off x="5103" y="2704"/>
              <a:ext cx="22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0" name="Text Box 404">
              <a:extLst>
                <a:ext uri="{FF2B5EF4-FFF2-40B4-BE49-F238E27FC236}">
                  <a16:creationId xmlns:a16="http://schemas.microsoft.com/office/drawing/2014/main" id="{B5DE2E3A-38B5-4EFA-96A6-BFEB7E203822}"/>
                </a:ext>
              </a:extLst>
            </p:cNvPr>
            <p:cNvSpPr txBox="1">
              <a:spLocks noChangeArrowheads="1"/>
            </p:cNvSpPr>
            <p:nvPr/>
          </p:nvSpPr>
          <p:spPr bwMode="auto">
            <a:xfrm>
              <a:off x="3652" y="3693"/>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3H</a:t>
              </a:r>
            </a:p>
          </p:txBody>
        </p:sp>
        <p:sp>
          <p:nvSpPr>
            <p:cNvPr id="19861" name="Text Box 405">
              <a:extLst>
                <a:ext uri="{FF2B5EF4-FFF2-40B4-BE49-F238E27FC236}">
                  <a16:creationId xmlns:a16="http://schemas.microsoft.com/office/drawing/2014/main" id="{77627833-150C-4DD3-B03D-D7F86E45DA66}"/>
                </a:ext>
              </a:extLst>
            </p:cNvPr>
            <p:cNvSpPr txBox="1">
              <a:spLocks noChangeArrowheads="1"/>
            </p:cNvSpPr>
            <p:nvPr/>
          </p:nvSpPr>
          <p:spPr bwMode="auto">
            <a:xfrm>
              <a:off x="4740" y="2659"/>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2H</a:t>
              </a:r>
            </a:p>
          </p:txBody>
        </p:sp>
        <p:sp>
          <p:nvSpPr>
            <p:cNvPr id="19862" name="Text Box 406">
              <a:extLst>
                <a:ext uri="{FF2B5EF4-FFF2-40B4-BE49-F238E27FC236}">
                  <a16:creationId xmlns:a16="http://schemas.microsoft.com/office/drawing/2014/main" id="{C22D6FA4-C1CA-4C6A-905E-60BFA73D3C3F}"/>
                </a:ext>
              </a:extLst>
            </p:cNvPr>
            <p:cNvSpPr txBox="1">
              <a:spLocks noChangeArrowheads="1"/>
            </p:cNvSpPr>
            <p:nvPr/>
          </p:nvSpPr>
          <p:spPr bwMode="auto">
            <a:xfrm>
              <a:off x="3606" y="2659"/>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1H</a:t>
              </a:r>
            </a:p>
          </p:txBody>
        </p:sp>
        <p:sp>
          <p:nvSpPr>
            <p:cNvPr id="19863" name="Text Box 407">
              <a:extLst>
                <a:ext uri="{FF2B5EF4-FFF2-40B4-BE49-F238E27FC236}">
                  <a16:creationId xmlns:a16="http://schemas.microsoft.com/office/drawing/2014/main" id="{64D97737-6DBD-47A7-8BD5-02A63B6AD28B}"/>
                </a:ext>
              </a:extLst>
            </p:cNvPr>
            <p:cNvSpPr txBox="1">
              <a:spLocks noChangeArrowheads="1"/>
            </p:cNvSpPr>
            <p:nvPr/>
          </p:nvSpPr>
          <p:spPr bwMode="auto">
            <a:xfrm>
              <a:off x="3198" y="2659"/>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a</a:t>
              </a:r>
            </a:p>
          </p:txBody>
        </p:sp>
        <p:sp>
          <p:nvSpPr>
            <p:cNvPr id="19864" name="Text Box 408">
              <a:extLst>
                <a:ext uri="{FF2B5EF4-FFF2-40B4-BE49-F238E27FC236}">
                  <a16:creationId xmlns:a16="http://schemas.microsoft.com/office/drawing/2014/main" id="{D8B65558-1199-4783-A1A9-9C704C836D83}"/>
                </a:ext>
              </a:extLst>
            </p:cNvPr>
            <p:cNvSpPr txBox="1">
              <a:spLocks noChangeArrowheads="1"/>
            </p:cNvSpPr>
            <p:nvPr/>
          </p:nvSpPr>
          <p:spPr bwMode="auto">
            <a:xfrm>
              <a:off x="3243" y="342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b</a:t>
              </a:r>
            </a:p>
          </p:txBody>
        </p:sp>
        <p:sp>
          <p:nvSpPr>
            <p:cNvPr id="19865" name="Line 409">
              <a:extLst>
                <a:ext uri="{FF2B5EF4-FFF2-40B4-BE49-F238E27FC236}">
                  <a16:creationId xmlns:a16="http://schemas.microsoft.com/office/drawing/2014/main" id="{78DC1938-CBD1-4712-8DAA-470035BA1B69}"/>
                </a:ext>
              </a:extLst>
            </p:cNvPr>
            <p:cNvSpPr>
              <a:spLocks noChangeShapeType="1"/>
            </p:cNvSpPr>
            <p:nvPr/>
          </p:nvSpPr>
          <p:spPr bwMode="auto">
            <a:xfrm>
              <a:off x="4060" y="3738"/>
              <a:ext cx="63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 name="Line 410">
              <a:extLst>
                <a:ext uri="{FF2B5EF4-FFF2-40B4-BE49-F238E27FC236}">
                  <a16:creationId xmlns:a16="http://schemas.microsoft.com/office/drawing/2014/main" id="{B021540B-C3BB-4C6B-BB5F-A97353AEF3E7}"/>
                </a:ext>
              </a:extLst>
            </p:cNvPr>
            <p:cNvSpPr>
              <a:spLocks noChangeShapeType="1"/>
            </p:cNvSpPr>
            <p:nvPr/>
          </p:nvSpPr>
          <p:spPr bwMode="auto">
            <a:xfrm>
              <a:off x="4377" y="2705"/>
              <a:ext cx="0" cy="226"/>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7" name="Line 411">
              <a:extLst>
                <a:ext uri="{FF2B5EF4-FFF2-40B4-BE49-F238E27FC236}">
                  <a16:creationId xmlns:a16="http://schemas.microsoft.com/office/drawing/2014/main" id="{1E78AC56-F0C7-46FA-BC49-CC81DAC751E1}"/>
                </a:ext>
              </a:extLst>
            </p:cNvPr>
            <p:cNvSpPr>
              <a:spLocks noChangeShapeType="1"/>
            </p:cNvSpPr>
            <p:nvPr/>
          </p:nvSpPr>
          <p:spPr bwMode="auto">
            <a:xfrm>
              <a:off x="4060" y="2704"/>
              <a:ext cx="63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 name="Line 412">
              <a:extLst>
                <a:ext uri="{FF2B5EF4-FFF2-40B4-BE49-F238E27FC236}">
                  <a16:creationId xmlns:a16="http://schemas.microsoft.com/office/drawing/2014/main" id="{24E8F263-F198-4B69-8145-0F47DE1EA39C}"/>
                </a:ext>
              </a:extLst>
            </p:cNvPr>
            <p:cNvSpPr>
              <a:spLocks noChangeShapeType="1"/>
            </p:cNvSpPr>
            <p:nvPr/>
          </p:nvSpPr>
          <p:spPr bwMode="auto">
            <a:xfrm>
              <a:off x="5103" y="3738"/>
              <a:ext cx="22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 name="Line 413">
              <a:extLst>
                <a:ext uri="{FF2B5EF4-FFF2-40B4-BE49-F238E27FC236}">
                  <a16:creationId xmlns:a16="http://schemas.microsoft.com/office/drawing/2014/main" id="{ABB4F20D-B878-497B-A73C-C95F007B1280}"/>
                </a:ext>
              </a:extLst>
            </p:cNvPr>
            <p:cNvSpPr>
              <a:spLocks noChangeShapeType="1"/>
            </p:cNvSpPr>
            <p:nvPr/>
          </p:nvSpPr>
          <p:spPr bwMode="auto">
            <a:xfrm flipH="1">
              <a:off x="5329" y="2705"/>
              <a:ext cx="1" cy="104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 name="Text Box 414">
              <a:extLst>
                <a:ext uri="{FF2B5EF4-FFF2-40B4-BE49-F238E27FC236}">
                  <a16:creationId xmlns:a16="http://schemas.microsoft.com/office/drawing/2014/main" id="{FD4EF8A5-517A-4E36-9574-A72B823C2911}"/>
                </a:ext>
              </a:extLst>
            </p:cNvPr>
            <p:cNvSpPr txBox="1">
              <a:spLocks noChangeArrowheads="1"/>
            </p:cNvSpPr>
            <p:nvPr/>
          </p:nvSpPr>
          <p:spPr bwMode="auto">
            <a:xfrm>
              <a:off x="4423" y="2931"/>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3H</a:t>
              </a:r>
            </a:p>
          </p:txBody>
        </p:sp>
        <p:grpSp>
          <p:nvGrpSpPr>
            <p:cNvPr id="19871" name="Group 415">
              <a:extLst>
                <a:ext uri="{FF2B5EF4-FFF2-40B4-BE49-F238E27FC236}">
                  <a16:creationId xmlns:a16="http://schemas.microsoft.com/office/drawing/2014/main" id="{48C79C9E-365C-4AFD-A72A-53E26D3CB5E7}"/>
                </a:ext>
              </a:extLst>
            </p:cNvPr>
            <p:cNvGrpSpPr>
              <a:grpSpLocks/>
            </p:cNvGrpSpPr>
            <p:nvPr/>
          </p:nvGrpSpPr>
          <p:grpSpPr bwMode="auto">
            <a:xfrm rot="16200000">
              <a:off x="4854" y="2455"/>
              <a:ext cx="90" cy="408"/>
              <a:chOff x="2744" y="2931"/>
              <a:chExt cx="57" cy="283"/>
            </a:xfrm>
          </p:grpSpPr>
          <p:sp>
            <p:nvSpPr>
              <p:cNvPr id="19872" name="Arc 416">
                <a:extLst>
                  <a:ext uri="{FF2B5EF4-FFF2-40B4-BE49-F238E27FC236}">
                    <a16:creationId xmlns:a16="http://schemas.microsoft.com/office/drawing/2014/main" id="{77A03561-D0C1-4969-B6A5-37104B9ED89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3" name="Arc 417">
                <a:extLst>
                  <a:ext uri="{FF2B5EF4-FFF2-40B4-BE49-F238E27FC236}">
                    <a16:creationId xmlns:a16="http://schemas.microsoft.com/office/drawing/2014/main" id="{FE3DEC2B-7665-480A-A9A6-CC7AA6A8B15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4" name="Arc 418">
                <a:extLst>
                  <a:ext uri="{FF2B5EF4-FFF2-40B4-BE49-F238E27FC236}">
                    <a16:creationId xmlns:a16="http://schemas.microsoft.com/office/drawing/2014/main" id="{810DA41B-A2E4-457D-B1B5-51085B55DAC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75" name="Group 419">
              <a:extLst>
                <a:ext uri="{FF2B5EF4-FFF2-40B4-BE49-F238E27FC236}">
                  <a16:creationId xmlns:a16="http://schemas.microsoft.com/office/drawing/2014/main" id="{538937A0-7E29-4041-A2B8-5AA724AFBF94}"/>
                </a:ext>
              </a:extLst>
            </p:cNvPr>
            <p:cNvGrpSpPr>
              <a:grpSpLocks/>
            </p:cNvGrpSpPr>
            <p:nvPr/>
          </p:nvGrpSpPr>
          <p:grpSpPr bwMode="auto">
            <a:xfrm rot="16200000">
              <a:off x="3811" y="2455"/>
              <a:ext cx="90" cy="408"/>
              <a:chOff x="2744" y="2931"/>
              <a:chExt cx="57" cy="283"/>
            </a:xfrm>
          </p:grpSpPr>
          <p:sp>
            <p:nvSpPr>
              <p:cNvPr id="19876" name="Arc 420">
                <a:extLst>
                  <a:ext uri="{FF2B5EF4-FFF2-40B4-BE49-F238E27FC236}">
                    <a16:creationId xmlns:a16="http://schemas.microsoft.com/office/drawing/2014/main" id="{B57EA81A-0DBF-4EFC-9A10-65B61495823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7" name="Arc 421">
                <a:extLst>
                  <a:ext uri="{FF2B5EF4-FFF2-40B4-BE49-F238E27FC236}">
                    <a16:creationId xmlns:a16="http://schemas.microsoft.com/office/drawing/2014/main" id="{F02162D4-98EE-47C3-9A2C-9EE7333EF5E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8" name="Arc 422">
                <a:extLst>
                  <a:ext uri="{FF2B5EF4-FFF2-40B4-BE49-F238E27FC236}">
                    <a16:creationId xmlns:a16="http://schemas.microsoft.com/office/drawing/2014/main" id="{75A4E48B-7186-49E8-AF93-02491F6C5C2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79" name="Group 423">
              <a:extLst>
                <a:ext uri="{FF2B5EF4-FFF2-40B4-BE49-F238E27FC236}">
                  <a16:creationId xmlns:a16="http://schemas.microsoft.com/office/drawing/2014/main" id="{4C7D1027-00AE-4DCF-8048-5ECE7D8AA7BA}"/>
                </a:ext>
              </a:extLst>
            </p:cNvPr>
            <p:cNvGrpSpPr>
              <a:grpSpLocks/>
            </p:cNvGrpSpPr>
            <p:nvPr/>
          </p:nvGrpSpPr>
          <p:grpSpPr bwMode="auto">
            <a:xfrm>
              <a:off x="4377" y="2931"/>
              <a:ext cx="91" cy="363"/>
              <a:chOff x="2744" y="2931"/>
              <a:chExt cx="57" cy="283"/>
            </a:xfrm>
          </p:grpSpPr>
          <p:sp>
            <p:nvSpPr>
              <p:cNvPr id="19880" name="Arc 424">
                <a:extLst>
                  <a:ext uri="{FF2B5EF4-FFF2-40B4-BE49-F238E27FC236}">
                    <a16:creationId xmlns:a16="http://schemas.microsoft.com/office/drawing/2014/main" id="{B24F3E9F-0990-4900-B429-E73550A9C40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81" name="Arc 425">
                <a:extLst>
                  <a:ext uri="{FF2B5EF4-FFF2-40B4-BE49-F238E27FC236}">
                    <a16:creationId xmlns:a16="http://schemas.microsoft.com/office/drawing/2014/main" id="{3D876120-2223-401D-84B1-59EB8CD3B72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82" name="Arc 426">
                <a:extLst>
                  <a:ext uri="{FF2B5EF4-FFF2-40B4-BE49-F238E27FC236}">
                    <a16:creationId xmlns:a16="http://schemas.microsoft.com/office/drawing/2014/main" id="{E5C52B88-98DC-469F-9B20-2F456EA79A1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83" name="Group 427">
              <a:extLst>
                <a:ext uri="{FF2B5EF4-FFF2-40B4-BE49-F238E27FC236}">
                  <a16:creationId xmlns:a16="http://schemas.microsoft.com/office/drawing/2014/main" id="{C074E519-2715-4F33-819B-220CB5F465EA}"/>
                </a:ext>
              </a:extLst>
            </p:cNvPr>
            <p:cNvGrpSpPr>
              <a:grpSpLocks/>
            </p:cNvGrpSpPr>
            <p:nvPr/>
          </p:nvGrpSpPr>
          <p:grpSpPr bwMode="auto">
            <a:xfrm rot="16200000">
              <a:off x="4854" y="3488"/>
              <a:ext cx="90" cy="408"/>
              <a:chOff x="2744" y="2931"/>
              <a:chExt cx="57" cy="283"/>
            </a:xfrm>
          </p:grpSpPr>
          <p:sp>
            <p:nvSpPr>
              <p:cNvPr id="19884" name="Arc 428">
                <a:extLst>
                  <a:ext uri="{FF2B5EF4-FFF2-40B4-BE49-F238E27FC236}">
                    <a16:creationId xmlns:a16="http://schemas.microsoft.com/office/drawing/2014/main" id="{3B177128-941F-47FF-97BB-B5FC5A65A14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85" name="Arc 429">
                <a:extLst>
                  <a:ext uri="{FF2B5EF4-FFF2-40B4-BE49-F238E27FC236}">
                    <a16:creationId xmlns:a16="http://schemas.microsoft.com/office/drawing/2014/main" id="{4537FA55-471C-4A64-97D8-A7716ABC229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86" name="Arc 430">
                <a:extLst>
                  <a:ext uri="{FF2B5EF4-FFF2-40B4-BE49-F238E27FC236}">
                    <a16:creationId xmlns:a16="http://schemas.microsoft.com/office/drawing/2014/main" id="{F0E3A180-142B-4EA0-8045-262307575C7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87" name="Group 431">
              <a:extLst>
                <a:ext uri="{FF2B5EF4-FFF2-40B4-BE49-F238E27FC236}">
                  <a16:creationId xmlns:a16="http://schemas.microsoft.com/office/drawing/2014/main" id="{78ECB9DE-9CC7-43D8-BBD8-61CC02B49CE9}"/>
                </a:ext>
              </a:extLst>
            </p:cNvPr>
            <p:cNvGrpSpPr>
              <a:grpSpLocks/>
            </p:cNvGrpSpPr>
            <p:nvPr/>
          </p:nvGrpSpPr>
          <p:grpSpPr bwMode="auto">
            <a:xfrm rot="16200000">
              <a:off x="3811" y="3488"/>
              <a:ext cx="90" cy="408"/>
              <a:chOff x="2744" y="2931"/>
              <a:chExt cx="57" cy="283"/>
            </a:xfrm>
          </p:grpSpPr>
          <p:sp>
            <p:nvSpPr>
              <p:cNvPr id="19888" name="Arc 432">
                <a:extLst>
                  <a:ext uri="{FF2B5EF4-FFF2-40B4-BE49-F238E27FC236}">
                    <a16:creationId xmlns:a16="http://schemas.microsoft.com/office/drawing/2014/main" id="{1E8A7594-E366-4B6F-8D4D-60242DE9D95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89" name="Arc 433">
                <a:extLst>
                  <a:ext uri="{FF2B5EF4-FFF2-40B4-BE49-F238E27FC236}">
                    <a16:creationId xmlns:a16="http://schemas.microsoft.com/office/drawing/2014/main" id="{6353014C-843F-4160-9F21-848EEFB1A48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90" name="Arc 434">
                <a:extLst>
                  <a:ext uri="{FF2B5EF4-FFF2-40B4-BE49-F238E27FC236}">
                    <a16:creationId xmlns:a16="http://schemas.microsoft.com/office/drawing/2014/main" id="{E8C0D1A0-E3F7-4A6F-A8D5-5D1CF1F0C55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895" name="Group 439">
            <a:extLst>
              <a:ext uri="{FF2B5EF4-FFF2-40B4-BE49-F238E27FC236}">
                <a16:creationId xmlns:a16="http://schemas.microsoft.com/office/drawing/2014/main" id="{18E30312-C733-43D0-909E-5AD9A21814BD}"/>
              </a:ext>
            </a:extLst>
          </p:cNvPr>
          <p:cNvGrpSpPr>
            <a:grpSpLocks/>
          </p:cNvGrpSpPr>
          <p:nvPr/>
        </p:nvGrpSpPr>
        <p:grpSpPr bwMode="auto">
          <a:xfrm>
            <a:off x="6588125" y="6446838"/>
            <a:ext cx="792163" cy="366712"/>
            <a:chOff x="4649" y="4020"/>
            <a:chExt cx="499" cy="231"/>
          </a:xfrm>
        </p:grpSpPr>
        <p:pic>
          <p:nvPicPr>
            <p:cNvPr id="19896" name="Picture 440" descr="78900">
              <a:extLst>
                <a:ext uri="{FF2B5EF4-FFF2-40B4-BE49-F238E27FC236}">
                  <a16:creationId xmlns:a16="http://schemas.microsoft.com/office/drawing/2014/main" id="{8C4E0780-0313-4168-8FEF-24C2B95A9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9897" name="Text Box 441">
              <a:hlinkClick r:id="" action="ppaction://hlinkshowjump?jump=firstslide"/>
              <a:extLst>
                <a:ext uri="{FF2B5EF4-FFF2-40B4-BE49-F238E27FC236}">
                  <a16:creationId xmlns:a16="http://schemas.microsoft.com/office/drawing/2014/main" id="{89D3B22B-DF2B-43E1-8267-A8093EC8E18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9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97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63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9700"/>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98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3" grpId="0" animBg="1"/>
      <p:bldP spid="196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5ABAFD-AA33-4069-BAC9-7ADFD5B4563C}"/>
              </a:ext>
            </a:extLst>
          </p:cNvPr>
          <p:cNvPicPr>
            <a:picLocks noChangeAspect="1"/>
          </p:cNvPicPr>
          <p:nvPr/>
        </p:nvPicPr>
        <p:blipFill rotWithShape="1">
          <a:blip r:embed="rId3"/>
          <a:srcRect b="25841"/>
          <a:stretch/>
        </p:blipFill>
        <p:spPr>
          <a:xfrm>
            <a:off x="322719" y="836712"/>
            <a:ext cx="8498561" cy="3024336"/>
          </a:xfrm>
          <a:prstGeom prst="rect">
            <a:avLst/>
          </a:prstGeom>
          <a:solidFill>
            <a:schemeClr val="bg1">
              <a:lumMod val="95000"/>
            </a:schemeClr>
          </a:solidFill>
        </p:spPr>
      </p:pic>
      <p:graphicFrame>
        <p:nvGraphicFramePr>
          <p:cNvPr id="3" name="Object 329">
            <a:extLst>
              <a:ext uri="{FF2B5EF4-FFF2-40B4-BE49-F238E27FC236}">
                <a16:creationId xmlns:a16="http://schemas.microsoft.com/office/drawing/2014/main" id="{8BAB0262-49FB-47D2-A939-BDF4BA1A5891}"/>
              </a:ext>
            </a:extLst>
          </p:cNvPr>
          <p:cNvGraphicFramePr>
            <a:graphicFrameLocks noChangeAspect="1"/>
          </p:cNvGraphicFramePr>
          <p:nvPr>
            <p:extLst>
              <p:ext uri="{D42A27DB-BD31-4B8C-83A1-F6EECF244321}">
                <p14:modId xmlns:p14="http://schemas.microsoft.com/office/powerpoint/2010/main" val="1308523898"/>
              </p:ext>
            </p:extLst>
          </p:nvPr>
        </p:nvGraphicFramePr>
        <p:xfrm>
          <a:off x="2267744" y="4365104"/>
          <a:ext cx="4170362" cy="849313"/>
        </p:xfrm>
        <a:graphic>
          <a:graphicData uri="http://schemas.openxmlformats.org/presentationml/2006/ole">
            <mc:AlternateContent xmlns:mc="http://schemas.openxmlformats.org/markup-compatibility/2006">
              <mc:Choice xmlns:v="urn:schemas-microsoft-com:vml" Requires="v">
                <p:oleObj spid="_x0000_s26626" name="Equation" r:id="rId4" imgW="1663560" imgH="406080" progId="Equation.DSMT4">
                  <p:embed/>
                </p:oleObj>
              </mc:Choice>
              <mc:Fallback>
                <p:oleObj name="Equation" r:id="rId4" imgW="1663560" imgH="406080" progId="Equation.DSMT4">
                  <p:embed/>
                  <p:pic>
                    <p:nvPicPr>
                      <p:cNvPr id="3" name="Object 329">
                        <a:extLst>
                          <a:ext uri="{FF2B5EF4-FFF2-40B4-BE49-F238E27FC236}">
                            <a16:creationId xmlns:a16="http://schemas.microsoft.com/office/drawing/2014/main" id="{8BAB0262-49FB-47D2-A939-BDF4BA1A5891}"/>
                          </a:ext>
                        </a:extLst>
                      </p:cNvPr>
                      <p:cNvPicPr>
                        <a:picLocks noChangeAspect="1" noChangeArrowheads="1"/>
                      </p:cNvPicPr>
                      <p:nvPr/>
                    </p:nvPicPr>
                    <p:blipFill>
                      <a:blip r:embed="rId5"/>
                      <a:srcRect/>
                      <a:stretch>
                        <a:fillRect/>
                      </a:stretch>
                    </p:blipFill>
                    <p:spPr bwMode="auto">
                      <a:xfrm>
                        <a:off x="2267744" y="4365104"/>
                        <a:ext cx="4170362"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bwMode="auto">
          <a:xfrm>
            <a:off x="4644008" y="1412776"/>
            <a:ext cx="4104456" cy="2232248"/>
          </a:xfrm>
          <a:prstGeom prst="rect">
            <a:avLst/>
          </a:prstGeom>
          <a:solidFill>
            <a:srgbClr val="F2F2F2"/>
          </a:solidFill>
          <a:ln w="9525" cap="flat" cmpd="sng" algn="ctr">
            <a:solidFill>
              <a:srgbClr val="F2F2F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FFFF00"/>
              </a:solid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49718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a:extLst>
              <a:ext uri="{FF2B5EF4-FFF2-40B4-BE49-F238E27FC236}">
                <a16:creationId xmlns:a16="http://schemas.microsoft.com/office/drawing/2014/main" id="{D23D1624-0111-45F3-A9C6-3F3A5195BC65}"/>
              </a:ext>
            </a:extLst>
          </p:cNvPr>
          <p:cNvGrpSpPr>
            <a:grpSpLocks/>
          </p:cNvGrpSpPr>
          <p:nvPr/>
        </p:nvGrpSpPr>
        <p:grpSpPr bwMode="auto">
          <a:xfrm>
            <a:off x="8316913" y="6446838"/>
            <a:ext cx="792162" cy="366712"/>
            <a:chOff x="5193" y="4020"/>
            <a:chExt cx="499" cy="231"/>
          </a:xfrm>
        </p:grpSpPr>
        <p:pic>
          <p:nvPicPr>
            <p:cNvPr id="106499" name="Picture 3" descr="78900">
              <a:extLst>
                <a:ext uri="{FF2B5EF4-FFF2-40B4-BE49-F238E27FC236}">
                  <a16:creationId xmlns:a16="http://schemas.microsoft.com/office/drawing/2014/main" id="{BE6EA06A-83FA-4A51-A590-C8BDA5A40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6500" name="Text Box 4">
              <a:hlinkClick r:id="" action="ppaction://hlinkshowjump?jump=nextslide"/>
              <a:extLst>
                <a:ext uri="{FF2B5EF4-FFF2-40B4-BE49-F238E27FC236}">
                  <a16:creationId xmlns:a16="http://schemas.microsoft.com/office/drawing/2014/main" id="{881695B4-3A53-4C19-AE8B-B37242BB4D7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6501" name="Group 5">
            <a:extLst>
              <a:ext uri="{FF2B5EF4-FFF2-40B4-BE49-F238E27FC236}">
                <a16:creationId xmlns:a16="http://schemas.microsoft.com/office/drawing/2014/main" id="{93EFCB39-18EC-4A8C-893D-80350928A612}"/>
              </a:ext>
            </a:extLst>
          </p:cNvPr>
          <p:cNvGrpSpPr>
            <a:grpSpLocks/>
          </p:cNvGrpSpPr>
          <p:nvPr/>
        </p:nvGrpSpPr>
        <p:grpSpPr bwMode="auto">
          <a:xfrm>
            <a:off x="7453313" y="6446838"/>
            <a:ext cx="792162" cy="366712"/>
            <a:chOff x="4649" y="4020"/>
            <a:chExt cx="499" cy="231"/>
          </a:xfrm>
        </p:grpSpPr>
        <p:pic>
          <p:nvPicPr>
            <p:cNvPr id="106502" name="Picture 6" descr="78900">
              <a:extLst>
                <a:ext uri="{FF2B5EF4-FFF2-40B4-BE49-F238E27FC236}">
                  <a16:creationId xmlns:a16="http://schemas.microsoft.com/office/drawing/2014/main" id="{3C72273F-B8F5-4B98-B50B-54829A0ED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6503" name="Text Box 7">
              <a:hlinkClick r:id="" action="ppaction://hlinkshowjump?jump=previousslide"/>
              <a:extLst>
                <a:ext uri="{FF2B5EF4-FFF2-40B4-BE49-F238E27FC236}">
                  <a16:creationId xmlns:a16="http://schemas.microsoft.com/office/drawing/2014/main" id="{86DF6262-099F-4B00-AB4C-E21E5D910AA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pic>
        <p:nvPicPr>
          <p:cNvPr id="106505" name="Picture 9" descr="调压器2">
            <a:extLst>
              <a:ext uri="{FF2B5EF4-FFF2-40B4-BE49-F238E27FC236}">
                <a16:creationId xmlns:a16="http://schemas.microsoft.com/office/drawing/2014/main" id="{029486D6-9262-4ADF-BA96-01776D630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066132"/>
            <a:ext cx="3455987" cy="2157412"/>
          </a:xfrm>
          <a:prstGeom prst="rect">
            <a:avLst/>
          </a:prstGeom>
          <a:noFill/>
          <a:extLst>
            <a:ext uri="{909E8E84-426E-40DD-AFC4-6F175D3DCCD1}">
              <a14:hiddenFill xmlns:a14="http://schemas.microsoft.com/office/drawing/2010/main">
                <a:solidFill>
                  <a:srgbClr val="FFFFFF"/>
                </a:solidFill>
              </a14:hiddenFill>
            </a:ext>
          </a:extLst>
        </p:spPr>
      </p:pic>
      <p:pic>
        <p:nvPicPr>
          <p:cNvPr id="106507" name="Picture 11" descr="镇流器2">
            <a:extLst>
              <a:ext uri="{FF2B5EF4-FFF2-40B4-BE49-F238E27FC236}">
                <a16:creationId xmlns:a16="http://schemas.microsoft.com/office/drawing/2014/main" id="{62DA6B2A-1C05-4EB9-B62C-446DBD39E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403" y="2066132"/>
            <a:ext cx="3313112" cy="2228850"/>
          </a:xfrm>
          <a:prstGeom prst="rect">
            <a:avLst/>
          </a:prstGeom>
          <a:noFill/>
          <a:extLst>
            <a:ext uri="{909E8E84-426E-40DD-AFC4-6F175D3DCCD1}">
              <a14:hiddenFill xmlns:a14="http://schemas.microsoft.com/office/drawing/2010/main">
                <a:solidFill>
                  <a:srgbClr val="FFFFFF"/>
                </a:solidFill>
              </a14:hiddenFill>
            </a:ext>
          </a:extLst>
        </p:spPr>
      </p:pic>
      <p:sp>
        <p:nvSpPr>
          <p:cNvPr id="106508" name="Text Box 12">
            <a:extLst>
              <a:ext uri="{FF2B5EF4-FFF2-40B4-BE49-F238E27FC236}">
                <a16:creationId xmlns:a16="http://schemas.microsoft.com/office/drawing/2014/main" id="{5A18218F-C78A-4CD4-BFF2-E23E3CCC33E1}"/>
              </a:ext>
            </a:extLst>
          </p:cNvPr>
          <p:cNvSpPr txBox="1">
            <a:spLocks noChangeArrowheads="1"/>
          </p:cNvSpPr>
          <p:nvPr/>
        </p:nvSpPr>
        <p:spPr bwMode="auto">
          <a:xfrm>
            <a:off x="1403152" y="4226719"/>
            <a:ext cx="1871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chemeClr val="bg1"/>
                </a:solidFill>
                <a:latin typeface="Arial" panose="020B0604020202020204" pitchFamily="34" charset="0"/>
              </a:rPr>
              <a:t>调压器</a:t>
            </a:r>
          </a:p>
        </p:txBody>
      </p:sp>
      <p:sp>
        <p:nvSpPr>
          <p:cNvPr id="106509" name="Text Box 13">
            <a:extLst>
              <a:ext uri="{FF2B5EF4-FFF2-40B4-BE49-F238E27FC236}">
                <a16:creationId xmlns:a16="http://schemas.microsoft.com/office/drawing/2014/main" id="{052FD966-D5B1-47A9-B6E5-7B2B4630D9B7}"/>
              </a:ext>
            </a:extLst>
          </p:cNvPr>
          <p:cNvSpPr txBox="1">
            <a:spLocks noChangeArrowheads="1"/>
          </p:cNvSpPr>
          <p:nvPr/>
        </p:nvSpPr>
        <p:spPr bwMode="auto">
          <a:xfrm>
            <a:off x="5421665" y="4226719"/>
            <a:ext cx="1871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chemeClr val="bg1"/>
                </a:solidFill>
                <a:latin typeface="Arial" panose="020B0604020202020204" pitchFamily="34" charset="0"/>
              </a:rPr>
              <a:t>整流器</a:t>
            </a:r>
          </a:p>
        </p:txBody>
      </p:sp>
      <p:grpSp>
        <p:nvGrpSpPr>
          <p:cNvPr id="106518" name="Group 22">
            <a:extLst>
              <a:ext uri="{FF2B5EF4-FFF2-40B4-BE49-F238E27FC236}">
                <a16:creationId xmlns:a16="http://schemas.microsoft.com/office/drawing/2014/main" id="{14A2FBD6-CF36-415A-9798-661B1C996FDE}"/>
              </a:ext>
            </a:extLst>
          </p:cNvPr>
          <p:cNvGrpSpPr>
            <a:grpSpLocks/>
          </p:cNvGrpSpPr>
          <p:nvPr/>
        </p:nvGrpSpPr>
        <p:grpSpPr bwMode="auto">
          <a:xfrm>
            <a:off x="6588125" y="6446838"/>
            <a:ext cx="792163" cy="366712"/>
            <a:chOff x="4649" y="4020"/>
            <a:chExt cx="499" cy="231"/>
          </a:xfrm>
        </p:grpSpPr>
        <p:pic>
          <p:nvPicPr>
            <p:cNvPr id="106519" name="Picture 23" descr="78900">
              <a:extLst>
                <a:ext uri="{FF2B5EF4-FFF2-40B4-BE49-F238E27FC236}">
                  <a16:creationId xmlns:a16="http://schemas.microsoft.com/office/drawing/2014/main" id="{EAA1DD4B-DBC8-4F92-A02A-DB94A2760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6520" name="Text Box 24">
              <a:hlinkClick r:id="" action="ppaction://hlinkshowjump?jump=firstslide"/>
              <a:extLst>
                <a:ext uri="{FF2B5EF4-FFF2-40B4-BE49-F238E27FC236}">
                  <a16:creationId xmlns:a16="http://schemas.microsoft.com/office/drawing/2014/main" id="{F672D2E6-9030-483E-9B32-07DAD33AB84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4F9272DD-98A7-40C5-8A8C-51DD5B174A09}"/>
              </a:ext>
            </a:extLst>
          </p:cNvPr>
          <p:cNvSpPr txBox="1">
            <a:spLocks noChangeArrowheads="1"/>
          </p:cNvSpPr>
          <p:nvPr/>
        </p:nvSpPr>
        <p:spPr bwMode="auto">
          <a:xfrm>
            <a:off x="684213" y="333375"/>
            <a:ext cx="4321175" cy="579438"/>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a:solidFill>
                  <a:schemeClr val="bg1"/>
                </a:solidFill>
                <a:latin typeface="楷体_GB2312" pitchFamily="49" charset="-122"/>
              </a:rPr>
              <a:t>5. </a:t>
            </a:r>
            <a:r>
              <a:rPr kumimoji="1" lang="zh-CN" altLang="en-US" sz="3200" b="1">
                <a:solidFill>
                  <a:schemeClr val="bg1"/>
                </a:solidFill>
                <a:latin typeface="楷体_GB2312" pitchFamily="49" charset="-122"/>
              </a:rPr>
              <a:t>有互感电路的计算</a:t>
            </a:r>
          </a:p>
        </p:txBody>
      </p:sp>
      <p:sp>
        <p:nvSpPr>
          <p:cNvPr id="86019" name="Text Box 3">
            <a:extLst>
              <a:ext uri="{FF2B5EF4-FFF2-40B4-BE49-F238E27FC236}">
                <a16:creationId xmlns:a16="http://schemas.microsoft.com/office/drawing/2014/main" id="{19CB0E69-FDAD-479B-A408-46EEDD3039A2}"/>
              </a:ext>
            </a:extLst>
          </p:cNvPr>
          <p:cNvSpPr txBox="1">
            <a:spLocks noChangeArrowheads="1"/>
          </p:cNvSpPr>
          <p:nvPr/>
        </p:nvSpPr>
        <p:spPr bwMode="auto">
          <a:xfrm>
            <a:off x="539750" y="836613"/>
            <a:ext cx="80645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在正弦稳态情况下，有互感的电路的计算仍应用前面介绍的相量分析方法。</a:t>
            </a:r>
          </a:p>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注意互感线圈上的电压除自感电压外，还应包含互感电压。</a:t>
            </a:r>
          </a:p>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一般采用支路法和回路法计算。</a:t>
            </a:r>
          </a:p>
        </p:txBody>
      </p:sp>
    </p:spTree>
    <p:extLst>
      <p:ext uri="{BB962C8B-B14F-4D97-AF65-F5344CB8AC3E}">
        <p14:creationId xmlns:p14="http://schemas.microsoft.com/office/powerpoint/2010/main" val="3307742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4F9272DD-98A7-40C5-8A8C-51DD5B174A09}"/>
              </a:ext>
            </a:extLst>
          </p:cNvPr>
          <p:cNvSpPr txBox="1">
            <a:spLocks noChangeArrowheads="1"/>
          </p:cNvSpPr>
          <p:nvPr/>
        </p:nvSpPr>
        <p:spPr bwMode="auto">
          <a:xfrm>
            <a:off x="684213" y="333375"/>
            <a:ext cx="4321175" cy="579438"/>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a:solidFill>
                  <a:schemeClr val="bg1"/>
                </a:solidFill>
                <a:latin typeface="楷体_GB2312" pitchFamily="49" charset="-122"/>
              </a:rPr>
              <a:t>5. </a:t>
            </a:r>
            <a:r>
              <a:rPr kumimoji="1" lang="zh-CN" altLang="en-US" sz="3200" b="1">
                <a:solidFill>
                  <a:schemeClr val="bg1"/>
                </a:solidFill>
                <a:latin typeface="楷体_GB2312" pitchFamily="49" charset="-122"/>
              </a:rPr>
              <a:t>有互感电路的计算</a:t>
            </a:r>
          </a:p>
        </p:txBody>
      </p:sp>
      <p:sp>
        <p:nvSpPr>
          <p:cNvPr id="86019" name="Text Box 3">
            <a:extLst>
              <a:ext uri="{FF2B5EF4-FFF2-40B4-BE49-F238E27FC236}">
                <a16:creationId xmlns:a16="http://schemas.microsoft.com/office/drawing/2014/main" id="{19CB0E69-FDAD-479B-A408-46EEDD3039A2}"/>
              </a:ext>
            </a:extLst>
          </p:cNvPr>
          <p:cNvSpPr txBox="1">
            <a:spLocks noChangeArrowheads="1"/>
          </p:cNvSpPr>
          <p:nvPr/>
        </p:nvSpPr>
        <p:spPr bwMode="auto">
          <a:xfrm>
            <a:off x="539750" y="836613"/>
            <a:ext cx="80645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在正弦稳态情况下，有互感的电路的计算仍应用前面介绍的相量分析方法。</a:t>
            </a:r>
          </a:p>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注意互感线圈上的电压除自感电压外，还应包含互感电压。</a:t>
            </a:r>
          </a:p>
          <a:p>
            <a:pPr>
              <a:lnSpc>
                <a:spcPct val="120000"/>
              </a:lnSpc>
              <a:buFontTx/>
              <a:buAutoNum type="circleNumDbPlain"/>
            </a:pPr>
            <a:r>
              <a:rPr kumimoji="1" lang="zh-CN" altLang="en-US" b="1">
                <a:solidFill>
                  <a:srgbClr val="FFFF00"/>
                </a:solidFill>
                <a:latin typeface="楷体_GB2312" pitchFamily="49" charset="-122"/>
                <a:ea typeface="楷体_GB2312" pitchFamily="49" charset="-122"/>
              </a:rPr>
              <a:t>一般采用支路法和回路法计算。</a:t>
            </a:r>
          </a:p>
        </p:txBody>
      </p:sp>
      <p:grpSp>
        <p:nvGrpSpPr>
          <p:cNvPr id="86068" name="Group 52">
            <a:extLst>
              <a:ext uri="{FF2B5EF4-FFF2-40B4-BE49-F238E27FC236}">
                <a16:creationId xmlns:a16="http://schemas.microsoft.com/office/drawing/2014/main" id="{454BCDCE-8FB3-49EC-97AC-8475D40B35E1}"/>
              </a:ext>
            </a:extLst>
          </p:cNvPr>
          <p:cNvGrpSpPr>
            <a:grpSpLocks/>
          </p:cNvGrpSpPr>
          <p:nvPr/>
        </p:nvGrpSpPr>
        <p:grpSpPr bwMode="auto">
          <a:xfrm>
            <a:off x="8316913" y="6446838"/>
            <a:ext cx="792162" cy="366712"/>
            <a:chOff x="5193" y="4020"/>
            <a:chExt cx="499" cy="231"/>
          </a:xfrm>
        </p:grpSpPr>
        <p:pic>
          <p:nvPicPr>
            <p:cNvPr id="86069" name="Picture 53" descr="78900">
              <a:extLst>
                <a:ext uri="{FF2B5EF4-FFF2-40B4-BE49-F238E27FC236}">
                  <a16:creationId xmlns:a16="http://schemas.microsoft.com/office/drawing/2014/main" id="{37C5CCB2-70AF-461A-AF2A-3C716C3CD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6070" name="Text Box 54">
              <a:hlinkClick r:id="" action="ppaction://hlinkshowjump?jump=nextslide"/>
              <a:extLst>
                <a:ext uri="{FF2B5EF4-FFF2-40B4-BE49-F238E27FC236}">
                  <a16:creationId xmlns:a16="http://schemas.microsoft.com/office/drawing/2014/main" id="{0DE479B2-6370-4599-8C67-E1A1485B50A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86071" name="Group 55">
            <a:extLst>
              <a:ext uri="{FF2B5EF4-FFF2-40B4-BE49-F238E27FC236}">
                <a16:creationId xmlns:a16="http://schemas.microsoft.com/office/drawing/2014/main" id="{A92E9162-3571-406B-B429-21D4758CB3C9}"/>
              </a:ext>
            </a:extLst>
          </p:cNvPr>
          <p:cNvGrpSpPr>
            <a:grpSpLocks/>
          </p:cNvGrpSpPr>
          <p:nvPr/>
        </p:nvGrpSpPr>
        <p:grpSpPr bwMode="auto">
          <a:xfrm>
            <a:off x="7453313" y="6446838"/>
            <a:ext cx="792162" cy="366712"/>
            <a:chOff x="4649" y="4020"/>
            <a:chExt cx="499" cy="231"/>
          </a:xfrm>
        </p:grpSpPr>
        <p:pic>
          <p:nvPicPr>
            <p:cNvPr id="86072" name="Picture 56" descr="78900">
              <a:extLst>
                <a:ext uri="{FF2B5EF4-FFF2-40B4-BE49-F238E27FC236}">
                  <a16:creationId xmlns:a16="http://schemas.microsoft.com/office/drawing/2014/main" id="{A7BF538E-73A0-4862-8BDA-6CD6BD522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6073" name="Text Box 57">
              <a:hlinkClick r:id="" action="ppaction://hlinkshowjump?jump=previousslide"/>
              <a:extLst>
                <a:ext uri="{FF2B5EF4-FFF2-40B4-BE49-F238E27FC236}">
                  <a16:creationId xmlns:a16="http://schemas.microsoft.com/office/drawing/2014/main" id="{EF776FD8-968C-4B63-9EA9-5E35687FE2E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86074" name="Text Box 58">
            <a:extLst>
              <a:ext uri="{FF2B5EF4-FFF2-40B4-BE49-F238E27FC236}">
                <a16:creationId xmlns:a16="http://schemas.microsoft.com/office/drawing/2014/main" id="{B725C234-F38B-4BB9-9DCB-BEA5A011C376}"/>
              </a:ext>
            </a:extLst>
          </p:cNvPr>
          <p:cNvSpPr txBox="1">
            <a:spLocks noChangeArrowheads="1"/>
          </p:cNvSpPr>
          <p:nvPr/>
        </p:nvSpPr>
        <p:spPr bwMode="auto">
          <a:xfrm>
            <a:off x="250825" y="3860800"/>
            <a:ext cx="1150938"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r>
              <a:rPr kumimoji="1" lang="en-US" altLang="zh-CN" sz="3200">
                <a:solidFill>
                  <a:schemeClr val="bg1"/>
                </a:solidFill>
                <a:ea typeface="宋体" panose="02010600030101010101" pitchFamily="2" charset="-122"/>
              </a:rPr>
              <a:t>1</a:t>
            </a:r>
          </a:p>
        </p:txBody>
      </p:sp>
      <p:sp>
        <p:nvSpPr>
          <p:cNvPr id="86075" name="Text Box 59">
            <a:extLst>
              <a:ext uri="{FF2B5EF4-FFF2-40B4-BE49-F238E27FC236}">
                <a16:creationId xmlns:a16="http://schemas.microsoft.com/office/drawing/2014/main" id="{6488637F-3199-4FD0-AC2E-044217E86C1A}"/>
              </a:ext>
            </a:extLst>
          </p:cNvPr>
          <p:cNvSpPr txBox="1">
            <a:spLocks noChangeArrowheads="1"/>
          </p:cNvSpPr>
          <p:nvPr/>
        </p:nvSpPr>
        <p:spPr bwMode="auto">
          <a:xfrm>
            <a:off x="1042988" y="3789363"/>
            <a:ext cx="2951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a:t>列写电路的回路电流方程。</a:t>
            </a:r>
          </a:p>
        </p:txBody>
      </p:sp>
      <p:grpSp>
        <p:nvGrpSpPr>
          <p:cNvPr id="86076" name="Group 60">
            <a:extLst>
              <a:ext uri="{FF2B5EF4-FFF2-40B4-BE49-F238E27FC236}">
                <a16:creationId xmlns:a16="http://schemas.microsoft.com/office/drawing/2014/main" id="{D8E13596-54CD-4DB4-BE6D-E44767A21BAF}"/>
              </a:ext>
            </a:extLst>
          </p:cNvPr>
          <p:cNvGrpSpPr>
            <a:grpSpLocks/>
          </p:cNvGrpSpPr>
          <p:nvPr/>
        </p:nvGrpSpPr>
        <p:grpSpPr bwMode="auto">
          <a:xfrm>
            <a:off x="4211638" y="3573463"/>
            <a:ext cx="3457575" cy="2968625"/>
            <a:chOff x="657" y="2205"/>
            <a:chExt cx="2178" cy="1870"/>
          </a:xfrm>
        </p:grpSpPr>
        <p:sp>
          <p:nvSpPr>
            <p:cNvPr id="86077" name="Oval 61">
              <a:extLst>
                <a:ext uri="{FF2B5EF4-FFF2-40B4-BE49-F238E27FC236}">
                  <a16:creationId xmlns:a16="http://schemas.microsoft.com/office/drawing/2014/main" id="{8549BBEE-D31E-4C94-8782-2270FE075F2C}"/>
                </a:ext>
              </a:extLst>
            </p:cNvPr>
            <p:cNvSpPr>
              <a:spLocks noChangeArrowheads="1"/>
            </p:cNvSpPr>
            <p:nvPr/>
          </p:nvSpPr>
          <p:spPr bwMode="auto">
            <a:xfrm>
              <a:off x="1338" y="25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86078" name="AutoShape 62">
              <a:extLst>
                <a:ext uri="{FF2B5EF4-FFF2-40B4-BE49-F238E27FC236}">
                  <a16:creationId xmlns:a16="http://schemas.microsoft.com/office/drawing/2014/main" id="{302EAD44-414A-423E-9784-B5D35998D14E}"/>
                </a:ext>
              </a:extLst>
            </p:cNvPr>
            <p:cNvSpPr>
              <a:spLocks noChangeArrowheads="1"/>
            </p:cNvSpPr>
            <p:nvPr/>
          </p:nvSpPr>
          <p:spPr bwMode="auto">
            <a:xfrm>
              <a:off x="1791" y="2523"/>
              <a:ext cx="363" cy="408"/>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9" name="Line 63">
              <a:extLst>
                <a:ext uri="{FF2B5EF4-FFF2-40B4-BE49-F238E27FC236}">
                  <a16:creationId xmlns:a16="http://schemas.microsoft.com/office/drawing/2014/main" id="{45F6E098-1E68-485D-9DC1-0EC5511943E8}"/>
                </a:ext>
              </a:extLst>
            </p:cNvPr>
            <p:cNvSpPr>
              <a:spLocks noChangeShapeType="1"/>
            </p:cNvSpPr>
            <p:nvPr/>
          </p:nvSpPr>
          <p:spPr bwMode="auto">
            <a:xfrm>
              <a:off x="657" y="3203"/>
              <a:ext cx="227"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80" name="Text Box 64">
              <a:extLst>
                <a:ext uri="{FF2B5EF4-FFF2-40B4-BE49-F238E27FC236}">
                  <a16:creationId xmlns:a16="http://schemas.microsoft.com/office/drawing/2014/main" id="{08E4E9CA-0D71-4021-936F-6A060E880368}"/>
                </a:ext>
              </a:extLst>
            </p:cNvPr>
            <p:cNvSpPr txBox="1">
              <a:spLocks noChangeArrowheads="1"/>
            </p:cNvSpPr>
            <p:nvPr/>
          </p:nvSpPr>
          <p:spPr bwMode="auto">
            <a:xfrm>
              <a:off x="1519" y="3249"/>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仿宋_GB2312" pitchFamily="49" charset="-122"/>
                  <a:sym typeface="Symbol" panose="05050102010706020507" pitchFamily="18" charset="2"/>
                </a:rPr>
                <a:t>M</a:t>
              </a:r>
            </a:p>
          </p:txBody>
        </p:sp>
        <p:sp>
          <p:nvSpPr>
            <p:cNvPr id="86081" name="Line 65">
              <a:extLst>
                <a:ext uri="{FF2B5EF4-FFF2-40B4-BE49-F238E27FC236}">
                  <a16:creationId xmlns:a16="http://schemas.microsoft.com/office/drawing/2014/main" id="{F37AA1AB-694A-447E-A214-ED966FFB689F}"/>
                </a:ext>
              </a:extLst>
            </p:cNvPr>
            <p:cNvSpPr>
              <a:spLocks noChangeShapeType="1"/>
            </p:cNvSpPr>
            <p:nvPr/>
          </p:nvSpPr>
          <p:spPr bwMode="auto">
            <a:xfrm>
              <a:off x="1519"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2" name="Line 66">
              <a:extLst>
                <a:ext uri="{FF2B5EF4-FFF2-40B4-BE49-F238E27FC236}">
                  <a16:creationId xmlns:a16="http://schemas.microsoft.com/office/drawing/2014/main" id="{B139D470-70B4-4FB5-95EB-A061CB140A57}"/>
                </a:ext>
              </a:extLst>
            </p:cNvPr>
            <p:cNvSpPr>
              <a:spLocks noChangeShapeType="1"/>
            </p:cNvSpPr>
            <p:nvPr/>
          </p:nvSpPr>
          <p:spPr bwMode="auto">
            <a:xfrm flipH="1">
              <a:off x="2653" y="3203"/>
              <a:ext cx="18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3" name="Line 67">
              <a:extLst>
                <a:ext uri="{FF2B5EF4-FFF2-40B4-BE49-F238E27FC236}">
                  <a16:creationId xmlns:a16="http://schemas.microsoft.com/office/drawing/2014/main" id="{FD242595-442F-4D05-8710-27E834CEB242}"/>
                </a:ext>
              </a:extLst>
            </p:cNvPr>
            <p:cNvSpPr>
              <a:spLocks noChangeShapeType="1"/>
            </p:cNvSpPr>
            <p:nvPr/>
          </p:nvSpPr>
          <p:spPr bwMode="auto">
            <a:xfrm>
              <a:off x="657" y="379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4" name="Text Box 68">
              <a:extLst>
                <a:ext uri="{FF2B5EF4-FFF2-40B4-BE49-F238E27FC236}">
                  <a16:creationId xmlns:a16="http://schemas.microsoft.com/office/drawing/2014/main" id="{C1F96B60-B4FF-4054-8464-5CF4B02CDF43}"/>
                </a:ext>
              </a:extLst>
            </p:cNvPr>
            <p:cNvSpPr txBox="1">
              <a:spLocks noChangeArrowheads="1"/>
            </p:cNvSpPr>
            <p:nvPr/>
          </p:nvSpPr>
          <p:spPr bwMode="auto">
            <a:xfrm>
              <a:off x="1020" y="2523"/>
              <a:ext cx="3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仿宋_GB2312" pitchFamily="49" charset="-122"/>
                  <a:sym typeface="Symbol" panose="05050102010706020507" pitchFamily="18" charset="2"/>
                </a:rPr>
                <a:t>u</a:t>
              </a:r>
              <a:r>
                <a:rPr kumimoji="1" lang="en-US" altLang="zh-CN" baseline="-25000">
                  <a:solidFill>
                    <a:schemeClr val="bg1"/>
                  </a:solidFill>
                  <a:ea typeface="仿宋_GB2312" pitchFamily="49" charset="-122"/>
                  <a:sym typeface="Symbol" panose="05050102010706020507" pitchFamily="18" charset="2"/>
                </a:rPr>
                <a:t>S</a:t>
              </a:r>
            </a:p>
          </p:txBody>
        </p:sp>
        <p:sp>
          <p:nvSpPr>
            <p:cNvPr id="86085" name="Text Box 69">
              <a:extLst>
                <a:ext uri="{FF2B5EF4-FFF2-40B4-BE49-F238E27FC236}">
                  <a16:creationId xmlns:a16="http://schemas.microsoft.com/office/drawing/2014/main" id="{466D6383-1974-451C-B3EE-37B6B4DA0C7B}"/>
                </a:ext>
              </a:extLst>
            </p:cNvPr>
            <p:cNvSpPr txBox="1">
              <a:spLocks noChangeArrowheads="1"/>
            </p:cNvSpPr>
            <p:nvPr/>
          </p:nvSpPr>
          <p:spPr bwMode="auto">
            <a:xfrm>
              <a:off x="1519" y="225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a:t>
              </a:r>
            </a:p>
          </p:txBody>
        </p:sp>
        <p:sp>
          <p:nvSpPr>
            <p:cNvPr id="86086" name="Text Box 70">
              <a:extLst>
                <a:ext uri="{FF2B5EF4-FFF2-40B4-BE49-F238E27FC236}">
                  <a16:creationId xmlns:a16="http://schemas.microsoft.com/office/drawing/2014/main" id="{42A6F60D-6D58-4ADA-B299-AED6BCBCBBED}"/>
                </a:ext>
              </a:extLst>
            </p:cNvPr>
            <p:cNvSpPr txBox="1">
              <a:spLocks noChangeArrowheads="1"/>
            </p:cNvSpPr>
            <p:nvPr/>
          </p:nvSpPr>
          <p:spPr bwMode="auto">
            <a:xfrm>
              <a:off x="1247" y="374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C</a:t>
              </a:r>
            </a:p>
          </p:txBody>
        </p:sp>
        <p:sp>
          <p:nvSpPr>
            <p:cNvPr id="86087" name="Text Box 71">
              <a:extLst>
                <a:ext uri="{FF2B5EF4-FFF2-40B4-BE49-F238E27FC236}">
                  <a16:creationId xmlns:a16="http://schemas.microsoft.com/office/drawing/2014/main" id="{9FB43FA6-7F82-4354-BBC0-DD45F28B23BD}"/>
                </a:ext>
              </a:extLst>
            </p:cNvPr>
            <p:cNvSpPr txBox="1">
              <a:spLocks noChangeArrowheads="1"/>
            </p:cNvSpPr>
            <p:nvPr/>
          </p:nvSpPr>
          <p:spPr bwMode="auto">
            <a:xfrm>
              <a:off x="1519" y="288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p>
          </p:txBody>
        </p:sp>
        <p:sp>
          <p:nvSpPr>
            <p:cNvPr id="86088" name="Line 72">
              <a:extLst>
                <a:ext uri="{FF2B5EF4-FFF2-40B4-BE49-F238E27FC236}">
                  <a16:creationId xmlns:a16="http://schemas.microsoft.com/office/drawing/2014/main" id="{B703FF5A-1BF3-4CC0-91F0-6BED0333CA16}"/>
                </a:ext>
              </a:extLst>
            </p:cNvPr>
            <p:cNvSpPr>
              <a:spLocks noChangeShapeType="1"/>
            </p:cNvSpPr>
            <p:nvPr/>
          </p:nvSpPr>
          <p:spPr bwMode="auto">
            <a:xfrm>
              <a:off x="1701" y="3793"/>
              <a:ext cx="113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9" name="Line 73">
              <a:extLst>
                <a:ext uri="{FF2B5EF4-FFF2-40B4-BE49-F238E27FC236}">
                  <a16:creationId xmlns:a16="http://schemas.microsoft.com/office/drawing/2014/main" id="{4E2BDE2D-3EA0-4C9A-8F65-542FC07FE559}"/>
                </a:ext>
              </a:extLst>
            </p:cNvPr>
            <p:cNvSpPr>
              <a:spLocks noChangeShapeType="1"/>
            </p:cNvSpPr>
            <p:nvPr/>
          </p:nvSpPr>
          <p:spPr bwMode="auto">
            <a:xfrm>
              <a:off x="1973"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0" name="Line 74">
              <a:extLst>
                <a:ext uri="{FF2B5EF4-FFF2-40B4-BE49-F238E27FC236}">
                  <a16:creationId xmlns:a16="http://schemas.microsoft.com/office/drawing/2014/main" id="{04DE3241-0A55-4080-B5EA-245C9C896887}"/>
                </a:ext>
              </a:extLst>
            </p:cNvPr>
            <p:cNvSpPr>
              <a:spLocks noChangeShapeType="1"/>
            </p:cNvSpPr>
            <p:nvPr/>
          </p:nvSpPr>
          <p:spPr bwMode="auto">
            <a:xfrm>
              <a:off x="1292" y="320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1" name="Line 75">
              <a:extLst>
                <a:ext uri="{FF2B5EF4-FFF2-40B4-BE49-F238E27FC236}">
                  <a16:creationId xmlns:a16="http://schemas.microsoft.com/office/drawing/2014/main" id="{BD258E53-FFD6-435B-AF65-0F8CF8E8CF01}"/>
                </a:ext>
              </a:extLst>
            </p:cNvPr>
            <p:cNvSpPr>
              <a:spLocks noChangeShapeType="1"/>
            </p:cNvSpPr>
            <p:nvPr/>
          </p:nvSpPr>
          <p:spPr bwMode="auto">
            <a:xfrm>
              <a:off x="2835"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2" name="Line 76">
              <a:extLst>
                <a:ext uri="{FF2B5EF4-FFF2-40B4-BE49-F238E27FC236}">
                  <a16:creationId xmlns:a16="http://schemas.microsoft.com/office/drawing/2014/main" id="{8B28E383-06F3-482A-AADD-4BEA55CB8148}"/>
                </a:ext>
              </a:extLst>
            </p:cNvPr>
            <p:cNvSpPr>
              <a:spLocks noChangeShapeType="1"/>
            </p:cNvSpPr>
            <p:nvPr/>
          </p:nvSpPr>
          <p:spPr bwMode="auto">
            <a:xfrm>
              <a:off x="657"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3" name="Line 77">
              <a:extLst>
                <a:ext uri="{FF2B5EF4-FFF2-40B4-BE49-F238E27FC236}">
                  <a16:creationId xmlns:a16="http://schemas.microsoft.com/office/drawing/2014/main" id="{89BA4211-B5BF-4BC1-88B6-4961F0445D76}"/>
                </a:ext>
              </a:extLst>
            </p:cNvPr>
            <p:cNvSpPr>
              <a:spLocks noChangeShapeType="1"/>
            </p:cNvSpPr>
            <p:nvPr/>
          </p:nvSpPr>
          <p:spPr bwMode="auto">
            <a:xfrm>
              <a:off x="657"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4" name="Line 78">
              <a:extLst>
                <a:ext uri="{FF2B5EF4-FFF2-40B4-BE49-F238E27FC236}">
                  <a16:creationId xmlns:a16="http://schemas.microsoft.com/office/drawing/2014/main" id="{6D65FBBC-66CD-473F-BBF1-DE9A933A3500}"/>
                </a:ext>
              </a:extLst>
            </p:cNvPr>
            <p:cNvSpPr>
              <a:spLocks noChangeShapeType="1"/>
            </p:cNvSpPr>
            <p:nvPr/>
          </p:nvSpPr>
          <p:spPr bwMode="auto">
            <a:xfrm>
              <a:off x="1610"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5" name="Line 79">
              <a:extLst>
                <a:ext uri="{FF2B5EF4-FFF2-40B4-BE49-F238E27FC236}">
                  <a16:creationId xmlns:a16="http://schemas.microsoft.com/office/drawing/2014/main" id="{5E458C0D-F9B8-48F4-A187-8D756DFCE242}"/>
                </a:ext>
              </a:extLst>
            </p:cNvPr>
            <p:cNvSpPr>
              <a:spLocks noChangeShapeType="1"/>
            </p:cNvSpPr>
            <p:nvPr/>
          </p:nvSpPr>
          <p:spPr bwMode="auto">
            <a:xfrm>
              <a:off x="1701"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6" name="Line 80">
              <a:extLst>
                <a:ext uri="{FF2B5EF4-FFF2-40B4-BE49-F238E27FC236}">
                  <a16:creationId xmlns:a16="http://schemas.microsoft.com/office/drawing/2014/main" id="{F6DBD585-6A68-4A5A-8305-55A3797E81CE}"/>
                </a:ext>
              </a:extLst>
            </p:cNvPr>
            <p:cNvSpPr>
              <a:spLocks noChangeShapeType="1"/>
            </p:cNvSpPr>
            <p:nvPr/>
          </p:nvSpPr>
          <p:spPr bwMode="auto">
            <a:xfrm>
              <a:off x="1973"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7" name="Arc 81">
              <a:extLst>
                <a:ext uri="{FF2B5EF4-FFF2-40B4-BE49-F238E27FC236}">
                  <a16:creationId xmlns:a16="http://schemas.microsoft.com/office/drawing/2014/main" id="{05271911-2441-4B6B-B0F8-71AC96EFE29E}"/>
                </a:ext>
              </a:extLst>
            </p:cNvPr>
            <p:cNvSpPr>
              <a:spLocks/>
            </p:cNvSpPr>
            <p:nvPr/>
          </p:nvSpPr>
          <p:spPr bwMode="auto">
            <a:xfrm flipV="1">
              <a:off x="1882" y="3340"/>
              <a:ext cx="294" cy="136"/>
            </a:xfrm>
            <a:custGeom>
              <a:avLst/>
              <a:gdLst>
                <a:gd name="G0" fmla="+- 0 0 0"/>
                <a:gd name="G1" fmla="+- 21600 0 0"/>
                <a:gd name="G2" fmla="+- 21600 0 0"/>
                <a:gd name="T0" fmla="*/ 0 w 19943"/>
                <a:gd name="T1" fmla="*/ 0 h 21600"/>
                <a:gd name="T2" fmla="*/ 19943 w 19943"/>
                <a:gd name="T3" fmla="*/ 13304 h 21600"/>
                <a:gd name="T4" fmla="*/ 0 w 19943"/>
                <a:gd name="T5" fmla="*/ 21600 h 21600"/>
              </a:gdLst>
              <a:ahLst/>
              <a:cxnLst>
                <a:cxn ang="0">
                  <a:pos x="T0" y="T1"/>
                </a:cxn>
                <a:cxn ang="0">
                  <a:pos x="T2" y="T3"/>
                </a:cxn>
                <a:cxn ang="0">
                  <a:pos x="T4" y="T5"/>
                </a:cxn>
              </a:cxnLst>
              <a:rect l="0" t="0" r="r" b="b"/>
              <a:pathLst>
                <a:path w="19943" h="21600" fill="none" extrusionOk="0">
                  <a:moveTo>
                    <a:pt x="0" y="0"/>
                  </a:moveTo>
                  <a:cubicBezTo>
                    <a:pt x="8724" y="0"/>
                    <a:pt x="16592" y="5248"/>
                    <a:pt x="19943" y="13303"/>
                  </a:cubicBezTo>
                </a:path>
                <a:path w="19943" h="21600" stroke="0" extrusionOk="0">
                  <a:moveTo>
                    <a:pt x="0" y="0"/>
                  </a:moveTo>
                  <a:cubicBezTo>
                    <a:pt x="8724" y="0"/>
                    <a:pt x="16592" y="5248"/>
                    <a:pt x="19943" y="13303"/>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8" name="Arc 82">
              <a:extLst>
                <a:ext uri="{FF2B5EF4-FFF2-40B4-BE49-F238E27FC236}">
                  <a16:creationId xmlns:a16="http://schemas.microsoft.com/office/drawing/2014/main" id="{036A6354-3150-4CCE-9CDA-7FC0B296A59A}"/>
                </a:ext>
              </a:extLst>
            </p:cNvPr>
            <p:cNvSpPr>
              <a:spLocks/>
            </p:cNvSpPr>
            <p:nvPr/>
          </p:nvSpPr>
          <p:spPr bwMode="auto">
            <a:xfrm flipH="1" flipV="1">
              <a:off x="1247" y="3339"/>
              <a:ext cx="318" cy="89"/>
            </a:xfrm>
            <a:custGeom>
              <a:avLst/>
              <a:gdLst>
                <a:gd name="G0" fmla="+- 0 0 0"/>
                <a:gd name="G1" fmla="+- 21184 0 0"/>
                <a:gd name="G2" fmla="+- 21600 0 0"/>
                <a:gd name="T0" fmla="*/ 4217 w 21600"/>
                <a:gd name="T1" fmla="*/ 0 h 21184"/>
                <a:gd name="T2" fmla="*/ 21600 w 21600"/>
                <a:gd name="T3" fmla="*/ 21184 h 21184"/>
                <a:gd name="T4" fmla="*/ 0 w 21600"/>
                <a:gd name="T5" fmla="*/ 21184 h 21184"/>
              </a:gdLst>
              <a:ahLst/>
              <a:cxnLst>
                <a:cxn ang="0">
                  <a:pos x="T0" y="T1"/>
                </a:cxn>
                <a:cxn ang="0">
                  <a:pos x="T2" y="T3"/>
                </a:cxn>
                <a:cxn ang="0">
                  <a:pos x="T4" y="T5"/>
                </a:cxn>
              </a:cxnLst>
              <a:rect l="0" t="0" r="r" b="b"/>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9" name="Text Box 83">
              <a:extLst>
                <a:ext uri="{FF2B5EF4-FFF2-40B4-BE49-F238E27FC236}">
                  <a16:creationId xmlns:a16="http://schemas.microsoft.com/office/drawing/2014/main" id="{759BE5A7-D725-4FD0-9B38-259E6EBA104D}"/>
                </a:ext>
              </a:extLst>
            </p:cNvPr>
            <p:cNvSpPr txBox="1">
              <a:spLocks noChangeArrowheads="1"/>
            </p:cNvSpPr>
            <p:nvPr/>
          </p:nvSpPr>
          <p:spPr bwMode="auto">
            <a:xfrm>
              <a:off x="884" y="320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86100" name="Text Box 84">
              <a:extLst>
                <a:ext uri="{FF2B5EF4-FFF2-40B4-BE49-F238E27FC236}">
                  <a16:creationId xmlns:a16="http://schemas.microsoft.com/office/drawing/2014/main" id="{551FDA03-D832-4376-A228-8B5DE2C0A8E0}"/>
                </a:ext>
              </a:extLst>
            </p:cNvPr>
            <p:cNvSpPr txBox="1">
              <a:spLocks noChangeArrowheads="1"/>
            </p:cNvSpPr>
            <p:nvPr/>
          </p:nvSpPr>
          <p:spPr bwMode="auto">
            <a:xfrm>
              <a:off x="2336" y="320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86101" name="Text Box 85">
              <a:extLst>
                <a:ext uri="{FF2B5EF4-FFF2-40B4-BE49-F238E27FC236}">
                  <a16:creationId xmlns:a16="http://schemas.microsoft.com/office/drawing/2014/main" id="{AAE6347C-061A-4FF9-B08A-CF6FEEFB3F2F}"/>
                </a:ext>
              </a:extLst>
            </p:cNvPr>
            <p:cNvSpPr txBox="1">
              <a:spLocks noChangeArrowheads="1"/>
            </p:cNvSpPr>
            <p:nvPr/>
          </p:nvSpPr>
          <p:spPr bwMode="auto">
            <a:xfrm>
              <a:off x="839" y="2296"/>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86102" name="Text Box 86">
              <a:extLst>
                <a:ext uri="{FF2B5EF4-FFF2-40B4-BE49-F238E27FC236}">
                  <a16:creationId xmlns:a16="http://schemas.microsoft.com/office/drawing/2014/main" id="{17C72359-3BA5-4D14-BF73-78CA76A9A5EA}"/>
                </a:ext>
              </a:extLst>
            </p:cNvPr>
            <p:cNvSpPr txBox="1">
              <a:spLocks noChangeArrowheads="1"/>
            </p:cNvSpPr>
            <p:nvPr/>
          </p:nvSpPr>
          <p:spPr bwMode="auto">
            <a:xfrm>
              <a:off x="2336" y="2296"/>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86103" name="Text Box 87">
              <a:extLst>
                <a:ext uri="{FF2B5EF4-FFF2-40B4-BE49-F238E27FC236}">
                  <a16:creationId xmlns:a16="http://schemas.microsoft.com/office/drawing/2014/main" id="{00704B3F-62ED-4F9B-8034-521F9548C874}"/>
                </a:ext>
              </a:extLst>
            </p:cNvPr>
            <p:cNvSpPr txBox="1">
              <a:spLocks noChangeArrowheads="1"/>
            </p:cNvSpPr>
            <p:nvPr/>
          </p:nvSpPr>
          <p:spPr bwMode="auto">
            <a:xfrm>
              <a:off x="2109" y="319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panose="020B0604020202020204" pitchFamily="34" charset="0"/>
                  <a:ea typeface="仿宋_GB2312" pitchFamily="49" charset="-122"/>
                </a:rPr>
                <a:t>*</a:t>
              </a:r>
            </a:p>
          </p:txBody>
        </p:sp>
        <p:sp>
          <p:nvSpPr>
            <p:cNvPr id="86104" name="Text Box 88">
              <a:extLst>
                <a:ext uri="{FF2B5EF4-FFF2-40B4-BE49-F238E27FC236}">
                  <a16:creationId xmlns:a16="http://schemas.microsoft.com/office/drawing/2014/main" id="{9514DDB9-880C-44BB-BDC0-859088D5901F}"/>
                </a:ext>
              </a:extLst>
            </p:cNvPr>
            <p:cNvSpPr txBox="1">
              <a:spLocks noChangeArrowheads="1"/>
            </p:cNvSpPr>
            <p:nvPr/>
          </p:nvSpPr>
          <p:spPr bwMode="auto">
            <a:xfrm>
              <a:off x="703" y="315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panose="020B0604020202020204" pitchFamily="34" charset="0"/>
                  <a:ea typeface="仿宋_GB2312" pitchFamily="49" charset="-122"/>
                </a:rPr>
                <a:t>*</a:t>
              </a:r>
            </a:p>
          </p:txBody>
        </p:sp>
        <p:sp>
          <p:nvSpPr>
            <p:cNvPr id="86105" name="Text Box 89">
              <a:extLst>
                <a:ext uri="{FF2B5EF4-FFF2-40B4-BE49-F238E27FC236}">
                  <a16:creationId xmlns:a16="http://schemas.microsoft.com/office/drawing/2014/main" id="{0F0BE685-93A9-41E5-9551-922FA48DE987}"/>
                </a:ext>
              </a:extLst>
            </p:cNvPr>
            <p:cNvSpPr txBox="1">
              <a:spLocks noChangeArrowheads="1"/>
            </p:cNvSpPr>
            <p:nvPr/>
          </p:nvSpPr>
          <p:spPr bwMode="auto">
            <a:xfrm>
              <a:off x="2018" y="234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a:t>
              </a:r>
            </a:p>
          </p:txBody>
        </p:sp>
        <p:sp>
          <p:nvSpPr>
            <p:cNvPr id="86106" name="Text Box 90">
              <a:extLst>
                <a:ext uri="{FF2B5EF4-FFF2-40B4-BE49-F238E27FC236}">
                  <a16:creationId xmlns:a16="http://schemas.microsoft.com/office/drawing/2014/main" id="{EA9DD63F-1CED-445A-90D6-A3FD30035ABE}"/>
                </a:ext>
              </a:extLst>
            </p:cNvPr>
            <p:cNvSpPr txBox="1">
              <a:spLocks noChangeArrowheads="1"/>
            </p:cNvSpPr>
            <p:nvPr/>
          </p:nvSpPr>
          <p:spPr bwMode="auto">
            <a:xfrm>
              <a:off x="1927" y="288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p>
          </p:txBody>
        </p:sp>
        <p:sp>
          <p:nvSpPr>
            <p:cNvPr id="86107" name="Text Box 91">
              <a:extLst>
                <a:ext uri="{FF2B5EF4-FFF2-40B4-BE49-F238E27FC236}">
                  <a16:creationId xmlns:a16="http://schemas.microsoft.com/office/drawing/2014/main" id="{6C4C40F3-49A1-4B10-B2EE-E12C9F71DC60}"/>
                </a:ext>
              </a:extLst>
            </p:cNvPr>
            <p:cNvSpPr txBox="1">
              <a:spLocks noChangeArrowheads="1"/>
            </p:cNvSpPr>
            <p:nvPr/>
          </p:nvSpPr>
          <p:spPr bwMode="auto">
            <a:xfrm>
              <a:off x="2109" y="2659"/>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ki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86108" name="Line 92">
              <a:extLst>
                <a:ext uri="{FF2B5EF4-FFF2-40B4-BE49-F238E27FC236}">
                  <a16:creationId xmlns:a16="http://schemas.microsoft.com/office/drawing/2014/main" id="{76E8530E-928B-4CEF-8BD6-E01AECE6F6A3}"/>
                </a:ext>
              </a:extLst>
            </p:cNvPr>
            <p:cNvSpPr>
              <a:spLocks noChangeShapeType="1"/>
            </p:cNvSpPr>
            <p:nvPr/>
          </p:nvSpPr>
          <p:spPr bwMode="auto">
            <a:xfrm flipV="1">
              <a:off x="748" y="2568"/>
              <a:ext cx="0" cy="364"/>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09" name="Text Box 93">
              <a:extLst>
                <a:ext uri="{FF2B5EF4-FFF2-40B4-BE49-F238E27FC236}">
                  <a16:creationId xmlns:a16="http://schemas.microsoft.com/office/drawing/2014/main" id="{A440F669-9612-4F11-8D4A-818439638C99}"/>
                </a:ext>
              </a:extLst>
            </p:cNvPr>
            <p:cNvSpPr txBox="1">
              <a:spLocks noChangeArrowheads="1"/>
            </p:cNvSpPr>
            <p:nvPr/>
          </p:nvSpPr>
          <p:spPr bwMode="auto">
            <a:xfrm>
              <a:off x="748" y="2614"/>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86110" name="Rectangle 94">
              <a:extLst>
                <a:ext uri="{FF2B5EF4-FFF2-40B4-BE49-F238E27FC236}">
                  <a16:creationId xmlns:a16="http://schemas.microsoft.com/office/drawing/2014/main" id="{987751B7-5099-4CE7-8C27-C018870AE8FC}"/>
                </a:ext>
              </a:extLst>
            </p:cNvPr>
            <p:cNvSpPr>
              <a:spLocks noChangeArrowheads="1"/>
            </p:cNvSpPr>
            <p:nvPr/>
          </p:nvSpPr>
          <p:spPr bwMode="auto">
            <a:xfrm>
              <a:off x="839"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11" name="Rectangle 95">
              <a:extLst>
                <a:ext uri="{FF2B5EF4-FFF2-40B4-BE49-F238E27FC236}">
                  <a16:creationId xmlns:a16="http://schemas.microsoft.com/office/drawing/2014/main" id="{9B317456-CD39-4CD8-90FE-ECBC4BE955AC}"/>
                </a:ext>
              </a:extLst>
            </p:cNvPr>
            <p:cNvSpPr>
              <a:spLocks noChangeArrowheads="1"/>
            </p:cNvSpPr>
            <p:nvPr/>
          </p:nvSpPr>
          <p:spPr bwMode="auto">
            <a:xfrm>
              <a:off x="2336"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112" name="Group 96">
              <a:extLst>
                <a:ext uri="{FF2B5EF4-FFF2-40B4-BE49-F238E27FC236}">
                  <a16:creationId xmlns:a16="http://schemas.microsoft.com/office/drawing/2014/main" id="{01259D21-6EFB-40F1-93D6-41800033A9F1}"/>
                </a:ext>
              </a:extLst>
            </p:cNvPr>
            <p:cNvGrpSpPr>
              <a:grpSpLocks/>
            </p:cNvGrpSpPr>
            <p:nvPr/>
          </p:nvGrpSpPr>
          <p:grpSpPr bwMode="auto">
            <a:xfrm rot="16200000">
              <a:off x="2404" y="2954"/>
              <a:ext cx="90" cy="408"/>
              <a:chOff x="2744" y="2931"/>
              <a:chExt cx="57" cy="283"/>
            </a:xfrm>
          </p:grpSpPr>
          <p:sp>
            <p:nvSpPr>
              <p:cNvPr id="86113" name="Arc 97">
                <a:extLst>
                  <a:ext uri="{FF2B5EF4-FFF2-40B4-BE49-F238E27FC236}">
                    <a16:creationId xmlns:a16="http://schemas.microsoft.com/office/drawing/2014/main" id="{00A815F2-6755-4A4A-AE97-F57C98684CD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14" name="Arc 98">
                <a:extLst>
                  <a:ext uri="{FF2B5EF4-FFF2-40B4-BE49-F238E27FC236}">
                    <a16:creationId xmlns:a16="http://schemas.microsoft.com/office/drawing/2014/main" id="{A958DF12-32DF-470E-B87C-8EEF587EA9C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15" name="Arc 99">
                <a:extLst>
                  <a:ext uri="{FF2B5EF4-FFF2-40B4-BE49-F238E27FC236}">
                    <a16:creationId xmlns:a16="http://schemas.microsoft.com/office/drawing/2014/main" id="{B918F540-6E19-4BBE-AFF8-BAC687628E2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6116" name="Group 100">
              <a:extLst>
                <a:ext uri="{FF2B5EF4-FFF2-40B4-BE49-F238E27FC236}">
                  <a16:creationId xmlns:a16="http://schemas.microsoft.com/office/drawing/2014/main" id="{B86DAFE5-D988-4F6E-B8DB-7EF368A2E9E7}"/>
                </a:ext>
              </a:extLst>
            </p:cNvPr>
            <p:cNvGrpSpPr>
              <a:grpSpLocks/>
            </p:cNvGrpSpPr>
            <p:nvPr/>
          </p:nvGrpSpPr>
          <p:grpSpPr bwMode="auto">
            <a:xfrm rot="16200000">
              <a:off x="1043" y="2954"/>
              <a:ext cx="90" cy="408"/>
              <a:chOff x="2744" y="2931"/>
              <a:chExt cx="57" cy="283"/>
            </a:xfrm>
          </p:grpSpPr>
          <p:sp>
            <p:nvSpPr>
              <p:cNvPr id="86117" name="Arc 101">
                <a:extLst>
                  <a:ext uri="{FF2B5EF4-FFF2-40B4-BE49-F238E27FC236}">
                    <a16:creationId xmlns:a16="http://schemas.microsoft.com/office/drawing/2014/main" id="{FDC9DAD2-94C0-4538-84E3-24BC4A78E48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18" name="Arc 102">
                <a:extLst>
                  <a:ext uri="{FF2B5EF4-FFF2-40B4-BE49-F238E27FC236}">
                    <a16:creationId xmlns:a16="http://schemas.microsoft.com/office/drawing/2014/main" id="{D4B59D42-E709-4096-9F4E-E2509D78E52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19" name="Arc 103">
                <a:extLst>
                  <a:ext uri="{FF2B5EF4-FFF2-40B4-BE49-F238E27FC236}">
                    <a16:creationId xmlns:a16="http://schemas.microsoft.com/office/drawing/2014/main" id="{384AB7D7-C3C5-44CE-A2A5-D4719857EA9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6123" name="Group 107">
            <a:extLst>
              <a:ext uri="{FF2B5EF4-FFF2-40B4-BE49-F238E27FC236}">
                <a16:creationId xmlns:a16="http://schemas.microsoft.com/office/drawing/2014/main" id="{59A3622A-DD06-44BD-B141-55EB38C42173}"/>
              </a:ext>
            </a:extLst>
          </p:cNvPr>
          <p:cNvGrpSpPr>
            <a:grpSpLocks/>
          </p:cNvGrpSpPr>
          <p:nvPr/>
        </p:nvGrpSpPr>
        <p:grpSpPr bwMode="auto">
          <a:xfrm>
            <a:off x="6588125" y="6446838"/>
            <a:ext cx="792163" cy="366712"/>
            <a:chOff x="4649" y="4020"/>
            <a:chExt cx="499" cy="231"/>
          </a:xfrm>
        </p:grpSpPr>
        <p:pic>
          <p:nvPicPr>
            <p:cNvPr id="86124" name="Picture 108" descr="78900">
              <a:extLst>
                <a:ext uri="{FF2B5EF4-FFF2-40B4-BE49-F238E27FC236}">
                  <a16:creationId xmlns:a16="http://schemas.microsoft.com/office/drawing/2014/main" id="{DF0049AA-3833-4276-BD5E-AE147DE7D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6125" name="Text Box 109">
              <a:hlinkClick r:id="" action="ppaction://hlinkshowjump?jump=firstslide"/>
              <a:extLst>
                <a:ext uri="{FF2B5EF4-FFF2-40B4-BE49-F238E27FC236}">
                  <a16:creationId xmlns:a16="http://schemas.microsoft.com/office/drawing/2014/main" id="{4421EAF6-2BF0-451C-AC57-FA8EA3D196F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0-#ppt_w/2"/>
                                          </p:val>
                                        </p:tav>
                                        <p:tav tm="100000">
                                          <p:val>
                                            <p:strVal val="#ppt_x"/>
                                          </p:val>
                                        </p:tav>
                                      </p:tavLst>
                                    </p:anim>
                                    <p:anim calcmode="lin" valueType="num">
                                      <p:cBhvr additive="base">
                                        <p:cTn id="8" dur="500" fill="hold"/>
                                        <p:tgtEl>
                                          <p:spTgt spid="860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6019"/>
                                        </p:tgtEl>
                                        <p:attrNameLst>
                                          <p:attrName>style.visibility</p:attrName>
                                        </p:attrNameLst>
                                      </p:cBhvr>
                                      <p:to>
                                        <p:strVal val="visible"/>
                                      </p:to>
                                    </p:set>
                                    <p:animEffect transition="in" filter="slide(fromBottom)">
                                      <p:cBhvr>
                                        <p:cTn id="13" dur="2000"/>
                                        <p:tgtEl>
                                          <p:spTgt spid="860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86074"/>
                                        </p:tgtEl>
                                        <p:attrNameLst>
                                          <p:attrName>style.visibility</p:attrName>
                                        </p:attrNameLst>
                                      </p:cBhvr>
                                      <p:to>
                                        <p:strVal val="visible"/>
                                      </p:to>
                                    </p:set>
                                    <p:anim calcmode="lin" valueType="num">
                                      <p:cBhvr>
                                        <p:cTn id="18" dur="1000" fill="hold"/>
                                        <p:tgtEl>
                                          <p:spTgt spid="86074"/>
                                        </p:tgtEl>
                                        <p:attrNameLst>
                                          <p:attrName>ppt_w</p:attrName>
                                        </p:attrNameLst>
                                      </p:cBhvr>
                                      <p:tavLst>
                                        <p:tav tm="0">
                                          <p:val>
                                            <p:fltVal val="0"/>
                                          </p:val>
                                        </p:tav>
                                        <p:tav tm="100000">
                                          <p:val>
                                            <p:strVal val="#ppt_w"/>
                                          </p:val>
                                        </p:tav>
                                      </p:tavLst>
                                    </p:anim>
                                    <p:anim calcmode="lin" valueType="num">
                                      <p:cBhvr>
                                        <p:cTn id="19" dur="1000" fill="hold"/>
                                        <p:tgtEl>
                                          <p:spTgt spid="86074"/>
                                        </p:tgtEl>
                                        <p:attrNameLst>
                                          <p:attrName>ppt_h</p:attrName>
                                        </p:attrNameLst>
                                      </p:cBhvr>
                                      <p:tavLst>
                                        <p:tav tm="0">
                                          <p:val>
                                            <p:fltVal val="0"/>
                                          </p:val>
                                        </p:tav>
                                        <p:tav tm="100000">
                                          <p:val>
                                            <p:strVal val="#ppt_h"/>
                                          </p:val>
                                        </p:tav>
                                      </p:tavLst>
                                    </p:anim>
                                    <p:anim calcmode="lin" valueType="num">
                                      <p:cBhvr>
                                        <p:cTn id="20" dur="1000" fill="hold"/>
                                        <p:tgtEl>
                                          <p:spTgt spid="8607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86074"/>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6075"/>
                                        </p:tgtEl>
                                        <p:attrNameLst>
                                          <p:attrName>style.visibility</p:attrName>
                                        </p:attrNameLst>
                                      </p:cBhvr>
                                      <p:to>
                                        <p:strVal val="visible"/>
                                      </p:to>
                                    </p:set>
                                    <p:animEffect transition="in" filter="wipe(left)">
                                      <p:cBhvr>
                                        <p:cTn id="25" dur="2000"/>
                                        <p:tgtEl>
                                          <p:spTgt spid="86075"/>
                                        </p:tgtEl>
                                      </p:cBhvr>
                                    </p:animEffect>
                                  </p:childTnLst>
                                </p:cTn>
                              </p:par>
                            </p:childTnLst>
                          </p:cTn>
                        </p:par>
                        <p:par>
                          <p:cTn id="26" fill="hold" nodeType="afterGroup">
                            <p:stCondLst>
                              <p:cond delay="3000"/>
                            </p:stCondLst>
                            <p:childTnLst>
                              <p:par>
                                <p:cTn id="27" presetID="3" presetClass="entr" presetSubtype="10" fill="hold" nodeType="afterEffect">
                                  <p:stCondLst>
                                    <p:cond delay="0"/>
                                  </p:stCondLst>
                                  <p:childTnLst>
                                    <p:set>
                                      <p:cBhvr>
                                        <p:cTn id="28" dur="1" fill="hold">
                                          <p:stCondLst>
                                            <p:cond delay="0"/>
                                          </p:stCondLst>
                                        </p:cTn>
                                        <p:tgtEl>
                                          <p:spTgt spid="86076"/>
                                        </p:tgtEl>
                                        <p:attrNameLst>
                                          <p:attrName>style.visibility</p:attrName>
                                        </p:attrNameLst>
                                      </p:cBhvr>
                                      <p:to>
                                        <p:strVal val="visible"/>
                                      </p:to>
                                    </p:set>
                                    <p:animEffect transition="in" filter="blinds(horizontal)">
                                      <p:cBhvr>
                                        <p:cTn id="29" dur="500"/>
                                        <p:tgtEl>
                                          <p:spTgt spid="86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P spid="86074" grpId="0"/>
      <p:bldP spid="8607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462" name="Object 54">
            <a:extLst>
              <a:ext uri="{FF2B5EF4-FFF2-40B4-BE49-F238E27FC236}">
                <a16:creationId xmlns:a16="http://schemas.microsoft.com/office/drawing/2014/main" id="{32168DB6-7C3B-4248-A8F5-AF05CC5BD541}"/>
              </a:ext>
            </a:extLst>
          </p:cNvPr>
          <p:cNvGraphicFramePr>
            <a:graphicFrameLocks noChangeAspect="1"/>
          </p:cNvGraphicFramePr>
          <p:nvPr/>
        </p:nvGraphicFramePr>
        <p:xfrm>
          <a:off x="900113" y="3429000"/>
          <a:ext cx="6783387" cy="579438"/>
        </p:xfrm>
        <a:graphic>
          <a:graphicData uri="http://schemas.openxmlformats.org/presentationml/2006/ole">
            <mc:AlternateContent xmlns:mc="http://schemas.openxmlformats.org/markup-compatibility/2006">
              <mc:Choice xmlns:v="urn:schemas-microsoft-com:vml" Requires="v">
                <p:oleObj spid="_x0000_s27650" name="公式" r:id="rId3" imgW="3111480" imgH="266400" progId="Equation.3">
                  <p:embed/>
                </p:oleObj>
              </mc:Choice>
              <mc:Fallback>
                <p:oleObj name="公式" r:id="rId3" imgW="3111480" imgH="266400" progId="Equation.3">
                  <p:embed/>
                  <p:pic>
                    <p:nvPicPr>
                      <p:cNvPr id="17462" name="Object 54">
                        <a:extLst>
                          <a:ext uri="{FF2B5EF4-FFF2-40B4-BE49-F238E27FC236}">
                            <a16:creationId xmlns:a16="http://schemas.microsoft.com/office/drawing/2014/main" id="{32168DB6-7C3B-4248-A8F5-AF05CC5BD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429000"/>
                        <a:ext cx="67833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63" name="Group 55">
            <a:extLst>
              <a:ext uri="{FF2B5EF4-FFF2-40B4-BE49-F238E27FC236}">
                <a16:creationId xmlns:a16="http://schemas.microsoft.com/office/drawing/2014/main" id="{950BE534-1179-485A-98EA-E3FAF4FB3092}"/>
              </a:ext>
            </a:extLst>
          </p:cNvPr>
          <p:cNvGrpSpPr>
            <a:grpSpLocks/>
          </p:cNvGrpSpPr>
          <p:nvPr/>
        </p:nvGrpSpPr>
        <p:grpSpPr bwMode="auto">
          <a:xfrm>
            <a:off x="2268538" y="981075"/>
            <a:ext cx="3097212" cy="1681163"/>
            <a:chOff x="521" y="2704"/>
            <a:chExt cx="1951" cy="1059"/>
          </a:xfrm>
        </p:grpSpPr>
        <p:grpSp>
          <p:nvGrpSpPr>
            <p:cNvPr id="17464" name="Group 56">
              <a:extLst>
                <a:ext uri="{FF2B5EF4-FFF2-40B4-BE49-F238E27FC236}">
                  <a16:creationId xmlns:a16="http://schemas.microsoft.com/office/drawing/2014/main" id="{F500DB8A-9741-4DEB-8155-FFF72C0955C5}"/>
                </a:ext>
              </a:extLst>
            </p:cNvPr>
            <p:cNvGrpSpPr>
              <a:grpSpLocks/>
            </p:cNvGrpSpPr>
            <p:nvPr/>
          </p:nvGrpSpPr>
          <p:grpSpPr bwMode="auto">
            <a:xfrm>
              <a:off x="521" y="2704"/>
              <a:ext cx="1950" cy="1043"/>
              <a:chOff x="521" y="2704"/>
              <a:chExt cx="1950" cy="1043"/>
            </a:xfrm>
          </p:grpSpPr>
          <p:grpSp>
            <p:nvGrpSpPr>
              <p:cNvPr id="17465" name="Group 57">
                <a:extLst>
                  <a:ext uri="{FF2B5EF4-FFF2-40B4-BE49-F238E27FC236}">
                    <a16:creationId xmlns:a16="http://schemas.microsoft.com/office/drawing/2014/main" id="{120842A8-4D28-4CD1-A7AE-13D3890B120F}"/>
                  </a:ext>
                </a:extLst>
              </p:cNvPr>
              <p:cNvGrpSpPr>
                <a:grpSpLocks/>
              </p:cNvGrpSpPr>
              <p:nvPr/>
            </p:nvGrpSpPr>
            <p:grpSpPr bwMode="auto">
              <a:xfrm>
                <a:off x="521" y="2704"/>
                <a:ext cx="544" cy="408"/>
                <a:chOff x="1613" y="2137"/>
                <a:chExt cx="992" cy="838"/>
              </a:xfrm>
            </p:grpSpPr>
            <p:sp>
              <p:nvSpPr>
                <p:cNvPr id="17466" name="Arc 58">
                  <a:extLst>
                    <a:ext uri="{FF2B5EF4-FFF2-40B4-BE49-F238E27FC236}">
                      <a16:creationId xmlns:a16="http://schemas.microsoft.com/office/drawing/2014/main" id="{3E644214-97CF-47C8-9FA2-CE46CBCE0CD5}"/>
                    </a:ext>
                  </a:extLst>
                </p:cNvPr>
                <p:cNvSpPr>
                  <a:spLocks/>
                </p:cNvSpPr>
                <p:nvPr/>
              </p:nvSpPr>
              <p:spPr bwMode="auto">
                <a:xfrm>
                  <a:off x="1613" y="2137"/>
                  <a:ext cx="992" cy="838"/>
                </a:xfrm>
                <a:custGeom>
                  <a:avLst/>
                  <a:gdLst>
                    <a:gd name="G0" fmla="+- 21600 0 0"/>
                    <a:gd name="G1" fmla="+- 21600 0 0"/>
                    <a:gd name="G2" fmla="+- 21600 0 0"/>
                    <a:gd name="T0" fmla="*/ 21600 w 43200"/>
                    <a:gd name="T1" fmla="*/ 0 h 43200"/>
                    <a:gd name="T2" fmla="*/ 7249 w 43200"/>
                    <a:gd name="T3" fmla="*/ 5457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lnTo>
                        <a:pt x="21600" y="2160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7" name="Line 59">
                  <a:extLst>
                    <a:ext uri="{FF2B5EF4-FFF2-40B4-BE49-F238E27FC236}">
                      <a16:creationId xmlns:a16="http://schemas.microsoft.com/office/drawing/2014/main" id="{825B877E-160A-4BE3-A059-B5903BFBB9B6}"/>
                    </a:ext>
                  </a:extLst>
                </p:cNvPr>
                <p:cNvSpPr>
                  <a:spLocks noChangeShapeType="1"/>
                </p:cNvSpPr>
                <p:nvPr/>
              </p:nvSpPr>
              <p:spPr bwMode="auto">
                <a:xfrm rot="19500000">
                  <a:off x="1732" y="2245"/>
                  <a:ext cx="98" cy="0"/>
                </a:xfrm>
                <a:prstGeom prst="line">
                  <a:avLst/>
                </a:prstGeom>
                <a:noFill/>
                <a:ln w="19050">
                  <a:solidFill>
                    <a:srgbClr val="66FF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68" name="Group 60">
                <a:extLst>
                  <a:ext uri="{FF2B5EF4-FFF2-40B4-BE49-F238E27FC236}">
                    <a16:creationId xmlns:a16="http://schemas.microsoft.com/office/drawing/2014/main" id="{81362454-A5DE-4BE4-AB6B-12B314F67E40}"/>
                  </a:ext>
                </a:extLst>
              </p:cNvPr>
              <p:cNvGrpSpPr>
                <a:grpSpLocks/>
              </p:cNvGrpSpPr>
              <p:nvPr/>
            </p:nvGrpSpPr>
            <p:grpSpPr bwMode="auto">
              <a:xfrm>
                <a:off x="1156" y="3339"/>
                <a:ext cx="544" cy="408"/>
                <a:chOff x="1613" y="2137"/>
                <a:chExt cx="992" cy="838"/>
              </a:xfrm>
            </p:grpSpPr>
            <p:sp>
              <p:nvSpPr>
                <p:cNvPr id="17469" name="Arc 61">
                  <a:extLst>
                    <a:ext uri="{FF2B5EF4-FFF2-40B4-BE49-F238E27FC236}">
                      <a16:creationId xmlns:a16="http://schemas.microsoft.com/office/drawing/2014/main" id="{C33249D1-E5E3-4D34-A1B5-EE9163FF0E60}"/>
                    </a:ext>
                  </a:extLst>
                </p:cNvPr>
                <p:cNvSpPr>
                  <a:spLocks/>
                </p:cNvSpPr>
                <p:nvPr/>
              </p:nvSpPr>
              <p:spPr bwMode="auto">
                <a:xfrm>
                  <a:off x="1613" y="2137"/>
                  <a:ext cx="992" cy="838"/>
                </a:xfrm>
                <a:custGeom>
                  <a:avLst/>
                  <a:gdLst>
                    <a:gd name="G0" fmla="+- 21600 0 0"/>
                    <a:gd name="G1" fmla="+- 21600 0 0"/>
                    <a:gd name="G2" fmla="+- 21600 0 0"/>
                    <a:gd name="T0" fmla="*/ 21600 w 43200"/>
                    <a:gd name="T1" fmla="*/ 0 h 43200"/>
                    <a:gd name="T2" fmla="*/ 7249 w 43200"/>
                    <a:gd name="T3" fmla="*/ 5457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lnTo>
                        <a:pt x="21600" y="2160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70" name="Line 62">
                  <a:extLst>
                    <a:ext uri="{FF2B5EF4-FFF2-40B4-BE49-F238E27FC236}">
                      <a16:creationId xmlns:a16="http://schemas.microsoft.com/office/drawing/2014/main" id="{2AA23A15-369F-4419-AF54-0B5364E14A70}"/>
                    </a:ext>
                  </a:extLst>
                </p:cNvPr>
                <p:cNvSpPr>
                  <a:spLocks noChangeShapeType="1"/>
                </p:cNvSpPr>
                <p:nvPr/>
              </p:nvSpPr>
              <p:spPr bwMode="auto">
                <a:xfrm rot="19500000">
                  <a:off x="1732" y="2245"/>
                  <a:ext cx="98" cy="0"/>
                </a:xfrm>
                <a:prstGeom prst="line">
                  <a:avLst/>
                </a:prstGeom>
                <a:noFill/>
                <a:ln w="19050">
                  <a:solidFill>
                    <a:srgbClr val="66FF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71" name="Group 63">
                <a:extLst>
                  <a:ext uri="{FF2B5EF4-FFF2-40B4-BE49-F238E27FC236}">
                    <a16:creationId xmlns:a16="http://schemas.microsoft.com/office/drawing/2014/main" id="{FBF56C20-96F4-4FE6-B0C6-AC8DB46D7F95}"/>
                  </a:ext>
                </a:extLst>
              </p:cNvPr>
              <p:cNvGrpSpPr>
                <a:grpSpLocks/>
              </p:cNvGrpSpPr>
              <p:nvPr/>
            </p:nvGrpSpPr>
            <p:grpSpPr bwMode="auto">
              <a:xfrm>
                <a:off x="1927" y="2704"/>
                <a:ext cx="544" cy="408"/>
                <a:chOff x="1613" y="2137"/>
                <a:chExt cx="992" cy="838"/>
              </a:xfrm>
            </p:grpSpPr>
            <p:sp>
              <p:nvSpPr>
                <p:cNvPr id="17472" name="Arc 64">
                  <a:extLst>
                    <a:ext uri="{FF2B5EF4-FFF2-40B4-BE49-F238E27FC236}">
                      <a16:creationId xmlns:a16="http://schemas.microsoft.com/office/drawing/2014/main" id="{913F6F9E-D795-4566-9DFD-908A441CE412}"/>
                    </a:ext>
                  </a:extLst>
                </p:cNvPr>
                <p:cNvSpPr>
                  <a:spLocks/>
                </p:cNvSpPr>
                <p:nvPr/>
              </p:nvSpPr>
              <p:spPr bwMode="auto">
                <a:xfrm>
                  <a:off x="1613" y="2137"/>
                  <a:ext cx="992" cy="838"/>
                </a:xfrm>
                <a:custGeom>
                  <a:avLst/>
                  <a:gdLst>
                    <a:gd name="G0" fmla="+- 21600 0 0"/>
                    <a:gd name="G1" fmla="+- 21600 0 0"/>
                    <a:gd name="G2" fmla="+- 21600 0 0"/>
                    <a:gd name="T0" fmla="*/ 21600 w 43200"/>
                    <a:gd name="T1" fmla="*/ 0 h 43200"/>
                    <a:gd name="T2" fmla="*/ 7249 w 43200"/>
                    <a:gd name="T3" fmla="*/ 5457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5430"/>
                        <a:pt x="2638" y="9555"/>
                        <a:pt x="7248" y="5456"/>
                      </a:cubicBezTo>
                      <a:lnTo>
                        <a:pt x="21600" y="2160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73" name="Line 65">
                  <a:extLst>
                    <a:ext uri="{FF2B5EF4-FFF2-40B4-BE49-F238E27FC236}">
                      <a16:creationId xmlns:a16="http://schemas.microsoft.com/office/drawing/2014/main" id="{468EED66-4509-44D4-8517-19F201C1F82C}"/>
                    </a:ext>
                  </a:extLst>
                </p:cNvPr>
                <p:cNvSpPr>
                  <a:spLocks noChangeShapeType="1"/>
                </p:cNvSpPr>
                <p:nvPr/>
              </p:nvSpPr>
              <p:spPr bwMode="auto">
                <a:xfrm rot="19500000">
                  <a:off x="1732" y="2245"/>
                  <a:ext cx="98" cy="0"/>
                </a:xfrm>
                <a:prstGeom prst="line">
                  <a:avLst/>
                </a:prstGeom>
                <a:noFill/>
                <a:ln w="19050">
                  <a:solidFill>
                    <a:srgbClr val="66FF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7474" name="Text Box 66">
              <a:extLst>
                <a:ext uri="{FF2B5EF4-FFF2-40B4-BE49-F238E27FC236}">
                  <a16:creationId xmlns:a16="http://schemas.microsoft.com/office/drawing/2014/main" id="{C0E4BB9D-ECCD-46D0-B512-87243F7C8BD1}"/>
                </a:ext>
              </a:extLst>
            </p:cNvPr>
            <p:cNvSpPr txBox="1">
              <a:spLocks noChangeArrowheads="1"/>
            </p:cNvSpPr>
            <p:nvPr/>
          </p:nvSpPr>
          <p:spPr bwMode="auto">
            <a:xfrm>
              <a:off x="2064" y="275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仿宋_GB2312" pitchFamily="49" charset="-122"/>
                </a:rPr>
                <a:t>2</a:t>
              </a:r>
            </a:p>
          </p:txBody>
        </p:sp>
        <p:sp>
          <p:nvSpPr>
            <p:cNvPr id="17475" name="Text Box 67">
              <a:extLst>
                <a:ext uri="{FF2B5EF4-FFF2-40B4-BE49-F238E27FC236}">
                  <a16:creationId xmlns:a16="http://schemas.microsoft.com/office/drawing/2014/main" id="{1BD62632-97AD-4FF9-9277-3193A7F37E63}"/>
                </a:ext>
              </a:extLst>
            </p:cNvPr>
            <p:cNvSpPr txBox="1">
              <a:spLocks noChangeArrowheads="1"/>
            </p:cNvSpPr>
            <p:nvPr/>
          </p:nvSpPr>
          <p:spPr bwMode="auto">
            <a:xfrm>
              <a:off x="657" y="275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仿宋_GB2312" pitchFamily="49" charset="-122"/>
                </a:rPr>
                <a:t>1</a:t>
              </a:r>
            </a:p>
          </p:txBody>
        </p:sp>
        <p:sp>
          <p:nvSpPr>
            <p:cNvPr id="17476" name="Text Box 68">
              <a:extLst>
                <a:ext uri="{FF2B5EF4-FFF2-40B4-BE49-F238E27FC236}">
                  <a16:creationId xmlns:a16="http://schemas.microsoft.com/office/drawing/2014/main" id="{18CCBE6E-D161-4E78-B82A-4CCED7D41BA1}"/>
                </a:ext>
              </a:extLst>
            </p:cNvPr>
            <p:cNvSpPr txBox="1">
              <a:spLocks noChangeArrowheads="1"/>
            </p:cNvSpPr>
            <p:nvPr/>
          </p:nvSpPr>
          <p:spPr bwMode="auto">
            <a:xfrm>
              <a:off x="1247" y="347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仿宋_GB2312" pitchFamily="49" charset="-122"/>
                </a:rPr>
                <a:t>3</a:t>
              </a:r>
            </a:p>
          </p:txBody>
        </p:sp>
      </p:grpSp>
      <p:graphicFrame>
        <p:nvGraphicFramePr>
          <p:cNvPr id="17523" name="Object 115">
            <a:extLst>
              <a:ext uri="{FF2B5EF4-FFF2-40B4-BE49-F238E27FC236}">
                <a16:creationId xmlns:a16="http://schemas.microsoft.com/office/drawing/2014/main" id="{F557D5D3-CA48-45E4-A0DE-21438D98E741}"/>
              </a:ext>
            </a:extLst>
          </p:cNvPr>
          <p:cNvGraphicFramePr>
            <a:graphicFrameLocks noChangeAspect="1"/>
          </p:cNvGraphicFramePr>
          <p:nvPr/>
        </p:nvGraphicFramePr>
        <p:xfrm>
          <a:off x="900113" y="4149725"/>
          <a:ext cx="6769100" cy="590550"/>
        </p:xfrm>
        <a:graphic>
          <a:graphicData uri="http://schemas.openxmlformats.org/presentationml/2006/ole">
            <mc:AlternateContent xmlns:mc="http://schemas.openxmlformats.org/markup-compatibility/2006">
              <mc:Choice xmlns:v="urn:schemas-microsoft-com:vml" Requires="v">
                <p:oleObj spid="_x0000_s27651" name="公式" r:id="rId5" imgW="3047760" imgH="266400" progId="Equation.3">
                  <p:embed/>
                </p:oleObj>
              </mc:Choice>
              <mc:Fallback>
                <p:oleObj name="公式" r:id="rId5" imgW="3047760" imgH="266400" progId="Equation.3">
                  <p:embed/>
                  <p:pic>
                    <p:nvPicPr>
                      <p:cNvPr id="17523" name="Object 115">
                        <a:extLst>
                          <a:ext uri="{FF2B5EF4-FFF2-40B4-BE49-F238E27FC236}">
                            <a16:creationId xmlns:a16="http://schemas.microsoft.com/office/drawing/2014/main" id="{F557D5D3-CA48-45E4-A0DE-21438D98E7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149725"/>
                        <a:ext cx="67691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24" name="Object 116">
            <a:extLst>
              <a:ext uri="{FF2B5EF4-FFF2-40B4-BE49-F238E27FC236}">
                <a16:creationId xmlns:a16="http://schemas.microsoft.com/office/drawing/2014/main" id="{300E94DE-168C-4CB4-97B4-B2F3B2078E0C}"/>
              </a:ext>
            </a:extLst>
          </p:cNvPr>
          <p:cNvGraphicFramePr>
            <a:graphicFrameLocks noChangeAspect="1"/>
          </p:cNvGraphicFramePr>
          <p:nvPr/>
        </p:nvGraphicFramePr>
        <p:xfrm>
          <a:off x="900113" y="4652963"/>
          <a:ext cx="6192837" cy="1609725"/>
        </p:xfrm>
        <a:graphic>
          <a:graphicData uri="http://schemas.openxmlformats.org/presentationml/2006/ole">
            <mc:AlternateContent xmlns:mc="http://schemas.openxmlformats.org/markup-compatibility/2006">
              <mc:Choice xmlns:v="urn:schemas-microsoft-com:vml" Requires="v">
                <p:oleObj spid="_x0000_s27652" name="公式" r:id="rId7" imgW="2869920" imgH="749160" progId="Equation.3">
                  <p:embed/>
                </p:oleObj>
              </mc:Choice>
              <mc:Fallback>
                <p:oleObj name="公式" r:id="rId7" imgW="2869920" imgH="749160" progId="Equation.3">
                  <p:embed/>
                  <p:pic>
                    <p:nvPicPr>
                      <p:cNvPr id="17524" name="Object 116">
                        <a:extLst>
                          <a:ext uri="{FF2B5EF4-FFF2-40B4-BE49-F238E27FC236}">
                            <a16:creationId xmlns:a16="http://schemas.microsoft.com/office/drawing/2014/main" id="{300E94DE-168C-4CB4-97B4-B2F3B2078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652963"/>
                        <a:ext cx="6192837"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25" name="Text Box 117">
            <a:extLst>
              <a:ext uri="{FF2B5EF4-FFF2-40B4-BE49-F238E27FC236}">
                <a16:creationId xmlns:a16="http://schemas.microsoft.com/office/drawing/2014/main" id="{E0F83920-185E-4A5B-A9D5-97BBC13BDE93}"/>
              </a:ext>
            </a:extLst>
          </p:cNvPr>
          <p:cNvSpPr txBox="1">
            <a:spLocks noChangeArrowheads="1"/>
          </p:cNvSpPr>
          <p:nvPr/>
        </p:nvSpPr>
        <p:spPr bwMode="auto">
          <a:xfrm>
            <a:off x="539750" y="476250"/>
            <a:ext cx="647700" cy="519113"/>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p>
        </p:txBody>
      </p:sp>
      <p:sp>
        <p:nvSpPr>
          <p:cNvPr id="17528" name="AutoShape 120">
            <a:extLst>
              <a:ext uri="{FF2B5EF4-FFF2-40B4-BE49-F238E27FC236}">
                <a16:creationId xmlns:a16="http://schemas.microsoft.com/office/drawing/2014/main" id="{9F051C53-8AAD-4D8A-8EC5-0CBF8770C352}"/>
              </a:ext>
            </a:extLst>
          </p:cNvPr>
          <p:cNvSpPr>
            <a:spLocks/>
          </p:cNvSpPr>
          <p:nvPr/>
        </p:nvSpPr>
        <p:spPr bwMode="auto">
          <a:xfrm>
            <a:off x="611188" y="3573463"/>
            <a:ext cx="287337" cy="2808287"/>
          </a:xfrm>
          <a:prstGeom prst="leftBrace">
            <a:avLst>
              <a:gd name="adj1" fmla="val 81446"/>
              <a:gd name="adj2" fmla="val 50000"/>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533" name="Group 125">
            <a:extLst>
              <a:ext uri="{FF2B5EF4-FFF2-40B4-BE49-F238E27FC236}">
                <a16:creationId xmlns:a16="http://schemas.microsoft.com/office/drawing/2014/main" id="{BF463661-C168-4635-A533-B6DB364D39FA}"/>
              </a:ext>
            </a:extLst>
          </p:cNvPr>
          <p:cNvGrpSpPr>
            <a:grpSpLocks/>
          </p:cNvGrpSpPr>
          <p:nvPr/>
        </p:nvGrpSpPr>
        <p:grpSpPr bwMode="auto">
          <a:xfrm>
            <a:off x="8316913" y="6446838"/>
            <a:ext cx="792162" cy="366712"/>
            <a:chOff x="5193" y="4020"/>
            <a:chExt cx="499" cy="231"/>
          </a:xfrm>
        </p:grpSpPr>
        <p:pic>
          <p:nvPicPr>
            <p:cNvPr id="17534" name="Picture 126" descr="78900">
              <a:extLst>
                <a:ext uri="{FF2B5EF4-FFF2-40B4-BE49-F238E27FC236}">
                  <a16:creationId xmlns:a16="http://schemas.microsoft.com/office/drawing/2014/main" id="{909CE0F8-EFA2-47D1-81F2-B30B6C0FAF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7535" name="Text Box 127">
              <a:hlinkClick r:id="" action="ppaction://hlinkshowjump?jump=nextslide"/>
              <a:extLst>
                <a:ext uri="{FF2B5EF4-FFF2-40B4-BE49-F238E27FC236}">
                  <a16:creationId xmlns:a16="http://schemas.microsoft.com/office/drawing/2014/main" id="{A237179A-1C86-45B5-B894-3AC3BF9DFF50}"/>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7536" name="Group 128">
            <a:extLst>
              <a:ext uri="{FF2B5EF4-FFF2-40B4-BE49-F238E27FC236}">
                <a16:creationId xmlns:a16="http://schemas.microsoft.com/office/drawing/2014/main" id="{F2FC137C-C51F-42FB-8EF2-ACFA0D0F850E}"/>
              </a:ext>
            </a:extLst>
          </p:cNvPr>
          <p:cNvGrpSpPr>
            <a:grpSpLocks/>
          </p:cNvGrpSpPr>
          <p:nvPr/>
        </p:nvGrpSpPr>
        <p:grpSpPr bwMode="auto">
          <a:xfrm>
            <a:off x="7453313" y="6446838"/>
            <a:ext cx="792162" cy="366712"/>
            <a:chOff x="4649" y="4020"/>
            <a:chExt cx="499" cy="231"/>
          </a:xfrm>
        </p:grpSpPr>
        <p:pic>
          <p:nvPicPr>
            <p:cNvPr id="17537" name="Picture 129" descr="78900">
              <a:extLst>
                <a:ext uri="{FF2B5EF4-FFF2-40B4-BE49-F238E27FC236}">
                  <a16:creationId xmlns:a16="http://schemas.microsoft.com/office/drawing/2014/main" id="{3739C012-6608-431A-AE60-C6508CEA85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7538" name="Text Box 130">
              <a:hlinkClick r:id="" action="ppaction://hlinkshowjump?jump=previousslide"/>
              <a:extLst>
                <a:ext uri="{FF2B5EF4-FFF2-40B4-BE49-F238E27FC236}">
                  <a16:creationId xmlns:a16="http://schemas.microsoft.com/office/drawing/2014/main" id="{5DA5F09A-BC04-4DF4-9883-EE15B171F68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7542" name="Group 134">
            <a:extLst>
              <a:ext uri="{FF2B5EF4-FFF2-40B4-BE49-F238E27FC236}">
                <a16:creationId xmlns:a16="http://schemas.microsoft.com/office/drawing/2014/main" id="{7EEB224D-BA2B-4AB1-BF85-A0D75657F3CB}"/>
              </a:ext>
            </a:extLst>
          </p:cNvPr>
          <p:cNvGrpSpPr>
            <a:grpSpLocks/>
          </p:cNvGrpSpPr>
          <p:nvPr/>
        </p:nvGrpSpPr>
        <p:grpSpPr bwMode="auto">
          <a:xfrm>
            <a:off x="2051050" y="476250"/>
            <a:ext cx="3457575" cy="2968625"/>
            <a:chOff x="657" y="2205"/>
            <a:chExt cx="2178" cy="1870"/>
          </a:xfrm>
        </p:grpSpPr>
        <p:sp>
          <p:nvSpPr>
            <p:cNvPr id="17543" name="Oval 135">
              <a:extLst>
                <a:ext uri="{FF2B5EF4-FFF2-40B4-BE49-F238E27FC236}">
                  <a16:creationId xmlns:a16="http://schemas.microsoft.com/office/drawing/2014/main" id="{BB22A09C-4D58-463C-AF93-28608D74A08F}"/>
                </a:ext>
              </a:extLst>
            </p:cNvPr>
            <p:cNvSpPr>
              <a:spLocks noChangeArrowheads="1"/>
            </p:cNvSpPr>
            <p:nvPr/>
          </p:nvSpPr>
          <p:spPr bwMode="auto">
            <a:xfrm>
              <a:off x="1338" y="25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7544" name="AutoShape 136">
              <a:extLst>
                <a:ext uri="{FF2B5EF4-FFF2-40B4-BE49-F238E27FC236}">
                  <a16:creationId xmlns:a16="http://schemas.microsoft.com/office/drawing/2014/main" id="{F6032F89-DA89-416C-8E8C-0E26BBFF0538}"/>
                </a:ext>
              </a:extLst>
            </p:cNvPr>
            <p:cNvSpPr>
              <a:spLocks noChangeArrowheads="1"/>
            </p:cNvSpPr>
            <p:nvPr/>
          </p:nvSpPr>
          <p:spPr bwMode="auto">
            <a:xfrm>
              <a:off x="1791" y="2523"/>
              <a:ext cx="363" cy="408"/>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5" name="Line 137">
              <a:extLst>
                <a:ext uri="{FF2B5EF4-FFF2-40B4-BE49-F238E27FC236}">
                  <a16:creationId xmlns:a16="http://schemas.microsoft.com/office/drawing/2014/main" id="{3B2AAA8B-5374-4DBC-AD5E-096C187B6A16}"/>
                </a:ext>
              </a:extLst>
            </p:cNvPr>
            <p:cNvSpPr>
              <a:spLocks noChangeShapeType="1"/>
            </p:cNvSpPr>
            <p:nvPr/>
          </p:nvSpPr>
          <p:spPr bwMode="auto">
            <a:xfrm>
              <a:off x="657" y="3203"/>
              <a:ext cx="227"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6" name="Text Box 138">
              <a:extLst>
                <a:ext uri="{FF2B5EF4-FFF2-40B4-BE49-F238E27FC236}">
                  <a16:creationId xmlns:a16="http://schemas.microsoft.com/office/drawing/2014/main" id="{497CD15A-8A47-48D5-9688-31C6E9CE1CAD}"/>
                </a:ext>
              </a:extLst>
            </p:cNvPr>
            <p:cNvSpPr txBox="1">
              <a:spLocks noChangeArrowheads="1"/>
            </p:cNvSpPr>
            <p:nvPr/>
          </p:nvSpPr>
          <p:spPr bwMode="auto">
            <a:xfrm>
              <a:off x="1519" y="3249"/>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仿宋_GB2312" pitchFamily="49" charset="-122"/>
                  <a:sym typeface="Symbol" panose="05050102010706020507" pitchFamily="18" charset="2"/>
                </a:rPr>
                <a:t>M</a:t>
              </a:r>
            </a:p>
          </p:txBody>
        </p:sp>
        <p:sp>
          <p:nvSpPr>
            <p:cNvPr id="17547" name="Line 139">
              <a:extLst>
                <a:ext uri="{FF2B5EF4-FFF2-40B4-BE49-F238E27FC236}">
                  <a16:creationId xmlns:a16="http://schemas.microsoft.com/office/drawing/2014/main" id="{E31265A4-9364-4F9B-8F46-79B5E4B2ECDA}"/>
                </a:ext>
              </a:extLst>
            </p:cNvPr>
            <p:cNvSpPr>
              <a:spLocks noChangeShapeType="1"/>
            </p:cNvSpPr>
            <p:nvPr/>
          </p:nvSpPr>
          <p:spPr bwMode="auto">
            <a:xfrm>
              <a:off x="1519"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48" name="Line 140">
              <a:extLst>
                <a:ext uri="{FF2B5EF4-FFF2-40B4-BE49-F238E27FC236}">
                  <a16:creationId xmlns:a16="http://schemas.microsoft.com/office/drawing/2014/main" id="{6E95B902-7E2B-4C58-87E3-B68195246DEE}"/>
                </a:ext>
              </a:extLst>
            </p:cNvPr>
            <p:cNvSpPr>
              <a:spLocks noChangeShapeType="1"/>
            </p:cNvSpPr>
            <p:nvPr/>
          </p:nvSpPr>
          <p:spPr bwMode="auto">
            <a:xfrm flipH="1">
              <a:off x="2653" y="3203"/>
              <a:ext cx="18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49" name="Line 141">
              <a:extLst>
                <a:ext uri="{FF2B5EF4-FFF2-40B4-BE49-F238E27FC236}">
                  <a16:creationId xmlns:a16="http://schemas.microsoft.com/office/drawing/2014/main" id="{735153CC-1BD8-4BEC-83CD-0504216035C2}"/>
                </a:ext>
              </a:extLst>
            </p:cNvPr>
            <p:cNvSpPr>
              <a:spLocks noChangeShapeType="1"/>
            </p:cNvSpPr>
            <p:nvPr/>
          </p:nvSpPr>
          <p:spPr bwMode="auto">
            <a:xfrm>
              <a:off x="657" y="379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0" name="Text Box 142">
              <a:extLst>
                <a:ext uri="{FF2B5EF4-FFF2-40B4-BE49-F238E27FC236}">
                  <a16:creationId xmlns:a16="http://schemas.microsoft.com/office/drawing/2014/main" id="{CE65CCE4-DA7E-4D20-B1C8-420DD943363D}"/>
                </a:ext>
              </a:extLst>
            </p:cNvPr>
            <p:cNvSpPr txBox="1">
              <a:spLocks noChangeArrowheads="1"/>
            </p:cNvSpPr>
            <p:nvPr/>
          </p:nvSpPr>
          <p:spPr bwMode="auto">
            <a:xfrm>
              <a:off x="1020" y="2523"/>
              <a:ext cx="3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仿宋_GB2312" pitchFamily="49" charset="-122"/>
                  <a:sym typeface="Symbol" panose="05050102010706020507" pitchFamily="18" charset="2"/>
                </a:rPr>
                <a:t>u</a:t>
              </a:r>
              <a:r>
                <a:rPr kumimoji="1" lang="en-US" altLang="zh-CN" baseline="-25000">
                  <a:solidFill>
                    <a:schemeClr val="bg1"/>
                  </a:solidFill>
                  <a:ea typeface="仿宋_GB2312" pitchFamily="49" charset="-122"/>
                  <a:sym typeface="Symbol" panose="05050102010706020507" pitchFamily="18" charset="2"/>
                </a:rPr>
                <a:t>S</a:t>
              </a:r>
            </a:p>
          </p:txBody>
        </p:sp>
        <p:sp>
          <p:nvSpPr>
            <p:cNvPr id="17551" name="Text Box 143">
              <a:extLst>
                <a:ext uri="{FF2B5EF4-FFF2-40B4-BE49-F238E27FC236}">
                  <a16:creationId xmlns:a16="http://schemas.microsoft.com/office/drawing/2014/main" id="{3AEDCE87-641A-47D3-85F2-FBC13B19D20B}"/>
                </a:ext>
              </a:extLst>
            </p:cNvPr>
            <p:cNvSpPr txBox="1">
              <a:spLocks noChangeArrowheads="1"/>
            </p:cNvSpPr>
            <p:nvPr/>
          </p:nvSpPr>
          <p:spPr bwMode="auto">
            <a:xfrm>
              <a:off x="1519" y="225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a:t>
              </a:r>
            </a:p>
          </p:txBody>
        </p:sp>
        <p:sp>
          <p:nvSpPr>
            <p:cNvPr id="17552" name="Text Box 144">
              <a:extLst>
                <a:ext uri="{FF2B5EF4-FFF2-40B4-BE49-F238E27FC236}">
                  <a16:creationId xmlns:a16="http://schemas.microsoft.com/office/drawing/2014/main" id="{1E6B43B7-C21C-4B84-810C-85CB05717DAF}"/>
                </a:ext>
              </a:extLst>
            </p:cNvPr>
            <p:cNvSpPr txBox="1">
              <a:spLocks noChangeArrowheads="1"/>
            </p:cNvSpPr>
            <p:nvPr/>
          </p:nvSpPr>
          <p:spPr bwMode="auto">
            <a:xfrm>
              <a:off x="1247" y="374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C</a:t>
              </a:r>
            </a:p>
          </p:txBody>
        </p:sp>
        <p:sp>
          <p:nvSpPr>
            <p:cNvPr id="17553" name="Text Box 145">
              <a:extLst>
                <a:ext uri="{FF2B5EF4-FFF2-40B4-BE49-F238E27FC236}">
                  <a16:creationId xmlns:a16="http://schemas.microsoft.com/office/drawing/2014/main" id="{9FB42922-F65F-46A8-949F-315B0C9E2645}"/>
                </a:ext>
              </a:extLst>
            </p:cNvPr>
            <p:cNvSpPr txBox="1">
              <a:spLocks noChangeArrowheads="1"/>
            </p:cNvSpPr>
            <p:nvPr/>
          </p:nvSpPr>
          <p:spPr bwMode="auto">
            <a:xfrm>
              <a:off x="1519" y="288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p>
          </p:txBody>
        </p:sp>
        <p:sp>
          <p:nvSpPr>
            <p:cNvPr id="17554" name="Line 146">
              <a:extLst>
                <a:ext uri="{FF2B5EF4-FFF2-40B4-BE49-F238E27FC236}">
                  <a16:creationId xmlns:a16="http://schemas.microsoft.com/office/drawing/2014/main" id="{423D9598-BC0E-48B2-8477-65F40D47531E}"/>
                </a:ext>
              </a:extLst>
            </p:cNvPr>
            <p:cNvSpPr>
              <a:spLocks noChangeShapeType="1"/>
            </p:cNvSpPr>
            <p:nvPr/>
          </p:nvSpPr>
          <p:spPr bwMode="auto">
            <a:xfrm>
              <a:off x="1701" y="3793"/>
              <a:ext cx="113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5" name="Line 147">
              <a:extLst>
                <a:ext uri="{FF2B5EF4-FFF2-40B4-BE49-F238E27FC236}">
                  <a16:creationId xmlns:a16="http://schemas.microsoft.com/office/drawing/2014/main" id="{C7335BAA-3082-4A72-95C4-49CD0CD02F8D}"/>
                </a:ext>
              </a:extLst>
            </p:cNvPr>
            <p:cNvSpPr>
              <a:spLocks noChangeShapeType="1"/>
            </p:cNvSpPr>
            <p:nvPr/>
          </p:nvSpPr>
          <p:spPr bwMode="auto">
            <a:xfrm>
              <a:off x="1973"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6" name="Line 148">
              <a:extLst>
                <a:ext uri="{FF2B5EF4-FFF2-40B4-BE49-F238E27FC236}">
                  <a16:creationId xmlns:a16="http://schemas.microsoft.com/office/drawing/2014/main" id="{06F62968-6601-451E-A452-376BB6818B1F}"/>
                </a:ext>
              </a:extLst>
            </p:cNvPr>
            <p:cNvSpPr>
              <a:spLocks noChangeShapeType="1"/>
            </p:cNvSpPr>
            <p:nvPr/>
          </p:nvSpPr>
          <p:spPr bwMode="auto">
            <a:xfrm>
              <a:off x="1292" y="320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7" name="Line 149">
              <a:extLst>
                <a:ext uri="{FF2B5EF4-FFF2-40B4-BE49-F238E27FC236}">
                  <a16:creationId xmlns:a16="http://schemas.microsoft.com/office/drawing/2014/main" id="{EB206293-1983-476C-87F2-323C6C2A5634}"/>
                </a:ext>
              </a:extLst>
            </p:cNvPr>
            <p:cNvSpPr>
              <a:spLocks noChangeShapeType="1"/>
            </p:cNvSpPr>
            <p:nvPr/>
          </p:nvSpPr>
          <p:spPr bwMode="auto">
            <a:xfrm>
              <a:off x="2835"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8" name="Line 150">
              <a:extLst>
                <a:ext uri="{FF2B5EF4-FFF2-40B4-BE49-F238E27FC236}">
                  <a16:creationId xmlns:a16="http://schemas.microsoft.com/office/drawing/2014/main" id="{23217CC3-465E-448B-8929-26115E4A2E10}"/>
                </a:ext>
              </a:extLst>
            </p:cNvPr>
            <p:cNvSpPr>
              <a:spLocks noChangeShapeType="1"/>
            </p:cNvSpPr>
            <p:nvPr/>
          </p:nvSpPr>
          <p:spPr bwMode="auto">
            <a:xfrm>
              <a:off x="657"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9" name="Line 151">
              <a:extLst>
                <a:ext uri="{FF2B5EF4-FFF2-40B4-BE49-F238E27FC236}">
                  <a16:creationId xmlns:a16="http://schemas.microsoft.com/office/drawing/2014/main" id="{74484F9B-662C-4C19-BD90-AC64A4FA425D}"/>
                </a:ext>
              </a:extLst>
            </p:cNvPr>
            <p:cNvSpPr>
              <a:spLocks noChangeShapeType="1"/>
            </p:cNvSpPr>
            <p:nvPr/>
          </p:nvSpPr>
          <p:spPr bwMode="auto">
            <a:xfrm>
              <a:off x="657"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0" name="Line 152">
              <a:extLst>
                <a:ext uri="{FF2B5EF4-FFF2-40B4-BE49-F238E27FC236}">
                  <a16:creationId xmlns:a16="http://schemas.microsoft.com/office/drawing/2014/main" id="{8D1DD6B3-8AD5-405A-A9A6-C01C1CAAA64A}"/>
                </a:ext>
              </a:extLst>
            </p:cNvPr>
            <p:cNvSpPr>
              <a:spLocks noChangeShapeType="1"/>
            </p:cNvSpPr>
            <p:nvPr/>
          </p:nvSpPr>
          <p:spPr bwMode="auto">
            <a:xfrm>
              <a:off x="1610"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1" name="Line 153">
              <a:extLst>
                <a:ext uri="{FF2B5EF4-FFF2-40B4-BE49-F238E27FC236}">
                  <a16:creationId xmlns:a16="http://schemas.microsoft.com/office/drawing/2014/main" id="{6D58EFB1-CFBD-4AC3-A75C-041A83F9B1F4}"/>
                </a:ext>
              </a:extLst>
            </p:cNvPr>
            <p:cNvSpPr>
              <a:spLocks noChangeShapeType="1"/>
            </p:cNvSpPr>
            <p:nvPr/>
          </p:nvSpPr>
          <p:spPr bwMode="auto">
            <a:xfrm>
              <a:off x="1701"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2" name="Line 154">
              <a:extLst>
                <a:ext uri="{FF2B5EF4-FFF2-40B4-BE49-F238E27FC236}">
                  <a16:creationId xmlns:a16="http://schemas.microsoft.com/office/drawing/2014/main" id="{0F2FEDDB-C9E2-4053-96E1-A829FC237FEC}"/>
                </a:ext>
              </a:extLst>
            </p:cNvPr>
            <p:cNvSpPr>
              <a:spLocks noChangeShapeType="1"/>
            </p:cNvSpPr>
            <p:nvPr/>
          </p:nvSpPr>
          <p:spPr bwMode="auto">
            <a:xfrm>
              <a:off x="1973"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3" name="Arc 155">
              <a:extLst>
                <a:ext uri="{FF2B5EF4-FFF2-40B4-BE49-F238E27FC236}">
                  <a16:creationId xmlns:a16="http://schemas.microsoft.com/office/drawing/2014/main" id="{CAF80483-2F57-4FD4-AAE9-2DF7272E9721}"/>
                </a:ext>
              </a:extLst>
            </p:cNvPr>
            <p:cNvSpPr>
              <a:spLocks/>
            </p:cNvSpPr>
            <p:nvPr/>
          </p:nvSpPr>
          <p:spPr bwMode="auto">
            <a:xfrm flipV="1">
              <a:off x="1882" y="3340"/>
              <a:ext cx="294" cy="136"/>
            </a:xfrm>
            <a:custGeom>
              <a:avLst/>
              <a:gdLst>
                <a:gd name="G0" fmla="+- 0 0 0"/>
                <a:gd name="G1" fmla="+- 21600 0 0"/>
                <a:gd name="G2" fmla="+- 21600 0 0"/>
                <a:gd name="T0" fmla="*/ 0 w 19943"/>
                <a:gd name="T1" fmla="*/ 0 h 21600"/>
                <a:gd name="T2" fmla="*/ 19943 w 19943"/>
                <a:gd name="T3" fmla="*/ 13304 h 21600"/>
                <a:gd name="T4" fmla="*/ 0 w 19943"/>
                <a:gd name="T5" fmla="*/ 21600 h 21600"/>
              </a:gdLst>
              <a:ahLst/>
              <a:cxnLst>
                <a:cxn ang="0">
                  <a:pos x="T0" y="T1"/>
                </a:cxn>
                <a:cxn ang="0">
                  <a:pos x="T2" y="T3"/>
                </a:cxn>
                <a:cxn ang="0">
                  <a:pos x="T4" y="T5"/>
                </a:cxn>
              </a:cxnLst>
              <a:rect l="0" t="0" r="r" b="b"/>
              <a:pathLst>
                <a:path w="19943" h="21600" fill="none" extrusionOk="0">
                  <a:moveTo>
                    <a:pt x="0" y="0"/>
                  </a:moveTo>
                  <a:cubicBezTo>
                    <a:pt x="8724" y="0"/>
                    <a:pt x="16592" y="5248"/>
                    <a:pt x="19943" y="13303"/>
                  </a:cubicBezTo>
                </a:path>
                <a:path w="19943" h="21600" stroke="0" extrusionOk="0">
                  <a:moveTo>
                    <a:pt x="0" y="0"/>
                  </a:moveTo>
                  <a:cubicBezTo>
                    <a:pt x="8724" y="0"/>
                    <a:pt x="16592" y="5248"/>
                    <a:pt x="19943" y="13303"/>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4" name="Arc 156">
              <a:extLst>
                <a:ext uri="{FF2B5EF4-FFF2-40B4-BE49-F238E27FC236}">
                  <a16:creationId xmlns:a16="http://schemas.microsoft.com/office/drawing/2014/main" id="{86E33AFB-9943-4C06-BAEE-5746016ED640}"/>
                </a:ext>
              </a:extLst>
            </p:cNvPr>
            <p:cNvSpPr>
              <a:spLocks/>
            </p:cNvSpPr>
            <p:nvPr/>
          </p:nvSpPr>
          <p:spPr bwMode="auto">
            <a:xfrm flipH="1" flipV="1">
              <a:off x="1247" y="3339"/>
              <a:ext cx="318" cy="89"/>
            </a:xfrm>
            <a:custGeom>
              <a:avLst/>
              <a:gdLst>
                <a:gd name="G0" fmla="+- 0 0 0"/>
                <a:gd name="G1" fmla="+- 21184 0 0"/>
                <a:gd name="G2" fmla="+- 21600 0 0"/>
                <a:gd name="T0" fmla="*/ 4217 w 21600"/>
                <a:gd name="T1" fmla="*/ 0 h 21184"/>
                <a:gd name="T2" fmla="*/ 21600 w 21600"/>
                <a:gd name="T3" fmla="*/ 21184 h 21184"/>
                <a:gd name="T4" fmla="*/ 0 w 21600"/>
                <a:gd name="T5" fmla="*/ 21184 h 21184"/>
              </a:gdLst>
              <a:ahLst/>
              <a:cxnLst>
                <a:cxn ang="0">
                  <a:pos x="T0" y="T1"/>
                </a:cxn>
                <a:cxn ang="0">
                  <a:pos x="T2" y="T3"/>
                </a:cxn>
                <a:cxn ang="0">
                  <a:pos x="T4" y="T5"/>
                </a:cxn>
              </a:cxnLst>
              <a:rect l="0" t="0" r="r" b="b"/>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5" name="Text Box 157">
              <a:extLst>
                <a:ext uri="{FF2B5EF4-FFF2-40B4-BE49-F238E27FC236}">
                  <a16:creationId xmlns:a16="http://schemas.microsoft.com/office/drawing/2014/main" id="{7F163EEB-15B0-4336-A60C-B4FFEAABB162}"/>
                </a:ext>
              </a:extLst>
            </p:cNvPr>
            <p:cNvSpPr txBox="1">
              <a:spLocks noChangeArrowheads="1"/>
            </p:cNvSpPr>
            <p:nvPr/>
          </p:nvSpPr>
          <p:spPr bwMode="auto">
            <a:xfrm>
              <a:off x="884" y="320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566" name="Text Box 158">
              <a:extLst>
                <a:ext uri="{FF2B5EF4-FFF2-40B4-BE49-F238E27FC236}">
                  <a16:creationId xmlns:a16="http://schemas.microsoft.com/office/drawing/2014/main" id="{0A7992A9-678B-40E5-A2EB-18FD4D0691EE}"/>
                </a:ext>
              </a:extLst>
            </p:cNvPr>
            <p:cNvSpPr txBox="1">
              <a:spLocks noChangeArrowheads="1"/>
            </p:cNvSpPr>
            <p:nvPr/>
          </p:nvSpPr>
          <p:spPr bwMode="auto">
            <a:xfrm>
              <a:off x="2336" y="320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7567" name="Text Box 159">
              <a:extLst>
                <a:ext uri="{FF2B5EF4-FFF2-40B4-BE49-F238E27FC236}">
                  <a16:creationId xmlns:a16="http://schemas.microsoft.com/office/drawing/2014/main" id="{28668045-D6E6-4FA4-9CFF-AF7984B97919}"/>
                </a:ext>
              </a:extLst>
            </p:cNvPr>
            <p:cNvSpPr txBox="1">
              <a:spLocks noChangeArrowheads="1"/>
            </p:cNvSpPr>
            <p:nvPr/>
          </p:nvSpPr>
          <p:spPr bwMode="auto">
            <a:xfrm>
              <a:off x="839" y="2296"/>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568" name="Text Box 160">
              <a:extLst>
                <a:ext uri="{FF2B5EF4-FFF2-40B4-BE49-F238E27FC236}">
                  <a16:creationId xmlns:a16="http://schemas.microsoft.com/office/drawing/2014/main" id="{28D52139-E5AE-4A55-AB83-D7382C1295E9}"/>
                </a:ext>
              </a:extLst>
            </p:cNvPr>
            <p:cNvSpPr txBox="1">
              <a:spLocks noChangeArrowheads="1"/>
            </p:cNvSpPr>
            <p:nvPr/>
          </p:nvSpPr>
          <p:spPr bwMode="auto">
            <a:xfrm>
              <a:off x="2336" y="2296"/>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7569" name="Text Box 161">
              <a:extLst>
                <a:ext uri="{FF2B5EF4-FFF2-40B4-BE49-F238E27FC236}">
                  <a16:creationId xmlns:a16="http://schemas.microsoft.com/office/drawing/2014/main" id="{894A740B-F238-4D4E-B5A7-9165BD181CB6}"/>
                </a:ext>
              </a:extLst>
            </p:cNvPr>
            <p:cNvSpPr txBox="1">
              <a:spLocks noChangeArrowheads="1"/>
            </p:cNvSpPr>
            <p:nvPr/>
          </p:nvSpPr>
          <p:spPr bwMode="auto">
            <a:xfrm>
              <a:off x="2109" y="319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panose="020B0604020202020204" pitchFamily="34" charset="0"/>
                  <a:ea typeface="仿宋_GB2312" pitchFamily="49" charset="-122"/>
                </a:rPr>
                <a:t>*</a:t>
              </a:r>
            </a:p>
          </p:txBody>
        </p:sp>
        <p:sp>
          <p:nvSpPr>
            <p:cNvPr id="17570" name="Text Box 162">
              <a:extLst>
                <a:ext uri="{FF2B5EF4-FFF2-40B4-BE49-F238E27FC236}">
                  <a16:creationId xmlns:a16="http://schemas.microsoft.com/office/drawing/2014/main" id="{FAC7055D-6760-4155-BBFD-2DAE8BEEB06F}"/>
                </a:ext>
              </a:extLst>
            </p:cNvPr>
            <p:cNvSpPr txBox="1">
              <a:spLocks noChangeArrowheads="1"/>
            </p:cNvSpPr>
            <p:nvPr/>
          </p:nvSpPr>
          <p:spPr bwMode="auto">
            <a:xfrm>
              <a:off x="703" y="315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panose="020B0604020202020204" pitchFamily="34" charset="0"/>
                  <a:ea typeface="仿宋_GB2312" pitchFamily="49" charset="-122"/>
                </a:rPr>
                <a:t>*</a:t>
              </a:r>
            </a:p>
          </p:txBody>
        </p:sp>
        <p:sp>
          <p:nvSpPr>
            <p:cNvPr id="17571" name="Text Box 163">
              <a:extLst>
                <a:ext uri="{FF2B5EF4-FFF2-40B4-BE49-F238E27FC236}">
                  <a16:creationId xmlns:a16="http://schemas.microsoft.com/office/drawing/2014/main" id="{2AEAD07A-80FB-4599-8D99-BF401BC4E948}"/>
                </a:ext>
              </a:extLst>
            </p:cNvPr>
            <p:cNvSpPr txBox="1">
              <a:spLocks noChangeArrowheads="1"/>
            </p:cNvSpPr>
            <p:nvPr/>
          </p:nvSpPr>
          <p:spPr bwMode="auto">
            <a:xfrm>
              <a:off x="2018" y="234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仿宋_GB2312" pitchFamily="49" charset="-122"/>
                  <a:sym typeface="Symbol" panose="05050102010706020507" pitchFamily="18" charset="2"/>
                </a:rPr>
                <a:t>+</a:t>
              </a:r>
            </a:p>
          </p:txBody>
        </p:sp>
        <p:sp>
          <p:nvSpPr>
            <p:cNvPr id="17572" name="Text Box 164">
              <a:extLst>
                <a:ext uri="{FF2B5EF4-FFF2-40B4-BE49-F238E27FC236}">
                  <a16:creationId xmlns:a16="http://schemas.microsoft.com/office/drawing/2014/main" id="{BDB1D6CD-FBF0-444D-A206-3073CB6735E9}"/>
                </a:ext>
              </a:extLst>
            </p:cNvPr>
            <p:cNvSpPr txBox="1">
              <a:spLocks noChangeArrowheads="1"/>
            </p:cNvSpPr>
            <p:nvPr/>
          </p:nvSpPr>
          <p:spPr bwMode="auto">
            <a:xfrm>
              <a:off x="1927" y="288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p>
          </p:txBody>
        </p:sp>
        <p:sp>
          <p:nvSpPr>
            <p:cNvPr id="17573" name="Text Box 165">
              <a:extLst>
                <a:ext uri="{FF2B5EF4-FFF2-40B4-BE49-F238E27FC236}">
                  <a16:creationId xmlns:a16="http://schemas.microsoft.com/office/drawing/2014/main" id="{82532196-9961-4E86-9137-D3780E6FA6A7}"/>
                </a:ext>
              </a:extLst>
            </p:cNvPr>
            <p:cNvSpPr txBox="1">
              <a:spLocks noChangeArrowheads="1"/>
            </p:cNvSpPr>
            <p:nvPr/>
          </p:nvSpPr>
          <p:spPr bwMode="auto">
            <a:xfrm>
              <a:off x="2109" y="2659"/>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ki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574" name="Line 166">
              <a:extLst>
                <a:ext uri="{FF2B5EF4-FFF2-40B4-BE49-F238E27FC236}">
                  <a16:creationId xmlns:a16="http://schemas.microsoft.com/office/drawing/2014/main" id="{9B091330-64EE-4995-B63A-FC56106C0453}"/>
                </a:ext>
              </a:extLst>
            </p:cNvPr>
            <p:cNvSpPr>
              <a:spLocks noChangeShapeType="1"/>
            </p:cNvSpPr>
            <p:nvPr/>
          </p:nvSpPr>
          <p:spPr bwMode="auto">
            <a:xfrm flipV="1">
              <a:off x="748" y="2568"/>
              <a:ext cx="0" cy="364"/>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5" name="Text Box 167">
              <a:extLst>
                <a:ext uri="{FF2B5EF4-FFF2-40B4-BE49-F238E27FC236}">
                  <a16:creationId xmlns:a16="http://schemas.microsoft.com/office/drawing/2014/main" id="{9ED185C2-6A48-4364-9479-86EEAFFEE386}"/>
                </a:ext>
              </a:extLst>
            </p:cNvPr>
            <p:cNvSpPr txBox="1">
              <a:spLocks noChangeArrowheads="1"/>
            </p:cNvSpPr>
            <p:nvPr/>
          </p:nvSpPr>
          <p:spPr bwMode="auto">
            <a:xfrm>
              <a:off x="748" y="2614"/>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7576" name="Rectangle 168">
              <a:extLst>
                <a:ext uri="{FF2B5EF4-FFF2-40B4-BE49-F238E27FC236}">
                  <a16:creationId xmlns:a16="http://schemas.microsoft.com/office/drawing/2014/main" id="{0E47C810-EBFD-4211-B8E4-2D497CB27094}"/>
                </a:ext>
              </a:extLst>
            </p:cNvPr>
            <p:cNvSpPr>
              <a:spLocks noChangeArrowheads="1"/>
            </p:cNvSpPr>
            <p:nvPr/>
          </p:nvSpPr>
          <p:spPr bwMode="auto">
            <a:xfrm>
              <a:off x="839"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7" name="Rectangle 169">
              <a:extLst>
                <a:ext uri="{FF2B5EF4-FFF2-40B4-BE49-F238E27FC236}">
                  <a16:creationId xmlns:a16="http://schemas.microsoft.com/office/drawing/2014/main" id="{AB0B4491-B6EF-4373-8791-14B59A9915CB}"/>
                </a:ext>
              </a:extLst>
            </p:cNvPr>
            <p:cNvSpPr>
              <a:spLocks noChangeArrowheads="1"/>
            </p:cNvSpPr>
            <p:nvPr/>
          </p:nvSpPr>
          <p:spPr bwMode="auto">
            <a:xfrm>
              <a:off x="2336"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578" name="Group 170">
              <a:extLst>
                <a:ext uri="{FF2B5EF4-FFF2-40B4-BE49-F238E27FC236}">
                  <a16:creationId xmlns:a16="http://schemas.microsoft.com/office/drawing/2014/main" id="{829E6AA3-9C95-4419-B4D5-3FF9DF3D0B16}"/>
                </a:ext>
              </a:extLst>
            </p:cNvPr>
            <p:cNvGrpSpPr>
              <a:grpSpLocks/>
            </p:cNvGrpSpPr>
            <p:nvPr/>
          </p:nvGrpSpPr>
          <p:grpSpPr bwMode="auto">
            <a:xfrm rot="16200000">
              <a:off x="2404" y="2954"/>
              <a:ext cx="90" cy="408"/>
              <a:chOff x="2744" y="2931"/>
              <a:chExt cx="57" cy="283"/>
            </a:xfrm>
          </p:grpSpPr>
          <p:sp>
            <p:nvSpPr>
              <p:cNvPr id="17579" name="Arc 171">
                <a:extLst>
                  <a:ext uri="{FF2B5EF4-FFF2-40B4-BE49-F238E27FC236}">
                    <a16:creationId xmlns:a16="http://schemas.microsoft.com/office/drawing/2014/main" id="{BB0C0D0A-AEB2-44C6-A160-4F7CB62D254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0" name="Arc 172">
                <a:extLst>
                  <a:ext uri="{FF2B5EF4-FFF2-40B4-BE49-F238E27FC236}">
                    <a16:creationId xmlns:a16="http://schemas.microsoft.com/office/drawing/2014/main" id="{AD435889-A08D-46A6-8F5B-9693163FF8E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1" name="Arc 173">
                <a:extLst>
                  <a:ext uri="{FF2B5EF4-FFF2-40B4-BE49-F238E27FC236}">
                    <a16:creationId xmlns:a16="http://schemas.microsoft.com/office/drawing/2014/main" id="{EA58E3D7-69CE-4B1E-B036-64C54CE4AD6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82" name="Group 174">
              <a:extLst>
                <a:ext uri="{FF2B5EF4-FFF2-40B4-BE49-F238E27FC236}">
                  <a16:creationId xmlns:a16="http://schemas.microsoft.com/office/drawing/2014/main" id="{9E0CEAFB-C7E8-4885-9037-7994001437BC}"/>
                </a:ext>
              </a:extLst>
            </p:cNvPr>
            <p:cNvGrpSpPr>
              <a:grpSpLocks/>
            </p:cNvGrpSpPr>
            <p:nvPr/>
          </p:nvGrpSpPr>
          <p:grpSpPr bwMode="auto">
            <a:xfrm rot="16200000">
              <a:off x="1043" y="2954"/>
              <a:ext cx="90" cy="408"/>
              <a:chOff x="2744" y="2931"/>
              <a:chExt cx="57" cy="283"/>
            </a:xfrm>
          </p:grpSpPr>
          <p:sp>
            <p:nvSpPr>
              <p:cNvPr id="17583" name="Arc 175">
                <a:extLst>
                  <a:ext uri="{FF2B5EF4-FFF2-40B4-BE49-F238E27FC236}">
                    <a16:creationId xmlns:a16="http://schemas.microsoft.com/office/drawing/2014/main" id="{7B223220-E296-438E-B2CC-D0CF9FE82F1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4" name="Arc 176">
                <a:extLst>
                  <a:ext uri="{FF2B5EF4-FFF2-40B4-BE49-F238E27FC236}">
                    <a16:creationId xmlns:a16="http://schemas.microsoft.com/office/drawing/2014/main" id="{BCBBCE2A-DA15-4F6A-BFB3-BE9530E0FA3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5" name="Arc 177">
                <a:extLst>
                  <a:ext uri="{FF2B5EF4-FFF2-40B4-BE49-F238E27FC236}">
                    <a16:creationId xmlns:a16="http://schemas.microsoft.com/office/drawing/2014/main" id="{152434EB-F78B-4C68-9514-D02E8ED8358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589" name="Group 181">
            <a:extLst>
              <a:ext uri="{FF2B5EF4-FFF2-40B4-BE49-F238E27FC236}">
                <a16:creationId xmlns:a16="http://schemas.microsoft.com/office/drawing/2014/main" id="{C19597D5-AB61-4352-98AC-EB68830F4BFC}"/>
              </a:ext>
            </a:extLst>
          </p:cNvPr>
          <p:cNvGrpSpPr>
            <a:grpSpLocks/>
          </p:cNvGrpSpPr>
          <p:nvPr/>
        </p:nvGrpSpPr>
        <p:grpSpPr bwMode="auto">
          <a:xfrm>
            <a:off x="6588125" y="6446838"/>
            <a:ext cx="792163" cy="366712"/>
            <a:chOff x="4649" y="4020"/>
            <a:chExt cx="499" cy="231"/>
          </a:xfrm>
        </p:grpSpPr>
        <p:pic>
          <p:nvPicPr>
            <p:cNvPr id="17590" name="Picture 182" descr="78900">
              <a:extLst>
                <a:ext uri="{FF2B5EF4-FFF2-40B4-BE49-F238E27FC236}">
                  <a16:creationId xmlns:a16="http://schemas.microsoft.com/office/drawing/2014/main" id="{981D289F-E13F-4F28-B7B0-14B36BFB77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7591" name="Text Box 183">
              <a:hlinkClick r:id="" action="ppaction://hlinkshowjump?jump=firstslide"/>
              <a:extLst>
                <a:ext uri="{FF2B5EF4-FFF2-40B4-BE49-F238E27FC236}">
                  <a16:creationId xmlns:a16="http://schemas.microsoft.com/office/drawing/2014/main" id="{EF42813B-4F5D-40E6-97AE-B90E37A90C1B}"/>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7525"/>
                                        </p:tgtEl>
                                        <p:attrNameLst>
                                          <p:attrName>style.visibility</p:attrName>
                                        </p:attrNameLst>
                                      </p:cBhvr>
                                      <p:to>
                                        <p:strVal val="visible"/>
                                      </p:to>
                                    </p:set>
                                    <p:anim calcmode="lin" valueType="num">
                                      <p:cBhvr>
                                        <p:cTn id="7" dur="1000" fill="hold"/>
                                        <p:tgtEl>
                                          <p:spTgt spid="17525"/>
                                        </p:tgtEl>
                                        <p:attrNameLst>
                                          <p:attrName>ppt_w</p:attrName>
                                        </p:attrNameLst>
                                      </p:cBhvr>
                                      <p:tavLst>
                                        <p:tav tm="0">
                                          <p:val>
                                            <p:fltVal val="0"/>
                                          </p:val>
                                        </p:tav>
                                        <p:tav tm="100000">
                                          <p:val>
                                            <p:strVal val="#ppt_w"/>
                                          </p:val>
                                        </p:tav>
                                      </p:tavLst>
                                    </p:anim>
                                    <p:anim calcmode="lin" valueType="num">
                                      <p:cBhvr>
                                        <p:cTn id="8" dur="1000" fill="hold"/>
                                        <p:tgtEl>
                                          <p:spTgt spid="17525"/>
                                        </p:tgtEl>
                                        <p:attrNameLst>
                                          <p:attrName>ppt_h</p:attrName>
                                        </p:attrNameLst>
                                      </p:cBhvr>
                                      <p:tavLst>
                                        <p:tav tm="0">
                                          <p:val>
                                            <p:fltVal val="0"/>
                                          </p:val>
                                        </p:tav>
                                        <p:tav tm="100000">
                                          <p:val>
                                            <p:strVal val="#ppt_h"/>
                                          </p:val>
                                        </p:tav>
                                      </p:tavLst>
                                    </p:anim>
                                    <p:anim calcmode="lin" valueType="num">
                                      <p:cBhvr>
                                        <p:cTn id="9" dur="1000" fill="hold"/>
                                        <p:tgtEl>
                                          <p:spTgt spid="175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5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542"/>
                                        </p:tgtEl>
                                        <p:attrNameLst>
                                          <p:attrName>style.visibility</p:attrName>
                                        </p:attrNameLst>
                                      </p:cBhvr>
                                      <p:to>
                                        <p:strVal val="visible"/>
                                      </p:to>
                                    </p:set>
                                    <p:animEffect transition="in" filter="blinds(horizontal)">
                                      <p:cBhvr>
                                        <p:cTn id="15" dur="500"/>
                                        <p:tgtEl>
                                          <p:spTgt spid="175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32" fill="hold" nodeType="clickEffect">
                                  <p:stCondLst>
                                    <p:cond delay="0"/>
                                  </p:stCondLst>
                                  <p:childTnLst>
                                    <p:set>
                                      <p:cBhvr>
                                        <p:cTn id="19" dur="1" fill="hold">
                                          <p:stCondLst>
                                            <p:cond delay="0"/>
                                          </p:stCondLst>
                                        </p:cTn>
                                        <p:tgtEl>
                                          <p:spTgt spid="17463"/>
                                        </p:tgtEl>
                                        <p:attrNameLst>
                                          <p:attrName>style.visibility</p:attrName>
                                        </p:attrNameLst>
                                      </p:cBhvr>
                                      <p:to>
                                        <p:strVal val="visible"/>
                                      </p:to>
                                    </p:set>
                                    <p:anim calcmode="lin" valueType="num">
                                      <p:cBhvr>
                                        <p:cTn id="20" dur="1000" fill="hold"/>
                                        <p:tgtEl>
                                          <p:spTgt spid="17463"/>
                                        </p:tgtEl>
                                        <p:attrNameLst>
                                          <p:attrName>ppt_w</p:attrName>
                                        </p:attrNameLst>
                                      </p:cBhvr>
                                      <p:tavLst>
                                        <p:tav tm="0">
                                          <p:val>
                                            <p:strVal val="4*#ppt_w"/>
                                          </p:val>
                                        </p:tav>
                                        <p:tav tm="100000">
                                          <p:val>
                                            <p:strVal val="#ppt_w"/>
                                          </p:val>
                                        </p:tav>
                                      </p:tavLst>
                                    </p:anim>
                                    <p:anim calcmode="lin" valueType="num">
                                      <p:cBhvr>
                                        <p:cTn id="21" dur="1000" fill="hold"/>
                                        <p:tgtEl>
                                          <p:spTgt spid="17463"/>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462"/>
                                        </p:tgtEl>
                                        <p:attrNameLst>
                                          <p:attrName>style.visibility</p:attrName>
                                        </p:attrNameLst>
                                      </p:cBhvr>
                                      <p:to>
                                        <p:strVal val="visible"/>
                                      </p:to>
                                    </p:set>
                                    <p:animEffect transition="in" filter="wipe(left)">
                                      <p:cBhvr>
                                        <p:cTn id="26" dur="2000"/>
                                        <p:tgtEl>
                                          <p:spTgt spid="1746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523"/>
                                        </p:tgtEl>
                                        <p:attrNameLst>
                                          <p:attrName>style.visibility</p:attrName>
                                        </p:attrNameLst>
                                      </p:cBhvr>
                                      <p:to>
                                        <p:strVal val="visible"/>
                                      </p:to>
                                    </p:set>
                                    <p:animEffect transition="in" filter="wipe(left)">
                                      <p:cBhvr>
                                        <p:cTn id="31" dur="2000"/>
                                        <p:tgtEl>
                                          <p:spTgt spid="175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7524"/>
                                        </p:tgtEl>
                                        <p:attrNameLst>
                                          <p:attrName>style.visibility</p:attrName>
                                        </p:attrNameLst>
                                      </p:cBhvr>
                                      <p:to>
                                        <p:strVal val="visible"/>
                                      </p:to>
                                    </p:set>
                                    <p:animEffect transition="in" filter="wipe(left)">
                                      <p:cBhvr>
                                        <p:cTn id="36" dur="2000"/>
                                        <p:tgtEl>
                                          <p:spTgt spid="17524"/>
                                        </p:tgtEl>
                                      </p:cBhvr>
                                    </p:animEffect>
                                  </p:childTnLst>
                                </p:cTn>
                              </p:par>
                            </p:childTnLst>
                          </p:cTn>
                        </p:par>
                        <p:par>
                          <p:cTn id="37" fill="hold" nodeType="afterGroup">
                            <p:stCondLst>
                              <p:cond delay="2000"/>
                            </p:stCondLst>
                            <p:childTnLst>
                              <p:par>
                                <p:cTn id="38" presetID="1" presetClass="entr" presetSubtype="0" fill="hold" nodeType="afterEffect">
                                  <p:stCondLst>
                                    <p:cond delay="0"/>
                                  </p:stCondLst>
                                  <p:childTnLst>
                                    <p:set>
                                      <p:cBhvr>
                                        <p:cTn id="39" dur="1" fill="hold">
                                          <p:stCondLst>
                                            <p:cond delay="0"/>
                                          </p:stCondLst>
                                        </p:cTn>
                                        <p:tgtEl>
                                          <p:spTgt spid="1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8">
            <a:extLst>
              <a:ext uri="{FF2B5EF4-FFF2-40B4-BE49-F238E27FC236}">
                <a16:creationId xmlns:a16="http://schemas.microsoft.com/office/drawing/2014/main" id="{DA3BC9AB-3B8D-4E53-B978-2B8971068A36}"/>
              </a:ext>
            </a:extLst>
          </p:cNvPr>
          <p:cNvSpPr txBox="1">
            <a:spLocks noChangeArrowheads="1"/>
          </p:cNvSpPr>
          <p:nvPr/>
        </p:nvSpPr>
        <p:spPr bwMode="auto">
          <a:xfrm>
            <a:off x="323528" y="548680"/>
            <a:ext cx="6134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dirty="0">
                <a:solidFill>
                  <a:srgbClr val="FF3300"/>
                </a:solidFill>
              </a:rPr>
              <a:t>例：</a:t>
            </a:r>
            <a:r>
              <a:rPr lang="zh-CN" altLang="en-US" dirty="0"/>
              <a:t>利用回路电流法求解。</a:t>
            </a:r>
          </a:p>
        </p:txBody>
      </p:sp>
      <p:grpSp>
        <p:nvGrpSpPr>
          <p:cNvPr id="93" name="Group 215">
            <a:extLst>
              <a:ext uri="{FF2B5EF4-FFF2-40B4-BE49-F238E27FC236}">
                <a16:creationId xmlns:a16="http://schemas.microsoft.com/office/drawing/2014/main" id="{E770CA6C-603B-481B-ACDE-B5FB526E5491}"/>
              </a:ext>
            </a:extLst>
          </p:cNvPr>
          <p:cNvGrpSpPr>
            <a:grpSpLocks/>
          </p:cNvGrpSpPr>
          <p:nvPr/>
        </p:nvGrpSpPr>
        <p:grpSpPr bwMode="auto">
          <a:xfrm>
            <a:off x="1200150" y="4419699"/>
            <a:ext cx="6672263" cy="1025525"/>
            <a:chOff x="660" y="2570"/>
            <a:chExt cx="4203" cy="646"/>
          </a:xfrm>
        </p:grpSpPr>
        <p:graphicFrame>
          <p:nvGraphicFramePr>
            <p:cNvPr id="94" name="Object 209">
              <a:extLst>
                <a:ext uri="{FF2B5EF4-FFF2-40B4-BE49-F238E27FC236}">
                  <a16:creationId xmlns:a16="http://schemas.microsoft.com/office/drawing/2014/main" id="{A4619322-0844-4940-970D-8D6F7CFD32A9}"/>
                </a:ext>
              </a:extLst>
            </p:cNvPr>
            <p:cNvGraphicFramePr>
              <a:graphicFrameLocks noChangeAspect="1"/>
            </p:cNvGraphicFramePr>
            <p:nvPr>
              <p:extLst>
                <p:ext uri="{D42A27DB-BD31-4B8C-83A1-F6EECF244321}">
                  <p14:modId xmlns:p14="http://schemas.microsoft.com/office/powerpoint/2010/main" val="3167040943"/>
                </p:ext>
              </p:extLst>
            </p:nvPr>
          </p:nvGraphicFramePr>
          <p:xfrm>
            <a:off x="872" y="2570"/>
            <a:ext cx="3991" cy="646"/>
          </p:xfrm>
          <a:graphic>
            <a:graphicData uri="http://schemas.openxmlformats.org/presentationml/2006/ole">
              <mc:AlternateContent xmlns:mc="http://schemas.openxmlformats.org/markup-compatibility/2006">
                <mc:Choice xmlns:v="urn:schemas-microsoft-com:vml" Requires="v">
                  <p:oleObj spid="_x0000_s28674" name="Equation" r:id="rId3" imgW="3632040" imgH="495000" progId="Equation.DSMT4">
                    <p:embed/>
                  </p:oleObj>
                </mc:Choice>
                <mc:Fallback>
                  <p:oleObj name="Equation" r:id="rId3" imgW="3632040" imgH="495000" progId="Equation.DSMT4">
                    <p:embed/>
                    <p:pic>
                      <p:nvPicPr>
                        <p:cNvPr id="94" name="Object 209">
                          <a:extLst>
                            <a:ext uri="{FF2B5EF4-FFF2-40B4-BE49-F238E27FC236}">
                              <a16:creationId xmlns:a16="http://schemas.microsoft.com/office/drawing/2014/main" id="{A4619322-0844-4940-970D-8D6F7CFD32A9}"/>
                            </a:ext>
                          </a:extLst>
                        </p:cNvPr>
                        <p:cNvPicPr>
                          <a:picLocks noChangeAspect="1" noChangeArrowheads="1"/>
                        </p:cNvPicPr>
                        <p:nvPr/>
                      </p:nvPicPr>
                      <p:blipFill>
                        <a:blip r:embed="rId4"/>
                        <a:srcRect/>
                        <a:stretch>
                          <a:fillRect/>
                        </a:stretch>
                      </p:blipFill>
                      <p:spPr bwMode="auto">
                        <a:xfrm>
                          <a:off x="872" y="2570"/>
                          <a:ext cx="3991"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AutoShape 210">
              <a:extLst>
                <a:ext uri="{FF2B5EF4-FFF2-40B4-BE49-F238E27FC236}">
                  <a16:creationId xmlns:a16="http://schemas.microsoft.com/office/drawing/2014/main" id="{CBC23DB9-4A78-45EE-967F-5BDB3D6313DB}"/>
                </a:ext>
              </a:extLst>
            </p:cNvPr>
            <p:cNvSpPr>
              <a:spLocks/>
            </p:cNvSpPr>
            <p:nvPr/>
          </p:nvSpPr>
          <p:spPr bwMode="auto">
            <a:xfrm>
              <a:off x="660" y="2693"/>
              <a:ext cx="185" cy="451"/>
            </a:xfrm>
            <a:prstGeom prst="leftBrace">
              <a:avLst>
                <a:gd name="adj1" fmla="val 20315"/>
                <a:gd name="adj2" fmla="val 50000"/>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6" name="Text Box 211">
            <a:extLst>
              <a:ext uri="{FF2B5EF4-FFF2-40B4-BE49-F238E27FC236}">
                <a16:creationId xmlns:a16="http://schemas.microsoft.com/office/drawing/2014/main" id="{C47FFDC4-AA4B-4D5A-9C9A-B1A8B800F352}"/>
              </a:ext>
            </a:extLst>
          </p:cNvPr>
          <p:cNvSpPr txBox="1">
            <a:spLocks noChangeArrowheads="1"/>
          </p:cNvSpPr>
          <p:nvPr/>
        </p:nvSpPr>
        <p:spPr bwMode="auto">
          <a:xfrm>
            <a:off x="596900" y="3964087"/>
            <a:ext cx="197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t>列网孔方程：</a:t>
            </a:r>
          </a:p>
        </p:txBody>
      </p:sp>
      <p:pic>
        <p:nvPicPr>
          <p:cNvPr id="98" name="图片 97">
            <a:extLst>
              <a:ext uri="{FF2B5EF4-FFF2-40B4-BE49-F238E27FC236}">
                <a16:creationId xmlns:a16="http://schemas.microsoft.com/office/drawing/2014/main" id="{3BB84F53-DCED-4952-84F7-67C90D7A0809}"/>
              </a:ext>
            </a:extLst>
          </p:cNvPr>
          <p:cNvPicPr>
            <a:picLocks noChangeAspect="1"/>
          </p:cNvPicPr>
          <p:nvPr/>
        </p:nvPicPr>
        <p:blipFill>
          <a:blip r:embed="rId5"/>
          <a:stretch>
            <a:fillRect/>
          </a:stretch>
        </p:blipFill>
        <p:spPr>
          <a:xfrm>
            <a:off x="596900" y="1273864"/>
            <a:ext cx="3785944" cy="2328874"/>
          </a:xfrm>
          <a:prstGeom prst="rect">
            <a:avLst/>
          </a:prstGeom>
          <a:solidFill>
            <a:schemeClr val="accent1"/>
          </a:solidFill>
        </p:spPr>
      </p:pic>
      <p:pic>
        <p:nvPicPr>
          <p:cNvPr id="99" name="图片 98">
            <a:extLst>
              <a:ext uri="{FF2B5EF4-FFF2-40B4-BE49-F238E27FC236}">
                <a16:creationId xmlns:a16="http://schemas.microsoft.com/office/drawing/2014/main" id="{F7C2D06A-6CBF-416E-A278-80B66238201F}"/>
              </a:ext>
            </a:extLst>
          </p:cNvPr>
          <p:cNvPicPr>
            <a:picLocks noChangeAspect="1"/>
          </p:cNvPicPr>
          <p:nvPr/>
        </p:nvPicPr>
        <p:blipFill>
          <a:blip r:embed="rId6"/>
          <a:stretch>
            <a:fillRect/>
          </a:stretch>
        </p:blipFill>
        <p:spPr>
          <a:xfrm>
            <a:off x="4572000" y="1273864"/>
            <a:ext cx="4209444" cy="2447756"/>
          </a:xfrm>
          <a:prstGeom prst="rect">
            <a:avLst/>
          </a:prstGeom>
          <a:solidFill>
            <a:schemeClr val="bg1">
              <a:lumMod val="95000"/>
            </a:schemeClr>
          </a:solidFill>
        </p:spPr>
      </p:pic>
    </p:spTree>
    <p:extLst>
      <p:ext uri="{BB962C8B-B14F-4D97-AF65-F5344CB8AC3E}">
        <p14:creationId xmlns:p14="http://schemas.microsoft.com/office/powerpoint/2010/main" val="314795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3" name="Text Box 39">
            <a:extLst>
              <a:ext uri="{FF2B5EF4-FFF2-40B4-BE49-F238E27FC236}">
                <a16:creationId xmlns:a16="http://schemas.microsoft.com/office/drawing/2014/main" id="{0AA2DED5-014E-437D-AEF9-8423DF341B0E}"/>
              </a:ext>
            </a:extLst>
          </p:cNvPr>
          <p:cNvSpPr txBox="1">
            <a:spLocks noChangeArrowheads="1"/>
          </p:cNvSpPr>
          <p:nvPr/>
        </p:nvSpPr>
        <p:spPr bwMode="auto">
          <a:xfrm>
            <a:off x="323850" y="404813"/>
            <a:ext cx="1079500"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anose="02010600030101010101" pitchFamily="2" charset="-122"/>
                <a:ea typeface="宋体" panose="02010600030101010101" pitchFamily="2" charset="-122"/>
              </a:rPr>
              <a:t>例</a:t>
            </a:r>
            <a:r>
              <a:rPr kumimoji="1" lang="en-US" altLang="zh-CN" sz="3200" b="1">
                <a:solidFill>
                  <a:schemeClr val="bg1"/>
                </a:solidFill>
                <a:latin typeface="宋体" panose="02010600030101010101" pitchFamily="2" charset="-122"/>
                <a:ea typeface="宋体" panose="02010600030101010101" pitchFamily="2" charset="-122"/>
              </a:rPr>
              <a:t>2</a:t>
            </a:r>
            <a:endParaRPr kumimoji="1" lang="en-US" altLang="zh-CN" sz="3200">
              <a:solidFill>
                <a:schemeClr val="bg1"/>
              </a:solidFill>
              <a:latin typeface="宋体" panose="02010600030101010101" pitchFamily="2" charset="-122"/>
              <a:ea typeface="宋体" panose="02010600030101010101" pitchFamily="2" charset="-122"/>
            </a:endParaRPr>
          </a:p>
        </p:txBody>
      </p:sp>
      <p:sp>
        <p:nvSpPr>
          <p:cNvPr id="16425" name="Text Box 41">
            <a:extLst>
              <a:ext uri="{FF2B5EF4-FFF2-40B4-BE49-F238E27FC236}">
                <a16:creationId xmlns:a16="http://schemas.microsoft.com/office/drawing/2014/main" id="{1674D10F-5118-449A-BBC1-5C19196F319F}"/>
              </a:ext>
            </a:extLst>
          </p:cNvPr>
          <p:cNvSpPr txBox="1">
            <a:spLocks noChangeArrowheads="1"/>
          </p:cNvSpPr>
          <p:nvPr/>
        </p:nvSpPr>
        <p:spPr bwMode="auto">
          <a:xfrm>
            <a:off x="1187450" y="404813"/>
            <a:ext cx="6408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dirty="0"/>
              <a:t>求图示电路的开路电压。角频率为</a:t>
            </a:r>
            <a:r>
              <a:rPr kumimoji="1" lang="en-US" altLang="zh-CN" b="1" dirty="0"/>
              <a:t>w</a:t>
            </a:r>
            <a:endParaRPr kumimoji="1" lang="zh-CN" altLang="en-US" b="1" dirty="0"/>
          </a:p>
        </p:txBody>
      </p:sp>
      <p:grpSp>
        <p:nvGrpSpPr>
          <p:cNvPr id="16453" name="Group 69">
            <a:extLst>
              <a:ext uri="{FF2B5EF4-FFF2-40B4-BE49-F238E27FC236}">
                <a16:creationId xmlns:a16="http://schemas.microsoft.com/office/drawing/2014/main" id="{116B1593-2661-485F-82CF-7AA635D0CAB3}"/>
              </a:ext>
            </a:extLst>
          </p:cNvPr>
          <p:cNvGrpSpPr>
            <a:grpSpLocks/>
          </p:cNvGrpSpPr>
          <p:nvPr/>
        </p:nvGrpSpPr>
        <p:grpSpPr bwMode="auto">
          <a:xfrm>
            <a:off x="1633538" y="1082675"/>
            <a:ext cx="387350" cy="596900"/>
            <a:chOff x="1172" y="285"/>
            <a:chExt cx="244" cy="376"/>
          </a:xfrm>
        </p:grpSpPr>
        <p:sp>
          <p:nvSpPr>
            <p:cNvPr id="16454" name="Line 70">
              <a:extLst>
                <a:ext uri="{FF2B5EF4-FFF2-40B4-BE49-F238E27FC236}">
                  <a16:creationId xmlns:a16="http://schemas.microsoft.com/office/drawing/2014/main" id="{533A997D-A162-42F3-ABF8-A9177E55E10B}"/>
                </a:ext>
              </a:extLst>
            </p:cNvPr>
            <p:cNvSpPr>
              <a:spLocks noChangeShapeType="1"/>
            </p:cNvSpPr>
            <p:nvPr/>
          </p:nvSpPr>
          <p:spPr bwMode="auto">
            <a:xfrm>
              <a:off x="1176" y="630"/>
              <a:ext cx="24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55" name="Object 71">
              <a:extLst>
                <a:ext uri="{FF2B5EF4-FFF2-40B4-BE49-F238E27FC236}">
                  <a16:creationId xmlns:a16="http://schemas.microsoft.com/office/drawing/2014/main" id="{87F57431-9E36-4F2E-9BBA-FDB3565BD631}"/>
                </a:ext>
              </a:extLst>
            </p:cNvPr>
            <p:cNvGraphicFramePr>
              <a:graphicFrameLocks noChangeAspect="1"/>
            </p:cNvGraphicFramePr>
            <p:nvPr/>
          </p:nvGraphicFramePr>
          <p:xfrm>
            <a:off x="1172" y="285"/>
            <a:ext cx="212" cy="376"/>
          </p:xfrm>
          <a:graphic>
            <a:graphicData uri="http://schemas.openxmlformats.org/presentationml/2006/ole">
              <mc:AlternateContent xmlns:mc="http://schemas.openxmlformats.org/markup-compatibility/2006">
                <mc:Choice xmlns:v="urn:schemas-microsoft-com:vml" Requires="v">
                  <p:oleObj spid="_x0000_s29698" name="公式" r:id="rId3" imgW="152280" imgH="266400" progId="Equation.3">
                    <p:embed/>
                  </p:oleObj>
                </mc:Choice>
                <mc:Fallback>
                  <p:oleObj name="公式" r:id="rId3" imgW="152280" imgH="266400" progId="Equation.3">
                    <p:embed/>
                    <p:pic>
                      <p:nvPicPr>
                        <p:cNvPr id="16455" name="Object 71">
                          <a:extLst>
                            <a:ext uri="{FF2B5EF4-FFF2-40B4-BE49-F238E27FC236}">
                              <a16:creationId xmlns:a16="http://schemas.microsoft.com/office/drawing/2014/main" id="{87F57431-9E36-4F2E-9BBA-FDB3565BD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 y="285"/>
                          <a:ext cx="212"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518" name="Object 134">
            <a:extLst>
              <a:ext uri="{FF2B5EF4-FFF2-40B4-BE49-F238E27FC236}">
                <a16:creationId xmlns:a16="http://schemas.microsoft.com/office/drawing/2014/main" id="{B132A68B-8700-4E76-A21F-F4018C752180}"/>
              </a:ext>
            </a:extLst>
          </p:cNvPr>
          <p:cNvGraphicFramePr>
            <a:graphicFrameLocks noChangeAspect="1"/>
          </p:cNvGraphicFramePr>
          <p:nvPr/>
        </p:nvGraphicFramePr>
        <p:xfrm>
          <a:off x="900113" y="3716338"/>
          <a:ext cx="4537075" cy="1123950"/>
        </p:xfrm>
        <a:graphic>
          <a:graphicData uri="http://schemas.openxmlformats.org/presentationml/2006/ole">
            <mc:AlternateContent xmlns:mc="http://schemas.openxmlformats.org/markup-compatibility/2006">
              <mc:Choice xmlns:v="urn:schemas-microsoft-com:vml" Requires="v">
                <p:oleObj spid="_x0000_s29699" name="公式" r:id="rId5" imgW="2044440" imgH="507960" progId="Equation.3">
                  <p:embed/>
                </p:oleObj>
              </mc:Choice>
              <mc:Fallback>
                <p:oleObj name="公式" r:id="rId5" imgW="2044440" imgH="507960" progId="Equation.3">
                  <p:embed/>
                  <p:pic>
                    <p:nvPicPr>
                      <p:cNvPr id="16518" name="Object 134">
                        <a:extLst>
                          <a:ext uri="{FF2B5EF4-FFF2-40B4-BE49-F238E27FC236}">
                            <a16:creationId xmlns:a16="http://schemas.microsoft.com/office/drawing/2014/main" id="{B132A68B-8700-4E76-A21F-F4018C752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716338"/>
                        <a:ext cx="453707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523" name="Group 139">
            <a:extLst>
              <a:ext uri="{FF2B5EF4-FFF2-40B4-BE49-F238E27FC236}">
                <a16:creationId xmlns:a16="http://schemas.microsoft.com/office/drawing/2014/main" id="{A62C4B2A-B501-43EA-A083-79CB852DD2DE}"/>
              </a:ext>
            </a:extLst>
          </p:cNvPr>
          <p:cNvGrpSpPr>
            <a:grpSpLocks/>
          </p:cNvGrpSpPr>
          <p:nvPr/>
        </p:nvGrpSpPr>
        <p:grpSpPr bwMode="auto">
          <a:xfrm>
            <a:off x="2195513" y="1989138"/>
            <a:ext cx="1181100" cy="1371600"/>
            <a:chOff x="4762" y="238"/>
            <a:chExt cx="744" cy="864"/>
          </a:xfrm>
        </p:grpSpPr>
        <p:sp>
          <p:nvSpPr>
            <p:cNvPr id="16524" name="Oval 140">
              <a:extLst>
                <a:ext uri="{FF2B5EF4-FFF2-40B4-BE49-F238E27FC236}">
                  <a16:creationId xmlns:a16="http://schemas.microsoft.com/office/drawing/2014/main" id="{41F09F09-BB1A-483B-A185-127A01AE75FD}"/>
                </a:ext>
              </a:extLst>
            </p:cNvPr>
            <p:cNvSpPr>
              <a:spLocks noChangeArrowheads="1"/>
            </p:cNvSpPr>
            <p:nvPr/>
          </p:nvSpPr>
          <p:spPr bwMode="auto">
            <a:xfrm>
              <a:off x="4762" y="238"/>
              <a:ext cx="744" cy="864"/>
            </a:xfrm>
            <a:prstGeom prst="ellipse">
              <a:avLst/>
            </a:pr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5" name="Line 141">
              <a:extLst>
                <a:ext uri="{FF2B5EF4-FFF2-40B4-BE49-F238E27FC236}">
                  <a16:creationId xmlns:a16="http://schemas.microsoft.com/office/drawing/2014/main" id="{3721594E-384D-4001-AEC4-003A749CC67D}"/>
                </a:ext>
              </a:extLst>
            </p:cNvPr>
            <p:cNvSpPr>
              <a:spLocks noChangeShapeType="1"/>
            </p:cNvSpPr>
            <p:nvPr/>
          </p:nvSpPr>
          <p:spPr bwMode="auto">
            <a:xfrm>
              <a:off x="5506" y="670"/>
              <a:ext cx="0" cy="54"/>
            </a:xfrm>
            <a:prstGeom prst="line">
              <a:avLst/>
            </a:prstGeom>
            <a:noFill/>
            <a:ln w="28575">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6" name="Text Box 142">
              <a:extLst>
                <a:ext uri="{FF2B5EF4-FFF2-40B4-BE49-F238E27FC236}">
                  <a16:creationId xmlns:a16="http://schemas.microsoft.com/office/drawing/2014/main" id="{92C32792-D934-4A50-9EEA-325F9F4C63BD}"/>
                </a:ext>
              </a:extLst>
            </p:cNvPr>
            <p:cNvSpPr txBox="1">
              <a:spLocks noChangeArrowheads="1"/>
            </p:cNvSpPr>
            <p:nvPr/>
          </p:nvSpPr>
          <p:spPr bwMode="auto">
            <a:xfrm>
              <a:off x="5012" y="50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b="1">
                <a:solidFill>
                  <a:schemeClr val="bg1"/>
                </a:solidFill>
                <a:ea typeface="宋体" panose="02010600030101010101" pitchFamily="2" charset="-122"/>
              </a:endParaRPr>
            </a:p>
          </p:txBody>
        </p:sp>
      </p:grpSp>
      <p:graphicFrame>
        <p:nvGraphicFramePr>
          <p:cNvPr id="16533" name="Object 149">
            <a:extLst>
              <a:ext uri="{FF2B5EF4-FFF2-40B4-BE49-F238E27FC236}">
                <a16:creationId xmlns:a16="http://schemas.microsoft.com/office/drawing/2014/main" id="{4ACA0DCB-DD5B-49CD-AAE6-08F3FE280F8F}"/>
              </a:ext>
            </a:extLst>
          </p:cNvPr>
          <p:cNvGraphicFramePr>
            <a:graphicFrameLocks noChangeAspect="1"/>
          </p:cNvGraphicFramePr>
          <p:nvPr/>
        </p:nvGraphicFramePr>
        <p:xfrm>
          <a:off x="827088" y="4868863"/>
          <a:ext cx="6769100" cy="1738312"/>
        </p:xfrm>
        <a:graphic>
          <a:graphicData uri="http://schemas.openxmlformats.org/presentationml/2006/ole">
            <mc:AlternateContent xmlns:mc="http://schemas.openxmlformats.org/markup-compatibility/2006">
              <mc:Choice xmlns:v="urn:schemas-microsoft-com:vml" Requires="v">
                <p:oleObj spid="_x0000_s29700" name="公式" r:id="rId7" imgW="3111480" imgH="799920" progId="Equation.3">
                  <p:embed/>
                </p:oleObj>
              </mc:Choice>
              <mc:Fallback>
                <p:oleObj name="公式" r:id="rId7" imgW="3111480" imgH="799920" progId="Equation.3">
                  <p:embed/>
                  <p:pic>
                    <p:nvPicPr>
                      <p:cNvPr id="16533" name="Object 149">
                        <a:extLst>
                          <a:ext uri="{FF2B5EF4-FFF2-40B4-BE49-F238E27FC236}">
                            <a16:creationId xmlns:a16="http://schemas.microsoft.com/office/drawing/2014/main" id="{4ACA0DCB-DD5B-49CD-AAE6-08F3FE280F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868863"/>
                        <a:ext cx="6769100" cy="173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34" name="Text Box 150">
            <a:extLst>
              <a:ext uri="{FF2B5EF4-FFF2-40B4-BE49-F238E27FC236}">
                <a16:creationId xmlns:a16="http://schemas.microsoft.com/office/drawing/2014/main" id="{6AA005AD-7B1E-4B5C-8B41-943A08CB551F}"/>
              </a:ext>
            </a:extLst>
          </p:cNvPr>
          <p:cNvSpPr txBox="1">
            <a:spLocks noChangeArrowheads="1"/>
          </p:cNvSpPr>
          <p:nvPr/>
        </p:nvSpPr>
        <p:spPr bwMode="auto">
          <a:xfrm>
            <a:off x="7092950" y="1557338"/>
            <a:ext cx="735013" cy="519112"/>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chemeClr val="bg1"/>
                </a:solidFill>
                <a:latin typeface="宋体" panose="02010600030101010101" pitchFamily="2" charset="-122"/>
                <a:ea typeface="宋体" panose="02010600030101010101" pitchFamily="2" charset="-122"/>
              </a:rPr>
              <a:t>解</a:t>
            </a:r>
            <a:r>
              <a:rPr kumimoji="1" lang="en-US" altLang="zh-CN" b="1" dirty="0">
                <a:solidFill>
                  <a:schemeClr val="bg1"/>
                </a:solidFill>
                <a:latin typeface="宋体" panose="02010600030101010101" pitchFamily="2" charset="-122"/>
                <a:ea typeface="宋体" panose="02010600030101010101" pitchFamily="2" charset="-122"/>
              </a:rPr>
              <a:t>1</a:t>
            </a:r>
            <a:endParaRPr kumimoji="1" lang="en-US" altLang="zh-CN" dirty="0">
              <a:solidFill>
                <a:schemeClr val="bg1"/>
              </a:solidFill>
              <a:latin typeface="宋体" panose="02010600030101010101" pitchFamily="2" charset="-122"/>
              <a:ea typeface="宋体" panose="02010600030101010101" pitchFamily="2" charset="-122"/>
            </a:endParaRPr>
          </a:p>
        </p:txBody>
      </p:sp>
      <p:grpSp>
        <p:nvGrpSpPr>
          <p:cNvPr id="16539" name="Group 155">
            <a:extLst>
              <a:ext uri="{FF2B5EF4-FFF2-40B4-BE49-F238E27FC236}">
                <a16:creationId xmlns:a16="http://schemas.microsoft.com/office/drawing/2014/main" id="{84C51962-7A10-49D8-B0E2-0E1D40141AB8}"/>
              </a:ext>
            </a:extLst>
          </p:cNvPr>
          <p:cNvGrpSpPr>
            <a:grpSpLocks/>
          </p:cNvGrpSpPr>
          <p:nvPr/>
        </p:nvGrpSpPr>
        <p:grpSpPr bwMode="auto">
          <a:xfrm>
            <a:off x="8316913" y="6446838"/>
            <a:ext cx="792162" cy="366712"/>
            <a:chOff x="5193" y="4020"/>
            <a:chExt cx="499" cy="231"/>
          </a:xfrm>
        </p:grpSpPr>
        <p:pic>
          <p:nvPicPr>
            <p:cNvPr id="16540" name="Picture 156" descr="78900">
              <a:extLst>
                <a:ext uri="{FF2B5EF4-FFF2-40B4-BE49-F238E27FC236}">
                  <a16:creationId xmlns:a16="http://schemas.microsoft.com/office/drawing/2014/main" id="{F2BCC3F4-2167-486B-A03F-A050DC99E2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6541" name="Text Box 157">
              <a:hlinkClick r:id="" action="ppaction://hlinkshowjump?jump=nextslide"/>
              <a:extLst>
                <a:ext uri="{FF2B5EF4-FFF2-40B4-BE49-F238E27FC236}">
                  <a16:creationId xmlns:a16="http://schemas.microsoft.com/office/drawing/2014/main" id="{B212BA64-ED3B-4042-B133-D3D0D8C0317D}"/>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6542" name="Group 158">
            <a:extLst>
              <a:ext uri="{FF2B5EF4-FFF2-40B4-BE49-F238E27FC236}">
                <a16:creationId xmlns:a16="http://schemas.microsoft.com/office/drawing/2014/main" id="{0BF1C29E-F622-447F-8373-ABF31F5FAE24}"/>
              </a:ext>
            </a:extLst>
          </p:cNvPr>
          <p:cNvGrpSpPr>
            <a:grpSpLocks/>
          </p:cNvGrpSpPr>
          <p:nvPr/>
        </p:nvGrpSpPr>
        <p:grpSpPr bwMode="auto">
          <a:xfrm>
            <a:off x="7453313" y="6446838"/>
            <a:ext cx="792162" cy="366712"/>
            <a:chOff x="4649" y="4020"/>
            <a:chExt cx="499" cy="231"/>
          </a:xfrm>
        </p:grpSpPr>
        <p:pic>
          <p:nvPicPr>
            <p:cNvPr id="16543" name="Picture 159" descr="78900">
              <a:extLst>
                <a:ext uri="{FF2B5EF4-FFF2-40B4-BE49-F238E27FC236}">
                  <a16:creationId xmlns:a16="http://schemas.microsoft.com/office/drawing/2014/main" id="{380A481A-D8D8-42A3-9C50-8B612CF395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6544" name="Text Box 160">
              <a:hlinkClick r:id="" action="ppaction://hlinkshowjump?jump=previousslide"/>
              <a:extLst>
                <a:ext uri="{FF2B5EF4-FFF2-40B4-BE49-F238E27FC236}">
                  <a16:creationId xmlns:a16="http://schemas.microsoft.com/office/drawing/2014/main" id="{07967031-257F-4D2A-805D-B55A663EAFA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6548" name="Group 164">
            <a:extLst>
              <a:ext uri="{FF2B5EF4-FFF2-40B4-BE49-F238E27FC236}">
                <a16:creationId xmlns:a16="http://schemas.microsoft.com/office/drawing/2014/main" id="{2DB9ACFE-9E25-49F6-B57A-0DE47F66BE47}"/>
              </a:ext>
            </a:extLst>
          </p:cNvPr>
          <p:cNvGrpSpPr>
            <a:grpSpLocks/>
          </p:cNvGrpSpPr>
          <p:nvPr/>
        </p:nvGrpSpPr>
        <p:grpSpPr bwMode="auto">
          <a:xfrm>
            <a:off x="1042988" y="765175"/>
            <a:ext cx="5360987" cy="2871788"/>
            <a:chOff x="158" y="1810"/>
            <a:chExt cx="3377" cy="1809"/>
          </a:xfrm>
        </p:grpSpPr>
        <p:sp>
          <p:nvSpPr>
            <p:cNvPr id="16549" name="Oval 165">
              <a:extLst>
                <a:ext uri="{FF2B5EF4-FFF2-40B4-BE49-F238E27FC236}">
                  <a16:creationId xmlns:a16="http://schemas.microsoft.com/office/drawing/2014/main" id="{A10FF6A5-9FD1-4356-B05B-F02748313C8E}"/>
                </a:ext>
              </a:extLst>
            </p:cNvPr>
            <p:cNvSpPr>
              <a:spLocks noChangeArrowheads="1"/>
            </p:cNvSpPr>
            <p:nvPr/>
          </p:nvSpPr>
          <p:spPr bwMode="auto">
            <a:xfrm>
              <a:off x="476"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6550" name="Text Box 166">
              <a:extLst>
                <a:ext uri="{FF2B5EF4-FFF2-40B4-BE49-F238E27FC236}">
                  <a16:creationId xmlns:a16="http://schemas.microsoft.com/office/drawing/2014/main" id="{BDE7053B-0382-4ECF-9328-6DD2DC7C486C}"/>
                </a:ext>
              </a:extLst>
            </p:cNvPr>
            <p:cNvSpPr txBox="1">
              <a:spLocks noChangeArrowheads="1"/>
            </p:cNvSpPr>
            <p:nvPr/>
          </p:nvSpPr>
          <p:spPr bwMode="auto">
            <a:xfrm>
              <a:off x="2024" y="181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12</a:t>
              </a:r>
              <a:endParaRPr kumimoji="1" lang="en-US" altLang="zh-CN">
                <a:solidFill>
                  <a:schemeClr val="bg1"/>
                </a:solidFill>
                <a:ea typeface="宋体" panose="02010600030101010101" pitchFamily="2" charset="-122"/>
              </a:endParaRPr>
            </a:p>
          </p:txBody>
        </p:sp>
        <p:sp>
          <p:nvSpPr>
            <p:cNvPr id="16551" name="Text Box 167">
              <a:extLst>
                <a:ext uri="{FF2B5EF4-FFF2-40B4-BE49-F238E27FC236}">
                  <a16:creationId xmlns:a16="http://schemas.microsoft.com/office/drawing/2014/main" id="{C2025744-1A0C-4505-B492-E00A694E7AD4}"/>
                </a:ext>
              </a:extLst>
            </p:cNvPr>
            <p:cNvSpPr txBox="1">
              <a:spLocks noChangeArrowheads="1"/>
            </p:cNvSpPr>
            <p:nvPr/>
          </p:nvSpPr>
          <p:spPr bwMode="auto">
            <a:xfrm>
              <a:off x="416" y="2603"/>
              <a:ext cx="24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16552" name="Text Box 168">
              <a:extLst>
                <a:ext uri="{FF2B5EF4-FFF2-40B4-BE49-F238E27FC236}">
                  <a16:creationId xmlns:a16="http://schemas.microsoft.com/office/drawing/2014/main" id="{74D2F700-30D0-45B2-A55F-3920BED3D21B}"/>
                </a:ext>
              </a:extLst>
            </p:cNvPr>
            <p:cNvSpPr txBox="1">
              <a:spLocks noChangeArrowheads="1"/>
            </p:cNvSpPr>
            <p:nvPr/>
          </p:nvSpPr>
          <p:spPr bwMode="auto">
            <a:xfrm>
              <a:off x="432" y="3123"/>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sp>
          <p:nvSpPr>
            <p:cNvPr id="16553" name="Line 169">
              <a:extLst>
                <a:ext uri="{FF2B5EF4-FFF2-40B4-BE49-F238E27FC236}">
                  <a16:creationId xmlns:a16="http://schemas.microsoft.com/office/drawing/2014/main" id="{126D779E-F035-4FD5-A86B-9E1C405C54DE}"/>
                </a:ext>
              </a:extLst>
            </p:cNvPr>
            <p:cNvSpPr>
              <a:spLocks noChangeShapeType="1"/>
            </p:cNvSpPr>
            <p:nvPr/>
          </p:nvSpPr>
          <p:spPr bwMode="auto">
            <a:xfrm flipV="1">
              <a:off x="2018" y="2478"/>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4" name="Line 170">
              <a:extLst>
                <a:ext uri="{FF2B5EF4-FFF2-40B4-BE49-F238E27FC236}">
                  <a16:creationId xmlns:a16="http://schemas.microsoft.com/office/drawing/2014/main" id="{E9F72472-481B-42C2-B5B2-6F9D24B9003F}"/>
                </a:ext>
              </a:extLst>
            </p:cNvPr>
            <p:cNvSpPr>
              <a:spLocks noChangeShapeType="1"/>
            </p:cNvSpPr>
            <p:nvPr/>
          </p:nvSpPr>
          <p:spPr bwMode="auto">
            <a:xfrm>
              <a:off x="2154" y="2478"/>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5" name="Line 171">
              <a:extLst>
                <a:ext uri="{FF2B5EF4-FFF2-40B4-BE49-F238E27FC236}">
                  <a16:creationId xmlns:a16="http://schemas.microsoft.com/office/drawing/2014/main" id="{39F77F53-B850-4B47-BD8F-DF40A1C90FD6}"/>
                </a:ext>
              </a:extLst>
            </p:cNvPr>
            <p:cNvSpPr>
              <a:spLocks noChangeShapeType="1"/>
            </p:cNvSpPr>
            <p:nvPr/>
          </p:nvSpPr>
          <p:spPr bwMode="auto">
            <a:xfrm>
              <a:off x="680" y="2454"/>
              <a:ext cx="94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6" name="Line 172">
              <a:extLst>
                <a:ext uri="{FF2B5EF4-FFF2-40B4-BE49-F238E27FC236}">
                  <a16:creationId xmlns:a16="http://schemas.microsoft.com/office/drawing/2014/main" id="{EB3AFBF0-B3BE-4ADA-953F-22D495E10E54}"/>
                </a:ext>
              </a:extLst>
            </p:cNvPr>
            <p:cNvSpPr>
              <a:spLocks noChangeShapeType="1"/>
            </p:cNvSpPr>
            <p:nvPr/>
          </p:nvSpPr>
          <p:spPr bwMode="auto">
            <a:xfrm>
              <a:off x="2154" y="3022"/>
              <a:ext cx="8" cy="59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7" name="Line 173">
              <a:extLst>
                <a:ext uri="{FF2B5EF4-FFF2-40B4-BE49-F238E27FC236}">
                  <a16:creationId xmlns:a16="http://schemas.microsoft.com/office/drawing/2014/main" id="{A31E3771-BBAB-4D84-9CC3-D9A5D3E29DD5}"/>
                </a:ext>
              </a:extLst>
            </p:cNvPr>
            <p:cNvSpPr>
              <a:spLocks noChangeShapeType="1"/>
            </p:cNvSpPr>
            <p:nvPr/>
          </p:nvSpPr>
          <p:spPr bwMode="auto">
            <a:xfrm>
              <a:off x="657" y="3612"/>
              <a:ext cx="2674" cy="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8" name="Line 174">
              <a:extLst>
                <a:ext uri="{FF2B5EF4-FFF2-40B4-BE49-F238E27FC236}">
                  <a16:creationId xmlns:a16="http://schemas.microsoft.com/office/drawing/2014/main" id="{9D11D4D5-D258-4DF7-84F3-FF7288F911A5}"/>
                </a:ext>
              </a:extLst>
            </p:cNvPr>
            <p:cNvSpPr>
              <a:spLocks noChangeShapeType="1"/>
            </p:cNvSpPr>
            <p:nvPr/>
          </p:nvSpPr>
          <p:spPr bwMode="auto">
            <a:xfrm flipH="1">
              <a:off x="657" y="2448"/>
              <a:ext cx="17" cy="116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59" name="Text Box 175">
              <a:extLst>
                <a:ext uri="{FF2B5EF4-FFF2-40B4-BE49-F238E27FC236}">
                  <a16:creationId xmlns:a16="http://schemas.microsoft.com/office/drawing/2014/main" id="{0B16472A-1270-469E-BC22-DFAF96A1CF6D}"/>
                </a:ext>
              </a:extLst>
            </p:cNvPr>
            <p:cNvSpPr txBox="1">
              <a:spLocks noChangeArrowheads="1"/>
            </p:cNvSpPr>
            <p:nvPr/>
          </p:nvSpPr>
          <p:spPr bwMode="auto">
            <a:xfrm>
              <a:off x="3293" y="2498"/>
              <a:ext cx="24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16560" name="Text Box 176">
              <a:extLst>
                <a:ext uri="{FF2B5EF4-FFF2-40B4-BE49-F238E27FC236}">
                  <a16:creationId xmlns:a16="http://schemas.microsoft.com/office/drawing/2014/main" id="{E8DDC2DD-9E69-410E-B9AB-0C17D2084037}"/>
                </a:ext>
              </a:extLst>
            </p:cNvPr>
            <p:cNvSpPr txBox="1">
              <a:spLocks noChangeArrowheads="1"/>
            </p:cNvSpPr>
            <p:nvPr/>
          </p:nvSpPr>
          <p:spPr bwMode="auto">
            <a:xfrm>
              <a:off x="3302" y="3236"/>
              <a:ext cx="213"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graphicFrame>
          <p:nvGraphicFramePr>
            <p:cNvPr id="16561" name="Object 177">
              <a:extLst>
                <a:ext uri="{FF2B5EF4-FFF2-40B4-BE49-F238E27FC236}">
                  <a16:creationId xmlns:a16="http://schemas.microsoft.com/office/drawing/2014/main" id="{A9799D8A-EB02-426D-B965-A423E25DAB1B}"/>
                </a:ext>
              </a:extLst>
            </p:cNvPr>
            <p:cNvGraphicFramePr>
              <a:graphicFrameLocks noChangeAspect="1"/>
            </p:cNvGraphicFramePr>
            <p:nvPr/>
          </p:nvGraphicFramePr>
          <p:xfrm>
            <a:off x="158" y="2814"/>
            <a:ext cx="314" cy="389"/>
          </p:xfrm>
          <a:graphic>
            <a:graphicData uri="http://schemas.openxmlformats.org/presentationml/2006/ole">
              <mc:AlternateContent xmlns:mc="http://schemas.openxmlformats.org/markup-compatibility/2006">
                <mc:Choice xmlns:v="urn:schemas-microsoft-com:vml" Requires="v">
                  <p:oleObj spid="_x0000_s29701" name="公式" r:id="rId10" imgW="215640" imgH="266400" progId="Equation.3">
                    <p:embed/>
                  </p:oleObj>
                </mc:Choice>
                <mc:Fallback>
                  <p:oleObj name="公式" r:id="rId10" imgW="215640" imgH="266400" progId="Equation.3">
                    <p:embed/>
                    <p:pic>
                      <p:nvPicPr>
                        <p:cNvPr id="16561" name="Object 177">
                          <a:extLst>
                            <a:ext uri="{FF2B5EF4-FFF2-40B4-BE49-F238E27FC236}">
                              <a16:creationId xmlns:a16="http://schemas.microsoft.com/office/drawing/2014/main" id="{A9799D8A-EB02-426D-B965-A423E25DAB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 y="2814"/>
                          <a:ext cx="314"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62" name="Object 178">
              <a:extLst>
                <a:ext uri="{FF2B5EF4-FFF2-40B4-BE49-F238E27FC236}">
                  <a16:creationId xmlns:a16="http://schemas.microsoft.com/office/drawing/2014/main" id="{48D9B519-7141-43D2-8FD6-6A93C81159A5}"/>
                </a:ext>
              </a:extLst>
            </p:cNvPr>
            <p:cNvGraphicFramePr>
              <a:graphicFrameLocks noChangeAspect="1"/>
            </p:cNvGraphicFramePr>
            <p:nvPr/>
          </p:nvGraphicFramePr>
          <p:xfrm>
            <a:off x="3152" y="2886"/>
            <a:ext cx="373" cy="390"/>
          </p:xfrm>
          <a:graphic>
            <a:graphicData uri="http://schemas.openxmlformats.org/presentationml/2006/ole">
              <mc:AlternateContent xmlns:mc="http://schemas.openxmlformats.org/markup-compatibility/2006">
                <mc:Choice xmlns:v="urn:schemas-microsoft-com:vml" Requires="v">
                  <p:oleObj spid="_x0000_s29702" name="公式" r:id="rId12" imgW="253800" imgH="266400" progId="Equation.3">
                    <p:embed/>
                  </p:oleObj>
                </mc:Choice>
                <mc:Fallback>
                  <p:oleObj name="公式" r:id="rId12" imgW="253800" imgH="266400" progId="Equation.3">
                    <p:embed/>
                    <p:pic>
                      <p:nvPicPr>
                        <p:cNvPr id="16562" name="Object 178">
                          <a:extLst>
                            <a:ext uri="{FF2B5EF4-FFF2-40B4-BE49-F238E27FC236}">
                              <a16:creationId xmlns:a16="http://schemas.microsoft.com/office/drawing/2014/main" id="{48D9B519-7141-43D2-8FD6-6A93C81159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2886"/>
                          <a:ext cx="373"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63" name="Text Box 179">
              <a:extLst>
                <a:ext uri="{FF2B5EF4-FFF2-40B4-BE49-F238E27FC236}">
                  <a16:creationId xmlns:a16="http://schemas.microsoft.com/office/drawing/2014/main" id="{81A51A46-873D-439A-B0E3-C9C887C32947}"/>
                </a:ext>
              </a:extLst>
            </p:cNvPr>
            <p:cNvSpPr txBox="1">
              <a:spLocks noChangeArrowheads="1"/>
            </p:cNvSpPr>
            <p:nvPr/>
          </p:nvSpPr>
          <p:spPr bwMode="auto">
            <a:xfrm>
              <a:off x="2214" y="293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6564" name="Text Box 180">
              <a:extLst>
                <a:ext uri="{FF2B5EF4-FFF2-40B4-BE49-F238E27FC236}">
                  <a16:creationId xmlns:a16="http://schemas.microsoft.com/office/drawing/2014/main" id="{79A8B874-BA17-456D-9523-25E22C2B96DF}"/>
                </a:ext>
              </a:extLst>
            </p:cNvPr>
            <p:cNvSpPr txBox="1">
              <a:spLocks noChangeArrowheads="1"/>
            </p:cNvSpPr>
            <p:nvPr/>
          </p:nvSpPr>
          <p:spPr bwMode="auto">
            <a:xfrm>
              <a:off x="2835"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6565" name="Text Box 181">
              <a:extLst>
                <a:ext uri="{FF2B5EF4-FFF2-40B4-BE49-F238E27FC236}">
                  <a16:creationId xmlns:a16="http://schemas.microsoft.com/office/drawing/2014/main" id="{4B1D1101-B6A6-42C3-9023-AAB54EC5DF28}"/>
                </a:ext>
              </a:extLst>
            </p:cNvPr>
            <p:cNvSpPr txBox="1">
              <a:spLocks noChangeArrowheads="1"/>
            </p:cNvSpPr>
            <p:nvPr/>
          </p:nvSpPr>
          <p:spPr bwMode="auto">
            <a:xfrm>
              <a:off x="1973" y="29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6566" name="Text Box 182">
              <a:extLst>
                <a:ext uri="{FF2B5EF4-FFF2-40B4-BE49-F238E27FC236}">
                  <a16:creationId xmlns:a16="http://schemas.microsoft.com/office/drawing/2014/main" id="{C374CEE5-8219-47C5-885B-1AB231009809}"/>
                </a:ext>
              </a:extLst>
            </p:cNvPr>
            <p:cNvSpPr txBox="1">
              <a:spLocks noChangeArrowheads="1"/>
            </p:cNvSpPr>
            <p:nvPr/>
          </p:nvSpPr>
          <p:spPr bwMode="auto">
            <a:xfrm>
              <a:off x="1466" y="239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6567" name="Text Box 183">
              <a:extLst>
                <a:ext uri="{FF2B5EF4-FFF2-40B4-BE49-F238E27FC236}">
                  <a16:creationId xmlns:a16="http://schemas.microsoft.com/office/drawing/2014/main" id="{8C243C42-32B1-443F-AF34-8A83FF726B1B}"/>
                </a:ext>
              </a:extLst>
            </p:cNvPr>
            <p:cNvSpPr txBox="1">
              <a:spLocks noChangeArrowheads="1"/>
            </p:cNvSpPr>
            <p:nvPr/>
          </p:nvSpPr>
          <p:spPr bwMode="auto">
            <a:xfrm>
              <a:off x="1472" y="2170"/>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16568" name="Text Box 184">
              <a:extLst>
                <a:ext uri="{FF2B5EF4-FFF2-40B4-BE49-F238E27FC236}">
                  <a16:creationId xmlns:a16="http://schemas.microsoft.com/office/drawing/2014/main" id="{7449A1AF-1BAE-4D88-AC37-ED5654065CEB}"/>
                </a:ext>
              </a:extLst>
            </p:cNvPr>
            <p:cNvSpPr txBox="1">
              <a:spLocks noChangeArrowheads="1"/>
            </p:cNvSpPr>
            <p:nvPr/>
          </p:nvSpPr>
          <p:spPr bwMode="auto">
            <a:xfrm>
              <a:off x="2750" y="2170"/>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16569" name="Text Box 185">
              <a:extLst>
                <a:ext uri="{FF2B5EF4-FFF2-40B4-BE49-F238E27FC236}">
                  <a16:creationId xmlns:a16="http://schemas.microsoft.com/office/drawing/2014/main" id="{3886A394-D1F6-4F98-B6A8-F72B7D50B03F}"/>
                </a:ext>
              </a:extLst>
            </p:cNvPr>
            <p:cNvSpPr txBox="1">
              <a:spLocks noChangeArrowheads="1"/>
            </p:cNvSpPr>
            <p:nvPr/>
          </p:nvSpPr>
          <p:spPr bwMode="auto">
            <a:xfrm>
              <a:off x="2653" y="2795"/>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23</a:t>
              </a:r>
              <a:endParaRPr kumimoji="1" lang="en-US" altLang="zh-CN">
                <a:solidFill>
                  <a:schemeClr val="bg1"/>
                </a:solidFill>
                <a:ea typeface="宋体" panose="02010600030101010101" pitchFamily="2" charset="-122"/>
              </a:endParaRPr>
            </a:p>
          </p:txBody>
        </p:sp>
        <p:sp>
          <p:nvSpPr>
            <p:cNvPr id="16570" name="Text Box 186">
              <a:extLst>
                <a:ext uri="{FF2B5EF4-FFF2-40B4-BE49-F238E27FC236}">
                  <a16:creationId xmlns:a16="http://schemas.microsoft.com/office/drawing/2014/main" id="{4E478674-11A7-4758-A567-DF532959028E}"/>
                </a:ext>
              </a:extLst>
            </p:cNvPr>
            <p:cNvSpPr txBox="1">
              <a:spLocks noChangeArrowheads="1"/>
            </p:cNvSpPr>
            <p:nvPr/>
          </p:nvSpPr>
          <p:spPr bwMode="auto">
            <a:xfrm>
              <a:off x="1565" y="2704"/>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31</a:t>
              </a:r>
              <a:endParaRPr kumimoji="1" lang="en-US" altLang="zh-CN">
                <a:solidFill>
                  <a:schemeClr val="bg1"/>
                </a:solidFill>
                <a:ea typeface="宋体" panose="02010600030101010101" pitchFamily="2" charset="-122"/>
              </a:endParaRPr>
            </a:p>
          </p:txBody>
        </p:sp>
        <p:sp>
          <p:nvSpPr>
            <p:cNvPr id="16571" name="Text Box 187">
              <a:extLst>
                <a:ext uri="{FF2B5EF4-FFF2-40B4-BE49-F238E27FC236}">
                  <a16:creationId xmlns:a16="http://schemas.microsoft.com/office/drawing/2014/main" id="{7E0D0737-9BE0-440C-A839-9509752CCE04}"/>
                </a:ext>
              </a:extLst>
            </p:cNvPr>
            <p:cNvSpPr txBox="1">
              <a:spLocks noChangeArrowheads="1"/>
            </p:cNvSpPr>
            <p:nvPr/>
          </p:nvSpPr>
          <p:spPr bwMode="auto">
            <a:xfrm>
              <a:off x="1706" y="207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6572" name="Text Box 188">
              <a:extLst>
                <a:ext uri="{FF2B5EF4-FFF2-40B4-BE49-F238E27FC236}">
                  <a16:creationId xmlns:a16="http://schemas.microsoft.com/office/drawing/2014/main" id="{BE3612FE-72FC-465A-A3D2-8E249015601B}"/>
                </a:ext>
              </a:extLst>
            </p:cNvPr>
            <p:cNvSpPr txBox="1">
              <a:spLocks noChangeArrowheads="1"/>
            </p:cNvSpPr>
            <p:nvPr/>
          </p:nvSpPr>
          <p:spPr bwMode="auto">
            <a:xfrm>
              <a:off x="2426" y="207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6573" name="Text Box 189">
              <a:extLst>
                <a:ext uri="{FF2B5EF4-FFF2-40B4-BE49-F238E27FC236}">
                  <a16:creationId xmlns:a16="http://schemas.microsoft.com/office/drawing/2014/main" id="{DAA81029-1A7F-4813-B74A-DAC554FB5797}"/>
                </a:ext>
              </a:extLst>
            </p:cNvPr>
            <p:cNvSpPr txBox="1">
              <a:spLocks noChangeArrowheads="1"/>
            </p:cNvSpPr>
            <p:nvPr/>
          </p:nvSpPr>
          <p:spPr bwMode="auto">
            <a:xfrm>
              <a:off x="2234" y="265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3</a:t>
              </a:r>
              <a:endParaRPr kumimoji="1" lang="en-US" altLang="zh-CN">
                <a:solidFill>
                  <a:schemeClr val="bg1"/>
                </a:solidFill>
                <a:ea typeface="宋体" panose="02010600030101010101" pitchFamily="2" charset="-122"/>
              </a:endParaRPr>
            </a:p>
          </p:txBody>
        </p:sp>
        <p:sp>
          <p:nvSpPr>
            <p:cNvPr id="16574" name="Text Box 190">
              <a:extLst>
                <a:ext uri="{FF2B5EF4-FFF2-40B4-BE49-F238E27FC236}">
                  <a16:creationId xmlns:a16="http://schemas.microsoft.com/office/drawing/2014/main" id="{809ACE06-050E-47BE-A0BE-84BEE1C3A8C3}"/>
                </a:ext>
              </a:extLst>
            </p:cNvPr>
            <p:cNvSpPr txBox="1">
              <a:spLocks noChangeArrowheads="1"/>
            </p:cNvSpPr>
            <p:nvPr/>
          </p:nvSpPr>
          <p:spPr bwMode="auto">
            <a:xfrm>
              <a:off x="839" y="206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6575" name="Arc 191">
              <a:extLst>
                <a:ext uri="{FF2B5EF4-FFF2-40B4-BE49-F238E27FC236}">
                  <a16:creationId xmlns:a16="http://schemas.microsoft.com/office/drawing/2014/main" id="{17EF7D1F-A374-47AB-8B41-C06BB1CFE398}"/>
                </a:ext>
              </a:extLst>
            </p:cNvPr>
            <p:cNvSpPr>
              <a:spLocks/>
            </p:cNvSpPr>
            <p:nvPr/>
          </p:nvSpPr>
          <p:spPr bwMode="auto">
            <a:xfrm flipH="1">
              <a:off x="1608" y="1998"/>
              <a:ext cx="420" cy="276"/>
            </a:xfrm>
            <a:custGeom>
              <a:avLst/>
              <a:gdLst>
                <a:gd name="G0" fmla="+- 495 0 0"/>
                <a:gd name="G1" fmla="+- 21600 0 0"/>
                <a:gd name="G2" fmla="+- 21600 0 0"/>
                <a:gd name="T0" fmla="*/ 0 w 21811"/>
                <a:gd name="T1" fmla="*/ 6 h 21600"/>
                <a:gd name="T2" fmla="*/ 21811 w 21811"/>
                <a:gd name="T3" fmla="*/ 18107 h 21600"/>
                <a:gd name="T4" fmla="*/ 495 w 21811"/>
                <a:gd name="T5" fmla="*/ 21600 h 21600"/>
              </a:gdLst>
              <a:ahLst/>
              <a:cxnLst>
                <a:cxn ang="0">
                  <a:pos x="T0" y="T1"/>
                </a:cxn>
                <a:cxn ang="0">
                  <a:pos x="T2" y="T3"/>
                </a:cxn>
                <a:cxn ang="0">
                  <a:pos x="T4" y="T5"/>
                </a:cxn>
              </a:cxnLst>
              <a:rect l="0" t="0" r="r" b="b"/>
              <a:pathLst>
                <a:path w="21811" h="21600" fill="none" extrusionOk="0">
                  <a:moveTo>
                    <a:pt x="-1" y="5"/>
                  </a:moveTo>
                  <a:cubicBezTo>
                    <a:pt x="164" y="1"/>
                    <a:pt x="329" y="0"/>
                    <a:pt x="495" y="0"/>
                  </a:cubicBezTo>
                  <a:cubicBezTo>
                    <a:pt x="11076" y="0"/>
                    <a:pt x="20099" y="7665"/>
                    <a:pt x="21810" y="18107"/>
                  </a:cubicBezTo>
                </a:path>
                <a:path w="21811" h="21600" stroke="0" extrusionOk="0">
                  <a:moveTo>
                    <a:pt x="-1" y="5"/>
                  </a:moveTo>
                  <a:cubicBezTo>
                    <a:pt x="164" y="1"/>
                    <a:pt x="329" y="0"/>
                    <a:pt x="495" y="0"/>
                  </a:cubicBezTo>
                  <a:cubicBezTo>
                    <a:pt x="11076" y="0"/>
                    <a:pt x="20099" y="7665"/>
                    <a:pt x="21810" y="18107"/>
                  </a:cubicBezTo>
                  <a:lnTo>
                    <a:pt x="495"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76" name="Arc 192">
              <a:extLst>
                <a:ext uri="{FF2B5EF4-FFF2-40B4-BE49-F238E27FC236}">
                  <a16:creationId xmlns:a16="http://schemas.microsoft.com/office/drawing/2014/main" id="{E1638C07-4CE1-49A1-92F1-CF98A317CC0E}"/>
                </a:ext>
              </a:extLst>
            </p:cNvPr>
            <p:cNvSpPr>
              <a:spLocks/>
            </p:cNvSpPr>
            <p:nvPr/>
          </p:nvSpPr>
          <p:spPr bwMode="auto">
            <a:xfrm>
              <a:off x="2390" y="1978"/>
              <a:ext cx="426" cy="288"/>
            </a:xfrm>
            <a:custGeom>
              <a:avLst/>
              <a:gdLst>
                <a:gd name="G0" fmla="+- 0 0 0"/>
                <a:gd name="G1" fmla="+- 21600 0 0"/>
                <a:gd name="G2" fmla="+- 21600 0 0"/>
                <a:gd name="T0" fmla="*/ 0 w 21206"/>
                <a:gd name="T1" fmla="*/ 0 h 21600"/>
                <a:gd name="T2" fmla="*/ 21206 w 21206"/>
                <a:gd name="T3" fmla="*/ 17496 h 21600"/>
                <a:gd name="T4" fmla="*/ 0 w 21206"/>
                <a:gd name="T5" fmla="*/ 21600 h 21600"/>
              </a:gdLst>
              <a:ahLst/>
              <a:cxnLst>
                <a:cxn ang="0">
                  <a:pos x="T0" y="T1"/>
                </a:cxn>
                <a:cxn ang="0">
                  <a:pos x="T2" y="T3"/>
                </a:cxn>
                <a:cxn ang="0">
                  <a:pos x="T4" y="T5"/>
                </a:cxn>
              </a:cxnLst>
              <a:rect l="0" t="0" r="r" b="b"/>
              <a:pathLst>
                <a:path w="21206" h="21600" fill="none" extrusionOk="0">
                  <a:moveTo>
                    <a:pt x="0" y="0"/>
                  </a:moveTo>
                  <a:cubicBezTo>
                    <a:pt x="10346" y="0"/>
                    <a:pt x="19240" y="7337"/>
                    <a:pt x="21206" y="17495"/>
                  </a:cubicBezTo>
                </a:path>
                <a:path w="21206" h="21600" stroke="0" extrusionOk="0">
                  <a:moveTo>
                    <a:pt x="0" y="0"/>
                  </a:moveTo>
                  <a:cubicBezTo>
                    <a:pt x="10346" y="0"/>
                    <a:pt x="19240" y="7337"/>
                    <a:pt x="21206" y="17495"/>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77" name="Arc 193">
              <a:extLst>
                <a:ext uri="{FF2B5EF4-FFF2-40B4-BE49-F238E27FC236}">
                  <a16:creationId xmlns:a16="http://schemas.microsoft.com/office/drawing/2014/main" id="{19B5CAF2-545E-49EA-8C2C-04DCDB5E76D9}"/>
                </a:ext>
              </a:extLst>
            </p:cNvPr>
            <p:cNvSpPr>
              <a:spLocks/>
            </p:cNvSpPr>
            <p:nvPr/>
          </p:nvSpPr>
          <p:spPr bwMode="auto">
            <a:xfrm rot="5400000">
              <a:off x="2381" y="2848"/>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78" name="Arc 194">
              <a:extLst>
                <a:ext uri="{FF2B5EF4-FFF2-40B4-BE49-F238E27FC236}">
                  <a16:creationId xmlns:a16="http://schemas.microsoft.com/office/drawing/2014/main" id="{C78C5A7F-2D4C-4CF6-87A7-847E72181F3B}"/>
                </a:ext>
              </a:extLst>
            </p:cNvPr>
            <p:cNvSpPr>
              <a:spLocks/>
            </p:cNvSpPr>
            <p:nvPr/>
          </p:nvSpPr>
          <p:spPr bwMode="auto">
            <a:xfrm flipV="1">
              <a:off x="2583" y="2577"/>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79" name="Arc 195">
              <a:extLst>
                <a:ext uri="{FF2B5EF4-FFF2-40B4-BE49-F238E27FC236}">
                  <a16:creationId xmlns:a16="http://schemas.microsoft.com/office/drawing/2014/main" id="{89579603-34E1-41AF-A216-20130F23EA1A}"/>
                </a:ext>
              </a:extLst>
            </p:cNvPr>
            <p:cNvSpPr>
              <a:spLocks/>
            </p:cNvSpPr>
            <p:nvPr/>
          </p:nvSpPr>
          <p:spPr bwMode="auto">
            <a:xfrm rot="16200000" flipH="1">
              <a:off x="1755" y="2847"/>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0" name="Arc 196">
              <a:extLst>
                <a:ext uri="{FF2B5EF4-FFF2-40B4-BE49-F238E27FC236}">
                  <a16:creationId xmlns:a16="http://schemas.microsoft.com/office/drawing/2014/main" id="{1B77E0BF-4586-4B41-AC31-FFAEDE8AF453}"/>
                </a:ext>
              </a:extLst>
            </p:cNvPr>
            <p:cNvSpPr>
              <a:spLocks/>
            </p:cNvSpPr>
            <p:nvPr/>
          </p:nvSpPr>
          <p:spPr bwMode="auto">
            <a:xfrm flipH="1" flipV="1">
              <a:off x="1549" y="2582"/>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1" name="Line 197">
              <a:extLst>
                <a:ext uri="{FF2B5EF4-FFF2-40B4-BE49-F238E27FC236}">
                  <a16:creationId xmlns:a16="http://schemas.microsoft.com/office/drawing/2014/main" id="{D8EC3B77-9E18-4A88-BD74-DDE4EBA2371E}"/>
                </a:ext>
              </a:extLst>
            </p:cNvPr>
            <p:cNvSpPr>
              <a:spLocks noChangeShapeType="1"/>
            </p:cNvSpPr>
            <p:nvPr/>
          </p:nvSpPr>
          <p:spPr bwMode="auto">
            <a:xfrm flipV="1">
              <a:off x="2789" y="2472"/>
              <a:ext cx="513" cy="6"/>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582" name="Group 198">
              <a:extLst>
                <a:ext uri="{FF2B5EF4-FFF2-40B4-BE49-F238E27FC236}">
                  <a16:creationId xmlns:a16="http://schemas.microsoft.com/office/drawing/2014/main" id="{4C7FB633-3305-44AB-9103-676217FCD213}"/>
                </a:ext>
              </a:extLst>
            </p:cNvPr>
            <p:cNvGrpSpPr>
              <a:grpSpLocks/>
            </p:cNvGrpSpPr>
            <p:nvPr/>
          </p:nvGrpSpPr>
          <p:grpSpPr bwMode="auto">
            <a:xfrm>
              <a:off x="2154" y="2659"/>
              <a:ext cx="91" cy="363"/>
              <a:chOff x="2744" y="2931"/>
              <a:chExt cx="57" cy="283"/>
            </a:xfrm>
          </p:grpSpPr>
          <p:sp>
            <p:nvSpPr>
              <p:cNvPr id="16583" name="Arc 199">
                <a:extLst>
                  <a:ext uri="{FF2B5EF4-FFF2-40B4-BE49-F238E27FC236}">
                    <a16:creationId xmlns:a16="http://schemas.microsoft.com/office/drawing/2014/main" id="{105C01F0-C332-4A1F-8B09-9EF175A5AFF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4" name="Arc 200">
                <a:extLst>
                  <a:ext uri="{FF2B5EF4-FFF2-40B4-BE49-F238E27FC236}">
                    <a16:creationId xmlns:a16="http://schemas.microsoft.com/office/drawing/2014/main" id="{D6802549-4752-417E-B041-3866B28557E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5" name="Arc 201">
                <a:extLst>
                  <a:ext uri="{FF2B5EF4-FFF2-40B4-BE49-F238E27FC236}">
                    <a16:creationId xmlns:a16="http://schemas.microsoft.com/office/drawing/2014/main" id="{230D0270-95C4-4B40-887C-D3CA2DAED2A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86" name="Group 202">
              <a:extLst>
                <a:ext uri="{FF2B5EF4-FFF2-40B4-BE49-F238E27FC236}">
                  <a16:creationId xmlns:a16="http://schemas.microsoft.com/office/drawing/2014/main" id="{AB9E46E3-6DA6-4E2F-A5FA-A6E982BB9B39}"/>
                </a:ext>
              </a:extLst>
            </p:cNvPr>
            <p:cNvGrpSpPr>
              <a:grpSpLocks/>
            </p:cNvGrpSpPr>
            <p:nvPr/>
          </p:nvGrpSpPr>
          <p:grpSpPr bwMode="auto">
            <a:xfrm rot="16200000">
              <a:off x="1769" y="2228"/>
              <a:ext cx="90" cy="408"/>
              <a:chOff x="2744" y="2931"/>
              <a:chExt cx="57" cy="283"/>
            </a:xfrm>
          </p:grpSpPr>
          <p:sp>
            <p:nvSpPr>
              <p:cNvPr id="16587" name="Arc 203">
                <a:extLst>
                  <a:ext uri="{FF2B5EF4-FFF2-40B4-BE49-F238E27FC236}">
                    <a16:creationId xmlns:a16="http://schemas.microsoft.com/office/drawing/2014/main" id="{8BDDD000-FF54-4E8A-91C7-BB5F1EC0EC2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8" name="Arc 204">
                <a:extLst>
                  <a:ext uri="{FF2B5EF4-FFF2-40B4-BE49-F238E27FC236}">
                    <a16:creationId xmlns:a16="http://schemas.microsoft.com/office/drawing/2014/main" id="{EC604702-549A-4CD4-B53C-54B70B1371D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 name="Arc 205">
                <a:extLst>
                  <a:ext uri="{FF2B5EF4-FFF2-40B4-BE49-F238E27FC236}">
                    <a16:creationId xmlns:a16="http://schemas.microsoft.com/office/drawing/2014/main" id="{1D73F9E1-13DE-4A24-B64E-F2C919B85E0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90" name="Group 206">
              <a:extLst>
                <a:ext uri="{FF2B5EF4-FFF2-40B4-BE49-F238E27FC236}">
                  <a16:creationId xmlns:a16="http://schemas.microsoft.com/office/drawing/2014/main" id="{269B260C-E81F-4D51-8A56-73786373B406}"/>
                </a:ext>
              </a:extLst>
            </p:cNvPr>
            <p:cNvGrpSpPr>
              <a:grpSpLocks/>
            </p:cNvGrpSpPr>
            <p:nvPr/>
          </p:nvGrpSpPr>
          <p:grpSpPr bwMode="auto">
            <a:xfrm rot="16200000">
              <a:off x="2540" y="2228"/>
              <a:ext cx="90" cy="408"/>
              <a:chOff x="2744" y="2931"/>
              <a:chExt cx="57" cy="283"/>
            </a:xfrm>
          </p:grpSpPr>
          <p:sp>
            <p:nvSpPr>
              <p:cNvPr id="16591" name="Arc 207">
                <a:extLst>
                  <a:ext uri="{FF2B5EF4-FFF2-40B4-BE49-F238E27FC236}">
                    <a16:creationId xmlns:a16="http://schemas.microsoft.com/office/drawing/2014/main" id="{2A735572-B2D6-4D3B-8A85-AD574363EEA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 name="Arc 208">
                <a:extLst>
                  <a:ext uri="{FF2B5EF4-FFF2-40B4-BE49-F238E27FC236}">
                    <a16:creationId xmlns:a16="http://schemas.microsoft.com/office/drawing/2014/main" id="{D373E99C-1E2A-4D8D-9A51-470BABE240B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 name="Arc 209">
                <a:extLst>
                  <a:ext uri="{FF2B5EF4-FFF2-40B4-BE49-F238E27FC236}">
                    <a16:creationId xmlns:a16="http://schemas.microsoft.com/office/drawing/2014/main" id="{559A5438-A6A7-4F5C-9BA4-6B16356F03E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594" name="Rectangle 210">
              <a:extLst>
                <a:ext uri="{FF2B5EF4-FFF2-40B4-BE49-F238E27FC236}">
                  <a16:creationId xmlns:a16="http://schemas.microsoft.com/office/drawing/2014/main" id="{88171A60-B636-4EF2-8CBE-6FB41D312BCA}"/>
                </a:ext>
              </a:extLst>
            </p:cNvPr>
            <p:cNvSpPr>
              <a:spLocks noChangeArrowheads="1"/>
            </p:cNvSpPr>
            <p:nvPr/>
          </p:nvSpPr>
          <p:spPr bwMode="auto">
            <a:xfrm>
              <a:off x="839" y="238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98" name="Group 214">
            <a:extLst>
              <a:ext uri="{FF2B5EF4-FFF2-40B4-BE49-F238E27FC236}">
                <a16:creationId xmlns:a16="http://schemas.microsoft.com/office/drawing/2014/main" id="{E07058BF-C399-45A7-9405-2C7FDDE05F0B}"/>
              </a:ext>
            </a:extLst>
          </p:cNvPr>
          <p:cNvGrpSpPr>
            <a:grpSpLocks/>
          </p:cNvGrpSpPr>
          <p:nvPr/>
        </p:nvGrpSpPr>
        <p:grpSpPr bwMode="auto">
          <a:xfrm>
            <a:off x="6588125" y="6446838"/>
            <a:ext cx="792163" cy="366712"/>
            <a:chOff x="4649" y="4020"/>
            <a:chExt cx="499" cy="231"/>
          </a:xfrm>
        </p:grpSpPr>
        <p:pic>
          <p:nvPicPr>
            <p:cNvPr id="16599" name="Picture 215" descr="78900">
              <a:extLst>
                <a:ext uri="{FF2B5EF4-FFF2-40B4-BE49-F238E27FC236}">
                  <a16:creationId xmlns:a16="http://schemas.microsoft.com/office/drawing/2014/main" id="{9129766A-26E8-4005-AF8D-1100844C02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6600" name="Text Box 216">
              <a:hlinkClick r:id="" action="ppaction://hlinkshowjump?jump=firstslide"/>
              <a:extLst>
                <a:ext uri="{FF2B5EF4-FFF2-40B4-BE49-F238E27FC236}">
                  <a16:creationId xmlns:a16="http://schemas.microsoft.com/office/drawing/2014/main" id="{9C5CF0EF-263F-4AE3-807F-1D4BD0452E7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023820BF-788A-478B-9E07-CBEB669FF83D}"/>
              </a:ext>
            </a:extLst>
          </p:cNvPr>
          <p:cNvSpPr txBox="1">
            <a:spLocks noChangeArrowheads="1"/>
          </p:cNvSpPr>
          <p:nvPr/>
        </p:nvSpPr>
        <p:spPr bwMode="auto">
          <a:xfrm>
            <a:off x="1258888" y="352425"/>
            <a:ext cx="5722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作出去耦等效电路，</a:t>
            </a:r>
            <a:r>
              <a:rPr kumimoji="1" lang="en-US" altLang="zh-CN" b="1">
                <a:latin typeface="楷体_GB2312" pitchFamily="49" charset="-122"/>
              </a:rPr>
              <a:t>(</a:t>
            </a:r>
            <a:r>
              <a:rPr kumimoji="1" lang="zh-CN" altLang="en-US" b="1">
                <a:latin typeface="楷体_GB2312" pitchFamily="49" charset="-122"/>
              </a:rPr>
              <a:t>一对一对消</a:t>
            </a:r>
            <a:r>
              <a:rPr kumimoji="1" lang="en-US" altLang="zh-CN" b="1">
                <a:latin typeface="楷体_GB2312" pitchFamily="49" charset="-122"/>
              </a:rPr>
              <a:t>):</a:t>
            </a:r>
          </a:p>
        </p:txBody>
      </p:sp>
      <p:sp>
        <p:nvSpPr>
          <p:cNvPr id="15363" name="AutoShape 3">
            <a:extLst>
              <a:ext uri="{FF2B5EF4-FFF2-40B4-BE49-F238E27FC236}">
                <a16:creationId xmlns:a16="http://schemas.microsoft.com/office/drawing/2014/main" id="{C5C79DC1-CC8F-472C-8B1D-214B8477DE00}"/>
              </a:ext>
            </a:extLst>
          </p:cNvPr>
          <p:cNvSpPr>
            <a:spLocks noChangeArrowheads="1"/>
          </p:cNvSpPr>
          <p:nvPr/>
        </p:nvSpPr>
        <p:spPr bwMode="auto">
          <a:xfrm>
            <a:off x="4284663" y="2276475"/>
            <a:ext cx="647700" cy="215900"/>
          </a:xfrm>
          <a:prstGeom prst="rightArrow">
            <a:avLst>
              <a:gd name="adj1" fmla="val 50000"/>
              <a:gd name="adj2" fmla="val 75000"/>
            </a:avLst>
          </a:prstGeom>
          <a:solidFill>
            <a:srgbClr val="3399FF"/>
          </a:solidFill>
          <a:ln>
            <a:noFill/>
          </a:ln>
          <a:effectLst/>
          <a:extLs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97" name="AutoShape 137">
            <a:extLst>
              <a:ext uri="{FF2B5EF4-FFF2-40B4-BE49-F238E27FC236}">
                <a16:creationId xmlns:a16="http://schemas.microsoft.com/office/drawing/2014/main" id="{A128CCA7-DF34-4417-B548-34405579A4A0}"/>
              </a:ext>
            </a:extLst>
          </p:cNvPr>
          <p:cNvSpPr>
            <a:spLocks noChangeArrowheads="1"/>
          </p:cNvSpPr>
          <p:nvPr/>
        </p:nvSpPr>
        <p:spPr bwMode="auto">
          <a:xfrm>
            <a:off x="7596188" y="3068638"/>
            <a:ext cx="215900" cy="504825"/>
          </a:xfrm>
          <a:prstGeom prst="downArrow">
            <a:avLst>
              <a:gd name="adj1" fmla="val 50000"/>
              <a:gd name="adj2" fmla="val 58456"/>
            </a:avLst>
          </a:prstGeom>
          <a:solidFill>
            <a:srgbClr val="3399FF"/>
          </a:solidFill>
          <a:ln>
            <a:noFill/>
          </a:ln>
          <a:effectLst/>
          <a:extLs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498" name="AutoShape 138">
            <a:extLst>
              <a:ext uri="{FF2B5EF4-FFF2-40B4-BE49-F238E27FC236}">
                <a16:creationId xmlns:a16="http://schemas.microsoft.com/office/drawing/2014/main" id="{1008ABBC-7362-413C-A94E-DC09EAF4F11D}"/>
              </a:ext>
            </a:extLst>
          </p:cNvPr>
          <p:cNvSpPr>
            <a:spLocks noChangeArrowheads="1"/>
          </p:cNvSpPr>
          <p:nvPr/>
        </p:nvSpPr>
        <p:spPr bwMode="auto">
          <a:xfrm flipH="1">
            <a:off x="3924300" y="5734050"/>
            <a:ext cx="1989138" cy="425450"/>
          </a:xfrm>
          <a:prstGeom prst="curvedUpArrow">
            <a:avLst>
              <a:gd name="adj1" fmla="val 93507"/>
              <a:gd name="adj2" fmla="val 187015"/>
              <a:gd name="adj3" fmla="val 33333"/>
            </a:avLst>
          </a:prstGeom>
          <a:solidFill>
            <a:srgbClr val="3399FF"/>
          </a:solidFill>
          <a:ln>
            <a:noFill/>
          </a:ln>
          <a:effectLst/>
          <a:extLs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00" name="Text Box 140">
            <a:extLst>
              <a:ext uri="{FF2B5EF4-FFF2-40B4-BE49-F238E27FC236}">
                <a16:creationId xmlns:a16="http://schemas.microsoft.com/office/drawing/2014/main" id="{0F5CB157-8DDC-47F8-9B86-251EFD9B8DCE}"/>
              </a:ext>
            </a:extLst>
          </p:cNvPr>
          <p:cNvSpPr txBox="1">
            <a:spLocks noChangeArrowheads="1"/>
          </p:cNvSpPr>
          <p:nvPr/>
        </p:nvSpPr>
        <p:spPr bwMode="auto">
          <a:xfrm>
            <a:off x="395288" y="476250"/>
            <a:ext cx="735012" cy="519113"/>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bg1"/>
                </a:solidFill>
                <a:latin typeface="宋体" panose="02010600030101010101" pitchFamily="2" charset="-122"/>
                <a:ea typeface="宋体" panose="02010600030101010101" pitchFamily="2" charset="-122"/>
              </a:rPr>
              <a:t>解</a:t>
            </a:r>
            <a:r>
              <a:rPr kumimoji="1" lang="en-US" altLang="zh-CN" b="1">
                <a:solidFill>
                  <a:schemeClr val="bg1"/>
                </a:solidFill>
                <a:latin typeface="宋体" panose="02010600030101010101" pitchFamily="2" charset="-122"/>
                <a:ea typeface="宋体" panose="02010600030101010101" pitchFamily="2" charset="-122"/>
              </a:rPr>
              <a:t>2</a:t>
            </a:r>
            <a:endParaRPr kumimoji="1" lang="en-US" altLang="zh-CN">
              <a:solidFill>
                <a:schemeClr val="bg1"/>
              </a:solidFill>
              <a:latin typeface="宋体" panose="02010600030101010101" pitchFamily="2" charset="-122"/>
              <a:ea typeface="宋体" panose="02010600030101010101" pitchFamily="2" charset="-122"/>
            </a:endParaRPr>
          </a:p>
        </p:txBody>
      </p:sp>
      <p:grpSp>
        <p:nvGrpSpPr>
          <p:cNvPr id="15544" name="Group 184">
            <a:extLst>
              <a:ext uri="{FF2B5EF4-FFF2-40B4-BE49-F238E27FC236}">
                <a16:creationId xmlns:a16="http://schemas.microsoft.com/office/drawing/2014/main" id="{207524D6-89CE-4D93-8ECE-737399782BFB}"/>
              </a:ext>
            </a:extLst>
          </p:cNvPr>
          <p:cNvGrpSpPr>
            <a:grpSpLocks/>
          </p:cNvGrpSpPr>
          <p:nvPr/>
        </p:nvGrpSpPr>
        <p:grpSpPr bwMode="auto">
          <a:xfrm>
            <a:off x="8316913" y="6446838"/>
            <a:ext cx="792162" cy="366712"/>
            <a:chOff x="5193" y="4020"/>
            <a:chExt cx="499" cy="231"/>
          </a:xfrm>
        </p:grpSpPr>
        <p:pic>
          <p:nvPicPr>
            <p:cNvPr id="15545" name="Picture 185" descr="78900">
              <a:extLst>
                <a:ext uri="{FF2B5EF4-FFF2-40B4-BE49-F238E27FC236}">
                  <a16:creationId xmlns:a16="http://schemas.microsoft.com/office/drawing/2014/main" id="{C5C02D17-94EC-4830-8565-15A65F85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5546" name="Text Box 186">
              <a:hlinkClick r:id="" action="ppaction://hlinkshowjump?jump=nextslide"/>
              <a:extLst>
                <a:ext uri="{FF2B5EF4-FFF2-40B4-BE49-F238E27FC236}">
                  <a16:creationId xmlns:a16="http://schemas.microsoft.com/office/drawing/2014/main" id="{5AC7E6EE-0A0E-4C55-BDE8-64C5AA3EA10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5547" name="Group 187">
            <a:extLst>
              <a:ext uri="{FF2B5EF4-FFF2-40B4-BE49-F238E27FC236}">
                <a16:creationId xmlns:a16="http://schemas.microsoft.com/office/drawing/2014/main" id="{855907EC-FFF4-45DE-89DE-B60CBD207781}"/>
              </a:ext>
            </a:extLst>
          </p:cNvPr>
          <p:cNvGrpSpPr>
            <a:grpSpLocks/>
          </p:cNvGrpSpPr>
          <p:nvPr/>
        </p:nvGrpSpPr>
        <p:grpSpPr bwMode="auto">
          <a:xfrm>
            <a:off x="7453313" y="6446838"/>
            <a:ext cx="792162" cy="366712"/>
            <a:chOff x="4649" y="4020"/>
            <a:chExt cx="499" cy="231"/>
          </a:xfrm>
        </p:grpSpPr>
        <p:pic>
          <p:nvPicPr>
            <p:cNvPr id="15548" name="Picture 188" descr="78900">
              <a:extLst>
                <a:ext uri="{FF2B5EF4-FFF2-40B4-BE49-F238E27FC236}">
                  <a16:creationId xmlns:a16="http://schemas.microsoft.com/office/drawing/2014/main" id="{BAD4C406-63A5-4207-8539-FDEF85E24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5549" name="Text Box 189">
              <a:hlinkClick r:id="" action="ppaction://hlinkshowjump?jump=previousslide"/>
              <a:extLst>
                <a:ext uri="{FF2B5EF4-FFF2-40B4-BE49-F238E27FC236}">
                  <a16:creationId xmlns:a16="http://schemas.microsoft.com/office/drawing/2014/main" id="{23A11565-878A-4BDE-B7D8-948CCBA72D9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5553" name="Group 193">
            <a:extLst>
              <a:ext uri="{FF2B5EF4-FFF2-40B4-BE49-F238E27FC236}">
                <a16:creationId xmlns:a16="http://schemas.microsoft.com/office/drawing/2014/main" id="{2C9B17C3-66BC-4EF5-9A22-A78767FF7BD1}"/>
              </a:ext>
            </a:extLst>
          </p:cNvPr>
          <p:cNvGrpSpPr>
            <a:grpSpLocks/>
          </p:cNvGrpSpPr>
          <p:nvPr/>
        </p:nvGrpSpPr>
        <p:grpSpPr bwMode="auto">
          <a:xfrm>
            <a:off x="539750" y="887413"/>
            <a:ext cx="3636963" cy="2865437"/>
            <a:chOff x="1224" y="2011"/>
            <a:chExt cx="2291" cy="1805"/>
          </a:xfrm>
        </p:grpSpPr>
        <p:sp>
          <p:nvSpPr>
            <p:cNvPr id="15554" name="Oval 194">
              <a:extLst>
                <a:ext uri="{FF2B5EF4-FFF2-40B4-BE49-F238E27FC236}">
                  <a16:creationId xmlns:a16="http://schemas.microsoft.com/office/drawing/2014/main" id="{39642600-50C0-490B-AD5D-118E1868EC38}"/>
                </a:ext>
              </a:extLst>
            </p:cNvPr>
            <p:cNvSpPr>
              <a:spLocks noChangeArrowheads="1"/>
            </p:cNvSpPr>
            <p:nvPr/>
          </p:nvSpPr>
          <p:spPr bwMode="auto">
            <a:xfrm>
              <a:off x="1224" y="261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55" name="Oval 195">
              <a:extLst>
                <a:ext uri="{FF2B5EF4-FFF2-40B4-BE49-F238E27FC236}">
                  <a16:creationId xmlns:a16="http://schemas.microsoft.com/office/drawing/2014/main" id="{8032F6E2-2954-406A-9611-199DD6AA6756}"/>
                </a:ext>
              </a:extLst>
            </p:cNvPr>
            <p:cNvSpPr>
              <a:spLocks noChangeArrowheads="1"/>
            </p:cNvSpPr>
            <p:nvPr/>
          </p:nvSpPr>
          <p:spPr bwMode="auto">
            <a:xfrm>
              <a:off x="3447" y="261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56" name="Oval 196">
              <a:extLst>
                <a:ext uri="{FF2B5EF4-FFF2-40B4-BE49-F238E27FC236}">
                  <a16:creationId xmlns:a16="http://schemas.microsoft.com/office/drawing/2014/main" id="{871F5684-9456-4AC3-87FA-0EBFE46A8E1D}"/>
                </a:ext>
              </a:extLst>
            </p:cNvPr>
            <p:cNvSpPr>
              <a:spLocks noChangeArrowheads="1"/>
            </p:cNvSpPr>
            <p:nvPr/>
          </p:nvSpPr>
          <p:spPr bwMode="auto">
            <a:xfrm>
              <a:off x="2245" y="374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57" name="Text Box 197">
              <a:extLst>
                <a:ext uri="{FF2B5EF4-FFF2-40B4-BE49-F238E27FC236}">
                  <a16:creationId xmlns:a16="http://schemas.microsoft.com/office/drawing/2014/main" id="{716BF94B-05D2-47DD-96BA-AD731CE24181}"/>
                </a:ext>
              </a:extLst>
            </p:cNvPr>
            <p:cNvSpPr txBox="1">
              <a:spLocks noChangeArrowheads="1"/>
            </p:cNvSpPr>
            <p:nvPr/>
          </p:nvSpPr>
          <p:spPr bwMode="auto">
            <a:xfrm>
              <a:off x="2161" y="201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endParaRPr kumimoji="1" lang="en-US" altLang="zh-CN" sz="2400">
                <a:solidFill>
                  <a:schemeClr val="bg1"/>
                </a:solidFill>
                <a:ea typeface="宋体" panose="02010600030101010101" pitchFamily="2" charset="-122"/>
              </a:endParaRPr>
            </a:p>
          </p:txBody>
        </p:sp>
        <p:sp>
          <p:nvSpPr>
            <p:cNvPr id="15558" name="Line 198">
              <a:extLst>
                <a:ext uri="{FF2B5EF4-FFF2-40B4-BE49-F238E27FC236}">
                  <a16:creationId xmlns:a16="http://schemas.microsoft.com/office/drawing/2014/main" id="{9BE0FFF4-5DDC-4F95-95D4-790874357F30}"/>
                </a:ext>
              </a:extLst>
            </p:cNvPr>
            <p:cNvSpPr>
              <a:spLocks noChangeShapeType="1"/>
            </p:cNvSpPr>
            <p:nvPr/>
          </p:nvSpPr>
          <p:spPr bwMode="auto">
            <a:xfrm flipV="1">
              <a:off x="2155" y="2647"/>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59" name="Line 199">
              <a:extLst>
                <a:ext uri="{FF2B5EF4-FFF2-40B4-BE49-F238E27FC236}">
                  <a16:creationId xmlns:a16="http://schemas.microsoft.com/office/drawing/2014/main" id="{61861DD1-4F82-4314-B44D-DF2464D11A93}"/>
                </a:ext>
              </a:extLst>
            </p:cNvPr>
            <p:cNvSpPr>
              <a:spLocks noChangeShapeType="1"/>
            </p:cNvSpPr>
            <p:nvPr/>
          </p:nvSpPr>
          <p:spPr bwMode="auto">
            <a:xfrm>
              <a:off x="2291" y="2647"/>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0" name="Line 200">
              <a:extLst>
                <a:ext uri="{FF2B5EF4-FFF2-40B4-BE49-F238E27FC236}">
                  <a16:creationId xmlns:a16="http://schemas.microsoft.com/office/drawing/2014/main" id="{DBEBFA8C-F881-4964-A2A9-7AD4E4106622}"/>
                </a:ext>
              </a:extLst>
            </p:cNvPr>
            <p:cNvSpPr>
              <a:spLocks noChangeShapeType="1"/>
            </p:cNvSpPr>
            <p:nvPr/>
          </p:nvSpPr>
          <p:spPr bwMode="auto">
            <a:xfrm>
              <a:off x="1292" y="2659"/>
              <a:ext cx="45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1" name="Line 201">
              <a:extLst>
                <a:ext uri="{FF2B5EF4-FFF2-40B4-BE49-F238E27FC236}">
                  <a16:creationId xmlns:a16="http://schemas.microsoft.com/office/drawing/2014/main" id="{A76F0D35-D8F6-4508-8C9A-819F011DA750}"/>
                </a:ext>
              </a:extLst>
            </p:cNvPr>
            <p:cNvSpPr>
              <a:spLocks noChangeShapeType="1"/>
            </p:cNvSpPr>
            <p:nvPr/>
          </p:nvSpPr>
          <p:spPr bwMode="auto">
            <a:xfrm flipH="1">
              <a:off x="2290" y="3191"/>
              <a:ext cx="1" cy="55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2" name="Text Box 202">
              <a:extLst>
                <a:ext uri="{FF2B5EF4-FFF2-40B4-BE49-F238E27FC236}">
                  <a16:creationId xmlns:a16="http://schemas.microsoft.com/office/drawing/2014/main" id="{C93B6079-8C2B-4265-81FC-8B5ECB094BB9}"/>
                </a:ext>
              </a:extLst>
            </p:cNvPr>
            <p:cNvSpPr txBox="1">
              <a:spLocks noChangeArrowheads="1"/>
            </p:cNvSpPr>
            <p:nvPr/>
          </p:nvSpPr>
          <p:spPr bwMode="auto">
            <a:xfrm>
              <a:off x="2351" y="313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rPr>
                <a:t>*</a:t>
              </a:r>
            </a:p>
          </p:txBody>
        </p:sp>
        <p:sp>
          <p:nvSpPr>
            <p:cNvPr id="15563" name="Text Box 203">
              <a:extLst>
                <a:ext uri="{FF2B5EF4-FFF2-40B4-BE49-F238E27FC236}">
                  <a16:creationId xmlns:a16="http://schemas.microsoft.com/office/drawing/2014/main" id="{6D99423B-FE58-41DD-B0C0-CB1BA75266F6}"/>
                </a:ext>
              </a:extLst>
            </p:cNvPr>
            <p:cNvSpPr txBox="1">
              <a:spLocks noChangeArrowheads="1"/>
            </p:cNvSpPr>
            <p:nvPr/>
          </p:nvSpPr>
          <p:spPr bwMode="auto">
            <a:xfrm>
              <a:off x="2972" y="26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rPr>
                <a:t>*</a:t>
              </a:r>
            </a:p>
          </p:txBody>
        </p:sp>
        <p:sp>
          <p:nvSpPr>
            <p:cNvPr id="15564" name="Text Box 204">
              <a:extLst>
                <a:ext uri="{FF2B5EF4-FFF2-40B4-BE49-F238E27FC236}">
                  <a16:creationId xmlns:a16="http://schemas.microsoft.com/office/drawing/2014/main" id="{6CF1E515-976E-49A5-B429-4B04F7D1A0AA}"/>
                </a:ext>
              </a:extLst>
            </p:cNvPr>
            <p:cNvSpPr txBox="1">
              <a:spLocks noChangeArrowheads="1"/>
            </p:cNvSpPr>
            <p:nvPr/>
          </p:nvSpPr>
          <p:spPr bwMode="auto">
            <a:xfrm>
              <a:off x="2110" y="314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565" name="Text Box 205">
              <a:extLst>
                <a:ext uri="{FF2B5EF4-FFF2-40B4-BE49-F238E27FC236}">
                  <a16:creationId xmlns:a16="http://schemas.microsoft.com/office/drawing/2014/main" id="{3F12001B-109F-4150-AAE6-A54779D3E977}"/>
                </a:ext>
              </a:extLst>
            </p:cNvPr>
            <p:cNvSpPr txBox="1">
              <a:spLocks noChangeArrowheads="1"/>
            </p:cNvSpPr>
            <p:nvPr/>
          </p:nvSpPr>
          <p:spPr bwMode="auto">
            <a:xfrm>
              <a:off x="1603" y="2563"/>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566" name="Text Box 206">
              <a:extLst>
                <a:ext uri="{FF2B5EF4-FFF2-40B4-BE49-F238E27FC236}">
                  <a16:creationId xmlns:a16="http://schemas.microsoft.com/office/drawing/2014/main" id="{DDE462A2-6482-409A-A982-1538C132B107}"/>
                </a:ext>
              </a:extLst>
            </p:cNvPr>
            <p:cNvSpPr txBox="1">
              <a:spLocks noChangeArrowheads="1"/>
            </p:cNvSpPr>
            <p:nvPr/>
          </p:nvSpPr>
          <p:spPr bwMode="auto">
            <a:xfrm>
              <a:off x="1609" y="2371"/>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567" name="Text Box 207">
              <a:extLst>
                <a:ext uri="{FF2B5EF4-FFF2-40B4-BE49-F238E27FC236}">
                  <a16:creationId xmlns:a16="http://schemas.microsoft.com/office/drawing/2014/main" id="{61590517-7A92-4C7B-85B1-6BAD6DB7B73A}"/>
                </a:ext>
              </a:extLst>
            </p:cNvPr>
            <p:cNvSpPr txBox="1">
              <a:spLocks noChangeArrowheads="1"/>
            </p:cNvSpPr>
            <p:nvPr/>
          </p:nvSpPr>
          <p:spPr bwMode="auto">
            <a:xfrm>
              <a:off x="2887" y="2371"/>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568" name="Text Box 208">
              <a:extLst>
                <a:ext uri="{FF2B5EF4-FFF2-40B4-BE49-F238E27FC236}">
                  <a16:creationId xmlns:a16="http://schemas.microsoft.com/office/drawing/2014/main" id="{190984A3-A52C-4617-9924-63F98816CCC3}"/>
                </a:ext>
              </a:extLst>
            </p:cNvPr>
            <p:cNvSpPr txBox="1">
              <a:spLocks noChangeArrowheads="1"/>
            </p:cNvSpPr>
            <p:nvPr/>
          </p:nvSpPr>
          <p:spPr bwMode="auto">
            <a:xfrm>
              <a:off x="2790" y="2996"/>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a:t>
              </a:r>
              <a:endParaRPr kumimoji="1" lang="en-US" altLang="zh-CN" sz="2400">
                <a:solidFill>
                  <a:schemeClr val="bg1"/>
                </a:solidFill>
                <a:ea typeface="宋体" panose="02010600030101010101" pitchFamily="2" charset="-122"/>
              </a:endParaRPr>
            </a:p>
          </p:txBody>
        </p:sp>
        <p:sp>
          <p:nvSpPr>
            <p:cNvPr id="15569" name="Text Box 209">
              <a:extLst>
                <a:ext uri="{FF2B5EF4-FFF2-40B4-BE49-F238E27FC236}">
                  <a16:creationId xmlns:a16="http://schemas.microsoft.com/office/drawing/2014/main" id="{F2E1332C-7222-490F-9D01-01A6362440C6}"/>
                </a:ext>
              </a:extLst>
            </p:cNvPr>
            <p:cNvSpPr txBox="1">
              <a:spLocks noChangeArrowheads="1"/>
            </p:cNvSpPr>
            <p:nvPr/>
          </p:nvSpPr>
          <p:spPr bwMode="auto">
            <a:xfrm>
              <a:off x="1702" y="290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31</a:t>
              </a:r>
              <a:endParaRPr kumimoji="1" lang="en-US" altLang="zh-CN" sz="2400">
                <a:solidFill>
                  <a:schemeClr val="bg1"/>
                </a:solidFill>
                <a:ea typeface="宋体" panose="02010600030101010101" pitchFamily="2" charset="-122"/>
              </a:endParaRPr>
            </a:p>
          </p:txBody>
        </p:sp>
        <p:sp>
          <p:nvSpPr>
            <p:cNvPr id="15570" name="Text Box 210">
              <a:extLst>
                <a:ext uri="{FF2B5EF4-FFF2-40B4-BE49-F238E27FC236}">
                  <a16:creationId xmlns:a16="http://schemas.microsoft.com/office/drawing/2014/main" id="{EF638E3C-139C-43DB-8C7C-8D255D4D54C5}"/>
                </a:ext>
              </a:extLst>
            </p:cNvPr>
            <p:cNvSpPr txBox="1">
              <a:spLocks noChangeArrowheads="1"/>
            </p:cNvSpPr>
            <p:nvPr/>
          </p:nvSpPr>
          <p:spPr bwMode="auto">
            <a:xfrm>
              <a:off x="1843" y="2275"/>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1</a:t>
              </a:r>
              <a:endParaRPr kumimoji="1" lang="en-US" altLang="zh-CN" sz="2400">
                <a:solidFill>
                  <a:schemeClr val="bg1"/>
                </a:solidFill>
                <a:ea typeface="宋体" panose="02010600030101010101" pitchFamily="2" charset="-122"/>
              </a:endParaRPr>
            </a:p>
          </p:txBody>
        </p:sp>
        <p:sp>
          <p:nvSpPr>
            <p:cNvPr id="15571" name="Text Box 211">
              <a:extLst>
                <a:ext uri="{FF2B5EF4-FFF2-40B4-BE49-F238E27FC236}">
                  <a16:creationId xmlns:a16="http://schemas.microsoft.com/office/drawing/2014/main" id="{1DC70956-FFC3-48D4-8F9D-5086A9E37BCB}"/>
                </a:ext>
              </a:extLst>
            </p:cNvPr>
            <p:cNvSpPr txBox="1">
              <a:spLocks noChangeArrowheads="1"/>
            </p:cNvSpPr>
            <p:nvPr/>
          </p:nvSpPr>
          <p:spPr bwMode="auto">
            <a:xfrm>
              <a:off x="2563" y="2275"/>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endParaRPr kumimoji="1" lang="en-US" altLang="zh-CN" sz="2400">
                <a:solidFill>
                  <a:schemeClr val="bg1"/>
                </a:solidFill>
                <a:ea typeface="宋体" panose="02010600030101010101" pitchFamily="2" charset="-122"/>
              </a:endParaRPr>
            </a:p>
          </p:txBody>
        </p:sp>
        <p:sp>
          <p:nvSpPr>
            <p:cNvPr id="15572" name="Text Box 212">
              <a:extLst>
                <a:ext uri="{FF2B5EF4-FFF2-40B4-BE49-F238E27FC236}">
                  <a16:creationId xmlns:a16="http://schemas.microsoft.com/office/drawing/2014/main" id="{888A6745-B117-42D0-883F-3F64DDDD0FB8}"/>
                </a:ext>
              </a:extLst>
            </p:cNvPr>
            <p:cNvSpPr txBox="1">
              <a:spLocks noChangeArrowheads="1"/>
            </p:cNvSpPr>
            <p:nvPr/>
          </p:nvSpPr>
          <p:spPr bwMode="auto">
            <a:xfrm>
              <a:off x="2371" y="2851"/>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endParaRPr kumimoji="1" lang="en-US" altLang="zh-CN" sz="2400">
                <a:solidFill>
                  <a:schemeClr val="bg1"/>
                </a:solidFill>
                <a:ea typeface="宋体" panose="02010600030101010101" pitchFamily="2" charset="-122"/>
              </a:endParaRPr>
            </a:p>
          </p:txBody>
        </p:sp>
        <p:sp>
          <p:nvSpPr>
            <p:cNvPr id="15573" name="Arc 213">
              <a:extLst>
                <a:ext uri="{FF2B5EF4-FFF2-40B4-BE49-F238E27FC236}">
                  <a16:creationId xmlns:a16="http://schemas.microsoft.com/office/drawing/2014/main" id="{E1F6CA23-1A59-407B-B991-78F349A051CC}"/>
                </a:ext>
              </a:extLst>
            </p:cNvPr>
            <p:cNvSpPr>
              <a:spLocks/>
            </p:cNvSpPr>
            <p:nvPr/>
          </p:nvSpPr>
          <p:spPr bwMode="auto">
            <a:xfrm flipH="1">
              <a:off x="1745" y="2167"/>
              <a:ext cx="420" cy="276"/>
            </a:xfrm>
            <a:custGeom>
              <a:avLst/>
              <a:gdLst>
                <a:gd name="G0" fmla="+- 495 0 0"/>
                <a:gd name="G1" fmla="+- 21600 0 0"/>
                <a:gd name="G2" fmla="+- 21600 0 0"/>
                <a:gd name="T0" fmla="*/ 0 w 21811"/>
                <a:gd name="T1" fmla="*/ 6 h 21600"/>
                <a:gd name="T2" fmla="*/ 21811 w 21811"/>
                <a:gd name="T3" fmla="*/ 18107 h 21600"/>
                <a:gd name="T4" fmla="*/ 495 w 21811"/>
                <a:gd name="T5" fmla="*/ 21600 h 21600"/>
              </a:gdLst>
              <a:ahLst/>
              <a:cxnLst>
                <a:cxn ang="0">
                  <a:pos x="T0" y="T1"/>
                </a:cxn>
                <a:cxn ang="0">
                  <a:pos x="T2" y="T3"/>
                </a:cxn>
                <a:cxn ang="0">
                  <a:pos x="T4" y="T5"/>
                </a:cxn>
              </a:cxnLst>
              <a:rect l="0" t="0" r="r" b="b"/>
              <a:pathLst>
                <a:path w="21811" h="21600" fill="none" extrusionOk="0">
                  <a:moveTo>
                    <a:pt x="-1" y="5"/>
                  </a:moveTo>
                  <a:cubicBezTo>
                    <a:pt x="164" y="1"/>
                    <a:pt x="329" y="0"/>
                    <a:pt x="495" y="0"/>
                  </a:cubicBezTo>
                  <a:cubicBezTo>
                    <a:pt x="11076" y="0"/>
                    <a:pt x="20099" y="7665"/>
                    <a:pt x="21810" y="18107"/>
                  </a:cubicBezTo>
                </a:path>
                <a:path w="21811" h="21600" stroke="0" extrusionOk="0">
                  <a:moveTo>
                    <a:pt x="-1" y="5"/>
                  </a:moveTo>
                  <a:cubicBezTo>
                    <a:pt x="164" y="1"/>
                    <a:pt x="329" y="0"/>
                    <a:pt x="495" y="0"/>
                  </a:cubicBezTo>
                  <a:cubicBezTo>
                    <a:pt x="11076" y="0"/>
                    <a:pt x="20099" y="7665"/>
                    <a:pt x="21810" y="18107"/>
                  </a:cubicBezTo>
                  <a:lnTo>
                    <a:pt x="495"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4" name="Arc 214">
              <a:extLst>
                <a:ext uri="{FF2B5EF4-FFF2-40B4-BE49-F238E27FC236}">
                  <a16:creationId xmlns:a16="http://schemas.microsoft.com/office/drawing/2014/main" id="{7A5FC1CF-8475-407E-A030-1A049452E507}"/>
                </a:ext>
              </a:extLst>
            </p:cNvPr>
            <p:cNvSpPr>
              <a:spLocks/>
            </p:cNvSpPr>
            <p:nvPr/>
          </p:nvSpPr>
          <p:spPr bwMode="auto">
            <a:xfrm>
              <a:off x="2527" y="2147"/>
              <a:ext cx="426" cy="288"/>
            </a:xfrm>
            <a:custGeom>
              <a:avLst/>
              <a:gdLst>
                <a:gd name="G0" fmla="+- 0 0 0"/>
                <a:gd name="G1" fmla="+- 21600 0 0"/>
                <a:gd name="G2" fmla="+- 21600 0 0"/>
                <a:gd name="T0" fmla="*/ 0 w 21206"/>
                <a:gd name="T1" fmla="*/ 0 h 21600"/>
                <a:gd name="T2" fmla="*/ 21206 w 21206"/>
                <a:gd name="T3" fmla="*/ 17496 h 21600"/>
                <a:gd name="T4" fmla="*/ 0 w 21206"/>
                <a:gd name="T5" fmla="*/ 21600 h 21600"/>
              </a:gdLst>
              <a:ahLst/>
              <a:cxnLst>
                <a:cxn ang="0">
                  <a:pos x="T0" y="T1"/>
                </a:cxn>
                <a:cxn ang="0">
                  <a:pos x="T2" y="T3"/>
                </a:cxn>
                <a:cxn ang="0">
                  <a:pos x="T4" y="T5"/>
                </a:cxn>
              </a:cxnLst>
              <a:rect l="0" t="0" r="r" b="b"/>
              <a:pathLst>
                <a:path w="21206" h="21600" fill="none" extrusionOk="0">
                  <a:moveTo>
                    <a:pt x="0" y="0"/>
                  </a:moveTo>
                  <a:cubicBezTo>
                    <a:pt x="10346" y="0"/>
                    <a:pt x="19240" y="7337"/>
                    <a:pt x="21206" y="17495"/>
                  </a:cubicBezTo>
                </a:path>
                <a:path w="21206" h="21600" stroke="0" extrusionOk="0">
                  <a:moveTo>
                    <a:pt x="0" y="0"/>
                  </a:moveTo>
                  <a:cubicBezTo>
                    <a:pt x="10346" y="0"/>
                    <a:pt x="19240" y="7337"/>
                    <a:pt x="21206" y="17495"/>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5" name="Arc 215">
              <a:extLst>
                <a:ext uri="{FF2B5EF4-FFF2-40B4-BE49-F238E27FC236}">
                  <a16:creationId xmlns:a16="http://schemas.microsoft.com/office/drawing/2014/main" id="{70BD203C-6554-4B30-9AD1-51AA4DF8582D}"/>
                </a:ext>
              </a:extLst>
            </p:cNvPr>
            <p:cNvSpPr>
              <a:spLocks/>
            </p:cNvSpPr>
            <p:nvPr/>
          </p:nvSpPr>
          <p:spPr bwMode="auto">
            <a:xfrm rot="5400000">
              <a:off x="2518" y="3017"/>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6" name="Arc 216">
              <a:extLst>
                <a:ext uri="{FF2B5EF4-FFF2-40B4-BE49-F238E27FC236}">
                  <a16:creationId xmlns:a16="http://schemas.microsoft.com/office/drawing/2014/main" id="{A6CA8B2E-CCD3-4107-B982-1D5E384FF84D}"/>
                </a:ext>
              </a:extLst>
            </p:cNvPr>
            <p:cNvSpPr>
              <a:spLocks/>
            </p:cNvSpPr>
            <p:nvPr/>
          </p:nvSpPr>
          <p:spPr bwMode="auto">
            <a:xfrm flipV="1">
              <a:off x="2720" y="2746"/>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7" name="Arc 217">
              <a:extLst>
                <a:ext uri="{FF2B5EF4-FFF2-40B4-BE49-F238E27FC236}">
                  <a16:creationId xmlns:a16="http://schemas.microsoft.com/office/drawing/2014/main" id="{BDB09E22-5224-4AFC-8DB9-254FC9810F54}"/>
                </a:ext>
              </a:extLst>
            </p:cNvPr>
            <p:cNvSpPr>
              <a:spLocks/>
            </p:cNvSpPr>
            <p:nvPr/>
          </p:nvSpPr>
          <p:spPr bwMode="auto">
            <a:xfrm rot="16200000" flipH="1">
              <a:off x="1892" y="3016"/>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8" name="Arc 218">
              <a:extLst>
                <a:ext uri="{FF2B5EF4-FFF2-40B4-BE49-F238E27FC236}">
                  <a16:creationId xmlns:a16="http://schemas.microsoft.com/office/drawing/2014/main" id="{8B725DEA-3EC9-4F64-A44B-6FB47FDA6687}"/>
                </a:ext>
              </a:extLst>
            </p:cNvPr>
            <p:cNvSpPr>
              <a:spLocks/>
            </p:cNvSpPr>
            <p:nvPr/>
          </p:nvSpPr>
          <p:spPr bwMode="auto">
            <a:xfrm flipH="1" flipV="1">
              <a:off x="1686" y="2751"/>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79" name="Line 219">
              <a:extLst>
                <a:ext uri="{FF2B5EF4-FFF2-40B4-BE49-F238E27FC236}">
                  <a16:creationId xmlns:a16="http://schemas.microsoft.com/office/drawing/2014/main" id="{E3C2A34B-65B7-4F66-B412-855E1602A698}"/>
                </a:ext>
              </a:extLst>
            </p:cNvPr>
            <p:cNvSpPr>
              <a:spLocks noChangeShapeType="1"/>
            </p:cNvSpPr>
            <p:nvPr/>
          </p:nvSpPr>
          <p:spPr bwMode="auto">
            <a:xfrm flipV="1">
              <a:off x="2926" y="2641"/>
              <a:ext cx="513"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580" name="Group 220">
              <a:extLst>
                <a:ext uri="{FF2B5EF4-FFF2-40B4-BE49-F238E27FC236}">
                  <a16:creationId xmlns:a16="http://schemas.microsoft.com/office/drawing/2014/main" id="{A3E42D18-AF5A-413C-8C99-339BC96FA33A}"/>
                </a:ext>
              </a:extLst>
            </p:cNvPr>
            <p:cNvGrpSpPr>
              <a:grpSpLocks/>
            </p:cNvGrpSpPr>
            <p:nvPr/>
          </p:nvGrpSpPr>
          <p:grpSpPr bwMode="auto">
            <a:xfrm>
              <a:off x="2291" y="2828"/>
              <a:ext cx="91" cy="363"/>
              <a:chOff x="2744" y="2931"/>
              <a:chExt cx="57" cy="283"/>
            </a:xfrm>
          </p:grpSpPr>
          <p:sp>
            <p:nvSpPr>
              <p:cNvPr id="15581" name="Arc 221">
                <a:extLst>
                  <a:ext uri="{FF2B5EF4-FFF2-40B4-BE49-F238E27FC236}">
                    <a16:creationId xmlns:a16="http://schemas.microsoft.com/office/drawing/2014/main" id="{2BF1F7D5-C458-4375-A991-7A3B7803A4E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82" name="Arc 222">
                <a:extLst>
                  <a:ext uri="{FF2B5EF4-FFF2-40B4-BE49-F238E27FC236}">
                    <a16:creationId xmlns:a16="http://schemas.microsoft.com/office/drawing/2014/main" id="{6C6BEAC1-FF78-4767-BEA3-FE272FB6B6D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83" name="Arc 223">
                <a:extLst>
                  <a:ext uri="{FF2B5EF4-FFF2-40B4-BE49-F238E27FC236}">
                    <a16:creationId xmlns:a16="http://schemas.microsoft.com/office/drawing/2014/main" id="{2AEB03AE-8B09-4FD9-8CDE-2CD34F73E88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584" name="Group 224">
              <a:extLst>
                <a:ext uri="{FF2B5EF4-FFF2-40B4-BE49-F238E27FC236}">
                  <a16:creationId xmlns:a16="http://schemas.microsoft.com/office/drawing/2014/main" id="{5EE7C196-3561-4FDD-A299-90CED515E010}"/>
                </a:ext>
              </a:extLst>
            </p:cNvPr>
            <p:cNvGrpSpPr>
              <a:grpSpLocks/>
            </p:cNvGrpSpPr>
            <p:nvPr/>
          </p:nvGrpSpPr>
          <p:grpSpPr bwMode="auto">
            <a:xfrm rot="16200000">
              <a:off x="1906" y="2397"/>
              <a:ext cx="90" cy="408"/>
              <a:chOff x="2744" y="2931"/>
              <a:chExt cx="57" cy="283"/>
            </a:xfrm>
          </p:grpSpPr>
          <p:sp>
            <p:nvSpPr>
              <p:cNvPr id="15585" name="Arc 225">
                <a:extLst>
                  <a:ext uri="{FF2B5EF4-FFF2-40B4-BE49-F238E27FC236}">
                    <a16:creationId xmlns:a16="http://schemas.microsoft.com/office/drawing/2014/main" id="{7EF53AB9-27D2-4B47-B8C8-9AB68021434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86" name="Arc 226">
                <a:extLst>
                  <a:ext uri="{FF2B5EF4-FFF2-40B4-BE49-F238E27FC236}">
                    <a16:creationId xmlns:a16="http://schemas.microsoft.com/office/drawing/2014/main" id="{8318CDB7-8BEC-457A-9CE3-E6A44C25F7B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87" name="Arc 227">
                <a:extLst>
                  <a:ext uri="{FF2B5EF4-FFF2-40B4-BE49-F238E27FC236}">
                    <a16:creationId xmlns:a16="http://schemas.microsoft.com/office/drawing/2014/main" id="{24C390A6-8B43-48BD-B4D9-6C49221BA55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588" name="Group 228">
              <a:extLst>
                <a:ext uri="{FF2B5EF4-FFF2-40B4-BE49-F238E27FC236}">
                  <a16:creationId xmlns:a16="http://schemas.microsoft.com/office/drawing/2014/main" id="{8FE48259-DD2E-45FD-B0A3-42E987F6F2FE}"/>
                </a:ext>
              </a:extLst>
            </p:cNvPr>
            <p:cNvGrpSpPr>
              <a:grpSpLocks/>
            </p:cNvGrpSpPr>
            <p:nvPr/>
          </p:nvGrpSpPr>
          <p:grpSpPr bwMode="auto">
            <a:xfrm rot="16200000">
              <a:off x="2677" y="2397"/>
              <a:ext cx="90" cy="408"/>
              <a:chOff x="2744" y="2931"/>
              <a:chExt cx="57" cy="283"/>
            </a:xfrm>
          </p:grpSpPr>
          <p:sp>
            <p:nvSpPr>
              <p:cNvPr id="15589" name="Arc 229">
                <a:extLst>
                  <a:ext uri="{FF2B5EF4-FFF2-40B4-BE49-F238E27FC236}">
                    <a16:creationId xmlns:a16="http://schemas.microsoft.com/office/drawing/2014/main" id="{1579BCC8-DDB4-4456-846E-A9BE0EE1242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0" name="Arc 230">
                <a:extLst>
                  <a:ext uri="{FF2B5EF4-FFF2-40B4-BE49-F238E27FC236}">
                    <a16:creationId xmlns:a16="http://schemas.microsoft.com/office/drawing/2014/main" id="{18CC9983-F823-4DEB-8EC7-3D3F0D07B1E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1" name="Arc 231">
                <a:extLst>
                  <a:ext uri="{FF2B5EF4-FFF2-40B4-BE49-F238E27FC236}">
                    <a16:creationId xmlns:a16="http://schemas.microsoft.com/office/drawing/2014/main" id="{B71BBD8F-2019-4699-AEF0-54BF684856F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592" name="Group 232">
            <a:extLst>
              <a:ext uri="{FF2B5EF4-FFF2-40B4-BE49-F238E27FC236}">
                <a16:creationId xmlns:a16="http://schemas.microsoft.com/office/drawing/2014/main" id="{F947279A-BF49-4A8F-ABA4-76D80C74C68A}"/>
              </a:ext>
            </a:extLst>
          </p:cNvPr>
          <p:cNvGrpSpPr>
            <a:grpSpLocks/>
          </p:cNvGrpSpPr>
          <p:nvPr/>
        </p:nvGrpSpPr>
        <p:grpSpPr bwMode="auto">
          <a:xfrm>
            <a:off x="4787900" y="958850"/>
            <a:ext cx="3636963" cy="2506663"/>
            <a:chOff x="1224" y="2237"/>
            <a:chExt cx="2291" cy="1579"/>
          </a:xfrm>
        </p:grpSpPr>
        <p:sp>
          <p:nvSpPr>
            <p:cNvPr id="15593" name="Oval 233">
              <a:extLst>
                <a:ext uri="{FF2B5EF4-FFF2-40B4-BE49-F238E27FC236}">
                  <a16:creationId xmlns:a16="http://schemas.microsoft.com/office/drawing/2014/main" id="{63697ACF-8D97-44A8-921A-B1C1557F65DA}"/>
                </a:ext>
              </a:extLst>
            </p:cNvPr>
            <p:cNvSpPr>
              <a:spLocks noChangeArrowheads="1"/>
            </p:cNvSpPr>
            <p:nvPr/>
          </p:nvSpPr>
          <p:spPr bwMode="auto">
            <a:xfrm>
              <a:off x="1224" y="261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4" name="Oval 234">
              <a:extLst>
                <a:ext uri="{FF2B5EF4-FFF2-40B4-BE49-F238E27FC236}">
                  <a16:creationId xmlns:a16="http://schemas.microsoft.com/office/drawing/2014/main" id="{CAD159B0-66C4-44C0-8D17-29019EA6AAFD}"/>
                </a:ext>
              </a:extLst>
            </p:cNvPr>
            <p:cNvSpPr>
              <a:spLocks noChangeArrowheads="1"/>
            </p:cNvSpPr>
            <p:nvPr/>
          </p:nvSpPr>
          <p:spPr bwMode="auto">
            <a:xfrm>
              <a:off x="3447" y="261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5" name="Oval 235">
              <a:extLst>
                <a:ext uri="{FF2B5EF4-FFF2-40B4-BE49-F238E27FC236}">
                  <a16:creationId xmlns:a16="http://schemas.microsoft.com/office/drawing/2014/main" id="{457D3F4C-DCC4-415D-BF1F-01232175BD75}"/>
                </a:ext>
              </a:extLst>
            </p:cNvPr>
            <p:cNvSpPr>
              <a:spLocks noChangeArrowheads="1"/>
            </p:cNvSpPr>
            <p:nvPr/>
          </p:nvSpPr>
          <p:spPr bwMode="auto">
            <a:xfrm>
              <a:off x="2245" y="374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6" name="Line 236">
              <a:extLst>
                <a:ext uri="{FF2B5EF4-FFF2-40B4-BE49-F238E27FC236}">
                  <a16:creationId xmlns:a16="http://schemas.microsoft.com/office/drawing/2014/main" id="{B759D929-C321-4628-81DF-BEEDE6756A22}"/>
                </a:ext>
              </a:extLst>
            </p:cNvPr>
            <p:cNvSpPr>
              <a:spLocks noChangeShapeType="1"/>
            </p:cNvSpPr>
            <p:nvPr/>
          </p:nvSpPr>
          <p:spPr bwMode="auto">
            <a:xfrm flipV="1">
              <a:off x="2155" y="2647"/>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7" name="Line 237">
              <a:extLst>
                <a:ext uri="{FF2B5EF4-FFF2-40B4-BE49-F238E27FC236}">
                  <a16:creationId xmlns:a16="http://schemas.microsoft.com/office/drawing/2014/main" id="{75163F1C-1BA2-4E77-8736-883074B53E08}"/>
                </a:ext>
              </a:extLst>
            </p:cNvPr>
            <p:cNvSpPr>
              <a:spLocks noChangeShapeType="1"/>
            </p:cNvSpPr>
            <p:nvPr/>
          </p:nvSpPr>
          <p:spPr bwMode="auto">
            <a:xfrm>
              <a:off x="2291" y="2647"/>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8" name="Line 238">
              <a:extLst>
                <a:ext uri="{FF2B5EF4-FFF2-40B4-BE49-F238E27FC236}">
                  <a16:creationId xmlns:a16="http://schemas.microsoft.com/office/drawing/2014/main" id="{D5EED75E-CA6F-4800-AF2F-7A397A3A97B6}"/>
                </a:ext>
              </a:extLst>
            </p:cNvPr>
            <p:cNvSpPr>
              <a:spLocks noChangeShapeType="1"/>
            </p:cNvSpPr>
            <p:nvPr/>
          </p:nvSpPr>
          <p:spPr bwMode="auto">
            <a:xfrm>
              <a:off x="1292" y="2659"/>
              <a:ext cx="45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99" name="Line 239">
              <a:extLst>
                <a:ext uri="{FF2B5EF4-FFF2-40B4-BE49-F238E27FC236}">
                  <a16:creationId xmlns:a16="http://schemas.microsoft.com/office/drawing/2014/main" id="{C0E19BE6-DEC2-4175-911B-E22DCC56F58D}"/>
                </a:ext>
              </a:extLst>
            </p:cNvPr>
            <p:cNvSpPr>
              <a:spLocks noChangeShapeType="1"/>
            </p:cNvSpPr>
            <p:nvPr/>
          </p:nvSpPr>
          <p:spPr bwMode="auto">
            <a:xfrm flipH="1">
              <a:off x="2290" y="3191"/>
              <a:ext cx="1" cy="55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00" name="Text Box 240">
              <a:extLst>
                <a:ext uri="{FF2B5EF4-FFF2-40B4-BE49-F238E27FC236}">
                  <a16:creationId xmlns:a16="http://schemas.microsoft.com/office/drawing/2014/main" id="{E1FCFAA9-806B-4DDF-A1FB-82AD80F65807}"/>
                </a:ext>
              </a:extLst>
            </p:cNvPr>
            <p:cNvSpPr txBox="1">
              <a:spLocks noChangeArrowheads="1"/>
            </p:cNvSpPr>
            <p:nvPr/>
          </p:nvSpPr>
          <p:spPr bwMode="auto">
            <a:xfrm>
              <a:off x="2351" y="313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rPr>
                <a:t>*</a:t>
              </a:r>
            </a:p>
          </p:txBody>
        </p:sp>
        <p:sp>
          <p:nvSpPr>
            <p:cNvPr id="15601" name="Text Box 241">
              <a:extLst>
                <a:ext uri="{FF2B5EF4-FFF2-40B4-BE49-F238E27FC236}">
                  <a16:creationId xmlns:a16="http://schemas.microsoft.com/office/drawing/2014/main" id="{1623B54A-2161-4DE6-90B8-DE6947C47B6C}"/>
                </a:ext>
              </a:extLst>
            </p:cNvPr>
            <p:cNvSpPr txBox="1">
              <a:spLocks noChangeArrowheads="1"/>
            </p:cNvSpPr>
            <p:nvPr/>
          </p:nvSpPr>
          <p:spPr bwMode="auto">
            <a:xfrm>
              <a:off x="2972" y="26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ea typeface="宋体" panose="02010600030101010101" pitchFamily="2" charset="-122"/>
                </a:rPr>
                <a:t>*</a:t>
              </a:r>
            </a:p>
          </p:txBody>
        </p:sp>
        <p:sp>
          <p:nvSpPr>
            <p:cNvPr id="15602" name="Text Box 242">
              <a:extLst>
                <a:ext uri="{FF2B5EF4-FFF2-40B4-BE49-F238E27FC236}">
                  <a16:creationId xmlns:a16="http://schemas.microsoft.com/office/drawing/2014/main" id="{58F38132-3D4E-4EFA-8765-287EEE60C1B5}"/>
                </a:ext>
              </a:extLst>
            </p:cNvPr>
            <p:cNvSpPr txBox="1">
              <a:spLocks noChangeArrowheads="1"/>
            </p:cNvSpPr>
            <p:nvPr/>
          </p:nvSpPr>
          <p:spPr bwMode="auto">
            <a:xfrm>
              <a:off x="2110" y="314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603" name="Text Box 243">
              <a:extLst>
                <a:ext uri="{FF2B5EF4-FFF2-40B4-BE49-F238E27FC236}">
                  <a16:creationId xmlns:a16="http://schemas.microsoft.com/office/drawing/2014/main" id="{A164B1F3-D28C-464B-898A-C6B478292AC9}"/>
                </a:ext>
              </a:extLst>
            </p:cNvPr>
            <p:cNvSpPr txBox="1">
              <a:spLocks noChangeArrowheads="1"/>
            </p:cNvSpPr>
            <p:nvPr/>
          </p:nvSpPr>
          <p:spPr bwMode="auto">
            <a:xfrm>
              <a:off x="1603" y="2563"/>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604" name="Text Box 244">
              <a:extLst>
                <a:ext uri="{FF2B5EF4-FFF2-40B4-BE49-F238E27FC236}">
                  <a16:creationId xmlns:a16="http://schemas.microsoft.com/office/drawing/2014/main" id="{075E7F15-9C5D-41E2-91EE-242DF1570C58}"/>
                </a:ext>
              </a:extLst>
            </p:cNvPr>
            <p:cNvSpPr txBox="1">
              <a:spLocks noChangeArrowheads="1"/>
            </p:cNvSpPr>
            <p:nvPr/>
          </p:nvSpPr>
          <p:spPr bwMode="auto">
            <a:xfrm>
              <a:off x="2880" y="309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a:t>
              </a:r>
              <a:endParaRPr kumimoji="1" lang="en-US" altLang="zh-CN" sz="2400">
                <a:solidFill>
                  <a:schemeClr val="bg1"/>
                </a:solidFill>
                <a:ea typeface="宋体" panose="02010600030101010101" pitchFamily="2" charset="-122"/>
              </a:endParaRPr>
            </a:p>
          </p:txBody>
        </p:sp>
        <p:sp>
          <p:nvSpPr>
            <p:cNvPr id="15605" name="Text Box 245">
              <a:extLst>
                <a:ext uri="{FF2B5EF4-FFF2-40B4-BE49-F238E27FC236}">
                  <a16:creationId xmlns:a16="http://schemas.microsoft.com/office/drawing/2014/main" id="{8B19ECCB-A279-40D0-A6BC-A341B2FD1AA9}"/>
                </a:ext>
              </a:extLst>
            </p:cNvPr>
            <p:cNvSpPr txBox="1">
              <a:spLocks noChangeArrowheads="1"/>
            </p:cNvSpPr>
            <p:nvPr/>
          </p:nvSpPr>
          <p:spPr bwMode="auto">
            <a:xfrm>
              <a:off x="1610" y="3008"/>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31</a:t>
              </a:r>
              <a:endParaRPr kumimoji="1" lang="en-US" altLang="zh-CN" sz="2400">
                <a:solidFill>
                  <a:schemeClr val="bg1"/>
                </a:solidFill>
                <a:ea typeface="宋体" panose="02010600030101010101" pitchFamily="2" charset="-122"/>
              </a:endParaRPr>
            </a:p>
          </p:txBody>
        </p:sp>
        <p:sp>
          <p:nvSpPr>
            <p:cNvPr id="15606" name="Arc 246">
              <a:extLst>
                <a:ext uri="{FF2B5EF4-FFF2-40B4-BE49-F238E27FC236}">
                  <a16:creationId xmlns:a16="http://schemas.microsoft.com/office/drawing/2014/main" id="{6D153591-5885-484F-8E95-7CDBC214EB07}"/>
                </a:ext>
              </a:extLst>
            </p:cNvPr>
            <p:cNvSpPr>
              <a:spLocks/>
            </p:cNvSpPr>
            <p:nvPr/>
          </p:nvSpPr>
          <p:spPr bwMode="auto">
            <a:xfrm rot="5400000">
              <a:off x="2551" y="3124"/>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07" name="Arc 247">
              <a:extLst>
                <a:ext uri="{FF2B5EF4-FFF2-40B4-BE49-F238E27FC236}">
                  <a16:creationId xmlns:a16="http://schemas.microsoft.com/office/drawing/2014/main" id="{1911CD0D-4FDA-4AE1-A4F5-7CF06E5C003A}"/>
                </a:ext>
              </a:extLst>
            </p:cNvPr>
            <p:cNvSpPr>
              <a:spLocks/>
            </p:cNvSpPr>
            <p:nvPr/>
          </p:nvSpPr>
          <p:spPr bwMode="auto">
            <a:xfrm flipV="1">
              <a:off x="2971" y="2750"/>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08" name="Arc 248">
              <a:extLst>
                <a:ext uri="{FF2B5EF4-FFF2-40B4-BE49-F238E27FC236}">
                  <a16:creationId xmlns:a16="http://schemas.microsoft.com/office/drawing/2014/main" id="{0EC82362-FEA4-4F34-ACA6-1977B52DA6A1}"/>
                </a:ext>
              </a:extLst>
            </p:cNvPr>
            <p:cNvSpPr>
              <a:spLocks/>
            </p:cNvSpPr>
            <p:nvPr/>
          </p:nvSpPr>
          <p:spPr bwMode="auto">
            <a:xfrm rot="16200000" flipH="1">
              <a:off x="1871" y="3124"/>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09" name="Arc 249">
              <a:extLst>
                <a:ext uri="{FF2B5EF4-FFF2-40B4-BE49-F238E27FC236}">
                  <a16:creationId xmlns:a16="http://schemas.microsoft.com/office/drawing/2014/main" id="{A8245DE4-074C-4AAC-912B-FD14E61D1AE5}"/>
                </a:ext>
              </a:extLst>
            </p:cNvPr>
            <p:cNvSpPr>
              <a:spLocks/>
            </p:cNvSpPr>
            <p:nvPr/>
          </p:nvSpPr>
          <p:spPr bwMode="auto">
            <a:xfrm flipH="1" flipV="1">
              <a:off x="1565" y="2750"/>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10" name="Line 250">
              <a:extLst>
                <a:ext uri="{FF2B5EF4-FFF2-40B4-BE49-F238E27FC236}">
                  <a16:creationId xmlns:a16="http://schemas.microsoft.com/office/drawing/2014/main" id="{CDE496EA-6BF4-4BF5-944E-4EF018AE874A}"/>
                </a:ext>
              </a:extLst>
            </p:cNvPr>
            <p:cNvSpPr>
              <a:spLocks noChangeShapeType="1"/>
            </p:cNvSpPr>
            <p:nvPr/>
          </p:nvSpPr>
          <p:spPr bwMode="auto">
            <a:xfrm flipV="1">
              <a:off x="2926" y="2641"/>
              <a:ext cx="513"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611" name="Group 251">
              <a:extLst>
                <a:ext uri="{FF2B5EF4-FFF2-40B4-BE49-F238E27FC236}">
                  <a16:creationId xmlns:a16="http://schemas.microsoft.com/office/drawing/2014/main" id="{549F269A-59A8-4223-AB2F-A5E762266563}"/>
                </a:ext>
              </a:extLst>
            </p:cNvPr>
            <p:cNvGrpSpPr>
              <a:grpSpLocks/>
            </p:cNvGrpSpPr>
            <p:nvPr/>
          </p:nvGrpSpPr>
          <p:grpSpPr bwMode="auto">
            <a:xfrm>
              <a:off x="2291" y="2828"/>
              <a:ext cx="91" cy="363"/>
              <a:chOff x="2744" y="2931"/>
              <a:chExt cx="57" cy="283"/>
            </a:xfrm>
          </p:grpSpPr>
          <p:sp>
            <p:nvSpPr>
              <p:cNvPr id="15612" name="Arc 252">
                <a:extLst>
                  <a:ext uri="{FF2B5EF4-FFF2-40B4-BE49-F238E27FC236}">
                    <a16:creationId xmlns:a16="http://schemas.microsoft.com/office/drawing/2014/main" id="{388F117D-0448-4A81-B369-BC5BB311D25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13" name="Arc 253">
                <a:extLst>
                  <a:ext uri="{FF2B5EF4-FFF2-40B4-BE49-F238E27FC236}">
                    <a16:creationId xmlns:a16="http://schemas.microsoft.com/office/drawing/2014/main" id="{4494BAAC-D2B8-4013-9D5C-D7EAE5B97F4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14" name="Arc 254">
                <a:extLst>
                  <a:ext uri="{FF2B5EF4-FFF2-40B4-BE49-F238E27FC236}">
                    <a16:creationId xmlns:a16="http://schemas.microsoft.com/office/drawing/2014/main" id="{972226DB-4B8A-48B4-B403-DBE10065A88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15" name="Group 255">
              <a:extLst>
                <a:ext uri="{FF2B5EF4-FFF2-40B4-BE49-F238E27FC236}">
                  <a16:creationId xmlns:a16="http://schemas.microsoft.com/office/drawing/2014/main" id="{B66E7949-8E84-4450-8B8D-DE598F006858}"/>
                </a:ext>
              </a:extLst>
            </p:cNvPr>
            <p:cNvGrpSpPr>
              <a:grpSpLocks/>
            </p:cNvGrpSpPr>
            <p:nvPr/>
          </p:nvGrpSpPr>
          <p:grpSpPr bwMode="auto">
            <a:xfrm rot="16200000">
              <a:off x="1906" y="2397"/>
              <a:ext cx="90" cy="408"/>
              <a:chOff x="2744" y="2931"/>
              <a:chExt cx="57" cy="283"/>
            </a:xfrm>
          </p:grpSpPr>
          <p:sp>
            <p:nvSpPr>
              <p:cNvPr id="15616" name="Arc 256">
                <a:extLst>
                  <a:ext uri="{FF2B5EF4-FFF2-40B4-BE49-F238E27FC236}">
                    <a16:creationId xmlns:a16="http://schemas.microsoft.com/office/drawing/2014/main" id="{25233FDC-7DFD-43F5-A740-A9BBE295245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17" name="Arc 257">
                <a:extLst>
                  <a:ext uri="{FF2B5EF4-FFF2-40B4-BE49-F238E27FC236}">
                    <a16:creationId xmlns:a16="http://schemas.microsoft.com/office/drawing/2014/main" id="{9BC7E11D-0C5F-4A4A-ACCC-D2CA83012C1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18" name="Arc 258">
                <a:extLst>
                  <a:ext uri="{FF2B5EF4-FFF2-40B4-BE49-F238E27FC236}">
                    <a16:creationId xmlns:a16="http://schemas.microsoft.com/office/drawing/2014/main" id="{1FB06AEC-746C-4B89-9DCC-1955E594A83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19" name="Group 259">
              <a:extLst>
                <a:ext uri="{FF2B5EF4-FFF2-40B4-BE49-F238E27FC236}">
                  <a16:creationId xmlns:a16="http://schemas.microsoft.com/office/drawing/2014/main" id="{048172AE-49D2-4133-B2B8-34FAC3B6460A}"/>
                </a:ext>
              </a:extLst>
            </p:cNvPr>
            <p:cNvGrpSpPr>
              <a:grpSpLocks/>
            </p:cNvGrpSpPr>
            <p:nvPr/>
          </p:nvGrpSpPr>
          <p:grpSpPr bwMode="auto">
            <a:xfrm rot="16200000">
              <a:off x="2677" y="2397"/>
              <a:ext cx="90" cy="408"/>
              <a:chOff x="2744" y="2931"/>
              <a:chExt cx="57" cy="283"/>
            </a:xfrm>
          </p:grpSpPr>
          <p:sp>
            <p:nvSpPr>
              <p:cNvPr id="15620" name="Arc 260">
                <a:extLst>
                  <a:ext uri="{FF2B5EF4-FFF2-40B4-BE49-F238E27FC236}">
                    <a16:creationId xmlns:a16="http://schemas.microsoft.com/office/drawing/2014/main" id="{F6A00F75-B832-454E-A43A-E2EF73843CB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21" name="Arc 261">
                <a:extLst>
                  <a:ext uri="{FF2B5EF4-FFF2-40B4-BE49-F238E27FC236}">
                    <a16:creationId xmlns:a16="http://schemas.microsoft.com/office/drawing/2014/main" id="{451D1071-19A5-4C05-B7B8-E1F8C558AAB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22" name="Arc 262">
                <a:extLst>
                  <a:ext uri="{FF2B5EF4-FFF2-40B4-BE49-F238E27FC236}">
                    <a16:creationId xmlns:a16="http://schemas.microsoft.com/office/drawing/2014/main" id="{4B7D3ECB-412F-479C-84A2-6C1531FA85D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23" name="Text Box 263">
              <a:extLst>
                <a:ext uri="{FF2B5EF4-FFF2-40B4-BE49-F238E27FC236}">
                  <a16:creationId xmlns:a16="http://schemas.microsoft.com/office/drawing/2014/main" id="{24B1B5DC-B1AE-4EDB-A1B5-06C1D682E6CB}"/>
                </a:ext>
              </a:extLst>
            </p:cNvPr>
            <p:cNvSpPr txBox="1">
              <a:spLocks noChangeArrowheads="1"/>
            </p:cNvSpPr>
            <p:nvPr/>
          </p:nvSpPr>
          <p:spPr bwMode="auto">
            <a:xfrm>
              <a:off x="1565" y="2237"/>
              <a:ext cx="6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1</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p>
          </p:txBody>
        </p:sp>
        <p:sp>
          <p:nvSpPr>
            <p:cNvPr id="15624" name="Text Box 264">
              <a:extLst>
                <a:ext uri="{FF2B5EF4-FFF2-40B4-BE49-F238E27FC236}">
                  <a16:creationId xmlns:a16="http://schemas.microsoft.com/office/drawing/2014/main" id="{14745363-5127-4576-A092-19C4441DC478}"/>
                </a:ext>
              </a:extLst>
            </p:cNvPr>
            <p:cNvSpPr txBox="1">
              <a:spLocks noChangeArrowheads="1"/>
            </p:cNvSpPr>
            <p:nvPr/>
          </p:nvSpPr>
          <p:spPr bwMode="auto">
            <a:xfrm>
              <a:off x="2472" y="2237"/>
              <a:ext cx="6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p>
          </p:txBody>
        </p:sp>
        <p:sp>
          <p:nvSpPr>
            <p:cNvPr id="15625" name="Text Box 265">
              <a:extLst>
                <a:ext uri="{FF2B5EF4-FFF2-40B4-BE49-F238E27FC236}">
                  <a16:creationId xmlns:a16="http://schemas.microsoft.com/office/drawing/2014/main" id="{DC98D384-1E25-467D-92AE-699251EDB6CB}"/>
                </a:ext>
              </a:extLst>
            </p:cNvPr>
            <p:cNvSpPr txBox="1">
              <a:spLocks noChangeArrowheads="1"/>
            </p:cNvSpPr>
            <p:nvPr/>
          </p:nvSpPr>
          <p:spPr bwMode="auto">
            <a:xfrm>
              <a:off x="2381" y="2782"/>
              <a:ext cx="6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p>
          </p:txBody>
        </p:sp>
      </p:grpSp>
      <p:grpSp>
        <p:nvGrpSpPr>
          <p:cNvPr id="15686" name="Group 326">
            <a:extLst>
              <a:ext uri="{FF2B5EF4-FFF2-40B4-BE49-F238E27FC236}">
                <a16:creationId xmlns:a16="http://schemas.microsoft.com/office/drawing/2014/main" id="{54BAEF45-D2A6-4F2C-BB39-AA14F2604DF5}"/>
              </a:ext>
            </a:extLst>
          </p:cNvPr>
          <p:cNvGrpSpPr>
            <a:grpSpLocks/>
          </p:cNvGrpSpPr>
          <p:nvPr/>
        </p:nvGrpSpPr>
        <p:grpSpPr bwMode="auto">
          <a:xfrm>
            <a:off x="4930775" y="3644900"/>
            <a:ext cx="4105275" cy="2557463"/>
            <a:chOff x="3061" y="2296"/>
            <a:chExt cx="2586" cy="1611"/>
          </a:xfrm>
        </p:grpSpPr>
        <p:sp>
          <p:nvSpPr>
            <p:cNvPr id="15627" name="Oval 267">
              <a:extLst>
                <a:ext uri="{FF2B5EF4-FFF2-40B4-BE49-F238E27FC236}">
                  <a16:creationId xmlns:a16="http://schemas.microsoft.com/office/drawing/2014/main" id="{89F164A1-8190-429F-ADCA-D7168DF6E5CC}"/>
                </a:ext>
              </a:extLst>
            </p:cNvPr>
            <p:cNvSpPr>
              <a:spLocks noChangeArrowheads="1"/>
            </p:cNvSpPr>
            <p:nvPr/>
          </p:nvSpPr>
          <p:spPr bwMode="auto">
            <a:xfrm>
              <a:off x="3174" y="2705"/>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28" name="Oval 268">
              <a:extLst>
                <a:ext uri="{FF2B5EF4-FFF2-40B4-BE49-F238E27FC236}">
                  <a16:creationId xmlns:a16="http://schemas.microsoft.com/office/drawing/2014/main" id="{79DC9879-4824-4FB1-B2D6-7A8D4A4C326F}"/>
                </a:ext>
              </a:extLst>
            </p:cNvPr>
            <p:cNvSpPr>
              <a:spLocks noChangeArrowheads="1"/>
            </p:cNvSpPr>
            <p:nvPr/>
          </p:nvSpPr>
          <p:spPr bwMode="auto">
            <a:xfrm>
              <a:off x="5395" y="2705"/>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29" name="Oval 269">
              <a:extLst>
                <a:ext uri="{FF2B5EF4-FFF2-40B4-BE49-F238E27FC236}">
                  <a16:creationId xmlns:a16="http://schemas.microsoft.com/office/drawing/2014/main" id="{42A3E78F-3453-48D1-B1C9-B2BEC37C0C30}"/>
                </a:ext>
              </a:extLst>
            </p:cNvPr>
            <p:cNvSpPr>
              <a:spLocks noChangeArrowheads="1"/>
            </p:cNvSpPr>
            <p:nvPr/>
          </p:nvSpPr>
          <p:spPr bwMode="auto">
            <a:xfrm>
              <a:off x="4194" y="3839"/>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0" name="Line 270">
              <a:extLst>
                <a:ext uri="{FF2B5EF4-FFF2-40B4-BE49-F238E27FC236}">
                  <a16:creationId xmlns:a16="http://schemas.microsoft.com/office/drawing/2014/main" id="{F173B053-8546-49ED-9B88-FCC0AEFC10A6}"/>
                </a:ext>
              </a:extLst>
            </p:cNvPr>
            <p:cNvSpPr>
              <a:spLocks noChangeShapeType="1"/>
            </p:cNvSpPr>
            <p:nvPr/>
          </p:nvSpPr>
          <p:spPr bwMode="auto">
            <a:xfrm flipV="1">
              <a:off x="4104" y="2738"/>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1" name="Line 271">
              <a:extLst>
                <a:ext uri="{FF2B5EF4-FFF2-40B4-BE49-F238E27FC236}">
                  <a16:creationId xmlns:a16="http://schemas.microsoft.com/office/drawing/2014/main" id="{08886C96-BF20-4457-8D70-CF69B98ED9E6}"/>
                </a:ext>
              </a:extLst>
            </p:cNvPr>
            <p:cNvSpPr>
              <a:spLocks noChangeShapeType="1"/>
            </p:cNvSpPr>
            <p:nvPr/>
          </p:nvSpPr>
          <p:spPr bwMode="auto">
            <a:xfrm>
              <a:off x="4240" y="2738"/>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2" name="Line 272">
              <a:extLst>
                <a:ext uri="{FF2B5EF4-FFF2-40B4-BE49-F238E27FC236}">
                  <a16:creationId xmlns:a16="http://schemas.microsoft.com/office/drawing/2014/main" id="{34DABDF5-7A06-4C64-B5AD-9B4A89C1845C}"/>
                </a:ext>
              </a:extLst>
            </p:cNvPr>
            <p:cNvSpPr>
              <a:spLocks noChangeShapeType="1"/>
            </p:cNvSpPr>
            <p:nvPr/>
          </p:nvSpPr>
          <p:spPr bwMode="auto">
            <a:xfrm>
              <a:off x="3242" y="2750"/>
              <a:ext cx="45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3" name="Line 273">
              <a:extLst>
                <a:ext uri="{FF2B5EF4-FFF2-40B4-BE49-F238E27FC236}">
                  <a16:creationId xmlns:a16="http://schemas.microsoft.com/office/drawing/2014/main" id="{BB8D52D1-25D9-4620-8C16-94D1EB14433F}"/>
                </a:ext>
              </a:extLst>
            </p:cNvPr>
            <p:cNvSpPr>
              <a:spLocks noChangeShapeType="1"/>
            </p:cNvSpPr>
            <p:nvPr/>
          </p:nvSpPr>
          <p:spPr bwMode="auto">
            <a:xfrm flipH="1">
              <a:off x="4239" y="3282"/>
              <a:ext cx="1" cy="55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4" name="Text Box 274">
              <a:extLst>
                <a:ext uri="{FF2B5EF4-FFF2-40B4-BE49-F238E27FC236}">
                  <a16:creationId xmlns:a16="http://schemas.microsoft.com/office/drawing/2014/main" id="{73CAC497-C7DE-4EDD-B852-83815B494EC7}"/>
                </a:ext>
              </a:extLst>
            </p:cNvPr>
            <p:cNvSpPr txBox="1">
              <a:spLocks noChangeArrowheads="1"/>
            </p:cNvSpPr>
            <p:nvPr/>
          </p:nvSpPr>
          <p:spPr bwMode="auto">
            <a:xfrm>
              <a:off x="4059" y="323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635" name="Text Box 275">
              <a:extLst>
                <a:ext uri="{FF2B5EF4-FFF2-40B4-BE49-F238E27FC236}">
                  <a16:creationId xmlns:a16="http://schemas.microsoft.com/office/drawing/2014/main" id="{B22CD3CD-E445-49EE-BCFE-5EB43DD223B3}"/>
                </a:ext>
              </a:extLst>
            </p:cNvPr>
            <p:cNvSpPr txBox="1">
              <a:spLocks noChangeArrowheads="1"/>
            </p:cNvSpPr>
            <p:nvPr/>
          </p:nvSpPr>
          <p:spPr bwMode="auto">
            <a:xfrm>
              <a:off x="3553" y="265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ea typeface="宋体" panose="02010600030101010101" pitchFamily="2" charset="-122"/>
                  <a:sym typeface="Symbol" panose="05050102010706020507" pitchFamily="18" charset="2"/>
                </a:rPr>
                <a:t></a:t>
              </a:r>
              <a:endParaRPr kumimoji="1" lang="en-US" altLang="zh-CN" sz="2400">
                <a:solidFill>
                  <a:schemeClr val="bg1"/>
                </a:solidFill>
                <a:ea typeface="宋体" panose="02010600030101010101" pitchFamily="2" charset="-122"/>
              </a:endParaRPr>
            </a:p>
          </p:txBody>
        </p:sp>
        <p:sp>
          <p:nvSpPr>
            <p:cNvPr id="15636" name="Text Box 276">
              <a:extLst>
                <a:ext uri="{FF2B5EF4-FFF2-40B4-BE49-F238E27FC236}">
                  <a16:creationId xmlns:a16="http://schemas.microsoft.com/office/drawing/2014/main" id="{FB88A91E-CBE2-4EC8-B23F-53EF0653E2EF}"/>
                </a:ext>
              </a:extLst>
            </p:cNvPr>
            <p:cNvSpPr txBox="1">
              <a:spLocks noChangeArrowheads="1"/>
            </p:cNvSpPr>
            <p:nvPr/>
          </p:nvSpPr>
          <p:spPr bwMode="auto">
            <a:xfrm>
              <a:off x="3560" y="3099"/>
              <a:ext cx="4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31</a:t>
              </a:r>
              <a:endParaRPr kumimoji="1" lang="en-US" altLang="zh-CN" sz="2400">
                <a:solidFill>
                  <a:schemeClr val="bg1"/>
                </a:solidFill>
                <a:ea typeface="宋体" panose="02010600030101010101" pitchFamily="2" charset="-122"/>
              </a:endParaRPr>
            </a:p>
          </p:txBody>
        </p:sp>
        <p:sp>
          <p:nvSpPr>
            <p:cNvPr id="15637" name="Arc 277">
              <a:extLst>
                <a:ext uri="{FF2B5EF4-FFF2-40B4-BE49-F238E27FC236}">
                  <a16:creationId xmlns:a16="http://schemas.microsoft.com/office/drawing/2014/main" id="{F24C7402-8ED2-4EAC-994E-807B54CF7767}"/>
                </a:ext>
              </a:extLst>
            </p:cNvPr>
            <p:cNvSpPr>
              <a:spLocks/>
            </p:cNvSpPr>
            <p:nvPr/>
          </p:nvSpPr>
          <p:spPr bwMode="auto">
            <a:xfrm rot="16200000" flipH="1">
              <a:off x="3820" y="3215"/>
              <a:ext cx="278" cy="256"/>
            </a:xfrm>
            <a:custGeom>
              <a:avLst/>
              <a:gdLst>
                <a:gd name="G0" fmla="+- 0 0 0"/>
                <a:gd name="G1" fmla="+- 18560 0 0"/>
                <a:gd name="G2" fmla="+- 21600 0 0"/>
                <a:gd name="T0" fmla="*/ 11049 w 21595"/>
                <a:gd name="T1" fmla="*/ 0 h 18560"/>
                <a:gd name="T2" fmla="*/ 21595 w 21595"/>
                <a:gd name="T3" fmla="*/ 18087 h 18560"/>
                <a:gd name="T4" fmla="*/ 0 w 21595"/>
                <a:gd name="T5" fmla="*/ 18560 h 18560"/>
              </a:gdLst>
              <a:ahLst/>
              <a:cxnLst>
                <a:cxn ang="0">
                  <a:pos x="T0" y="T1"/>
                </a:cxn>
                <a:cxn ang="0">
                  <a:pos x="T2" y="T3"/>
                </a:cxn>
                <a:cxn ang="0">
                  <a:pos x="T4" y="T5"/>
                </a:cxn>
              </a:cxnLst>
              <a:rect l="0" t="0" r="r" b="b"/>
              <a:pathLst>
                <a:path w="21595" h="18560" fill="none" extrusionOk="0">
                  <a:moveTo>
                    <a:pt x="11049" y="-1"/>
                  </a:moveTo>
                  <a:cubicBezTo>
                    <a:pt x="17446" y="3808"/>
                    <a:pt x="21431" y="10643"/>
                    <a:pt x="21594" y="18087"/>
                  </a:cubicBezTo>
                </a:path>
                <a:path w="21595" h="18560" stroke="0" extrusionOk="0">
                  <a:moveTo>
                    <a:pt x="11049" y="-1"/>
                  </a:moveTo>
                  <a:cubicBezTo>
                    <a:pt x="17446" y="3808"/>
                    <a:pt x="21431" y="10643"/>
                    <a:pt x="21594" y="18087"/>
                  </a:cubicBezTo>
                  <a:lnTo>
                    <a:pt x="0" y="1856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8" name="Arc 278">
              <a:extLst>
                <a:ext uri="{FF2B5EF4-FFF2-40B4-BE49-F238E27FC236}">
                  <a16:creationId xmlns:a16="http://schemas.microsoft.com/office/drawing/2014/main" id="{9BACFE30-BD5F-4C64-B973-C6F832CAA36F}"/>
                </a:ext>
              </a:extLst>
            </p:cNvPr>
            <p:cNvSpPr>
              <a:spLocks/>
            </p:cNvSpPr>
            <p:nvPr/>
          </p:nvSpPr>
          <p:spPr bwMode="auto">
            <a:xfrm flipH="1" flipV="1">
              <a:off x="3515" y="2841"/>
              <a:ext cx="271" cy="260"/>
            </a:xfrm>
            <a:custGeom>
              <a:avLst/>
              <a:gdLst>
                <a:gd name="G0" fmla="+- 0 0 0"/>
                <a:gd name="G1" fmla="+- 16142 0 0"/>
                <a:gd name="G2" fmla="+- 21600 0 0"/>
                <a:gd name="T0" fmla="*/ 14353 w 21595"/>
                <a:gd name="T1" fmla="*/ 0 h 16142"/>
                <a:gd name="T2" fmla="*/ 21595 w 21595"/>
                <a:gd name="T3" fmla="*/ 15669 h 16142"/>
                <a:gd name="T4" fmla="*/ 0 w 21595"/>
                <a:gd name="T5" fmla="*/ 16142 h 16142"/>
              </a:gdLst>
              <a:ahLst/>
              <a:cxnLst>
                <a:cxn ang="0">
                  <a:pos x="T0" y="T1"/>
                </a:cxn>
                <a:cxn ang="0">
                  <a:pos x="T2" y="T3"/>
                </a:cxn>
                <a:cxn ang="0">
                  <a:pos x="T4" y="T5"/>
                </a:cxn>
              </a:cxnLst>
              <a:rect l="0" t="0" r="r" b="b"/>
              <a:pathLst>
                <a:path w="21595" h="16142" fill="none" extrusionOk="0">
                  <a:moveTo>
                    <a:pt x="14352" y="0"/>
                  </a:moveTo>
                  <a:cubicBezTo>
                    <a:pt x="18839" y="3989"/>
                    <a:pt x="21463" y="9666"/>
                    <a:pt x="21594" y="15669"/>
                  </a:cubicBezTo>
                </a:path>
                <a:path w="21595" h="16142" stroke="0" extrusionOk="0">
                  <a:moveTo>
                    <a:pt x="14352" y="0"/>
                  </a:moveTo>
                  <a:cubicBezTo>
                    <a:pt x="18839" y="3989"/>
                    <a:pt x="21463" y="9666"/>
                    <a:pt x="21594" y="15669"/>
                  </a:cubicBezTo>
                  <a:lnTo>
                    <a:pt x="0" y="16142"/>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39" name="Line 279">
              <a:extLst>
                <a:ext uri="{FF2B5EF4-FFF2-40B4-BE49-F238E27FC236}">
                  <a16:creationId xmlns:a16="http://schemas.microsoft.com/office/drawing/2014/main" id="{54BBB1D9-884C-4E1A-86B8-7E0A15E00B85}"/>
                </a:ext>
              </a:extLst>
            </p:cNvPr>
            <p:cNvSpPr>
              <a:spLocks noChangeShapeType="1"/>
            </p:cNvSpPr>
            <p:nvPr/>
          </p:nvSpPr>
          <p:spPr bwMode="auto">
            <a:xfrm flipV="1">
              <a:off x="4875" y="2732"/>
              <a:ext cx="512"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640" name="Group 280">
              <a:extLst>
                <a:ext uri="{FF2B5EF4-FFF2-40B4-BE49-F238E27FC236}">
                  <a16:creationId xmlns:a16="http://schemas.microsoft.com/office/drawing/2014/main" id="{66783984-CEF3-4F8C-9F3D-455C238E8143}"/>
                </a:ext>
              </a:extLst>
            </p:cNvPr>
            <p:cNvGrpSpPr>
              <a:grpSpLocks/>
            </p:cNvGrpSpPr>
            <p:nvPr/>
          </p:nvGrpSpPr>
          <p:grpSpPr bwMode="auto">
            <a:xfrm>
              <a:off x="4240" y="2919"/>
              <a:ext cx="91" cy="363"/>
              <a:chOff x="2744" y="2931"/>
              <a:chExt cx="57" cy="283"/>
            </a:xfrm>
          </p:grpSpPr>
          <p:sp>
            <p:nvSpPr>
              <p:cNvPr id="15641" name="Arc 281">
                <a:extLst>
                  <a:ext uri="{FF2B5EF4-FFF2-40B4-BE49-F238E27FC236}">
                    <a16:creationId xmlns:a16="http://schemas.microsoft.com/office/drawing/2014/main" id="{4ABDD513-4B09-44AC-93A2-6F102C04469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42" name="Arc 282">
                <a:extLst>
                  <a:ext uri="{FF2B5EF4-FFF2-40B4-BE49-F238E27FC236}">
                    <a16:creationId xmlns:a16="http://schemas.microsoft.com/office/drawing/2014/main" id="{A1E1F77D-509D-4C44-BFFD-726A40FED6E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43" name="Arc 283">
                <a:extLst>
                  <a:ext uri="{FF2B5EF4-FFF2-40B4-BE49-F238E27FC236}">
                    <a16:creationId xmlns:a16="http://schemas.microsoft.com/office/drawing/2014/main" id="{B0BD9016-C89E-47F2-B98E-0E300C821C5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44" name="Group 284">
              <a:extLst>
                <a:ext uri="{FF2B5EF4-FFF2-40B4-BE49-F238E27FC236}">
                  <a16:creationId xmlns:a16="http://schemas.microsoft.com/office/drawing/2014/main" id="{4B2CB9B5-6806-4FB5-BAEC-7A7DFD67125B}"/>
                </a:ext>
              </a:extLst>
            </p:cNvPr>
            <p:cNvGrpSpPr>
              <a:grpSpLocks/>
            </p:cNvGrpSpPr>
            <p:nvPr/>
          </p:nvGrpSpPr>
          <p:grpSpPr bwMode="auto">
            <a:xfrm rot="16200000">
              <a:off x="3856" y="2488"/>
              <a:ext cx="90" cy="407"/>
              <a:chOff x="2744" y="2931"/>
              <a:chExt cx="57" cy="283"/>
            </a:xfrm>
          </p:grpSpPr>
          <p:sp>
            <p:nvSpPr>
              <p:cNvPr id="15645" name="Arc 285">
                <a:extLst>
                  <a:ext uri="{FF2B5EF4-FFF2-40B4-BE49-F238E27FC236}">
                    <a16:creationId xmlns:a16="http://schemas.microsoft.com/office/drawing/2014/main" id="{590AAA66-6B5F-400B-BA8C-BF7624C6364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46" name="Arc 286">
                <a:extLst>
                  <a:ext uri="{FF2B5EF4-FFF2-40B4-BE49-F238E27FC236}">
                    <a16:creationId xmlns:a16="http://schemas.microsoft.com/office/drawing/2014/main" id="{8BFB8D23-BE6B-466D-A9CA-23AD9C24DEB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47" name="Arc 287">
                <a:extLst>
                  <a:ext uri="{FF2B5EF4-FFF2-40B4-BE49-F238E27FC236}">
                    <a16:creationId xmlns:a16="http://schemas.microsoft.com/office/drawing/2014/main" id="{1FDEA47D-B3D0-40B6-B4F2-6595351B1F6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48" name="Group 288">
              <a:extLst>
                <a:ext uri="{FF2B5EF4-FFF2-40B4-BE49-F238E27FC236}">
                  <a16:creationId xmlns:a16="http://schemas.microsoft.com/office/drawing/2014/main" id="{F322264B-A152-4144-A7E8-88AF2EBF1A2F}"/>
                </a:ext>
              </a:extLst>
            </p:cNvPr>
            <p:cNvGrpSpPr>
              <a:grpSpLocks/>
            </p:cNvGrpSpPr>
            <p:nvPr/>
          </p:nvGrpSpPr>
          <p:grpSpPr bwMode="auto">
            <a:xfrm rot="16200000">
              <a:off x="4626" y="2488"/>
              <a:ext cx="90" cy="408"/>
              <a:chOff x="2744" y="2931"/>
              <a:chExt cx="57" cy="283"/>
            </a:xfrm>
          </p:grpSpPr>
          <p:sp>
            <p:nvSpPr>
              <p:cNvPr id="15649" name="Arc 289">
                <a:extLst>
                  <a:ext uri="{FF2B5EF4-FFF2-40B4-BE49-F238E27FC236}">
                    <a16:creationId xmlns:a16="http://schemas.microsoft.com/office/drawing/2014/main" id="{531F6774-AC9B-4A9D-944A-480527196D2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50" name="Arc 290">
                <a:extLst>
                  <a:ext uri="{FF2B5EF4-FFF2-40B4-BE49-F238E27FC236}">
                    <a16:creationId xmlns:a16="http://schemas.microsoft.com/office/drawing/2014/main" id="{A7DC7213-B1D1-40C1-9FC5-D83CB33E99D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51" name="Arc 291">
                <a:extLst>
                  <a:ext uri="{FF2B5EF4-FFF2-40B4-BE49-F238E27FC236}">
                    <a16:creationId xmlns:a16="http://schemas.microsoft.com/office/drawing/2014/main" id="{8A8926BB-11BB-46AB-AC43-A95CA07AE41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52" name="Text Box 292">
              <a:extLst>
                <a:ext uri="{FF2B5EF4-FFF2-40B4-BE49-F238E27FC236}">
                  <a16:creationId xmlns:a16="http://schemas.microsoft.com/office/drawing/2014/main" id="{E416BEFF-B570-4AB6-A704-0259D7F1990B}"/>
                </a:ext>
              </a:extLst>
            </p:cNvPr>
            <p:cNvSpPr txBox="1">
              <a:spLocks noChangeArrowheads="1"/>
            </p:cNvSpPr>
            <p:nvPr/>
          </p:nvSpPr>
          <p:spPr bwMode="auto">
            <a:xfrm>
              <a:off x="3061" y="2328"/>
              <a:ext cx="1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1</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a:t>
              </a:r>
            </a:p>
          </p:txBody>
        </p:sp>
        <p:sp>
          <p:nvSpPr>
            <p:cNvPr id="15653" name="Text Box 293">
              <a:extLst>
                <a:ext uri="{FF2B5EF4-FFF2-40B4-BE49-F238E27FC236}">
                  <a16:creationId xmlns:a16="http://schemas.microsoft.com/office/drawing/2014/main" id="{5F051302-747D-402E-B686-35C6046D38E5}"/>
                </a:ext>
              </a:extLst>
            </p:cNvPr>
            <p:cNvSpPr txBox="1">
              <a:spLocks noChangeArrowheads="1"/>
            </p:cNvSpPr>
            <p:nvPr/>
          </p:nvSpPr>
          <p:spPr bwMode="auto">
            <a:xfrm>
              <a:off x="4421" y="2296"/>
              <a:ext cx="1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a:t>
              </a:r>
            </a:p>
          </p:txBody>
        </p:sp>
        <p:sp>
          <p:nvSpPr>
            <p:cNvPr id="15654" name="Text Box 294">
              <a:extLst>
                <a:ext uri="{FF2B5EF4-FFF2-40B4-BE49-F238E27FC236}">
                  <a16:creationId xmlns:a16="http://schemas.microsoft.com/office/drawing/2014/main" id="{AF5E3C8D-A3C2-4D6E-A2EE-A41A812C509B}"/>
                </a:ext>
              </a:extLst>
            </p:cNvPr>
            <p:cNvSpPr txBox="1">
              <a:spLocks noChangeArrowheads="1"/>
            </p:cNvSpPr>
            <p:nvPr/>
          </p:nvSpPr>
          <p:spPr bwMode="auto">
            <a:xfrm>
              <a:off x="4375" y="2963"/>
              <a:ext cx="1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a:t>
              </a:r>
            </a:p>
          </p:txBody>
        </p:sp>
      </p:grpSp>
      <p:grpSp>
        <p:nvGrpSpPr>
          <p:cNvPr id="15679" name="Group 319">
            <a:extLst>
              <a:ext uri="{FF2B5EF4-FFF2-40B4-BE49-F238E27FC236}">
                <a16:creationId xmlns:a16="http://schemas.microsoft.com/office/drawing/2014/main" id="{7FF647B7-6E02-4B21-9368-2E23DA8EA399}"/>
              </a:ext>
            </a:extLst>
          </p:cNvPr>
          <p:cNvGrpSpPr>
            <a:grpSpLocks/>
          </p:cNvGrpSpPr>
          <p:nvPr/>
        </p:nvGrpSpPr>
        <p:grpSpPr bwMode="auto">
          <a:xfrm>
            <a:off x="107950" y="3716338"/>
            <a:ext cx="5222875" cy="2484437"/>
            <a:chOff x="158" y="2341"/>
            <a:chExt cx="3290" cy="1565"/>
          </a:xfrm>
        </p:grpSpPr>
        <p:sp>
          <p:nvSpPr>
            <p:cNvPr id="15656" name="Oval 296">
              <a:extLst>
                <a:ext uri="{FF2B5EF4-FFF2-40B4-BE49-F238E27FC236}">
                  <a16:creationId xmlns:a16="http://schemas.microsoft.com/office/drawing/2014/main" id="{4E307D41-C46D-463F-9B83-A39A25150F6F}"/>
                </a:ext>
              </a:extLst>
            </p:cNvPr>
            <p:cNvSpPr>
              <a:spLocks noChangeArrowheads="1"/>
            </p:cNvSpPr>
            <p:nvPr/>
          </p:nvSpPr>
          <p:spPr bwMode="auto">
            <a:xfrm>
              <a:off x="567" y="270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57" name="Oval 297">
              <a:extLst>
                <a:ext uri="{FF2B5EF4-FFF2-40B4-BE49-F238E27FC236}">
                  <a16:creationId xmlns:a16="http://schemas.microsoft.com/office/drawing/2014/main" id="{CA78C370-6EC4-4961-ACEA-F385A2706D8D}"/>
                </a:ext>
              </a:extLst>
            </p:cNvPr>
            <p:cNvSpPr>
              <a:spLocks noChangeArrowheads="1"/>
            </p:cNvSpPr>
            <p:nvPr/>
          </p:nvSpPr>
          <p:spPr bwMode="auto">
            <a:xfrm>
              <a:off x="2790" y="270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58" name="Oval 298">
              <a:extLst>
                <a:ext uri="{FF2B5EF4-FFF2-40B4-BE49-F238E27FC236}">
                  <a16:creationId xmlns:a16="http://schemas.microsoft.com/office/drawing/2014/main" id="{53EC783C-0D44-4DD6-902D-78F7E05FD90C}"/>
                </a:ext>
              </a:extLst>
            </p:cNvPr>
            <p:cNvSpPr>
              <a:spLocks noChangeArrowheads="1"/>
            </p:cNvSpPr>
            <p:nvPr/>
          </p:nvSpPr>
          <p:spPr bwMode="auto">
            <a:xfrm>
              <a:off x="1588" y="383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59" name="Line 299">
              <a:extLst>
                <a:ext uri="{FF2B5EF4-FFF2-40B4-BE49-F238E27FC236}">
                  <a16:creationId xmlns:a16="http://schemas.microsoft.com/office/drawing/2014/main" id="{EEEFA66E-CDCE-4706-BDC2-2668D4A0AF46}"/>
                </a:ext>
              </a:extLst>
            </p:cNvPr>
            <p:cNvSpPr>
              <a:spLocks noChangeShapeType="1"/>
            </p:cNvSpPr>
            <p:nvPr/>
          </p:nvSpPr>
          <p:spPr bwMode="auto">
            <a:xfrm flipV="1">
              <a:off x="1498" y="2737"/>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0" name="Line 300">
              <a:extLst>
                <a:ext uri="{FF2B5EF4-FFF2-40B4-BE49-F238E27FC236}">
                  <a16:creationId xmlns:a16="http://schemas.microsoft.com/office/drawing/2014/main" id="{B24387C1-8D21-4917-AC6C-76BF350E2E3A}"/>
                </a:ext>
              </a:extLst>
            </p:cNvPr>
            <p:cNvSpPr>
              <a:spLocks noChangeShapeType="1"/>
            </p:cNvSpPr>
            <p:nvPr/>
          </p:nvSpPr>
          <p:spPr bwMode="auto">
            <a:xfrm>
              <a:off x="1634" y="2737"/>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1" name="Line 301">
              <a:extLst>
                <a:ext uri="{FF2B5EF4-FFF2-40B4-BE49-F238E27FC236}">
                  <a16:creationId xmlns:a16="http://schemas.microsoft.com/office/drawing/2014/main" id="{8BDD54ED-3590-45F4-94DF-3A50F1400EF2}"/>
                </a:ext>
              </a:extLst>
            </p:cNvPr>
            <p:cNvSpPr>
              <a:spLocks noChangeShapeType="1"/>
            </p:cNvSpPr>
            <p:nvPr/>
          </p:nvSpPr>
          <p:spPr bwMode="auto">
            <a:xfrm>
              <a:off x="635" y="2749"/>
              <a:ext cx="45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2" name="Line 302">
              <a:extLst>
                <a:ext uri="{FF2B5EF4-FFF2-40B4-BE49-F238E27FC236}">
                  <a16:creationId xmlns:a16="http://schemas.microsoft.com/office/drawing/2014/main" id="{D6F006AA-C6FB-41C8-8329-1F97887D74F7}"/>
                </a:ext>
              </a:extLst>
            </p:cNvPr>
            <p:cNvSpPr>
              <a:spLocks noChangeShapeType="1"/>
            </p:cNvSpPr>
            <p:nvPr/>
          </p:nvSpPr>
          <p:spPr bwMode="auto">
            <a:xfrm flipH="1">
              <a:off x="1633" y="3281"/>
              <a:ext cx="1" cy="55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3" name="Line 303">
              <a:extLst>
                <a:ext uri="{FF2B5EF4-FFF2-40B4-BE49-F238E27FC236}">
                  <a16:creationId xmlns:a16="http://schemas.microsoft.com/office/drawing/2014/main" id="{FF4BCD2D-DAB3-448A-A57B-5BAAB1957F6C}"/>
                </a:ext>
              </a:extLst>
            </p:cNvPr>
            <p:cNvSpPr>
              <a:spLocks noChangeShapeType="1"/>
            </p:cNvSpPr>
            <p:nvPr/>
          </p:nvSpPr>
          <p:spPr bwMode="auto">
            <a:xfrm flipV="1">
              <a:off x="2269" y="2731"/>
              <a:ext cx="513"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664" name="Group 304">
              <a:extLst>
                <a:ext uri="{FF2B5EF4-FFF2-40B4-BE49-F238E27FC236}">
                  <a16:creationId xmlns:a16="http://schemas.microsoft.com/office/drawing/2014/main" id="{F370C607-4BE6-4582-A3E0-3C5AEF518722}"/>
                </a:ext>
              </a:extLst>
            </p:cNvPr>
            <p:cNvGrpSpPr>
              <a:grpSpLocks/>
            </p:cNvGrpSpPr>
            <p:nvPr/>
          </p:nvGrpSpPr>
          <p:grpSpPr bwMode="auto">
            <a:xfrm>
              <a:off x="1634" y="2918"/>
              <a:ext cx="91" cy="363"/>
              <a:chOff x="2744" y="2931"/>
              <a:chExt cx="57" cy="283"/>
            </a:xfrm>
          </p:grpSpPr>
          <p:sp>
            <p:nvSpPr>
              <p:cNvPr id="15665" name="Arc 305">
                <a:extLst>
                  <a:ext uri="{FF2B5EF4-FFF2-40B4-BE49-F238E27FC236}">
                    <a16:creationId xmlns:a16="http://schemas.microsoft.com/office/drawing/2014/main" id="{C9DD1CDA-D875-442D-B4F1-2DB1B998CF3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6" name="Arc 306">
                <a:extLst>
                  <a:ext uri="{FF2B5EF4-FFF2-40B4-BE49-F238E27FC236}">
                    <a16:creationId xmlns:a16="http://schemas.microsoft.com/office/drawing/2014/main" id="{5F148D5A-2AB1-44E8-A7BD-293F793296E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 name="Arc 307">
                <a:extLst>
                  <a:ext uri="{FF2B5EF4-FFF2-40B4-BE49-F238E27FC236}">
                    <a16:creationId xmlns:a16="http://schemas.microsoft.com/office/drawing/2014/main" id="{665EEFE1-1958-49DB-8A1F-2D8E198F995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68" name="Group 308">
              <a:extLst>
                <a:ext uri="{FF2B5EF4-FFF2-40B4-BE49-F238E27FC236}">
                  <a16:creationId xmlns:a16="http://schemas.microsoft.com/office/drawing/2014/main" id="{86DA1C7B-CBCC-4EE4-B200-A43EBDF480C3}"/>
                </a:ext>
              </a:extLst>
            </p:cNvPr>
            <p:cNvGrpSpPr>
              <a:grpSpLocks/>
            </p:cNvGrpSpPr>
            <p:nvPr/>
          </p:nvGrpSpPr>
          <p:grpSpPr bwMode="auto">
            <a:xfrm rot="16200000">
              <a:off x="1249" y="2487"/>
              <a:ext cx="90" cy="408"/>
              <a:chOff x="2744" y="2931"/>
              <a:chExt cx="57" cy="283"/>
            </a:xfrm>
          </p:grpSpPr>
          <p:sp>
            <p:nvSpPr>
              <p:cNvPr id="15669" name="Arc 309">
                <a:extLst>
                  <a:ext uri="{FF2B5EF4-FFF2-40B4-BE49-F238E27FC236}">
                    <a16:creationId xmlns:a16="http://schemas.microsoft.com/office/drawing/2014/main" id="{C6ED9EC0-16F9-42BF-9440-5D93FCFC7AD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 name="Arc 310">
                <a:extLst>
                  <a:ext uri="{FF2B5EF4-FFF2-40B4-BE49-F238E27FC236}">
                    <a16:creationId xmlns:a16="http://schemas.microsoft.com/office/drawing/2014/main" id="{47B9BE0C-6CB6-4AD3-B772-498EC7A64B3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 name="Arc 311">
                <a:extLst>
                  <a:ext uri="{FF2B5EF4-FFF2-40B4-BE49-F238E27FC236}">
                    <a16:creationId xmlns:a16="http://schemas.microsoft.com/office/drawing/2014/main" id="{4AEECC8E-0A02-4D81-B62F-33B0B44278E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672" name="Group 312">
              <a:extLst>
                <a:ext uri="{FF2B5EF4-FFF2-40B4-BE49-F238E27FC236}">
                  <a16:creationId xmlns:a16="http://schemas.microsoft.com/office/drawing/2014/main" id="{FD7678FF-7D67-4873-9CF3-98B090D6AA6B}"/>
                </a:ext>
              </a:extLst>
            </p:cNvPr>
            <p:cNvGrpSpPr>
              <a:grpSpLocks/>
            </p:cNvGrpSpPr>
            <p:nvPr/>
          </p:nvGrpSpPr>
          <p:grpSpPr bwMode="auto">
            <a:xfrm rot="16200000">
              <a:off x="2020" y="2487"/>
              <a:ext cx="90" cy="408"/>
              <a:chOff x="2744" y="2931"/>
              <a:chExt cx="57" cy="283"/>
            </a:xfrm>
          </p:grpSpPr>
          <p:sp>
            <p:nvSpPr>
              <p:cNvPr id="15673" name="Arc 313">
                <a:extLst>
                  <a:ext uri="{FF2B5EF4-FFF2-40B4-BE49-F238E27FC236}">
                    <a16:creationId xmlns:a16="http://schemas.microsoft.com/office/drawing/2014/main" id="{25343E4B-84AA-45BE-8417-96074476FC7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 name="Arc 314">
                <a:extLst>
                  <a:ext uri="{FF2B5EF4-FFF2-40B4-BE49-F238E27FC236}">
                    <a16:creationId xmlns:a16="http://schemas.microsoft.com/office/drawing/2014/main" id="{8B885F9A-9CAB-4CAE-9F91-B809E99AF7E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 name="Arc 315">
                <a:extLst>
                  <a:ext uri="{FF2B5EF4-FFF2-40B4-BE49-F238E27FC236}">
                    <a16:creationId xmlns:a16="http://schemas.microsoft.com/office/drawing/2014/main" id="{3FCAD23E-6023-4D72-9624-407CCE23D5B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76" name="Text Box 316">
              <a:extLst>
                <a:ext uri="{FF2B5EF4-FFF2-40B4-BE49-F238E27FC236}">
                  <a16:creationId xmlns:a16="http://schemas.microsoft.com/office/drawing/2014/main" id="{84C63850-7F4B-4410-B32E-604AAE3931E8}"/>
                </a:ext>
              </a:extLst>
            </p:cNvPr>
            <p:cNvSpPr txBox="1">
              <a:spLocks noChangeArrowheads="1"/>
            </p:cNvSpPr>
            <p:nvPr/>
          </p:nvSpPr>
          <p:spPr bwMode="auto">
            <a:xfrm>
              <a:off x="158" y="2341"/>
              <a:ext cx="15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1</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15677" name="Text Box 317">
              <a:extLst>
                <a:ext uri="{FF2B5EF4-FFF2-40B4-BE49-F238E27FC236}">
                  <a16:creationId xmlns:a16="http://schemas.microsoft.com/office/drawing/2014/main" id="{2AC66026-72BB-4393-BDB7-42DBC799FAD0}"/>
                </a:ext>
              </a:extLst>
            </p:cNvPr>
            <p:cNvSpPr txBox="1">
              <a:spLocks noChangeArrowheads="1"/>
            </p:cNvSpPr>
            <p:nvPr/>
          </p:nvSpPr>
          <p:spPr bwMode="auto">
            <a:xfrm>
              <a:off x="1633" y="2341"/>
              <a:ext cx="1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15678" name="Text Box 318">
              <a:extLst>
                <a:ext uri="{FF2B5EF4-FFF2-40B4-BE49-F238E27FC236}">
                  <a16:creationId xmlns:a16="http://schemas.microsoft.com/office/drawing/2014/main" id="{001EA7C2-8ACD-4AD7-8F35-654FA67B3B1C}"/>
                </a:ext>
              </a:extLst>
            </p:cNvPr>
            <p:cNvSpPr txBox="1">
              <a:spLocks noChangeArrowheads="1"/>
            </p:cNvSpPr>
            <p:nvPr/>
          </p:nvSpPr>
          <p:spPr bwMode="auto">
            <a:xfrm>
              <a:off x="1701" y="2931"/>
              <a:ext cx="15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grpSp>
      <p:grpSp>
        <p:nvGrpSpPr>
          <p:cNvPr id="15683" name="Group 323">
            <a:extLst>
              <a:ext uri="{FF2B5EF4-FFF2-40B4-BE49-F238E27FC236}">
                <a16:creationId xmlns:a16="http://schemas.microsoft.com/office/drawing/2014/main" id="{4B2E4F83-B0A6-418D-B8DA-EF70576FCA6D}"/>
              </a:ext>
            </a:extLst>
          </p:cNvPr>
          <p:cNvGrpSpPr>
            <a:grpSpLocks/>
          </p:cNvGrpSpPr>
          <p:nvPr/>
        </p:nvGrpSpPr>
        <p:grpSpPr bwMode="auto">
          <a:xfrm>
            <a:off x="6588125" y="6446838"/>
            <a:ext cx="792163" cy="366712"/>
            <a:chOff x="4649" y="4020"/>
            <a:chExt cx="499" cy="231"/>
          </a:xfrm>
        </p:grpSpPr>
        <p:pic>
          <p:nvPicPr>
            <p:cNvPr id="15684" name="Picture 324" descr="78900">
              <a:extLst>
                <a:ext uri="{FF2B5EF4-FFF2-40B4-BE49-F238E27FC236}">
                  <a16:creationId xmlns:a16="http://schemas.microsoft.com/office/drawing/2014/main" id="{B729F83F-A2EE-4B9A-80D6-5167EE902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5685" name="Text Box 325">
              <a:hlinkClick r:id="" action="ppaction://hlinkshowjump?jump=firstslide"/>
              <a:extLst>
                <a:ext uri="{FF2B5EF4-FFF2-40B4-BE49-F238E27FC236}">
                  <a16:creationId xmlns:a16="http://schemas.microsoft.com/office/drawing/2014/main" id="{5A5D2D00-3947-4097-925A-0CA7F590F57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3" name="Object 97">
            <a:extLst>
              <a:ext uri="{FF2B5EF4-FFF2-40B4-BE49-F238E27FC236}">
                <a16:creationId xmlns:a16="http://schemas.microsoft.com/office/drawing/2014/main" id="{4B36CEAD-9B8D-45C1-AF42-A3CF2EBB092F}"/>
              </a:ext>
            </a:extLst>
          </p:cNvPr>
          <p:cNvGraphicFramePr>
            <a:graphicFrameLocks noChangeAspect="1"/>
          </p:cNvGraphicFramePr>
          <p:nvPr/>
        </p:nvGraphicFramePr>
        <p:xfrm>
          <a:off x="1692275" y="3429000"/>
          <a:ext cx="4535488" cy="1131888"/>
        </p:xfrm>
        <a:graphic>
          <a:graphicData uri="http://schemas.openxmlformats.org/presentationml/2006/ole">
            <mc:AlternateContent xmlns:mc="http://schemas.openxmlformats.org/markup-compatibility/2006">
              <mc:Choice xmlns:v="urn:schemas-microsoft-com:vml" Requires="v">
                <p:oleObj spid="_x0000_s30722" name="公式" r:id="rId3" imgW="2031840" imgH="507960" progId="Equation.3">
                  <p:embed/>
                </p:oleObj>
              </mc:Choice>
              <mc:Fallback>
                <p:oleObj name="公式" r:id="rId3" imgW="2031840" imgH="507960" progId="Equation.3">
                  <p:embed/>
                  <p:pic>
                    <p:nvPicPr>
                      <p:cNvPr id="14433" name="Object 97">
                        <a:extLst>
                          <a:ext uri="{FF2B5EF4-FFF2-40B4-BE49-F238E27FC236}">
                            <a16:creationId xmlns:a16="http://schemas.microsoft.com/office/drawing/2014/main" id="{4B36CEAD-9B8D-45C1-AF42-A3CF2EBB0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429000"/>
                        <a:ext cx="4535488"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4" name="Object 98">
            <a:extLst>
              <a:ext uri="{FF2B5EF4-FFF2-40B4-BE49-F238E27FC236}">
                <a16:creationId xmlns:a16="http://schemas.microsoft.com/office/drawing/2014/main" id="{25A488E8-2A16-4FC2-AA60-3868F6A68AA4}"/>
              </a:ext>
            </a:extLst>
          </p:cNvPr>
          <p:cNvGraphicFramePr>
            <a:graphicFrameLocks noChangeAspect="1"/>
          </p:cNvGraphicFramePr>
          <p:nvPr/>
        </p:nvGraphicFramePr>
        <p:xfrm>
          <a:off x="1547813" y="4797425"/>
          <a:ext cx="5329237" cy="1092200"/>
        </p:xfrm>
        <a:graphic>
          <a:graphicData uri="http://schemas.openxmlformats.org/presentationml/2006/ole">
            <mc:AlternateContent xmlns:mc="http://schemas.openxmlformats.org/markup-compatibility/2006">
              <mc:Choice xmlns:v="urn:schemas-microsoft-com:vml" Requires="v">
                <p:oleObj spid="_x0000_s30723" name="公式" r:id="rId5" imgW="2476440" imgH="507960" progId="Equation.3">
                  <p:embed/>
                </p:oleObj>
              </mc:Choice>
              <mc:Fallback>
                <p:oleObj name="公式" r:id="rId5" imgW="2476440" imgH="507960" progId="Equation.3">
                  <p:embed/>
                  <p:pic>
                    <p:nvPicPr>
                      <p:cNvPr id="14434" name="Object 98">
                        <a:extLst>
                          <a:ext uri="{FF2B5EF4-FFF2-40B4-BE49-F238E27FC236}">
                            <a16:creationId xmlns:a16="http://schemas.microsoft.com/office/drawing/2014/main" id="{25A488E8-2A16-4FC2-AA60-3868F6A68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797425"/>
                        <a:ext cx="5329237"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39" name="Group 103">
            <a:extLst>
              <a:ext uri="{FF2B5EF4-FFF2-40B4-BE49-F238E27FC236}">
                <a16:creationId xmlns:a16="http://schemas.microsoft.com/office/drawing/2014/main" id="{1465A274-CE67-479F-AAAD-A38760C045AC}"/>
              </a:ext>
            </a:extLst>
          </p:cNvPr>
          <p:cNvGrpSpPr>
            <a:grpSpLocks/>
          </p:cNvGrpSpPr>
          <p:nvPr/>
        </p:nvGrpSpPr>
        <p:grpSpPr bwMode="auto">
          <a:xfrm>
            <a:off x="8316913" y="6446838"/>
            <a:ext cx="792162" cy="366712"/>
            <a:chOff x="5193" y="4020"/>
            <a:chExt cx="499" cy="231"/>
          </a:xfrm>
        </p:grpSpPr>
        <p:pic>
          <p:nvPicPr>
            <p:cNvPr id="14440" name="Picture 104" descr="78900">
              <a:extLst>
                <a:ext uri="{FF2B5EF4-FFF2-40B4-BE49-F238E27FC236}">
                  <a16:creationId xmlns:a16="http://schemas.microsoft.com/office/drawing/2014/main" id="{C5C91C4D-7165-4C19-A5C2-CF6085791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4441" name="Text Box 105">
              <a:hlinkClick r:id="" action="ppaction://hlinkshowjump?jump=nextslide"/>
              <a:extLst>
                <a:ext uri="{FF2B5EF4-FFF2-40B4-BE49-F238E27FC236}">
                  <a16:creationId xmlns:a16="http://schemas.microsoft.com/office/drawing/2014/main" id="{E68D0D80-855C-428A-BBAB-AE783A25D26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4442" name="Group 106">
            <a:extLst>
              <a:ext uri="{FF2B5EF4-FFF2-40B4-BE49-F238E27FC236}">
                <a16:creationId xmlns:a16="http://schemas.microsoft.com/office/drawing/2014/main" id="{4377E233-E570-474B-8C8B-D4D295058B0C}"/>
              </a:ext>
            </a:extLst>
          </p:cNvPr>
          <p:cNvGrpSpPr>
            <a:grpSpLocks/>
          </p:cNvGrpSpPr>
          <p:nvPr/>
        </p:nvGrpSpPr>
        <p:grpSpPr bwMode="auto">
          <a:xfrm>
            <a:off x="7453313" y="6446838"/>
            <a:ext cx="792162" cy="366712"/>
            <a:chOff x="4649" y="4020"/>
            <a:chExt cx="499" cy="231"/>
          </a:xfrm>
        </p:grpSpPr>
        <p:pic>
          <p:nvPicPr>
            <p:cNvPr id="14443" name="Picture 107" descr="78900">
              <a:extLst>
                <a:ext uri="{FF2B5EF4-FFF2-40B4-BE49-F238E27FC236}">
                  <a16:creationId xmlns:a16="http://schemas.microsoft.com/office/drawing/2014/main" id="{B4166A01-E2FE-4183-B155-EE85BBAE22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4444" name="Text Box 108">
              <a:hlinkClick r:id="" action="ppaction://hlinkshowjump?jump=previousslide"/>
              <a:extLst>
                <a:ext uri="{FF2B5EF4-FFF2-40B4-BE49-F238E27FC236}">
                  <a16:creationId xmlns:a16="http://schemas.microsoft.com/office/drawing/2014/main" id="{4A065EAB-CF9C-4681-AC4E-C3869F48D2B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4448" name="Group 112">
            <a:extLst>
              <a:ext uri="{FF2B5EF4-FFF2-40B4-BE49-F238E27FC236}">
                <a16:creationId xmlns:a16="http://schemas.microsoft.com/office/drawing/2014/main" id="{85681CF5-8E53-428E-8B0C-337F7B148FD9}"/>
              </a:ext>
            </a:extLst>
          </p:cNvPr>
          <p:cNvGrpSpPr>
            <a:grpSpLocks/>
          </p:cNvGrpSpPr>
          <p:nvPr/>
        </p:nvGrpSpPr>
        <p:grpSpPr bwMode="auto">
          <a:xfrm>
            <a:off x="1476375" y="549275"/>
            <a:ext cx="5724525" cy="2511425"/>
            <a:chOff x="2154" y="391"/>
            <a:chExt cx="3606" cy="1582"/>
          </a:xfrm>
        </p:grpSpPr>
        <p:sp>
          <p:nvSpPr>
            <p:cNvPr id="14449" name="Text Box 113">
              <a:extLst>
                <a:ext uri="{FF2B5EF4-FFF2-40B4-BE49-F238E27FC236}">
                  <a16:creationId xmlns:a16="http://schemas.microsoft.com/office/drawing/2014/main" id="{3DC01928-C426-4C2C-BB07-E2B0D4EBFCA9}"/>
                </a:ext>
              </a:extLst>
            </p:cNvPr>
            <p:cNvSpPr txBox="1">
              <a:spLocks noChangeArrowheads="1"/>
            </p:cNvSpPr>
            <p:nvPr/>
          </p:nvSpPr>
          <p:spPr bwMode="auto">
            <a:xfrm>
              <a:off x="2653" y="391"/>
              <a:ext cx="15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1</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14450" name="Text Box 114">
              <a:extLst>
                <a:ext uri="{FF2B5EF4-FFF2-40B4-BE49-F238E27FC236}">
                  <a16:creationId xmlns:a16="http://schemas.microsoft.com/office/drawing/2014/main" id="{5E57FA2A-4C08-4554-83F7-736E6C3E8CE8}"/>
                </a:ext>
              </a:extLst>
            </p:cNvPr>
            <p:cNvSpPr txBox="1">
              <a:spLocks noChangeArrowheads="1"/>
            </p:cNvSpPr>
            <p:nvPr/>
          </p:nvSpPr>
          <p:spPr bwMode="auto">
            <a:xfrm>
              <a:off x="4201" y="436"/>
              <a:ext cx="15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14451" name="Text Box 115">
              <a:extLst>
                <a:ext uri="{FF2B5EF4-FFF2-40B4-BE49-F238E27FC236}">
                  <a16:creationId xmlns:a16="http://schemas.microsoft.com/office/drawing/2014/main" id="{8D5CCE6D-3572-47D5-817C-40AA9B4691A6}"/>
                </a:ext>
              </a:extLst>
            </p:cNvPr>
            <p:cNvSpPr txBox="1">
              <a:spLocks noChangeArrowheads="1"/>
            </p:cNvSpPr>
            <p:nvPr/>
          </p:nvSpPr>
          <p:spPr bwMode="auto">
            <a:xfrm>
              <a:off x="4245" y="1071"/>
              <a:ext cx="15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ea typeface="宋体" panose="02010600030101010101" pitchFamily="2" charset="-122"/>
                </a:rPr>
                <a:t>L</a:t>
              </a:r>
              <a:r>
                <a:rPr kumimoji="1" lang="en-US" altLang="zh-CN" sz="2400" baseline="-25000">
                  <a:solidFill>
                    <a:schemeClr val="bg1"/>
                  </a:solidFill>
                  <a:ea typeface="宋体" panose="02010600030101010101" pitchFamily="2" charset="-122"/>
                </a:rPr>
                <a:t>3</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12</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23 </a:t>
              </a:r>
              <a:r>
                <a:rPr kumimoji="1" lang="en-US" altLang="zh-CN" sz="2400">
                  <a:solidFill>
                    <a:schemeClr val="bg1"/>
                  </a:solidFill>
                  <a:ea typeface="宋体" panose="02010600030101010101" pitchFamily="2" charset="-122"/>
                </a:rPr>
                <a:t>–</a:t>
              </a:r>
              <a:r>
                <a:rPr kumimoji="1" lang="en-US" altLang="zh-CN" sz="2400" i="1">
                  <a:solidFill>
                    <a:schemeClr val="bg1"/>
                  </a:solidFill>
                  <a:ea typeface="宋体" panose="02010600030101010101" pitchFamily="2" charset="-122"/>
                </a:rPr>
                <a:t>M</a:t>
              </a:r>
              <a:r>
                <a:rPr kumimoji="1" lang="en-US" altLang="zh-CN" sz="2400" baseline="-25000">
                  <a:solidFill>
                    <a:schemeClr val="bg1"/>
                  </a:solidFill>
                  <a:ea typeface="宋体" panose="02010600030101010101" pitchFamily="2" charset="-122"/>
                </a:rPr>
                <a:t>13 </a:t>
              </a:r>
            </a:p>
          </p:txBody>
        </p:sp>
        <p:sp>
          <p:nvSpPr>
            <p:cNvPr id="14452" name="Line 116">
              <a:extLst>
                <a:ext uri="{FF2B5EF4-FFF2-40B4-BE49-F238E27FC236}">
                  <a16:creationId xmlns:a16="http://schemas.microsoft.com/office/drawing/2014/main" id="{3BC0B76D-4DF2-4168-9E29-4677A9002AEA}"/>
                </a:ext>
              </a:extLst>
            </p:cNvPr>
            <p:cNvSpPr>
              <a:spLocks noChangeShapeType="1"/>
            </p:cNvSpPr>
            <p:nvPr/>
          </p:nvSpPr>
          <p:spPr bwMode="auto">
            <a:xfrm>
              <a:off x="3379" y="890"/>
              <a:ext cx="24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453" name="Object 117">
              <a:extLst>
                <a:ext uri="{FF2B5EF4-FFF2-40B4-BE49-F238E27FC236}">
                  <a16:creationId xmlns:a16="http://schemas.microsoft.com/office/drawing/2014/main" id="{8504C852-C913-49F5-BEBB-246DE1C99073}"/>
                </a:ext>
              </a:extLst>
            </p:cNvPr>
            <p:cNvGraphicFramePr>
              <a:graphicFrameLocks noChangeAspect="1"/>
            </p:cNvGraphicFramePr>
            <p:nvPr/>
          </p:nvGraphicFramePr>
          <p:xfrm>
            <a:off x="3379" y="890"/>
            <a:ext cx="212" cy="375"/>
          </p:xfrm>
          <a:graphic>
            <a:graphicData uri="http://schemas.openxmlformats.org/presentationml/2006/ole">
              <mc:AlternateContent xmlns:mc="http://schemas.openxmlformats.org/markup-compatibility/2006">
                <mc:Choice xmlns:v="urn:schemas-microsoft-com:vml" Requires="v">
                  <p:oleObj spid="_x0000_s30724" name="公式" r:id="rId8" imgW="152280" imgH="266400" progId="Equation.3">
                    <p:embed/>
                  </p:oleObj>
                </mc:Choice>
                <mc:Fallback>
                  <p:oleObj name="公式" r:id="rId8" imgW="152280" imgH="266400" progId="Equation.3">
                    <p:embed/>
                    <p:pic>
                      <p:nvPicPr>
                        <p:cNvPr id="14453" name="Object 117">
                          <a:extLst>
                            <a:ext uri="{FF2B5EF4-FFF2-40B4-BE49-F238E27FC236}">
                              <a16:creationId xmlns:a16="http://schemas.microsoft.com/office/drawing/2014/main" id="{8504C852-C913-49F5-BEBB-246DE1C990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 y="890"/>
                          <a:ext cx="21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54" name="Group 118">
              <a:extLst>
                <a:ext uri="{FF2B5EF4-FFF2-40B4-BE49-F238E27FC236}">
                  <a16:creationId xmlns:a16="http://schemas.microsoft.com/office/drawing/2014/main" id="{3A85F650-6B5A-4195-A75A-EB8882C35CC2}"/>
                </a:ext>
              </a:extLst>
            </p:cNvPr>
            <p:cNvGrpSpPr>
              <a:grpSpLocks/>
            </p:cNvGrpSpPr>
            <p:nvPr/>
          </p:nvGrpSpPr>
          <p:grpSpPr bwMode="auto">
            <a:xfrm>
              <a:off x="3061" y="1253"/>
              <a:ext cx="635" cy="544"/>
              <a:chOff x="4762" y="238"/>
              <a:chExt cx="744" cy="864"/>
            </a:xfrm>
          </p:grpSpPr>
          <p:sp>
            <p:nvSpPr>
              <p:cNvPr id="14455" name="Oval 119">
                <a:extLst>
                  <a:ext uri="{FF2B5EF4-FFF2-40B4-BE49-F238E27FC236}">
                    <a16:creationId xmlns:a16="http://schemas.microsoft.com/office/drawing/2014/main" id="{B93C93B4-EA86-48E7-8FF2-56B71502D7B9}"/>
                  </a:ext>
                </a:extLst>
              </p:cNvPr>
              <p:cNvSpPr>
                <a:spLocks noChangeArrowheads="1"/>
              </p:cNvSpPr>
              <p:nvPr/>
            </p:nvSpPr>
            <p:spPr bwMode="auto">
              <a:xfrm>
                <a:off x="4762" y="238"/>
                <a:ext cx="744" cy="864"/>
              </a:xfrm>
              <a:prstGeom prst="ellipse">
                <a:avLst/>
              </a:pr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6" name="Line 120">
                <a:extLst>
                  <a:ext uri="{FF2B5EF4-FFF2-40B4-BE49-F238E27FC236}">
                    <a16:creationId xmlns:a16="http://schemas.microsoft.com/office/drawing/2014/main" id="{2CA493F5-D0E0-490D-B700-6562A9DF44C3}"/>
                  </a:ext>
                </a:extLst>
              </p:cNvPr>
              <p:cNvSpPr>
                <a:spLocks noChangeShapeType="1"/>
              </p:cNvSpPr>
              <p:nvPr/>
            </p:nvSpPr>
            <p:spPr bwMode="auto">
              <a:xfrm>
                <a:off x="5506" y="670"/>
                <a:ext cx="0" cy="54"/>
              </a:xfrm>
              <a:prstGeom prst="line">
                <a:avLst/>
              </a:prstGeom>
              <a:noFill/>
              <a:ln w="3810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7" name="Text Box 121">
                <a:extLst>
                  <a:ext uri="{FF2B5EF4-FFF2-40B4-BE49-F238E27FC236}">
                    <a16:creationId xmlns:a16="http://schemas.microsoft.com/office/drawing/2014/main" id="{852B1529-2B7B-4216-8441-58E71B926544}"/>
                  </a:ext>
                </a:extLst>
              </p:cNvPr>
              <p:cNvSpPr txBox="1">
                <a:spLocks noChangeArrowheads="1"/>
              </p:cNvSpPr>
              <p:nvPr/>
            </p:nvSpPr>
            <p:spPr bwMode="auto">
              <a:xfrm>
                <a:off x="5010" y="505"/>
                <a:ext cx="136"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a:solidFill>
                    <a:schemeClr val="bg1"/>
                  </a:solidFill>
                  <a:ea typeface="宋体" panose="02010600030101010101" pitchFamily="2" charset="-122"/>
                </a:endParaRPr>
              </a:p>
            </p:txBody>
          </p:sp>
        </p:grpSp>
        <p:sp>
          <p:nvSpPr>
            <p:cNvPr id="14458" name="Oval 122">
              <a:extLst>
                <a:ext uri="{FF2B5EF4-FFF2-40B4-BE49-F238E27FC236}">
                  <a16:creationId xmlns:a16="http://schemas.microsoft.com/office/drawing/2014/main" id="{CDC898AD-BDDF-4F8B-A361-241357F275E0}"/>
                </a:ext>
              </a:extLst>
            </p:cNvPr>
            <p:cNvSpPr>
              <a:spLocks noChangeArrowheads="1"/>
            </p:cNvSpPr>
            <p:nvPr/>
          </p:nvSpPr>
          <p:spPr bwMode="auto">
            <a:xfrm>
              <a:off x="2472" y="12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4459" name="Text Box 123">
              <a:extLst>
                <a:ext uri="{FF2B5EF4-FFF2-40B4-BE49-F238E27FC236}">
                  <a16:creationId xmlns:a16="http://schemas.microsoft.com/office/drawing/2014/main" id="{2E154BF4-8945-46A9-AA2A-540681BF0723}"/>
                </a:ext>
              </a:extLst>
            </p:cNvPr>
            <p:cNvSpPr txBox="1">
              <a:spLocks noChangeArrowheads="1"/>
            </p:cNvSpPr>
            <p:nvPr/>
          </p:nvSpPr>
          <p:spPr bwMode="auto">
            <a:xfrm>
              <a:off x="2412" y="957"/>
              <a:ext cx="24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14460" name="Text Box 124">
              <a:extLst>
                <a:ext uri="{FF2B5EF4-FFF2-40B4-BE49-F238E27FC236}">
                  <a16:creationId xmlns:a16="http://schemas.microsoft.com/office/drawing/2014/main" id="{1DC0A7B8-F93D-472B-B782-BDDEFF6ECF5C}"/>
                </a:ext>
              </a:extLst>
            </p:cNvPr>
            <p:cNvSpPr txBox="1">
              <a:spLocks noChangeArrowheads="1"/>
            </p:cNvSpPr>
            <p:nvPr/>
          </p:nvSpPr>
          <p:spPr bwMode="auto">
            <a:xfrm>
              <a:off x="2428" y="147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sp>
          <p:nvSpPr>
            <p:cNvPr id="14461" name="Line 125">
              <a:extLst>
                <a:ext uri="{FF2B5EF4-FFF2-40B4-BE49-F238E27FC236}">
                  <a16:creationId xmlns:a16="http://schemas.microsoft.com/office/drawing/2014/main" id="{3555E037-F6BE-46D5-9623-37BFDD383E99}"/>
                </a:ext>
              </a:extLst>
            </p:cNvPr>
            <p:cNvSpPr>
              <a:spLocks noChangeShapeType="1"/>
            </p:cNvSpPr>
            <p:nvPr/>
          </p:nvSpPr>
          <p:spPr bwMode="auto">
            <a:xfrm flipV="1">
              <a:off x="4014" y="832"/>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2" name="Line 126">
              <a:extLst>
                <a:ext uri="{FF2B5EF4-FFF2-40B4-BE49-F238E27FC236}">
                  <a16:creationId xmlns:a16="http://schemas.microsoft.com/office/drawing/2014/main" id="{6F696AC2-0217-4B07-B536-7CE22A7AE539}"/>
                </a:ext>
              </a:extLst>
            </p:cNvPr>
            <p:cNvSpPr>
              <a:spLocks noChangeShapeType="1"/>
            </p:cNvSpPr>
            <p:nvPr/>
          </p:nvSpPr>
          <p:spPr bwMode="auto">
            <a:xfrm>
              <a:off x="4150" y="832"/>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3" name="Line 127">
              <a:extLst>
                <a:ext uri="{FF2B5EF4-FFF2-40B4-BE49-F238E27FC236}">
                  <a16:creationId xmlns:a16="http://schemas.microsoft.com/office/drawing/2014/main" id="{DEC2EE6C-FA8E-4785-8E39-9913904F7A06}"/>
                </a:ext>
              </a:extLst>
            </p:cNvPr>
            <p:cNvSpPr>
              <a:spLocks noChangeShapeType="1"/>
            </p:cNvSpPr>
            <p:nvPr/>
          </p:nvSpPr>
          <p:spPr bwMode="auto">
            <a:xfrm>
              <a:off x="2676" y="808"/>
              <a:ext cx="94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4" name="Line 128">
              <a:extLst>
                <a:ext uri="{FF2B5EF4-FFF2-40B4-BE49-F238E27FC236}">
                  <a16:creationId xmlns:a16="http://schemas.microsoft.com/office/drawing/2014/main" id="{BD412F8F-87E5-4A76-8569-B2A93C8C7851}"/>
                </a:ext>
              </a:extLst>
            </p:cNvPr>
            <p:cNvSpPr>
              <a:spLocks noChangeShapeType="1"/>
            </p:cNvSpPr>
            <p:nvPr/>
          </p:nvSpPr>
          <p:spPr bwMode="auto">
            <a:xfrm>
              <a:off x="4150" y="1376"/>
              <a:ext cx="8" cy="59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5" name="Line 129">
              <a:extLst>
                <a:ext uri="{FF2B5EF4-FFF2-40B4-BE49-F238E27FC236}">
                  <a16:creationId xmlns:a16="http://schemas.microsoft.com/office/drawing/2014/main" id="{E796F63D-0A9C-43CB-B575-00A0EBFD6BEB}"/>
                </a:ext>
              </a:extLst>
            </p:cNvPr>
            <p:cNvSpPr>
              <a:spLocks noChangeShapeType="1"/>
            </p:cNvSpPr>
            <p:nvPr/>
          </p:nvSpPr>
          <p:spPr bwMode="auto">
            <a:xfrm>
              <a:off x="2653" y="1966"/>
              <a:ext cx="2674" cy="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6" name="Line 130">
              <a:extLst>
                <a:ext uri="{FF2B5EF4-FFF2-40B4-BE49-F238E27FC236}">
                  <a16:creationId xmlns:a16="http://schemas.microsoft.com/office/drawing/2014/main" id="{C8B01F5B-FC76-429E-9080-76000D0A3400}"/>
                </a:ext>
              </a:extLst>
            </p:cNvPr>
            <p:cNvSpPr>
              <a:spLocks noChangeShapeType="1"/>
            </p:cNvSpPr>
            <p:nvPr/>
          </p:nvSpPr>
          <p:spPr bwMode="auto">
            <a:xfrm flipH="1">
              <a:off x="2653" y="802"/>
              <a:ext cx="17" cy="116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7" name="Text Box 131">
              <a:extLst>
                <a:ext uri="{FF2B5EF4-FFF2-40B4-BE49-F238E27FC236}">
                  <a16:creationId xmlns:a16="http://schemas.microsoft.com/office/drawing/2014/main" id="{1EE8EC8D-2EA9-4788-AC59-F275AC14F555}"/>
                </a:ext>
              </a:extLst>
            </p:cNvPr>
            <p:cNvSpPr txBox="1">
              <a:spLocks noChangeArrowheads="1"/>
            </p:cNvSpPr>
            <p:nvPr/>
          </p:nvSpPr>
          <p:spPr bwMode="auto">
            <a:xfrm>
              <a:off x="5289" y="852"/>
              <a:ext cx="24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a:t>
              </a:r>
            </a:p>
          </p:txBody>
        </p:sp>
        <p:sp>
          <p:nvSpPr>
            <p:cNvPr id="14468" name="Text Box 132">
              <a:extLst>
                <a:ext uri="{FF2B5EF4-FFF2-40B4-BE49-F238E27FC236}">
                  <a16:creationId xmlns:a16="http://schemas.microsoft.com/office/drawing/2014/main" id="{7FF23C41-A0F8-4437-8DBD-178F503EF897}"/>
                </a:ext>
              </a:extLst>
            </p:cNvPr>
            <p:cNvSpPr txBox="1">
              <a:spLocks noChangeArrowheads="1"/>
            </p:cNvSpPr>
            <p:nvPr/>
          </p:nvSpPr>
          <p:spPr bwMode="auto">
            <a:xfrm>
              <a:off x="5298" y="1590"/>
              <a:ext cx="213"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a:solidFill>
                    <a:schemeClr val="bg1"/>
                  </a:solidFill>
                  <a:ea typeface="宋体" panose="02010600030101010101" pitchFamily="2" charset="-122"/>
                  <a:sym typeface="Symbol" panose="05050102010706020507" pitchFamily="18" charset="2"/>
                </a:rPr>
                <a:t>_</a:t>
              </a:r>
            </a:p>
          </p:txBody>
        </p:sp>
        <p:graphicFrame>
          <p:nvGraphicFramePr>
            <p:cNvPr id="14469" name="Object 133">
              <a:extLst>
                <a:ext uri="{FF2B5EF4-FFF2-40B4-BE49-F238E27FC236}">
                  <a16:creationId xmlns:a16="http://schemas.microsoft.com/office/drawing/2014/main" id="{E4F01A77-6AF2-4260-8DB5-C03463544DE6}"/>
                </a:ext>
              </a:extLst>
            </p:cNvPr>
            <p:cNvGraphicFramePr>
              <a:graphicFrameLocks noChangeAspect="1"/>
            </p:cNvGraphicFramePr>
            <p:nvPr/>
          </p:nvGraphicFramePr>
          <p:xfrm>
            <a:off x="2154" y="1253"/>
            <a:ext cx="288" cy="357"/>
          </p:xfrm>
          <a:graphic>
            <a:graphicData uri="http://schemas.openxmlformats.org/presentationml/2006/ole">
              <mc:AlternateContent xmlns:mc="http://schemas.openxmlformats.org/markup-compatibility/2006">
                <mc:Choice xmlns:v="urn:schemas-microsoft-com:vml" Requires="v">
                  <p:oleObj spid="_x0000_s30725" name="公式" r:id="rId10" imgW="215640" imgH="266400" progId="Equation.3">
                    <p:embed/>
                  </p:oleObj>
                </mc:Choice>
                <mc:Fallback>
                  <p:oleObj name="公式" r:id="rId10" imgW="215640" imgH="266400" progId="Equation.3">
                    <p:embed/>
                    <p:pic>
                      <p:nvPicPr>
                        <p:cNvPr id="14469" name="Object 133">
                          <a:extLst>
                            <a:ext uri="{FF2B5EF4-FFF2-40B4-BE49-F238E27FC236}">
                              <a16:creationId xmlns:a16="http://schemas.microsoft.com/office/drawing/2014/main" id="{E4F01A77-6AF2-4260-8DB5-C03463544D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4" y="1253"/>
                          <a:ext cx="28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70" name="Object 134">
              <a:extLst>
                <a:ext uri="{FF2B5EF4-FFF2-40B4-BE49-F238E27FC236}">
                  <a16:creationId xmlns:a16="http://schemas.microsoft.com/office/drawing/2014/main" id="{7C838D75-3E27-4B02-BABE-FB3A61084B0B}"/>
                </a:ext>
              </a:extLst>
            </p:cNvPr>
            <p:cNvGraphicFramePr>
              <a:graphicFrameLocks noChangeAspect="1"/>
            </p:cNvGraphicFramePr>
            <p:nvPr/>
          </p:nvGraphicFramePr>
          <p:xfrm>
            <a:off x="5148" y="1389"/>
            <a:ext cx="316" cy="330"/>
          </p:xfrm>
          <a:graphic>
            <a:graphicData uri="http://schemas.openxmlformats.org/presentationml/2006/ole">
              <mc:AlternateContent xmlns:mc="http://schemas.openxmlformats.org/markup-compatibility/2006">
                <mc:Choice xmlns:v="urn:schemas-microsoft-com:vml" Requires="v">
                  <p:oleObj spid="_x0000_s30726" name="公式" r:id="rId12" imgW="253800" imgH="266400" progId="Equation.3">
                    <p:embed/>
                  </p:oleObj>
                </mc:Choice>
                <mc:Fallback>
                  <p:oleObj name="公式" r:id="rId12" imgW="253800" imgH="266400" progId="Equation.3">
                    <p:embed/>
                    <p:pic>
                      <p:nvPicPr>
                        <p:cNvPr id="14470" name="Object 134">
                          <a:extLst>
                            <a:ext uri="{FF2B5EF4-FFF2-40B4-BE49-F238E27FC236}">
                              <a16:creationId xmlns:a16="http://schemas.microsoft.com/office/drawing/2014/main" id="{7C838D75-3E27-4B02-BABE-FB3A61084B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8" y="1389"/>
                          <a:ext cx="31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71" name="Text Box 135">
              <a:extLst>
                <a:ext uri="{FF2B5EF4-FFF2-40B4-BE49-F238E27FC236}">
                  <a16:creationId xmlns:a16="http://schemas.microsoft.com/office/drawing/2014/main" id="{0EE5F01C-EB2E-4D74-B4DF-BCDD2CEC2AE4}"/>
                </a:ext>
              </a:extLst>
            </p:cNvPr>
            <p:cNvSpPr txBox="1">
              <a:spLocks noChangeArrowheads="1"/>
            </p:cNvSpPr>
            <p:nvPr/>
          </p:nvSpPr>
          <p:spPr bwMode="auto">
            <a:xfrm>
              <a:off x="2835" y="845"/>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4472" name="Line 136">
              <a:extLst>
                <a:ext uri="{FF2B5EF4-FFF2-40B4-BE49-F238E27FC236}">
                  <a16:creationId xmlns:a16="http://schemas.microsoft.com/office/drawing/2014/main" id="{DFFDD644-4EA7-4603-BCD3-84592A4970A3}"/>
                </a:ext>
              </a:extLst>
            </p:cNvPr>
            <p:cNvSpPr>
              <a:spLocks noChangeShapeType="1"/>
            </p:cNvSpPr>
            <p:nvPr/>
          </p:nvSpPr>
          <p:spPr bwMode="auto">
            <a:xfrm flipV="1">
              <a:off x="4785" y="826"/>
              <a:ext cx="513" cy="6"/>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473" name="Group 137">
              <a:extLst>
                <a:ext uri="{FF2B5EF4-FFF2-40B4-BE49-F238E27FC236}">
                  <a16:creationId xmlns:a16="http://schemas.microsoft.com/office/drawing/2014/main" id="{98A87788-72B9-4C0A-A8B9-2E4C754F4623}"/>
                </a:ext>
              </a:extLst>
            </p:cNvPr>
            <p:cNvGrpSpPr>
              <a:grpSpLocks/>
            </p:cNvGrpSpPr>
            <p:nvPr/>
          </p:nvGrpSpPr>
          <p:grpSpPr bwMode="auto">
            <a:xfrm>
              <a:off x="4150" y="1013"/>
              <a:ext cx="91" cy="363"/>
              <a:chOff x="2744" y="2931"/>
              <a:chExt cx="57" cy="283"/>
            </a:xfrm>
          </p:grpSpPr>
          <p:sp>
            <p:nvSpPr>
              <p:cNvPr id="14474" name="Arc 138">
                <a:extLst>
                  <a:ext uri="{FF2B5EF4-FFF2-40B4-BE49-F238E27FC236}">
                    <a16:creationId xmlns:a16="http://schemas.microsoft.com/office/drawing/2014/main" id="{41D28711-9747-4CBA-92F3-A63355B7D30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5" name="Arc 139">
                <a:extLst>
                  <a:ext uri="{FF2B5EF4-FFF2-40B4-BE49-F238E27FC236}">
                    <a16:creationId xmlns:a16="http://schemas.microsoft.com/office/drawing/2014/main" id="{231277C9-34BE-4774-A3ED-77E73E4BB79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6" name="Arc 140">
                <a:extLst>
                  <a:ext uri="{FF2B5EF4-FFF2-40B4-BE49-F238E27FC236}">
                    <a16:creationId xmlns:a16="http://schemas.microsoft.com/office/drawing/2014/main" id="{2C7CE9A5-BCAB-4191-921B-04DBF84658B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77" name="Group 141">
              <a:extLst>
                <a:ext uri="{FF2B5EF4-FFF2-40B4-BE49-F238E27FC236}">
                  <a16:creationId xmlns:a16="http://schemas.microsoft.com/office/drawing/2014/main" id="{2B48D50E-5616-427A-9A57-A97F0A43B0E7}"/>
                </a:ext>
              </a:extLst>
            </p:cNvPr>
            <p:cNvGrpSpPr>
              <a:grpSpLocks/>
            </p:cNvGrpSpPr>
            <p:nvPr/>
          </p:nvGrpSpPr>
          <p:grpSpPr bwMode="auto">
            <a:xfrm rot="16200000">
              <a:off x="3765" y="582"/>
              <a:ext cx="90" cy="408"/>
              <a:chOff x="2744" y="2931"/>
              <a:chExt cx="57" cy="283"/>
            </a:xfrm>
          </p:grpSpPr>
          <p:sp>
            <p:nvSpPr>
              <p:cNvPr id="14478" name="Arc 142">
                <a:extLst>
                  <a:ext uri="{FF2B5EF4-FFF2-40B4-BE49-F238E27FC236}">
                    <a16:creationId xmlns:a16="http://schemas.microsoft.com/office/drawing/2014/main" id="{16D6F348-118A-4B29-8521-9E5662A5A3A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9" name="Arc 143">
                <a:extLst>
                  <a:ext uri="{FF2B5EF4-FFF2-40B4-BE49-F238E27FC236}">
                    <a16:creationId xmlns:a16="http://schemas.microsoft.com/office/drawing/2014/main" id="{0B3482AB-F380-4CAD-A0BD-92B7091420C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80" name="Arc 144">
                <a:extLst>
                  <a:ext uri="{FF2B5EF4-FFF2-40B4-BE49-F238E27FC236}">
                    <a16:creationId xmlns:a16="http://schemas.microsoft.com/office/drawing/2014/main" id="{3A5506C9-BA56-42D1-B276-432A3F7DA62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81" name="Group 145">
              <a:extLst>
                <a:ext uri="{FF2B5EF4-FFF2-40B4-BE49-F238E27FC236}">
                  <a16:creationId xmlns:a16="http://schemas.microsoft.com/office/drawing/2014/main" id="{DFAFCE0A-A588-4138-8341-3D0BB79707BD}"/>
                </a:ext>
              </a:extLst>
            </p:cNvPr>
            <p:cNvGrpSpPr>
              <a:grpSpLocks/>
            </p:cNvGrpSpPr>
            <p:nvPr/>
          </p:nvGrpSpPr>
          <p:grpSpPr bwMode="auto">
            <a:xfrm rot="16200000">
              <a:off x="4536" y="582"/>
              <a:ext cx="90" cy="408"/>
              <a:chOff x="2744" y="2931"/>
              <a:chExt cx="57" cy="283"/>
            </a:xfrm>
          </p:grpSpPr>
          <p:sp>
            <p:nvSpPr>
              <p:cNvPr id="14482" name="Arc 146">
                <a:extLst>
                  <a:ext uri="{FF2B5EF4-FFF2-40B4-BE49-F238E27FC236}">
                    <a16:creationId xmlns:a16="http://schemas.microsoft.com/office/drawing/2014/main" id="{8E1D09E4-AAB5-461C-AE22-4923674DC6B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83" name="Arc 147">
                <a:extLst>
                  <a:ext uri="{FF2B5EF4-FFF2-40B4-BE49-F238E27FC236}">
                    <a16:creationId xmlns:a16="http://schemas.microsoft.com/office/drawing/2014/main" id="{96F58CE5-8A67-4126-96B4-5905947FB77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84" name="Arc 148">
                <a:extLst>
                  <a:ext uri="{FF2B5EF4-FFF2-40B4-BE49-F238E27FC236}">
                    <a16:creationId xmlns:a16="http://schemas.microsoft.com/office/drawing/2014/main" id="{6AF4E988-A171-4BBC-9D4B-CA895E6F2C8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85" name="Rectangle 149">
              <a:extLst>
                <a:ext uri="{FF2B5EF4-FFF2-40B4-BE49-F238E27FC236}">
                  <a16:creationId xmlns:a16="http://schemas.microsoft.com/office/drawing/2014/main" id="{517B5C9D-DBA8-41CC-8FC1-0347D2B1A877}"/>
                </a:ext>
              </a:extLst>
            </p:cNvPr>
            <p:cNvSpPr>
              <a:spLocks noChangeArrowheads="1"/>
            </p:cNvSpPr>
            <p:nvPr/>
          </p:nvSpPr>
          <p:spPr bwMode="auto">
            <a:xfrm>
              <a:off x="2835" y="7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89" name="Group 153">
            <a:extLst>
              <a:ext uri="{FF2B5EF4-FFF2-40B4-BE49-F238E27FC236}">
                <a16:creationId xmlns:a16="http://schemas.microsoft.com/office/drawing/2014/main" id="{4E4F819E-BF89-483B-B798-D23BF7BCB513}"/>
              </a:ext>
            </a:extLst>
          </p:cNvPr>
          <p:cNvGrpSpPr>
            <a:grpSpLocks/>
          </p:cNvGrpSpPr>
          <p:nvPr/>
        </p:nvGrpSpPr>
        <p:grpSpPr bwMode="auto">
          <a:xfrm>
            <a:off x="6588125" y="6446838"/>
            <a:ext cx="792163" cy="366712"/>
            <a:chOff x="4649" y="4020"/>
            <a:chExt cx="499" cy="231"/>
          </a:xfrm>
        </p:grpSpPr>
        <p:pic>
          <p:nvPicPr>
            <p:cNvPr id="14490" name="Picture 154" descr="78900">
              <a:extLst>
                <a:ext uri="{FF2B5EF4-FFF2-40B4-BE49-F238E27FC236}">
                  <a16:creationId xmlns:a16="http://schemas.microsoft.com/office/drawing/2014/main" id="{E78ED527-F037-4736-93AD-5D7D604757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4491" name="Text Box 155">
              <a:hlinkClick r:id="" action="ppaction://hlinkshowjump?jump=firstslide"/>
              <a:extLst>
                <a:ext uri="{FF2B5EF4-FFF2-40B4-BE49-F238E27FC236}">
                  <a16:creationId xmlns:a16="http://schemas.microsoft.com/office/drawing/2014/main" id="{BEDFEB48-BC30-4962-BFB3-088ABCDA33F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5CD6F12B-C885-4E86-9C72-A4274708D26B}"/>
              </a:ext>
            </a:extLst>
          </p:cNvPr>
          <p:cNvSpPr txBox="1">
            <a:spLocks noChangeArrowheads="1"/>
          </p:cNvSpPr>
          <p:nvPr/>
        </p:nvSpPr>
        <p:spPr bwMode="auto">
          <a:xfrm>
            <a:off x="323850" y="476250"/>
            <a:ext cx="1008063"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anose="02010600030101010101" pitchFamily="2" charset="-122"/>
                <a:ea typeface="宋体" panose="02010600030101010101" pitchFamily="2" charset="-122"/>
              </a:rPr>
              <a:t>例</a:t>
            </a:r>
            <a:r>
              <a:rPr kumimoji="1" lang="en-US" altLang="zh-CN" sz="3200" b="1">
                <a:solidFill>
                  <a:schemeClr val="bg1"/>
                </a:solidFill>
                <a:latin typeface="宋体" panose="02010600030101010101" pitchFamily="2" charset="-122"/>
                <a:ea typeface="宋体" panose="02010600030101010101" pitchFamily="2" charset="-122"/>
              </a:rPr>
              <a:t>3</a:t>
            </a:r>
            <a:endParaRPr kumimoji="1" lang="en-US" altLang="zh-CN" sz="3200">
              <a:solidFill>
                <a:schemeClr val="bg1"/>
              </a:solidFill>
              <a:latin typeface="宋体" panose="02010600030101010101" pitchFamily="2" charset="-122"/>
              <a:ea typeface="宋体" panose="02010600030101010101" pitchFamily="2" charset="-122"/>
            </a:endParaRPr>
          </a:p>
        </p:txBody>
      </p:sp>
      <p:sp>
        <p:nvSpPr>
          <p:cNvPr id="13315" name="Text Box 3">
            <a:extLst>
              <a:ext uri="{FF2B5EF4-FFF2-40B4-BE49-F238E27FC236}">
                <a16:creationId xmlns:a16="http://schemas.microsoft.com/office/drawing/2014/main" id="{300776A4-894A-4BF8-B7A2-4044930D442D}"/>
              </a:ext>
            </a:extLst>
          </p:cNvPr>
          <p:cNvSpPr txBox="1">
            <a:spLocks noChangeArrowheads="1"/>
          </p:cNvSpPr>
          <p:nvPr/>
        </p:nvSpPr>
        <p:spPr bwMode="auto">
          <a:xfrm>
            <a:off x="1187450" y="476250"/>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要使 </a:t>
            </a:r>
            <a:r>
              <a:rPr kumimoji="1" lang="en-US" altLang="zh-CN" i="1"/>
              <a:t>i</a:t>
            </a:r>
            <a:r>
              <a:rPr kumimoji="1" lang="en-US" altLang="zh-CN"/>
              <a:t>=0</a:t>
            </a:r>
            <a:r>
              <a:rPr kumimoji="1" lang="zh-CN" altLang="en-US" b="1">
                <a:latin typeface="楷体_GB2312" pitchFamily="49" charset="-122"/>
              </a:rPr>
              <a:t>，问电源的角频率为多少？</a:t>
            </a:r>
          </a:p>
        </p:txBody>
      </p:sp>
      <p:sp>
        <p:nvSpPr>
          <p:cNvPr id="13355" name="Line 43">
            <a:extLst>
              <a:ext uri="{FF2B5EF4-FFF2-40B4-BE49-F238E27FC236}">
                <a16:creationId xmlns:a16="http://schemas.microsoft.com/office/drawing/2014/main" id="{90FA2EBF-018E-4B17-815F-31837ACB201A}"/>
              </a:ext>
            </a:extLst>
          </p:cNvPr>
          <p:cNvSpPr>
            <a:spLocks noChangeShapeType="1"/>
          </p:cNvSpPr>
          <p:nvPr/>
        </p:nvSpPr>
        <p:spPr bwMode="auto">
          <a:xfrm>
            <a:off x="2124075" y="3500438"/>
            <a:ext cx="0" cy="433387"/>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34" name="Line 222">
            <a:extLst>
              <a:ext uri="{FF2B5EF4-FFF2-40B4-BE49-F238E27FC236}">
                <a16:creationId xmlns:a16="http://schemas.microsoft.com/office/drawing/2014/main" id="{39FA2A5D-036D-45CA-9575-EDF639B5D16A}"/>
              </a:ext>
            </a:extLst>
          </p:cNvPr>
          <p:cNvSpPr>
            <a:spLocks noChangeShapeType="1"/>
          </p:cNvSpPr>
          <p:nvPr/>
        </p:nvSpPr>
        <p:spPr bwMode="auto">
          <a:xfrm>
            <a:off x="4500563" y="4797425"/>
            <a:ext cx="5762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35" name="Text Box 223">
            <a:extLst>
              <a:ext uri="{FF2B5EF4-FFF2-40B4-BE49-F238E27FC236}">
                <a16:creationId xmlns:a16="http://schemas.microsoft.com/office/drawing/2014/main" id="{7AAAFD83-7C67-4028-881A-24DC68260EB5}"/>
              </a:ext>
            </a:extLst>
          </p:cNvPr>
          <p:cNvSpPr txBox="1">
            <a:spLocks noChangeArrowheads="1"/>
          </p:cNvSpPr>
          <p:nvPr/>
        </p:nvSpPr>
        <p:spPr bwMode="auto">
          <a:xfrm>
            <a:off x="5651500" y="1196975"/>
            <a:ext cx="576263" cy="519113"/>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bg1"/>
                </a:solidFill>
                <a:latin typeface="宋体" panose="02010600030101010101" pitchFamily="2" charset="-122"/>
                <a:ea typeface="宋体" panose="02010600030101010101" pitchFamily="2" charset="-122"/>
              </a:rPr>
              <a:t>解</a:t>
            </a:r>
            <a:endParaRPr kumimoji="1" lang="zh-CN" altLang="en-US">
              <a:solidFill>
                <a:schemeClr val="bg1"/>
              </a:solidFill>
              <a:latin typeface="宋体" panose="02010600030101010101" pitchFamily="2" charset="-122"/>
              <a:ea typeface="宋体" panose="02010600030101010101" pitchFamily="2" charset="-122"/>
            </a:endParaRPr>
          </a:p>
        </p:txBody>
      </p:sp>
      <p:graphicFrame>
        <p:nvGraphicFramePr>
          <p:cNvPr id="13536" name="Object 224">
            <a:extLst>
              <a:ext uri="{FF2B5EF4-FFF2-40B4-BE49-F238E27FC236}">
                <a16:creationId xmlns:a16="http://schemas.microsoft.com/office/drawing/2014/main" id="{50B09788-0386-4DC6-9891-E6AF76B723A9}"/>
              </a:ext>
            </a:extLst>
          </p:cNvPr>
          <p:cNvGraphicFramePr>
            <a:graphicFrameLocks noChangeAspect="1"/>
          </p:cNvGraphicFramePr>
          <p:nvPr/>
        </p:nvGraphicFramePr>
        <p:xfrm>
          <a:off x="6227763" y="981075"/>
          <a:ext cx="2316162" cy="876300"/>
        </p:xfrm>
        <a:graphic>
          <a:graphicData uri="http://schemas.openxmlformats.org/presentationml/2006/ole">
            <mc:AlternateContent xmlns:mc="http://schemas.openxmlformats.org/markup-compatibility/2006">
              <mc:Choice xmlns:v="urn:schemas-microsoft-com:vml" Requires="v">
                <p:oleObj spid="_x0000_s31746" name="公式" r:id="rId3" imgW="1206360" imgH="457200" progId="Equation.3">
                  <p:embed/>
                </p:oleObj>
              </mc:Choice>
              <mc:Fallback>
                <p:oleObj name="公式" r:id="rId3" imgW="1206360" imgH="457200" progId="Equation.3">
                  <p:embed/>
                  <p:pic>
                    <p:nvPicPr>
                      <p:cNvPr id="13536" name="Object 224">
                        <a:extLst>
                          <a:ext uri="{FF2B5EF4-FFF2-40B4-BE49-F238E27FC236}">
                            <a16:creationId xmlns:a16="http://schemas.microsoft.com/office/drawing/2014/main" id="{50B09788-0386-4DC6-9891-E6AF76B72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981075"/>
                        <a:ext cx="2316162"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7" name="Object 225">
            <a:extLst>
              <a:ext uri="{FF2B5EF4-FFF2-40B4-BE49-F238E27FC236}">
                <a16:creationId xmlns:a16="http://schemas.microsoft.com/office/drawing/2014/main" id="{0EDBD98C-D956-4058-8A65-5E7093E02368}"/>
              </a:ext>
            </a:extLst>
          </p:cNvPr>
          <p:cNvGraphicFramePr>
            <a:graphicFrameLocks noChangeAspect="1"/>
          </p:cNvGraphicFramePr>
          <p:nvPr/>
        </p:nvGraphicFramePr>
        <p:xfrm>
          <a:off x="6372225" y="1989138"/>
          <a:ext cx="1727200" cy="935037"/>
        </p:xfrm>
        <a:graphic>
          <a:graphicData uri="http://schemas.openxmlformats.org/presentationml/2006/ole">
            <mc:AlternateContent xmlns:mc="http://schemas.openxmlformats.org/markup-compatibility/2006">
              <mc:Choice xmlns:v="urn:schemas-microsoft-com:vml" Requires="v">
                <p:oleObj spid="_x0000_s31747" name="公式" r:id="rId5" imgW="863280" imgH="469800" progId="Equation.3">
                  <p:embed/>
                </p:oleObj>
              </mc:Choice>
              <mc:Fallback>
                <p:oleObj name="公式" r:id="rId5" imgW="863280" imgH="469800" progId="Equation.3">
                  <p:embed/>
                  <p:pic>
                    <p:nvPicPr>
                      <p:cNvPr id="13537" name="Object 225">
                        <a:extLst>
                          <a:ext uri="{FF2B5EF4-FFF2-40B4-BE49-F238E27FC236}">
                            <a16:creationId xmlns:a16="http://schemas.microsoft.com/office/drawing/2014/main" id="{0EDBD98C-D956-4058-8A65-5E7093E023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1989138"/>
                        <a:ext cx="17272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38" name="Line 226">
            <a:extLst>
              <a:ext uri="{FF2B5EF4-FFF2-40B4-BE49-F238E27FC236}">
                <a16:creationId xmlns:a16="http://schemas.microsoft.com/office/drawing/2014/main" id="{50CD7A15-2A79-4976-8385-F2FE08ABEF83}"/>
              </a:ext>
            </a:extLst>
          </p:cNvPr>
          <p:cNvSpPr>
            <a:spLocks noChangeShapeType="1"/>
          </p:cNvSpPr>
          <p:nvPr/>
        </p:nvSpPr>
        <p:spPr bwMode="auto">
          <a:xfrm>
            <a:off x="5795963" y="2492375"/>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539" name="Object 227">
            <a:extLst>
              <a:ext uri="{FF2B5EF4-FFF2-40B4-BE49-F238E27FC236}">
                <a16:creationId xmlns:a16="http://schemas.microsoft.com/office/drawing/2014/main" id="{FA120FB9-9BD5-4AF1-BD0F-391365704540}"/>
              </a:ext>
            </a:extLst>
          </p:cNvPr>
          <p:cNvGraphicFramePr>
            <a:graphicFrameLocks noChangeAspect="1"/>
          </p:cNvGraphicFramePr>
          <p:nvPr/>
        </p:nvGraphicFramePr>
        <p:xfrm>
          <a:off x="6516688" y="2997200"/>
          <a:ext cx="647700" cy="511175"/>
        </p:xfrm>
        <a:graphic>
          <a:graphicData uri="http://schemas.openxmlformats.org/presentationml/2006/ole">
            <mc:AlternateContent xmlns:mc="http://schemas.openxmlformats.org/markup-compatibility/2006">
              <mc:Choice xmlns:v="urn:schemas-microsoft-com:vml" Requires="v">
                <p:oleObj spid="_x0000_s31748" name="公式" r:id="rId7" imgW="393480" imgH="228600" progId="Equation.3">
                  <p:embed/>
                </p:oleObj>
              </mc:Choice>
              <mc:Fallback>
                <p:oleObj name="公式" r:id="rId7" imgW="393480" imgH="228600" progId="Equation.3">
                  <p:embed/>
                  <p:pic>
                    <p:nvPicPr>
                      <p:cNvPr id="13539" name="Object 227">
                        <a:extLst>
                          <a:ext uri="{FF2B5EF4-FFF2-40B4-BE49-F238E27FC236}">
                            <a16:creationId xmlns:a16="http://schemas.microsoft.com/office/drawing/2014/main" id="{FA120FB9-9BD5-4AF1-BD0F-3913657045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688" y="2997200"/>
                        <a:ext cx="6477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44" name="Group 232">
            <a:extLst>
              <a:ext uri="{FF2B5EF4-FFF2-40B4-BE49-F238E27FC236}">
                <a16:creationId xmlns:a16="http://schemas.microsoft.com/office/drawing/2014/main" id="{D2A9191F-084A-4944-B644-D1B60296E5EE}"/>
              </a:ext>
            </a:extLst>
          </p:cNvPr>
          <p:cNvGrpSpPr>
            <a:grpSpLocks/>
          </p:cNvGrpSpPr>
          <p:nvPr/>
        </p:nvGrpSpPr>
        <p:grpSpPr bwMode="auto">
          <a:xfrm>
            <a:off x="8316913" y="6446838"/>
            <a:ext cx="792162" cy="366712"/>
            <a:chOff x="5193" y="4020"/>
            <a:chExt cx="499" cy="231"/>
          </a:xfrm>
        </p:grpSpPr>
        <p:pic>
          <p:nvPicPr>
            <p:cNvPr id="13545" name="Picture 233" descr="78900">
              <a:extLst>
                <a:ext uri="{FF2B5EF4-FFF2-40B4-BE49-F238E27FC236}">
                  <a16:creationId xmlns:a16="http://schemas.microsoft.com/office/drawing/2014/main" id="{BFEBD49B-58CF-458E-A7E3-19E1C4095D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3546" name="Text Box 234">
              <a:hlinkClick r:id="" action="ppaction://hlinkshowjump?jump=nextslide"/>
              <a:extLst>
                <a:ext uri="{FF2B5EF4-FFF2-40B4-BE49-F238E27FC236}">
                  <a16:creationId xmlns:a16="http://schemas.microsoft.com/office/drawing/2014/main" id="{A7885D87-56E4-4A58-A04E-B22D36B0CE3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3547" name="Group 235">
            <a:extLst>
              <a:ext uri="{FF2B5EF4-FFF2-40B4-BE49-F238E27FC236}">
                <a16:creationId xmlns:a16="http://schemas.microsoft.com/office/drawing/2014/main" id="{8B6C60A8-7D7C-4674-8874-18BB552EBF30}"/>
              </a:ext>
            </a:extLst>
          </p:cNvPr>
          <p:cNvGrpSpPr>
            <a:grpSpLocks/>
          </p:cNvGrpSpPr>
          <p:nvPr/>
        </p:nvGrpSpPr>
        <p:grpSpPr bwMode="auto">
          <a:xfrm>
            <a:off x="7453313" y="6446838"/>
            <a:ext cx="792162" cy="366712"/>
            <a:chOff x="4649" y="4020"/>
            <a:chExt cx="499" cy="231"/>
          </a:xfrm>
        </p:grpSpPr>
        <p:pic>
          <p:nvPicPr>
            <p:cNvPr id="13548" name="Picture 236" descr="78900">
              <a:extLst>
                <a:ext uri="{FF2B5EF4-FFF2-40B4-BE49-F238E27FC236}">
                  <a16:creationId xmlns:a16="http://schemas.microsoft.com/office/drawing/2014/main" id="{2440F889-A642-4C39-9967-4D8849CDE6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3549" name="Text Box 237">
              <a:hlinkClick r:id="" action="ppaction://hlinkshowjump?jump=previousslide"/>
              <a:extLst>
                <a:ext uri="{FF2B5EF4-FFF2-40B4-BE49-F238E27FC236}">
                  <a16:creationId xmlns:a16="http://schemas.microsoft.com/office/drawing/2014/main" id="{CA706E5F-CC5B-4FE7-B8FF-AE17DCA7222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3553" name="Group 241">
            <a:extLst>
              <a:ext uri="{FF2B5EF4-FFF2-40B4-BE49-F238E27FC236}">
                <a16:creationId xmlns:a16="http://schemas.microsoft.com/office/drawing/2014/main" id="{87B773E8-73C4-4E1F-BC7B-06B6A5798781}"/>
              </a:ext>
            </a:extLst>
          </p:cNvPr>
          <p:cNvGrpSpPr>
            <a:grpSpLocks/>
          </p:cNvGrpSpPr>
          <p:nvPr/>
        </p:nvGrpSpPr>
        <p:grpSpPr bwMode="auto">
          <a:xfrm>
            <a:off x="395288" y="836613"/>
            <a:ext cx="5110162" cy="2606675"/>
            <a:chOff x="476" y="1888"/>
            <a:chExt cx="3219" cy="1642"/>
          </a:xfrm>
        </p:grpSpPr>
        <p:sp>
          <p:nvSpPr>
            <p:cNvPr id="13554" name="Oval 242">
              <a:extLst>
                <a:ext uri="{FF2B5EF4-FFF2-40B4-BE49-F238E27FC236}">
                  <a16:creationId xmlns:a16="http://schemas.microsoft.com/office/drawing/2014/main" id="{7D669FC2-E4A3-425D-9692-E3AD09AFEE05}"/>
                </a:ext>
              </a:extLst>
            </p:cNvPr>
            <p:cNvSpPr>
              <a:spLocks noChangeArrowheads="1"/>
            </p:cNvSpPr>
            <p:nvPr/>
          </p:nvSpPr>
          <p:spPr bwMode="auto">
            <a:xfrm>
              <a:off x="476"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3555" name="Rectangle 243">
              <a:extLst>
                <a:ext uri="{FF2B5EF4-FFF2-40B4-BE49-F238E27FC236}">
                  <a16:creationId xmlns:a16="http://schemas.microsoft.com/office/drawing/2014/main" id="{6E76A425-E3DF-4DC8-89D2-593215445CF7}"/>
                </a:ext>
              </a:extLst>
            </p:cNvPr>
            <p:cNvSpPr>
              <a:spLocks noChangeArrowheads="1"/>
            </p:cNvSpPr>
            <p:nvPr/>
          </p:nvSpPr>
          <p:spPr bwMode="auto">
            <a:xfrm>
              <a:off x="1338" y="2296"/>
              <a:ext cx="1723" cy="182"/>
            </a:xfrm>
            <a:prstGeom prst="rect">
              <a:avLst/>
            </a:prstGeom>
            <a:solidFill>
              <a:srgbClr val="990033"/>
            </a:solidFill>
            <a:ln>
              <a:noFill/>
            </a:ln>
            <a:effectLst/>
            <a:extLs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56" name="Line 244">
              <a:extLst>
                <a:ext uri="{FF2B5EF4-FFF2-40B4-BE49-F238E27FC236}">
                  <a16:creationId xmlns:a16="http://schemas.microsoft.com/office/drawing/2014/main" id="{0FA4CB0A-9CF1-46D1-9CBF-350CC2E368F3}"/>
                </a:ext>
              </a:extLst>
            </p:cNvPr>
            <p:cNvSpPr>
              <a:spLocks noChangeShapeType="1"/>
            </p:cNvSpPr>
            <p:nvPr/>
          </p:nvSpPr>
          <p:spPr bwMode="auto">
            <a:xfrm>
              <a:off x="2018" y="2795"/>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557" name="Group 245">
              <a:extLst>
                <a:ext uri="{FF2B5EF4-FFF2-40B4-BE49-F238E27FC236}">
                  <a16:creationId xmlns:a16="http://schemas.microsoft.com/office/drawing/2014/main" id="{E8CBA215-055D-4126-B14D-8A467A1873F3}"/>
                </a:ext>
              </a:extLst>
            </p:cNvPr>
            <p:cNvGrpSpPr>
              <a:grpSpLocks/>
            </p:cNvGrpSpPr>
            <p:nvPr/>
          </p:nvGrpSpPr>
          <p:grpSpPr bwMode="auto">
            <a:xfrm>
              <a:off x="2154" y="3112"/>
              <a:ext cx="318" cy="91"/>
              <a:chOff x="2789" y="1706"/>
              <a:chExt cx="318" cy="91"/>
            </a:xfrm>
          </p:grpSpPr>
          <p:sp>
            <p:nvSpPr>
              <p:cNvPr id="13558" name="Line 246">
                <a:extLst>
                  <a:ext uri="{FF2B5EF4-FFF2-40B4-BE49-F238E27FC236}">
                    <a16:creationId xmlns:a16="http://schemas.microsoft.com/office/drawing/2014/main" id="{50EC5047-8F83-4763-971A-5C06573AD0C0}"/>
                  </a:ext>
                </a:extLst>
              </p:cNvPr>
              <p:cNvSpPr>
                <a:spLocks noChangeShapeType="1"/>
              </p:cNvSpPr>
              <p:nvPr/>
            </p:nvSpPr>
            <p:spPr bwMode="auto">
              <a:xfrm>
                <a:off x="2789" y="1706"/>
                <a:ext cx="318"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59" name="Line 247">
                <a:extLst>
                  <a:ext uri="{FF2B5EF4-FFF2-40B4-BE49-F238E27FC236}">
                    <a16:creationId xmlns:a16="http://schemas.microsoft.com/office/drawing/2014/main" id="{EB57CFCC-45A5-4EBC-805D-5CD1094A33CA}"/>
                  </a:ext>
                </a:extLst>
              </p:cNvPr>
              <p:cNvSpPr>
                <a:spLocks noChangeShapeType="1"/>
              </p:cNvSpPr>
              <p:nvPr/>
            </p:nvSpPr>
            <p:spPr bwMode="auto">
              <a:xfrm>
                <a:off x="2789" y="1797"/>
                <a:ext cx="318"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560" name="Line 248">
              <a:extLst>
                <a:ext uri="{FF2B5EF4-FFF2-40B4-BE49-F238E27FC236}">
                  <a16:creationId xmlns:a16="http://schemas.microsoft.com/office/drawing/2014/main" id="{33543826-29FE-4A5A-BBB6-C704FEC599C9}"/>
                </a:ext>
              </a:extLst>
            </p:cNvPr>
            <p:cNvSpPr>
              <a:spLocks noChangeShapeType="1"/>
            </p:cNvSpPr>
            <p:nvPr/>
          </p:nvSpPr>
          <p:spPr bwMode="auto">
            <a:xfrm>
              <a:off x="2336" y="2795"/>
              <a:ext cx="0" cy="31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1" name="Line 249">
              <a:extLst>
                <a:ext uri="{FF2B5EF4-FFF2-40B4-BE49-F238E27FC236}">
                  <a16:creationId xmlns:a16="http://schemas.microsoft.com/office/drawing/2014/main" id="{B4CE2FBE-E706-4085-94C9-35B27F9E1B18}"/>
                </a:ext>
              </a:extLst>
            </p:cNvPr>
            <p:cNvSpPr>
              <a:spLocks noChangeShapeType="1"/>
            </p:cNvSpPr>
            <p:nvPr/>
          </p:nvSpPr>
          <p:spPr bwMode="auto">
            <a:xfrm>
              <a:off x="2336" y="3203"/>
              <a:ext cx="0" cy="27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2" name="Line 250">
              <a:extLst>
                <a:ext uri="{FF2B5EF4-FFF2-40B4-BE49-F238E27FC236}">
                  <a16:creationId xmlns:a16="http://schemas.microsoft.com/office/drawing/2014/main" id="{B79D1D1E-BAD1-401F-A97A-15FA1E2387F6}"/>
                </a:ext>
              </a:extLst>
            </p:cNvPr>
            <p:cNvSpPr>
              <a:spLocks noChangeShapeType="1"/>
            </p:cNvSpPr>
            <p:nvPr/>
          </p:nvSpPr>
          <p:spPr bwMode="auto">
            <a:xfrm>
              <a:off x="658" y="3475"/>
              <a:ext cx="272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3" name="Line 251">
              <a:extLst>
                <a:ext uri="{FF2B5EF4-FFF2-40B4-BE49-F238E27FC236}">
                  <a16:creationId xmlns:a16="http://schemas.microsoft.com/office/drawing/2014/main" id="{D7BBAD17-1B9E-464C-9629-5B1C67AD1452}"/>
                </a:ext>
              </a:extLst>
            </p:cNvPr>
            <p:cNvSpPr>
              <a:spLocks noChangeShapeType="1"/>
            </p:cNvSpPr>
            <p:nvPr/>
          </p:nvSpPr>
          <p:spPr bwMode="auto">
            <a:xfrm>
              <a:off x="657" y="2704"/>
              <a:ext cx="0" cy="77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4" name="Line 252">
              <a:extLst>
                <a:ext uri="{FF2B5EF4-FFF2-40B4-BE49-F238E27FC236}">
                  <a16:creationId xmlns:a16="http://schemas.microsoft.com/office/drawing/2014/main" id="{519E7EF9-B9F2-49C4-8E6C-4137A9D32AEB}"/>
                </a:ext>
              </a:extLst>
            </p:cNvPr>
            <p:cNvSpPr>
              <a:spLocks noChangeShapeType="1"/>
            </p:cNvSpPr>
            <p:nvPr/>
          </p:nvSpPr>
          <p:spPr bwMode="auto">
            <a:xfrm>
              <a:off x="658" y="2704"/>
              <a:ext cx="81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5" name="Line 253">
              <a:extLst>
                <a:ext uri="{FF2B5EF4-FFF2-40B4-BE49-F238E27FC236}">
                  <a16:creationId xmlns:a16="http://schemas.microsoft.com/office/drawing/2014/main" id="{D425C2E4-EC28-4B25-A032-E56435CB24C4}"/>
                </a:ext>
              </a:extLst>
            </p:cNvPr>
            <p:cNvSpPr>
              <a:spLocks noChangeShapeType="1"/>
            </p:cNvSpPr>
            <p:nvPr/>
          </p:nvSpPr>
          <p:spPr bwMode="auto">
            <a:xfrm>
              <a:off x="2245" y="2024"/>
              <a:ext cx="113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6" name="Line 254">
              <a:extLst>
                <a:ext uri="{FF2B5EF4-FFF2-40B4-BE49-F238E27FC236}">
                  <a16:creationId xmlns:a16="http://schemas.microsoft.com/office/drawing/2014/main" id="{952F0E0A-25EB-4DFC-929B-9C288D305458}"/>
                </a:ext>
              </a:extLst>
            </p:cNvPr>
            <p:cNvSpPr>
              <a:spLocks noChangeShapeType="1"/>
            </p:cNvSpPr>
            <p:nvPr/>
          </p:nvSpPr>
          <p:spPr bwMode="auto">
            <a:xfrm>
              <a:off x="3378" y="2024"/>
              <a:ext cx="0" cy="14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7" name="Freeform 255">
              <a:extLst>
                <a:ext uri="{FF2B5EF4-FFF2-40B4-BE49-F238E27FC236}">
                  <a16:creationId xmlns:a16="http://schemas.microsoft.com/office/drawing/2014/main" id="{522A70AD-BCA8-4EB6-BF3B-1B9A5FD84483}"/>
                </a:ext>
              </a:extLst>
            </p:cNvPr>
            <p:cNvSpPr>
              <a:spLocks/>
            </p:cNvSpPr>
            <p:nvPr/>
          </p:nvSpPr>
          <p:spPr bwMode="auto">
            <a:xfrm>
              <a:off x="1519" y="2221"/>
              <a:ext cx="227" cy="293"/>
            </a:xfrm>
            <a:custGeom>
              <a:avLst/>
              <a:gdLst>
                <a:gd name="T0" fmla="*/ 0 w 227"/>
                <a:gd name="T1" fmla="*/ 75 h 293"/>
                <a:gd name="T2" fmla="*/ 91 w 227"/>
                <a:gd name="T3" fmla="*/ 30 h 293"/>
                <a:gd name="T4" fmla="*/ 136 w 227"/>
                <a:gd name="T5" fmla="*/ 256 h 293"/>
                <a:gd name="T6" fmla="*/ 227 w 227"/>
                <a:gd name="T7" fmla="*/ 256 h 293"/>
              </a:gdLst>
              <a:ahLst/>
              <a:cxnLst>
                <a:cxn ang="0">
                  <a:pos x="T0" y="T1"/>
                </a:cxn>
                <a:cxn ang="0">
                  <a:pos x="T2" y="T3"/>
                </a:cxn>
                <a:cxn ang="0">
                  <a:pos x="T4" y="T5"/>
                </a:cxn>
                <a:cxn ang="0">
                  <a:pos x="T6" y="T7"/>
                </a:cxn>
              </a:cxnLst>
              <a:rect l="0" t="0" r="r" b="b"/>
              <a:pathLst>
                <a:path w="227" h="293">
                  <a:moveTo>
                    <a:pt x="0" y="75"/>
                  </a:moveTo>
                  <a:cubicBezTo>
                    <a:pt x="34" y="37"/>
                    <a:pt x="68" y="0"/>
                    <a:pt x="91" y="30"/>
                  </a:cubicBezTo>
                  <a:cubicBezTo>
                    <a:pt x="114" y="60"/>
                    <a:pt x="113" y="219"/>
                    <a:pt x="136" y="256"/>
                  </a:cubicBezTo>
                  <a:cubicBezTo>
                    <a:pt x="159" y="293"/>
                    <a:pt x="212" y="256"/>
                    <a:pt x="227" y="256"/>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8" name="Line 256">
              <a:extLst>
                <a:ext uri="{FF2B5EF4-FFF2-40B4-BE49-F238E27FC236}">
                  <a16:creationId xmlns:a16="http://schemas.microsoft.com/office/drawing/2014/main" id="{F282AF89-64BA-4082-9CC7-24F42F43D240}"/>
                </a:ext>
              </a:extLst>
            </p:cNvPr>
            <p:cNvSpPr>
              <a:spLocks noChangeShapeType="1"/>
            </p:cNvSpPr>
            <p:nvPr/>
          </p:nvSpPr>
          <p:spPr bwMode="auto">
            <a:xfrm>
              <a:off x="1474" y="2477"/>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69" name="Freeform 257">
              <a:extLst>
                <a:ext uri="{FF2B5EF4-FFF2-40B4-BE49-F238E27FC236}">
                  <a16:creationId xmlns:a16="http://schemas.microsoft.com/office/drawing/2014/main" id="{E97D9A6C-06C9-440C-8BD7-A926C2AEB3DC}"/>
                </a:ext>
              </a:extLst>
            </p:cNvPr>
            <p:cNvSpPr>
              <a:spLocks/>
            </p:cNvSpPr>
            <p:nvPr/>
          </p:nvSpPr>
          <p:spPr bwMode="auto">
            <a:xfrm>
              <a:off x="1746" y="2168"/>
              <a:ext cx="272" cy="627"/>
            </a:xfrm>
            <a:custGeom>
              <a:avLst/>
              <a:gdLst>
                <a:gd name="T0" fmla="*/ 0 w 272"/>
                <a:gd name="T1" fmla="*/ 128 h 627"/>
                <a:gd name="T2" fmla="*/ 91 w 272"/>
                <a:gd name="T3" fmla="*/ 83 h 627"/>
                <a:gd name="T4" fmla="*/ 272 w 272"/>
                <a:gd name="T5" fmla="*/ 627 h 627"/>
              </a:gdLst>
              <a:ahLst/>
              <a:cxnLst>
                <a:cxn ang="0">
                  <a:pos x="T0" y="T1"/>
                </a:cxn>
                <a:cxn ang="0">
                  <a:pos x="T2" y="T3"/>
                </a:cxn>
                <a:cxn ang="0">
                  <a:pos x="T4" y="T5"/>
                </a:cxn>
              </a:cxnLst>
              <a:rect l="0" t="0" r="r" b="b"/>
              <a:pathLst>
                <a:path w="272" h="627">
                  <a:moveTo>
                    <a:pt x="0" y="128"/>
                  </a:moveTo>
                  <a:cubicBezTo>
                    <a:pt x="23" y="64"/>
                    <a:pt x="46" y="0"/>
                    <a:pt x="91" y="83"/>
                  </a:cubicBezTo>
                  <a:cubicBezTo>
                    <a:pt x="136" y="166"/>
                    <a:pt x="242" y="536"/>
                    <a:pt x="272" y="627"/>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0" name="Freeform 258">
              <a:extLst>
                <a:ext uri="{FF2B5EF4-FFF2-40B4-BE49-F238E27FC236}">
                  <a16:creationId xmlns:a16="http://schemas.microsoft.com/office/drawing/2014/main" id="{3703D852-3468-479C-87DB-0F425A749E44}"/>
                </a:ext>
              </a:extLst>
            </p:cNvPr>
            <p:cNvSpPr>
              <a:spLocks/>
            </p:cNvSpPr>
            <p:nvPr/>
          </p:nvSpPr>
          <p:spPr bwMode="auto">
            <a:xfrm>
              <a:off x="2200" y="2024"/>
              <a:ext cx="106" cy="619"/>
            </a:xfrm>
            <a:custGeom>
              <a:avLst/>
              <a:gdLst>
                <a:gd name="T0" fmla="*/ 15 w 106"/>
                <a:gd name="T1" fmla="*/ 0 h 619"/>
                <a:gd name="T2" fmla="*/ 15 w 106"/>
                <a:gd name="T3" fmla="*/ 544 h 619"/>
                <a:gd name="T4" fmla="*/ 106 w 106"/>
                <a:gd name="T5" fmla="*/ 453 h 619"/>
              </a:gdLst>
              <a:ahLst/>
              <a:cxnLst>
                <a:cxn ang="0">
                  <a:pos x="T0" y="T1"/>
                </a:cxn>
                <a:cxn ang="0">
                  <a:pos x="T2" y="T3"/>
                </a:cxn>
                <a:cxn ang="0">
                  <a:pos x="T4" y="T5"/>
                </a:cxn>
              </a:cxnLst>
              <a:rect l="0" t="0" r="r" b="b"/>
              <a:pathLst>
                <a:path w="106" h="619">
                  <a:moveTo>
                    <a:pt x="15" y="0"/>
                  </a:moveTo>
                  <a:cubicBezTo>
                    <a:pt x="7" y="234"/>
                    <a:pt x="0" y="469"/>
                    <a:pt x="15" y="544"/>
                  </a:cubicBezTo>
                  <a:cubicBezTo>
                    <a:pt x="30" y="619"/>
                    <a:pt x="68" y="536"/>
                    <a:pt x="106" y="453"/>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1" name="Freeform 259">
              <a:extLst>
                <a:ext uri="{FF2B5EF4-FFF2-40B4-BE49-F238E27FC236}">
                  <a16:creationId xmlns:a16="http://schemas.microsoft.com/office/drawing/2014/main" id="{AC120147-0952-4C76-8933-28D7FBE47026}"/>
                </a:ext>
              </a:extLst>
            </p:cNvPr>
            <p:cNvSpPr>
              <a:spLocks/>
            </p:cNvSpPr>
            <p:nvPr/>
          </p:nvSpPr>
          <p:spPr bwMode="auto">
            <a:xfrm>
              <a:off x="2351" y="2205"/>
              <a:ext cx="227" cy="393"/>
            </a:xfrm>
            <a:custGeom>
              <a:avLst/>
              <a:gdLst>
                <a:gd name="T0" fmla="*/ 0 w 227"/>
                <a:gd name="T1" fmla="*/ 91 h 393"/>
                <a:gd name="T2" fmla="*/ 91 w 227"/>
                <a:gd name="T3" fmla="*/ 0 h 393"/>
                <a:gd name="T4" fmla="*/ 136 w 227"/>
                <a:gd name="T5" fmla="*/ 91 h 393"/>
                <a:gd name="T6" fmla="*/ 136 w 227"/>
                <a:gd name="T7" fmla="*/ 363 h 393"/>
                <a:gd name="T8" fmla="*/ 227 w 227"/>
                <a:gd name="T9" fmla="*/ 272 h 393"/>
              </a:gdLst>
              <a:ahLst/>
              <a:cxnLst>
                <a:cxn ang="0">
                  <a:pos x="T0" y="T1"/>
                </a:cxn>
                <a:cxn ang="0">
                  <a:pos x="T2" y="T3"/>
                </a:cxn>
                <a:cxn ang="0">
                  <a:pos x="T4" y="T5"/>
                </a:cxn>
                <a:cxn ang="0">
                  <a:pos x="T6" y="T7"/>
                </a:cxn>
                <a:cxn ang="0">
                  <a:pos x="T8" y="T9"/>
                </a:cxn>
              </a:cxnLst>
              <a:rect l="0" t="0" r="r" b="b"/>
              <a:pathLst>
                <a:path w="227" h="393">
                  <a:moveTo>
                    <a:pt x="0" y="91"/>
                  </a:moveTo>
                  <a:cubicBezTo>
                    <a:pt x="34" y="45"/>
                    <a:pt x="68" y="0"/>
                    <a:pt x="91" y="0"/>
                  </a:cubicBezTo>
                  <a:cubicBezTo>
                    <a:pt x="114" y="0"/>
                    <a:pt x="128" y="31"/>
                    <a:pt x="136" y="91"/>
                  </a:cubicBezTo>
                  <a:cubicBezTo>
                    <a:pt x="144" y="151"/>
                    <a:pt x="121" y="333"/>
                    <a:pt x="136" y="363"/>
                  </a:cubicBezTo>
                  <a:cubicBezTo>
                    <a:pt x="151" y="393"/>
                    <a:pt x="212" y="287"/>
                    <a:pt x="227" y="272"/>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2" name="Freeform 260">
              <a:extLst>
                <a:ext uri="{FF2B5EF4-FFF2-40B4-BE49-F238E27FC236}">
                  <a16:creationId xmlns:a16="http://schemas.microsoft.com/office/drawing/2014/main" id="{09876ED8-7F4A-4013-ACC0-FDE0F6DC0131}"/>
                </a:ext>
              </a:extLst>
            </p:cNvPr>
            <p:cNvSpPr>
              <a:spLocks/>
            </p:cNvSpPr>
            <p:nvPr/>
          </p:nvSpPr>
          <p:spPr bwMode="auto">
            <a:xfrm>
              <a:off x="2623" y="2122"/>
              <a:ext cx="99" cy="673"/>
            </a:xfrm>
            <a:custGeom>
              <a:avLst/>
              <a:gdLst>
                <a:gd name="T0" fmla="*/ 0 w 99"/>
                <a:gd name="T1" fmla="*/ 174 h 673"/>
                <a:gd name="T2" fmla="*/ 91 w 99"/>
                <a:gd name="T3" fmla="*/ 83 h 673"/>
                <a:gd name="T4" fmla="*/ 46 w 99"/>
                <a:gd name="T5" fmla="*/ 673 h 673"/>
              </a:gdLst>
              <a:ahLst/>
              <a:cxnLst>
                <a:cxn ang="0">
                  <a:pos x="T0" y="T1"/>
                </a:cxn>
                <a:cxn ang="0">
                  <a:pos x="T2" y="T3"/>
                </a:cxn>
                <a:cxn ang="0">
                  <a:pos x="T4" y="T5"/>
                </a:cxn>
              </a:cxnLst>
              <a:rect l="0" t="0" r="r" b="b"/>
              <a:pathLst>
                <a:path w="99" h="673">
                  <a:moveTo>
                    <a:pt x="0" y="174"/>
                  </a:moveTo>
                  <a:cubicBezTo>
                    <a:pt x="41" y="87"/>
                    <a:pt x="83" y="0"/>
                    <a:pt x="91" y="83"/>
                  </a:cubicBezTo>
                  <a:cubicBezTo>
                    <a:pt x="99" y="166"/>
                    <a:pt x="53" y="575"/>
                    <a:pt x="46" y="673"/>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3" name="Line 261">
              <a:extLst>
                <a:ext uri="{FF2B5EF4-FFF2-40B4-BE49-F238E27FC236}">
                  <a16:creationId xmlns:a16="http://schemas.microsoft.com/office/drawing/2014/main" id="{877142C5-FB20-4ACE-A709-D635916C387C}"/>
                </a:ext>
              </a:extLst>
            </p:cNvPr>
            <p:cNvSpPr>
              <a:spLocks noChangeShapeType="1"/>
            </p:cNvSpPr>
            <p:nvPr/>
          </p:nvSpPr>
          <p:spPr bwMode="auto">
            <a:xfrm flipV="1">
              <a:off x="2245" y="2976"/>
              <a:ext cx="227" cy="31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4" name="Line 262">
              <a:extLst>
                <a:ext uri="{FF2B5EF4-FFF2-40B4-BE49-F238E27FC236}">
                  <a16:creationId xmlns:a16="http://schemas.microsoft.com/office/drawing/2014/main" id="{4BB3CE3F-8474-4737-B03A-CAE9245A370A}"/>
                </a:ext>
              </a:extLst>
            </p:cNvPr>
            <p:cNvSpPr>
              <a:spLocks noChangeShapeType="1"/>
            </p:cNvSpPr>
            <p:nvPr/>
          </p:nvSpPr>
          <p:spPr bwMode="auto">
            <a:xfrm>
              <a:off x="3288" y="2205"/>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5" name="Text Box 263">
              <a:extLst>
                <a:ext uri="{FF2B5EF4-FFF2-40B4-BE49-F238E27FC236}">
                  <a16:creationId xmlns:a16="http://schemas.microsoft.com/office/drawing/2014/main" id="{E65C442E-2CCE-4361-A0CA-9AE12AA29EE7}"/>
                </a:ext>
              </a:extLst>
            </p:cNvPr>
            <p:cNvSpPr txBox="1">
              <a:spLocks noChangeArrowheads="1"/>
            </p:cNvSpPr>
            <p:nvPr/>
          </p:nvSpPr>
          <p:spPr bwMode="auto">
            <a:xfrm>
              <a:off x="3061" y="275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Z</a:t>
              </a:r>
            </a:p>
          </p:txBody>
        </p:sp>
        <p:sp>
          <p:nvSpPr>
            <p:cNvPr id="13576" name="Text Box 264">
              <a:extLst>
                <a:ext uri="{FF2B5EF4-FFF2-40B4-BE49-F238E27FC236}">
                  <a16:creationId xmlns:a16="http://schemas.microsoft.com/office/drawing/2014/main" id="{058D4BF0-2836-4301-983D-D66C99797EBD}"/>
                </a:ext>
              </a:extLst>
            </p:cNvPr>
            <p:cNvSpPr txBox="1">
              <a:spLocks noChangeArrowheads="1"/>
            </p:cNvSpPr>
            <p:nvPr/>
          </p:nvSpPr>
          <p:spPr bwMode="auto">
            <a:xfrm>
              <a:off x="930"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R</a:t>
              </a:r>
            </a:p>
          </p:txBody>
        </p:sp>
        <p:sp>
          <p:nvSpPr>
            <p:cNvPr id="13577" name="Text Box 265">
              <a:extLst>
                <a:ext uri="{FF2B5EF4-FFF2-40B4-BE49-F238E27FC236}">
                  <a16:creationId xmlns:a16="http://schemas.microsoft.com/office/drawing/2014/main" id="{29D28337-DDEC-4A95-AB79-CEC62EB678C2}"/>
                </a:ext>
              </a:extLst>
            </p:cNvPr>
            <p:cNvSpPr txBox="1">
              <a:spLocks noChangeArrowheads="1"/>
            </p:cNvSpPr>
            <p:nvPr/>
          </p:nvSpPr>
          <p:spPr bwMode="auto">
            <a:xfrm>
              <a:off x="2472" y="302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C</a:t>
              </a:r>
            </a:p>
          </p:txBody>
        </p:sp>
        <p:sp>
          <p:nvSpPr>
            <p:cNvPr id="13578" name="Text Box 266">
              <a:extLst>
                <a:ext uri="{FF2B5EF4-FFF2-40B4-BE49-F238E27FC236}">
                  <a16:creationId xmlns:a16="http://schemas.microsoft.com/office/drawing/2014/main" id="{E45D5838-0241-4D33-8342-3273F3A6CFD4}"/>
                </a:ext>
              </a:extLst>
            </p:cNvPr>
            <p:cNvSpPr txBox="1">
              <a:spLocks noChangeArrowheads="1"/>
            </p:cNvSpPr>
            <p:nvPr/>
          </p:nvSpPr>
          <p:spPr bwMode="auto">
            <a:xfrm>
              <a:off x="658" y="320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i="1">
                  <a:solidFill>
                    <a:schemeClr val="bg1"/>
                  </a:solidFill>
                  <a:ea typeface="仿宋_GB2312" pitchFamily="49" charset="-122"/>
                </a:rPr>
                <a:t>－</a:t>
              </a:r>
            </a:p>
          </p:txBody>
        </p:sp>
        <p:sp>
          <p:nvSpPr>
            <p:cNvPr id="13579" name="Text Box 267">
              <a:extLst>
                <a:ext uri="{FF2B5EF4-FFF2-40B4-BE49-F238E27FC236}">
                  <a16:creationId xmlns:a16="http://schemas.microsoft.com/office/drawing/2014/main" id="{6AFE4EC0-C2DB-4AA4-9E20-D545F09BD085}"/>
                </a:ext>
              </a:extLst>
            </p:cNvPr>
            <p:cNvSpPr txBox="1">
              <a:spLocks noChangeArrowheads="1"/>
            </p:cNvSpPr>
            <p:nvPr/>
          </p:nvSpPr>
          <p:spPr bwMode="auto">
            <a:xfrm>
              <a:off x="1565" y="247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1</a:t>
              </a:r>
            </a:p>
          </p:txBody>
        </p:sp>
        <p:sp>
          <p:nvSpPr>
            <p:cNvPr id="13580" name="Text Box 268">
              <a:extLst>
                <a:ext uri="{FF2B5EF4-FFF2-40B4-BE49-F238E27FC236}">
                  <a16:creationId xmlns:a16="http://schemas.microsoft.com/office/drawing/2014/main" id="{4ED10573-E1F1-4199-B0E5-95898748822B}"/>
                </a:ext>
              </a:extLst>
            </p:cNvPr>
            <p:cNvSpPr txBox="1">
              <a:spLocks noChangeArrowheads="1"/>
            </p:cNvSpPr>
            <p:nvPr/>
          </p:nvSpPr>
          <p:spPr bwMode="auto">
            <a:xfrm>
              <a:off x="2260" y="247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2</a:t>
              </a:r>
            </a:p>
          </p:txBody>
        </p:sp>
        <p:sp>
          <p:nvSpPr>
            <p:cNvPr id="13581" name="Text Box 269">
              <a:extLst>
                <a:ext uri="{FF2B5EF4-FFF2-40B4-BE49-F238E27FC236}">
                  <a16:creationId xmlns:a16="http://schemas.microsoft.com/office/drawing/2014/main" id="{4174798B-3939-40AE-855C-13FDF81C99D2}"/>
                </a:ext>
              </a:extLst>
            </p:cNvPr>
            <p:cNvSpPr txBox="1">
              <a:spLocks noChangeArrowheads="1"/>
            </p:cNvSpPr>
            <p:nvPr/>
          </p:nvSpPr>
          <p:spPr bwMode="auto">
            <a:xfrm>
              <a:off x="1837" y="188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M</a:t>
              </a:r>
              <a:endParaRPr lang="en-US" altLang="zh-CN" baseline="-25000">
                <a:solidFill>
                  <a:schemeClr val="bg1"/>
                </a:solidFill>
                <a:ea typeface="仿宋_GB2312" pitchFamily="49" charset="-122"/>
              </a:endParaRPr>
            </a:p>
          </p:txBody>
        </p:sp>
        <p:sp>
          <p:nvSpPr>
            <p:cNvPr id="13582" name="Arc 270">
              <a:extLst>
                <a:ext uri="{FF2B5EF4-FFF2-40B4-BE49-F238E27FC236}">
                  <a16:creationId xmlns:a16="http://schemas.microsoft.com/office/drawing/2014/main" id="{AF5E8DBA-C620-48B2-A663-13822084A6F7}"/>
                </a:ext>
              </a:extLst>
            </p:cNvPr>
            <p:cNvSpPr>
              <a:spLocks/>
            </p:cNvSpPr>
            <p:nvPr/>
          </p:nvSpPr>
          <p:spPr bwMode="auto">
            <a:xfrm>
              <a:off x="2109" y="2024"/>
              <a:ext cx="181"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83" name="Arc 271">
              <a:extLst>
                <a:ext uri="{FF2B5EF4-FFF2-40B4-BE49-F238E27FC236}">
                  <a16:creationId xmlns:a16="http://schemas.microsoft.com/office/drawing/2014/main" id="{A7F1641D-7FA0-435E-A56B-3F4E1CE15B2C}"/>
                </a:ext>
              </a:extLst>
            </p:cNvPr>
            <p:cNvSpPr>
              <a:spLocks/>
            </p:cNvSpPr>
            <p:nvPr/>
          </p:nvSpPr>
          <p:spPr bwMode="auto">
            <a:xfrm flipH="1">
              <a:off x="1610" y="2024"/>
              <a:ext cx="181"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84" name="Text Box 272">
              <a:extLst>
                <a:ext uri="{FF2B5EF4-FFF2-40B4-BE49-F238E27FC236}">
                  <a16:creationId xmlns:a16="http://schemas.microsoft.com/office/drawing/2014/main" id="{6B139BEA-70A4-4F02-A894-089762E27215}"/>
                </a:ext>
              </a:extLst>
            </p:cNvPr>
            <p:cNvSpPr txBox="1">
              <a:spLocks noChangeArrowheads="1"/>
            </p:cNvSpPr>
            <p:nvPr/>
          </p:nvSpPr>
          <p:spPr bwMode="auto">
            <a:xfrm>
              <a:off x="3378" y="220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endParaRPr lang="en-US" altLang="zh-CN" baseline="-25000">
                <a:solidFill>
                  <a:schemeClr val="bg1"/>
                </a:solidFill>
                <a:ea typeface="仿宋_GB2312" pitchFamily="49" charset="-122"/>
              </a:endParaRPr>
            </a:p>
          </p:txBody>
        </p:sp>
        <p:sp>
          <p:nvSpPr>
            <p:cNvPr id="13585" name="Text Box 273">
              <a:extLst>
                <a:ext uri="{FF2B5EF4-FFF2-40B4-BE49-F238E27FC236}">
                  <a16:creationId xmlns:a16="http://schemas.microsoft.com/office/drawing/2014/main" id="{677E3227-59E2-45A6-9755-8507A8E476F7}"/>
                </a:ext>
              </a:extLst>
            </p:cNvPr>
            <p:cNvSpPr txBox="1">
              <a:spLocks noChangeArrowheads="1"/>
            </p:cNvSpPr>
            <p:nvPr/>
          </p:nvSpPr>
          <p:spPr bwMode="auto">
            <a:xfrm>
              <a:off x="839" y="293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u</a:t>
              </a:r>
              <a:r>
                <a:rPr lang="en-US" altLang="zh-CN" baseline="-25000">
                  <a:solidFill>
                    <a:schemeClr val="bg1"/>
                  </a:solidFill>
                  <a:ea typeface="仿宋_GB2312" pitchFamily="49" charset="-122"/>
                </a:rPr>
                <a:t>S</a:t>
              </a:r>
            </a:p>
          </p:txBody>
        </p:sp>
        <p:sp>
          <p:nvSpPr>
            <p:cNvPr id="13586" name="Text Box 274">
              <a:extLst>
                <a:ext uri="{FF2B5EF4-FFF2-40B4-BE49-F238E27FC236}">
                  <a16:creationId xmlns:a16="http://schemas.microsoft.com/office/drawing/2014/main" id="{66874BFD-C71C-4AD0-8D43-FBA70AE9E9DE}"/>
                </a:ext>
              </a:extLst>
            </p:cNvPr>
            <p:cNvSpPr txBox="1">
              <a:spLocks noChangeArrowheads="1"/>
            </p:cNvSpPr>
            <p:nvPr/>
          </p:nvSpPr>
          <p:spPr bwMode="auto">
            <a:xfrm>
              <a:off x="703" y="270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a:t>
              </a:r>
              <a:endParaRPr lang="en-US" altLang="zh-CN" baseline="-25000">
                <a:solidFill>
                  <a:schemeClr val="bg1"/>
                </a:solidFill>
                <a:ea typeface="仿宋_GB2312" pitchFamily="49" charset="-122"/>
              </a:endParaRPr>
            </a:p>
          </p:txBody>
        </p:sp>
        <p:sp>
          <p:nvSpPr>
            <p:cNvPr id="13587" name="Rectangle 275">
              <a:extLst>
                <a:ext uri="{FF2B5EF4-FFF2-40B4-BE49-F238E27FC236}">
                  <a16:creationId xmlns:a16="http://schemas.microsoft.com/office/drawing/2014/main" id="{1A0E1E53-396F-4725-A361-325D14C4838F}"/>
                </a:ext>
              </a:extLst>
            </p:cNvPr>
            <p:cNvSpPr>
              <a:spLocks noChangeArrowheads="1"/>
            </p:cNvSpPr>
            <p:nvPr/>
          </p:nvSpPr>
          <p:spPr bwMode="auto">
            <a:xfrm>
              <a:off x="3333"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88" name="Rectangle 276">
              <a:extLst>
                <a:ext uri="{FF2B5EF4-FFF2-40B4-BE49-F238E27FC236}">
                  <a16:creationId xmlns:a16="http://schemas.microsoft.com/office/drawing/2014/main" id="{DDEFB3A4-51FB-4EB5-80C8-BCF7D1DAB216}"/>
                </a:ext>
              </a:extLst>
            </p:cNvPr>
            <p:cNvSpPr>
              <a:spLocks noChangeArrowheads="1"/>
            </p:cNvSpPr>
            <p:nvPr/>
          </p:nvSpPr>
          <p:spPr bwMode="auto">
            <a:xfrm>
              <a:off x="930" y="261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89" name="Group 277">
            <a:extLst>
              <a:ext uri="{FF2B5EF4-FFF2-40B4-BE49-F238E27FC236}">
                <a16:creationId xmlns:a16="http://schemas.microsoft.com/office/drawing/2014/main" id="{E55E92D2-0BEE-4B9C-833F-B6B77E93473F}"/>
              </a:ext>
            </a:extLst>
          </p:cNvPr>
          <p:cNvGrpSpPr>
            <a:grpSpLocks/>
          </p:cNvGrpSpPr>
          <p:nvPr/>
        </p:nvGrpSpPr>
        <p:grpSpPr bwMode="auto">
          <a:xfrm>
            <a:off x="468313" y="3716338"/>
            <a:ext cx="3833812" cy="2449512"/>
            <a:chOff x="2472" y="436"/>
            <a:chExt cx="2415" cy="1543"/>
          </a:xfrm>
        </p:grpSpPr>
        <p:sp>
          <p:nvSpPr>
            <p:cNvPr id="13590" name="Oval 278">
              <a:extLst>
                <a:ext uri="{FF2B5EF4-FFF2-40B4-BE49-F238E27FC236}">
                  <a16:creationId xmlns:a16="http://schemas.microsoft.com/office/drawing/2014/main" id="{3B5A2089-FF53-4037-BD6B-5CBD3911085D}"/>
                </a:ext>
              </a:extLst>
            </p:cNvPr>
            <p:cNvSpPr>
              <a:spLocks noChangeArrowheads="1"/>
            </p:cNvSpPr>
            <p:nvPr/>
          </p:nvSpPr>
          <p:spPr bwMode="auto">
            <a:xfrm>
              <a:off x="2472" y="125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3591" name="Line 279">
              <a:extLst>
                <a:ext uri="{FF2B5EF4-FFF2-40B4-BE49-F238E27FC236}">
                  <a16:creationId xmlns:a16="http://schemas.microsoft.com/office/drawing/2014/main" id="{26D90523-E139-49E1-8D2C-E30926D66ABC}"/>
                </a:ext>
              </a:extLst>
            </p:cNvPr>
            <p:cNvSpPr>
              <a:spLocks noChangeShapeType="1"/>
            </p:cNvSpPr>
            <p:nvPr/>
          </p:nvSpPr>
          <p:spPr bwMode="auto">
            <a:xfrm>
              <a:off x="3687" y="893"/>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2" name="Line 280">
              <a:extLst>
                <a:ext uri="{FF2B5EF4-FFF2-40B4-BE49-F238E27FC236}">
                  <a16:creationId xmlns:a16="http://schemas.microsoft.com/office/drawing/2014/main" id="{75823F72-E8F9-4F6C-8055-74C3B65F4BF7}"/>
                </a:ext>
              </a:extLst>
            </p:cNvPr>
            <p:cNvSpPr>
              <a:spLocks noChangeShapeType="1"/>
            </p:cNvSpPr>
            <p:nvPr/>
          </p:nvSpPr>
          <p:spPr bwMode="auto">
            <a:xfrm flipH="1">
              <a:off x="3834" y="891"/>
              <a:ext cx="3" cy="49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3" name="Line 281">
              <a:extLst>
                <a:ext uri="{FF2B5EF4-FFF2-40B4-BE49-F238E27FC236}">
                  <a16:creationId xmlns:a16="http://schemas.microsoft.com/office/drawing/2014/main" id="{16D89043-290B-4C6D-9CB7-EFE013FBA974}"/>
                </a:ext>
              </a:extLst>
            </p:cNvPr>
            <p:cNvSpPr>
              <a:spLocks noChangeShapeType="1"/>
            </p:cNvSpPr>
            <p:nvPr/>
          </p:nvSpPr>
          <p:spPr bwMode="auto">
            <a:xfrm flipV="1">
              <a:off x="4437" y="889"/>
              <a:ext cx="349" cy="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4" name="Line 282">
              <a:extLst>
                <a:ext uri="{FF2B5EF4-FFF2-40B4-BE49-F238E27FC236}">
                  <a16:creationId xmlns:a16="http://schemas.microsoft.com/office/drawing/2014/main" id="{2023F3A4-2D46-43C3-BA4B-027B3C8305A3}"/>
                </a:ext>
              </a:extLst>
            </p:cNvPr>
            <p:cNvSpPr>
              <a:spLocks noChangeShapeType="1"/>
            </p:cNvSpPr>
            <p:nvPr/>
          </p:nvSpPr>
          <p:spPr bwMode="auto">
            <a:xfrm>
              <a:off x="2654" y="890"/>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5" name="Line 283">
              <a:extLst>
                <a:ext uri="{FF2B5EF4-FFF2-40B4-BE49-F238E27FC236}">
                  <a16:creationId xmlns:a16="http://schemas.microsoft.com/office/drawing/2014/main" id="{3D157C45-9021-422A-AD20-776FCCCF9C89}"/>
                </a:ext>
              </a:extLst>
            </p:cNvPr>
            <p:cNvSpPr>
              <a:spLocks noChangeShapeType="1"/>
            </p:cNvSpPr>
            <p:nvPr/>
          </p:nvSpPr>
          <p:spPr bwMode="auto">
            <a:xfrm flipH="1">
              <a:off x="3833" y="1493"/>
              <a:ext cx="10" cy="486"/>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6" name="Text Box 284">
              <a:extLst>
                <a:ext uri="{FF2B5EF4-FFF2-40B4-BE49-F238E27FC236}">
                  <a16:creationId xmlns:a16="http://schemas.microsoft.com/office/drawing/2014/main" id="{3D962752-3B0C-4711-BF32-C3C722981FD4}"/>
                </a:ext>
              </a:extLst>
            </p:cNvPr>
            <p:cNvSpPr txBox="1">
              <a:spLocks noChangeArrowheads="1"/>
            </p:cNvSpPr>
            <p:nvPr/>
          </p:nvSpPr>
          <p:spPr bwMode="auto">
            <a:xfrm>
              <a:off x="3289" y="857"/>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13597" name="Text Box 285">
              <a:extLst>
                <a:ext uri="{FF2B5EF4-FFF2-40B4-BE49-F238E27FC236}">
                  <a16:creationId xmlns:a16="http://schemas.microsoft.com/office/drawing/2014/main" id="{DD3875AF-409D-44B1-9565-F53CD0D9BD79}"/>
                </a:ext>
              </a:extLst>
            </p:cNvPr>
            <p:cNvSpPr txBox="1">
              <a:spLocks noChangeArrowheads="1"/>
            </p:cNvSpPr>
            <p:nvPr/>
          </p:nvSpPr>
          <p:spPr bwMode="auto">
            <a:xfrm>
              <a:off x="4060" y="934"/>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p>
          </p:txBody>
        </p:sp>
        <p:sp>
          <p:nvSpPr>
            <p:cNvPr id="13598" name="Text Box 286">
              <a:extLst>
                <a:ext uri="{FF2B5EF4-FFF2-40B4-BE49-F238E27FC236}">
                  <a16:creationId xmlns:a16="http://schemas.microsoft.com/office/drawing/2014/main" id="{E98468DD-C9BA-43E0-AD01-5297F553D420}"/>
                </a:ext>
              </a:extLst>
            </p:cNvPr>
            <p:cNvSpPr txBox="1">
              <a:spLocks noChangeArrowheads="1"/>
            </p:cNvSpPr>
            <p:nvPr/>
          </p:nvSpPr>
          <p:spPr bwMode="auto">
            <a:xfrm>
              <a:off x="4015" y="1311"/>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sp>
          <p:nvSpPr>
            <p:cNvPr id="13599" name="Line 287">
              <a:extLst>
                <a:ext uri="{FF2B5EF4-FFF2-40B4-BE49-F238E27FC236}">
                  <a16:creationId xmlns:a16="http://schemas.microsoft.com/office/drawing/2014/main" id="{66663C68-7538-4569-B109-502F04F3A761}"/>
                </a:ext>
              </a:extLst>
            </p:cNvPr>
            <p:cNvSpPr>
              <a:spLocks noChangeShapeType="1"/>
            </p:cNvSpPr>
            <p:nvPr/>
          </p:nvSpPr>
          <p:spPr bwMode="auto">
            <a:xfrm>
              <a:off x="2654" y="890"/>
              <a:ext cx="0" cy="10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00" name="Line 288">
              <a:extLst>
                <a:ext uri="{FF2B5EF4-FFF2-40B4-BE49-F238E27FC236}">
                  <a16:creationId xmlns:a16="http://schemas.microsoft.com/office/drawing/2014/main" id="{A3BB701E-ECA5-4DA8-8FF6-09695223E464}"/>
                </a:ext>
              </a:extLst>
            </p:cNvPr>
            <p:cNvSpPr>
              <a:spLocks noChangeShapeType="1"/>
            </p:cNvSpPr>
            <p:nvPr/>
          </p:nvSpPr>
          <p:spPr bwMode="auto">
            <a:xfrm>
              <a:off x="2654" y="1978"/>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01" name="Text Box 289">
              <a:extLst>
                <a:ext uri="{FF2B5EF4-FFF2-40B4-BE49-F238E27FC236}">
                  <a16:creationId xmlns:a16="http://schemas.microsoft.com/office/drawing/2014/main" id="{A81DCC0E-5984-4680-80C8-ACD545338AA9}"/>
                </a:ext>
              </a:extLst>
            </p:cNvPr>
            <p:cNvSpPr txBox="1">
              <a:spLocks noChangeArrowheads="1"/>
            </p:cNvSpPr>
            <p:nvPr/>
          </p:nvSpPr>
          <p:spPr bwMode="auto">
            <a:xfrm>
              <a:off x="2789" y="527"/>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13602" name="Text Box 290">
              <a:extLst>
                <a:ext uri="{FF2B5EF4-FFF2-40B4-BE49-F238E27FC236}">
                  <a16:creationId xmlns:a16="http://schemas.microsoft.com/office/drawing/2014/main" id="{928A85AC-B454-4752-AF22-AD62791A2EAB}"/>
                </a:ext>
              </a:extLst>
            </p:cNvPr>
            <p:cNvSpPr txBox="1">
              <a:spLocks noChangeArrowheads="1"/>
            </p:cNvSpPr>
            <p:nvPr/>
          </p:nvSpPr>
          <p:spPr bwMode="auto">
            <a:xfrm>
              <a:off x="2744" y="98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13603" name="Text Box 291">
              <a:extLst>
                <a:ext uri="{FF2B5EF4-FFF2-40B4-BE49-F238E27FC236}">
                  <a16:creationId xmlns:a16="http://schemas.microsoft.com/office/drawing/2014/main" id="{FC45FF13-B1FB-4F53-AF8D-FC931725DFD6}"/>
                </a:ext>
              </a:extLst>
            </p:cNvPr>
            <p:cNvSpPr txBox="1">
              <a:spLocks noChangeArrowheads="1"/>
            </p:cNvSpPr>
            <p:nvPr/>
          </p:nvSpPr>
          <p:spPr bwMode="auto">
            <a:xfrm>
              <a:off x="2699" y="1525"/>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13604" name="Object 292">
              <a:extLst>
                <a:ext uri="{FF2B5EF4-FFF2-40B4-BE49-F238E27FC236}">
                  <a16:creationId xmlns:a16="http://schemas.microsoft.com/office/drawing/2014/main" id="{D0DC6D27-F131-42CE-9A28-416E8977BFA8}"/>
                </a:ext>
              </a:extLst>
            </p:cNvPr>
            <p:cNvGraphicFramePr>
              <a:graphicFrameLocks noChangeAspect="1"/>
            </p:cNvGraphicFramePr>
            <p:nvPr/>
          </p:nvGraphicFramePr>
          <p:xfrm>
            <a:off x="2880" y="1253"/>
            <a:ext cx="310" cy="383"/>
          </p:xfrm>
          <a:graphic>
            <a:graphicData uri="http://schemas.openxmlformats.org/presentationml/2006/ole">
              <mc:AlternateContent xmlns:mc="http://schemas.openxmlformats.org/markup-compatibility/2006">
                <mc:Choice xmlns:v="urn:schemas-microsoft-com:vml" Requires="v">
                  <p:oleObj spid="_x0000_s31749" name="公式" r:id="rId10" imgW="215640" imgH="266400" progId="Equation.3">
                    <p:embed/>
                  </p:oleObj>
                </mc:Choice>
                <mc:Fallback>
                  <p:oleObj name="公式" r:id="rId10" imgW="215640" imgH="266400" progId="Equation.3">
                    <p:embed/>
                    <p:pic>
                      <p:nvPicPr>
                        <p:cNvPr id="13604" name="Object 292">
                          <a:extLst>
                            <a:ext uri="{FF2B5EF4-FFF2-40B4-BE49-F238E27FC236}">
                              <a16:creationId xmlns:a16="http://schemas.microsoft.com/office/drawing/2014/main" id="{D0DC6D27-F131-42CE-9A28-416E8977BF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 y="1253"/>
                          <a:ext cx="310"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05" name="Line 293">
              <a:extLst>
                <a:ext uri="{FF2B5EF4-FFF2-40B4-BE49-F238E27FC236}">
                  <a16:creationId xmlns:a16="http://schemas.microsoft.com/office/drawing/2014/main" id="{7145D17F-1DC2-4746-80FE-44F8021AF264}"/>
                </a:ext>
              </a:extLst>
            </p:cNvPr>
            <p:cNvSpPr>
              <a:spLocks noChangeShapeType="1"/>
            </p:cNvSpPr>
            <p:nvPr/>
          </p:nvSpPr>
          <p:spPr bwMode="auto">
            <a:xfrm>
              <a:off x="4694" y="935"/>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606" name="Object 294">
              <a:extLst>
                <a:ext uri="{FF2B5EF4-FFF2-40B4-BE49-F238E27FC236}">
                  <a16:creationId xmlns:a16="http://schemas.microsoft.com/office/drawing/2014/main" id="{93CEE33D-8A5E-435B-9F47-97AA3A0861F1}"/>
                </a:ext>
              </a:extLst>
            </p:cNvPr>
            <p:cNvGraphicFramePr>
              <a:graphicFrameLocks noChangeAspect="1"/>
            </p:cNvGraphicFramePr>
            <p:nvPr/>
          </p:nvGraphicFramePr>
          <p:xfrm>
            <a:off x="4468" y="935"/>
            <a:ext cx="177" cy="304"/>
          </p:xfrm>
          <a:graphic>
            <a:graphicData uri="http://schemas.openxmlformats.org/presentationml/2006/ole">
              <mc:AlternateContent xmlns:mc="http://schemas.openxmlformats.org/markup-compatibility/2006">
                <mc:Choice xmlns:v="urn:schemas-microsoft-com:vml" Requires="v">
                  <p:oleObj spid="_x0000_s31750" name="公式" r:id="rId12" imgW="126720" imgH="215640" progId="Equation.3">
                    <p:embed/>
                  </p:oleObj>
                </mc:Choice>
                <mc:Fallback>
                  <p:oleObj name="公式" r:id="rId12" imgW="126720" imgH="215640" progId="Equation.3">
                    <p:embed/>
                    <p:pic>
                      <p:nvPicPr>
                        <p:cNvPr id="13606" name="Object 294">
                          <a:extLst>
                            <a:ext uri="{FF2B5EF4-FFF2-40B4-BE49-F238E27FC236}">
                              <a16:creationId xmlns:a16="http://schemas.microsoft.com/office/drawing/2014/main" id="{93CEE33D-8A5E-435B-9F47-97AA3A0861F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8" y="935"/>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07" name="Line 295">
              <a:extLst>
                <a:ext uri="{FF2B5EF4-FFF2-40B4-BE49-F238E27FC236}">
                  <a16:creationId xmlns:a16="http://schemas.microsoft.com/office/drawing/2014/main" id="{52034DB7-AE86-47CE-90E9-1DB35C821EFF}"/>
                </a:ext>
              </a:extLst>
            </p:cNvPr>
            <p:cNvSpPr>
              <a:spLocks noChangeShapeType="1"/>
            </p:cNvSpPr>
            <p:nvPr/>
          </p:nvSpPr>
          <p:spPr bwMode="auto">
            <a:xfrm flipV="1">
              <a:off x="3696" y="1388"/>
              <a:ext cx="274" cy="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08" name="Line 296">
              <a:extLst>
                <a:ext uri="{FF2B5EF4-FFF2-40B4-BE49-F238E27FC236}">
                  <a16:creationId xmlns:a16="http://schemas.microsoft.com/office/drawing/2014/main" id="{885CF9C7-E27B-467D-87F8-5A0F477C186F}"/>
                </a:ext>
              </a:extLst>
            </p:cNvPr>
            <p:cNvSpPr>
              <a:spLocks noChangeShapeType="1"/>
            </p:cNvSpPr>
            <p:nvPr/>
          </p:nvSpPr>
          <p:spPr bwMode="auto">
            <a:xfrm flipV="1">
              <a:off x="3696" y="1479"/>
              <a:ext cx="274" cy="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09" name="Text Box 297">
              <a:extLst>
                <a:ext uri="{FF2B5EF4-FFF2-40B4-BE49-F238E27FC236}">
                  <a16:creationId xmlns:a16="http://schemas.microsoft.com/office/drawing/2014/main" id="{E621E244-848E-4E89-982E-ED5692BB3891}"/>
                </a:ext>
              </a:extLst>
            </p:cNvPr>
            <p:cNvSpPr txBox="1">
              <a:spLocks noChangeArrowheads="1"/>
            </p:cNvSpPr>
            <p:nvPr/>
          </p:nvSpPr>
          <p:spPr bwMode="auto">
            <a:xfrm>
              <a:off x="3743" y="436"/>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13610" name="Arc 298">
              <a:extLst>
                <a:ext uri="{FF2B5EF4-FFF2-40B4-BE49-F238E27FC236}">
                  <a16:creationId xmlns:a16="http://schemas.microsoft.com/office/drawing/2014/main" id="{3DF88B7F-F9A5-49A6-9B44-140ED3B2BF39}"/>
                </a:ext>
              </a:extLst>
            </p:cNvPr>
            <p:cNvSpPr>
              <a:spLocks/>
            </p:cNvSpPr>
            <p:nvPr/>
          </p:nvSpPr>
          <p:spPr bwMode="auto">
            <a:xfrm>
              <a:off x="4015" y="617"/>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1" name="Arc 299">
              <a:extLst>
                <a:ext uri="{FF2B5EF4-FFF2-40B4-BE49-F238E27FC236}">
                  <a16:creationId xmlns:a16="http://schemas.microsoft.com/office/drawing/2014/main" id="{33F6F9E5-ECC2-455C-A379-5F58EDBB9429}"/>
                </a:ext>
              </a:extLst>
            </p:cNvPr>
            <p:cNvSpPr>
              <a:spLocks/>
            </p:cNvSpPr>
            <p:nvPr/>
          </p:nvSpPr>
          <p:spPr bwMode="auto">
            <a:xfrm flipH="1">
              <a:off x="3516" y="617"/>
              <a:ext cx="227"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2" name="Text Box 300">
              <a:extLst>
                <a:ext uri="{FF2B5EF4-FFF2-40B4-BE49-F238E27FC236}">
                  <a16:creationId xmlns:a16="http://schemas.microsoft.com/office/drawing/2014/main" id="{E2E03E6A-B548-43F5-852C-1058EAFAD5EE}"/>
                </a:ext>
              </a:extLst>
            </p:cNvPr>
            <p:cNvSpPr txBox="1">
              <a:spLocks noChangeArrowheads="1"/>
            </p:cNvSpPr>
            <p:nvPr/>
          </p:nvSpPr>
          <p:spPr bwMode="auto">
            <a:xfrm>
              <a:off x="4513" y="1298"/>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baseline="-25000">
                <a:solidFill>
                  <a:schemeClr val="bg1"/>
                </a:solidFill>
                <a:ea typeface="宋体" panose="02010600030101010101" pitchFamily="2" charset="-122"/>
              </a:endParaRPr>
            </a:p>
          </p:txBody>
        </p:sp>
        <p:sp>
          <p:nvSpPr>
            <p:cNvPr id="13613" name="Line 301">
              <a:extLst>
                <a:ext uri="{FF2B5EF4-FFF2-40B4-BE49-F238E27FC236}">
                  <a16:creationId xmlns:a16="http://schemas.microsoft.com/office/drawing/2014/main" id="{D2E214D4-B7FD-4F72-B467-58EBC51AFA64}"/>
                </a:ext>
              </a:extLst>
            </p:cNvPr>
            <p:cNvSpPr>
              <a:spLocks noChangeShapeType="1"/>
            </p:cNvSpPr>
            <p:nvPr/>
          </p:nvSpPr>
          <p:spPr bwMode="auto">
            <a:xfrm>
              <a:off x="4785" y="890"/>
              <a:ext cx="0" cy="108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14" name="Text Box 302">
              <a:extLst>
                <a:ext uri="{FF2B5EF4-FFF2-40B4-BE49-F238E27FC236}">
                  <a16:creationId xmlns:a16="http://schemas.microsoft.com/office/drawing/2014/main" id="{355B9647-169B-4CE6-A0FB-00FC84FF8E69}"/>
                </a:ext>
              </a:extLst>
            </p:cNvPr>
            <p:cNvSpPr txBox="1">
              <a:spLocks noChangeArrowheads="1"/>
            </p:cNvSpPr>
            <p:nvPr/>
          </p:nvSpPr>
          <p:spPr bwMode="auto">
            <a:xfrm>
              <a:off x="3108" y="617"/>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13615" name="Text Box 303">
              <a:extLst>
                <a:ext uri="{FF2B5EF4-FFF2-40B4-BE49-F238E27FC236}">
                  <a16:creationId xmlns:a16="http://schemas.microsoft.com/office/drawing/2014/main" id="{CF61AB91-C9F1-4CB4-909A-6368546F5E32}"/>
                </a:ext>
              </a:extLst>
            </p:cNvPr>
            <p:cNvSpPr txBox="1">
              <a:spLocks noChangeArrowheads="1"/>
            </p:cNvSpPr>
            <p:nvPr/>
          </p:nvSpPr>
          <p:spPr bwMode="auto">
            <a:xfrm>
              <a:off x="4332" y="6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grpSp>
          <p:nvGrpSpPr>
            <p:cNvPr id="13616" name="Group 304">
              <a:extLst>
                <a:ext uri="{FF2B5EF4-FFF2-40B4-BE49-F238E27FC236}">
                  <a16:creationId xmlns:a16="http://schemas.microsoft.com/office/drawing/2014/main" id="{5F1E0333-F631-4361-8931-7FD44207F3D5}"/>
                </a:ext>
              </a:extLst>
            </p:cNvPr>
            <p:cNvGrpSpPr>
              <a:grpSpLocks/>
            </p:cNvGrpSpPr>
            <p:nvPr/>
          </p:nvGrpSpPr>
          <p:grpSpPr bwMode="auto">
            <a:xfrm rot="16200000">
              <a:off x="3447" y="640"/>
              <a:ext cx="90" cy="408"/>
              <a:chOff x="2744" y="2931"/>
              <a:chExt cx="57" cy="283"/>
            </a:xfrm>
          </p:grpSpPr>
          <p:sp>
            <p:nvSpPr>
              <p:cNvPr id="13617" name="Arc 305">
                <a:extLst>
                  <a:ext uri="{FF2B5EF4-FFF2-40B4-BE49-F238E27FC236}">
                    <a16:creationId xmlns:a16="http://schemas.microsoft.com/office/drawing/2014/main" id="{B851FC17-82AF-4099-9492-34928E56039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8" name="Arc 306">
                <a:extLst>
                  <a:ext uri="{FF2B5EF4-FFF2-40B4-BE49-F238E27FC236}">
                    <a16:creationId xmlns:a16="http://schemas.microsoft.com/office/drawing/2014/main" id="{32602F0F-16CF-4EC2-9980-B7F33AE15BB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 name="Arc 307">
                <a:extLst>
                  <a:ext uri="{FF2B5EF4-FFF2-40B4-BE49-F238E27FC236}">
                    <a16:creationId xmlns:a16="http://schemas.microsoft.com/office/drawing/2014/main" id="{DF25CE0F-86FD-4F30-8F0D-06AC0989BAE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0" name="Group 308">
              <a:extLst>
                <a:ext uri="{FF2B5EF4-FFF2-40B4-BE49-F238E27FC236}">
                  <a16:creationId xmlns:a16="http://schemas.microsoft.com/office/drawing/2014/main" id="{ACEF5C45-40AB-4F97-9A67-47DBFB6AA2DA}"/>
                </a:ext>
              </a:extLst>
            </p:cNvPr>
            <p:cNvGrpSpPr>
              <a:grpSpLocks/>
            </p:cNvGrpSpPr>
            <p:nvPr/>
          </p:nvGrpSpPr>
          <p:grpSpPr bwMode="auto">
            <a:xfrm rot="16200000">
              <a:off x="4173" y="640"/>
              <a:ext cx="90" cy="408"/>
              <a:chOff x="2744" y="2931"/>
              <a:chExt cx="57" cy="283"/>
            </a:xfrm>
          </p:grpSpPr>
          <p:sp>
            <p:nvSpPr>
              <p:cNvPr id="13621" name="Arc 309">
                <a:extLst>
                  <a:ext uri="{FF2B5EF4-FFF2-40B4-BE49-F238E27FC236}">
                    <a16:creationId xmlns:a16="http://schemas.microsoft.com/office/drawing/2014/main" id="{D0229C68-DBD5-4052-AEAE-8F6CCED5EE2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 name="Arc 310">
                <a:extLst>
                  <a:ext uri="{FF2B5EF4-FFF2-40B4-BE49-F238E27FC236}">
                    <a16:creationId xmlns:a16="http://schemas.microsoft.com/office/drawing/2014/main" id="{CAA460AA-0C86-44F7-8EB4-823F9C17BC6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 name="Arc 311">
                <a:extLst>
                  <a:ext uri="{FF2B5EF4-FFF2-40B4-BE49-F238E27FC236}">
                    <a16:creationId xmlns:a16="http://schemas.microsoft.com/office/drawing/2014/main" id="{02813018-7761-46B3-9B7A-947C5280156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4" name="Rectangle 312">
              <a:extLst>
                <a:ext uri="{FF2B5EF4-FFF2-40B4-BE49-F238E27FC236}">
                  <a16:creationId xmlns:a16="http://schemas.microsoft.com/office/drawing/2014/main" id="{B994FAD6-377C-40A7-9412-960E1FBFAC4B}"/>
                </a:ext>
              </a:extLst>
            </p:cNvPr>
            <p:cNvSpPr>
              <a:spLocks noChangeArrowheads="1"/>
            </p:cNvSpPr>
            <p:nvPr/>
          </p:nvSpPr>
          <p:spPr bwMode="auto">
            <a:xfrm>
              <a:off x="2789"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 name="Rectangle 313">
              <a:extLst>
                <a:ext uri="{FF2B5EF4-FFF2-40B4-BE49-F238E27FC236}">
                  <a16:creationId xmlns:a16="http://schemas.microsoft.com/office/drawing/2014/main" id="{C6BC0C19-E4C8-4EC8-97C5-A1B3E8D5BF2A}"/>
                </a:ext>
              </a:extLst>
            </p:cNvPr>
            <p:cNvSpPr>
              <a:spLocks noChangeArrowheads="1"/>
            </p:cNvSpPr>
            <p:nvPr/>
          </p:nvSpPr>
          <p:spPr bwMode="auto">
            <a:xfrm>
              <a:off x="4740" y="129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6" name="Group 314">
            <a:extLst>
              <a:ext uri="{FF2B5EF4-FFF2-40B4-BE49-F238E27FC236}">
                <a16:creationId xmlns:a16="http://schemas.microsoft.com/office/drawing/2014/main" id="{C72A1FC4-F108-4B20-933E-9A0425AA3901}"/>
              </a:ext>
            </a:extLst>
          </p:cNvPr>
          <p:cNvGrpSpPr>
            <a:grpSpLocks/>
          </p:cNvGrpSpPr>
          <p:nvPr/>
        </p:nvGrpSpPr>
        <p:grpSpPr bwMode="auto">
          <a:xfrm>
            <a:off x="5076825" y="3716338"/>
            <a:ext cx="3887788" cy="2449512"/>
            <a:chOff x="295" y="2341"/>
            <a:chExt cx="2449" cy="1543"/>
          </a:xfrm>
        </p:grpSpPr>
        <p:sp>
          <p:nvSpPr>
            <p:cNvPr id="13627" name="Text Box 315">
              <a:extLst>
                <a:ext uri="{FF2B5EF4-FFF2-40B4-BE49-F238E27FC236}">
                  <a16:creationId xmlns:a16="http://schemas.microsoft.com/office/drawing/2014/main" id="{7D93357F-8AC0-4C07-9B70-A44E6200CFB5}"/>
                </a:ext>
              </a:extLst>
            </p:cNvPr>
            <p:cNvSpPr txBox="1">
              <a:spLocks noChangeArrowheads="1"/>
            </p:cNvSpPr>
            <p:nvPr/>
          </p:nvSpPr>
          <p:spPr bwMode="auto">
            <a:xfrm>
              <a:off x="1020" y="2341"/>
              <a:ext cx="7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 </a:t>
              </a:r>
            </a:p>
          </p:txBody>
        </p:sp>
        <p:sp>
          <p:nvSpPr>
            <p:cNvPr id="13628" name="Text Box 316">
              <a:extLst>
                <a:ext uri="{FF2B5EF4-FFF2-40B4-BE49-F238E27FC236}">
                  <a16:creationId xmlns:a16="http://schemas.microsoft.com/office/drawing/2014/main" id="{537CF9E3-99D0-4D9E-92B4-B7A1CBC0624D}"/>
                </a:ext>
              </a:extLst>
            </p:cNvPr>
            <p:cNvSpPr txBox="1">
              <a:spLocks noChangeArrowheads="1"/>
            </p:cNvSpPr>
            <p:nvPr/>
          </p:nvSpPr>
          <p:spPr bwMode="auto">
            <a:xfrm>
              <a:off x="1746" y="2341"/>
              <a:ext cx="9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p>
          </p:txBody>
        </p:sp>
        <p:sp>
          <p:nvSpPr>
            <p:cNvPr id="13629" name="Text Box 317">
              <a:extLst>
                <a:ext uri="{FF2B5EF4-FFF2-40B4-BE49-F238E27FC236}">
                  <a16:creationId xmlns:a16="http://schemas.microsoft.com/office/drawing/2014/main" id="{CFC5BA5E-EB51-4B97-91A6-A54C3E33F504}"/>
                </a:ext>
              </a:extLst>
            </p:cNvPr>
            <p:cNvSpPr txBox="1">
              <a:spLocks noChangeArrowheads="1"/>
            </p:cNvSpPr>
            <p:nvPr/>
          </p:nvSpPr>
          <p:spPr bwMode="auto">
            <a:xfrm>
              <a:off x="1791" y="297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13630" name="Oval 318">
              <a:extLst>
                <a:ext uri="{FF2B5EF4-FFF2-40B4-BE49-F238E27FC236}">
                  <a16:creationId xmlns:a16="http://schemas.microsoft.com/office/drawing/2014/main" id="{14B5D60A-9A71-43F3-8C6E-A059489D904D}"/>
                </a:ext>
              </a:extLst>
            </p:cNvPr>
            <p:cNvSpPr>
              <a:spLocks noChangeArrowheads="1"/>
            </p:cNvSpPr>
            <p:nvPr/>
          </p:nvSpPr>
          <p:spPr bwMode="auto">
            <a:xfrm>
              <a:off x="295" y="3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3631" name="Line 319">
              <a:extLst>
                <a:ext uri="{FF2B5EF4-FFF2-40B4-BE49-F238E27FC236}">
                  <a16:creationId xmlns:a16="http://schemas.microsoft.com/office/drawing/2014/main" id="{3ACFEFC5-0E1C-4C5B-BA7B-5505567A81A2}"/>
                </a:ext>
              </a:extLst>
            </p:cNvPr>
            <p:cNvSpPr>
              <a:spLocks noChangeShapeType="1"/>
            </p:cNvSpPr>
            <p:nvPr/>
          </p:nvSpPr>
          <p:spPr bwMode="auto">
            <a:xfrm>
              <a:off x="1510" y="2798"/>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32" name="Line 320">
              <a:extLst>
                <a:ext uri="{FF2B5EF4-FFF2-40B4-BE49-F238E27FC236}">
                  <a16:creationId xmlns:a16="http://schemas.microsoft.com/office/drawing/2014/main" id="{4DFDED45-2974-450C-8FF6-7054196ABF67}"/>
                </a:ext>
              </a:extLst>
            </p:cNvPr>
            <p:cNvSpPr>
              <a:spLocks noChangeShapeType="1"/>
            </p:cNvSpPr>
            <p:nvPr/>
          </p:nvSpPr>
          <p:spPr bwMode="auto">
            <a:xfrm flipH="1">
              <a:off x="1655" y="2796"/>
              <a:ext cx="5" cy="18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33" name="Line 321">
              <a:extLst>
                <a:ext uri="{FF2B5EF4-FFF2-40B4-BE49-F238E27FC236}">
                  <a16:creationId xmlns:a16="http://schemas.microsoft.com/office/drawing/2014/main" id="{453959FA-E201-459A-8980-A391842384DB}"/>
                </a:ext>
              </a:extLst>
            </p:cNvPr>
            <p:cNvSpPr>
              <a:spLocks noChangeShapeType="1"/>
            </p:cNvSpPr>
            <p:nvPr/>
          </p:nvSpPr>
          <p:spPr bwMode="auto">
            <a:xfrm flipV="1">
              <a:off x="2260" y="2794"/>
              <a:ext cx="349" cy="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34" name="Line 322">
              <a:extLst>
                <a:ext uri="{FF2B5EF4-FFF2-40B4-BE49-F238E27FC236}">
                  <a16:creationId xmlns:a16="http://schemas.microsoft.com/office/drawing/2014/main" id="{FE1AA08F-E4EB-4500-9416-B669415ECEF0}"/>
                </a:ext>
              </a:extLst>
            </p:cNvPr>
            <p:cNvSpPr>
              <a:spLocks noChangeShapeType="1"/>
            </p:cNvSpPr>
            <p:nvPr/>
          </p:nvSpPr>
          <p:spPr bwMode="auto">
            <a:xfrm>
              <a:off x="477" y="2795"/>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35" name="Line 323">
              <a:extLst>
                <a:ext uri="{FF2B5EF4-FFF2-40B4-BE49-F238E27FC236}">
                  <a16:creationId xmlns:a16="http://schemas.microsoft.com/office/drawing/2014/main" id="{21D3C50C-103D-49D4-B400-96C84239C0C1}"/>
                </a:ext>
              </a:extLst>
            </p:cNvPr>
            <p:cNvSpPr>
              <a:spLocks noChangeShapeType="1"/>
            </p:cNvSpPr>
            <p:nvPr/>
          </p:nvSpPr>
          <p:spPr bwMode="auto">
            <a:xfrm>
              <a:off x="1655" y="3612"/>
              <a:ext cx="1" cy="27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36" name="Text Box 324">
              <a:extLst>
                <a:ext uri="{FF2B5EF4-FFF2-40B4-BE49-F238E27FC236}">
                  <a16:creationId xmlns:a16="http://schemas.microsoft.com/office/drawing/2014/main" id="{F750A012-8FA0-44EE-AC23-1448C598F4F4}"/>
                </a:ext>
              </a:extLst>
            </p:cNvPr>
            <p:cNvSpPr txBox="1">
              <a:spLocks noChangeArrowheads="1"/>
            </p:cNvSpPr>
            <p:nvPr/>
          </p:nvSpPr>
          <p:spPr bwMode="auto">
            <a:xfrm>
              <a:off x="1837" y="3430"/>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sp>
          <p:nvSpPr>
            <p:cNvPr id="13637" name="Line 325">
              <a:extLst>
                <a:ext uri="{FF2B5EF4-FFF2-40B4-BE49-F238E27FC236}">
                  <a16:creationId xmlns:a16="http://schemas.microsoft.com/office/drawing/2014/main" id="{62C72261-59F8-4624-87C2-2A01EFBC02EE}"/>
                </a:ext>
              </a:extLst>
            </p:cNvPr>
            <p:cNvSpPr>
              <a:spLocks noChangeShapeType="1"/>
            </p:cNvSpPr>
            <p:nvPr/>
          </p:nvSpPr>
          <p:spPr bwMode="auto">
            <a:xfrm>
              <a:off x="477" y="2795"/>
              <a:ext cx="0" cy="10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38" name="Line 326">
              <a:extLst>
                <a:ext uri="{FF2B5EF4-FFF2-40B4-BE49-F238E27FC236}">
                  <a16:creationId xmlns:a16="http://schemas.microsoft.com/office/drawing/2014/main" id="{060B0E1E-6290-42B0-98B1-E464F49CBE16}"/>
                </a:ext>
              </a:extLst>
            </p:cNvPr>
            <p:cNvSpPr>
              <a:spLocks noChangeShapeType="1"/>
            </p:cNvSpPr>
            <p:nvPr/>
          </p:nvSpPr>
          <p:spPr bwMode="auto">
            <a:xfrm>
              <a:off x="477" y="3883"/>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39" name="Text Box 327">
              <a:extLst>
                <a:ext uri="{FF2B5EF4-FFF2-40B4-BE49-F238E27FC236}">
                  <a16:creationId xmlns:a16="http://schemas.microsoft.com/office/drawing/2014/main" id="{C4835AC9-F5AF-4901-9DB8-2BB29A52464F}"/>
                </a:ext>
              </a:extLst>
            </p:cNvPr>
            <p:cNvSpPr txBox="1">
              <a:spLocks noChangeArrowheads="1"/>
            </p:cNvSpPr>
            <p:nvPr/>
          </p:nvSpPr>
          <p:spPr bwMode="auto">
            <a:xfrm>
              <a:off x="612" y="2432"/>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13640" name="Text Box 328">
              <a:extLst>
                <a:ext uri="{FF2B5EF4-FFF2-40B4-BE49-F238E27FC236}">
                  <a16:creationId xmlns:a16="http://schemas.microsoft.com/office/drawing/2014/main" id="{B3D537ED-2C76-47D6-B818-311A79779EB0}"/>
                </a:ext>
              </a:extLst>
            </p:cNvPr>
            <p:cNvSpPr txBox="1">
              <a:spLocks noChangeArrowheads="1"/>
            </p:cNvSpPr>
            <p:nvPr/>
          </p:nvSpPr>
          <p:spPr bwMode="auto">
            <a:xfrm>
              <a:off x="567" y="288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13641" name="Text Box 329">
              <a:extLst>
                <a:ext uri="{FF2B5EF4-FFF2-40B4-BE49-F238E27FC236}">
                  <a16:creationId xmlns:a16="http://schemas.microsoft.com/office/drawing/2014/main" id="{B1C33D88-F4ED-4CBF-8E63-6C2278C90E93}"/>
                </a:ext>
              </a:extLst>
            </p:cNvPr>
            <p:cNvSpPr txBox="1">
              <a:spLocks noChangeArrowheads="1"/>
            </p:cNvSpPr>
            <p:nvPr/>
          </p:nvSpPr>
          <p:spPr bwMode="auto">
            <a:xfrm>
              <a:off x="522" y="3430"/>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13642" name="Object 330">
              <a:extLst>
                <a:ext uri="{FF2B5EF4-FFF2-40B4-BE49-F238E27FC236}">
                  <a16:creationId xmlns:a16="http://schemas.microsoft.com/office/drawing/2014/main" id="{282C9B20-2FA6-4B13-B963-CC1F55E0E262}"/>
                </a:ext>
              </a:extLst>
            </p:cNvPr>
            <p:cNvGraphicFramePr>
              <a:graphicFrameLocks noChangeAspect="1"/>
            </p:cNvGraphicFramePr>
            <p:nvPr/>
          </p:nvGraphicFramePr>
          <p:xfrm>
            <a:off x="703" y="3158"/>
            <a:ext cx="310" cy="383"/>
          </p:xfrm>
          <a:graphic>
            <a:graphicData uri="http://schemas.openxmlformats.org/presentationml/2006/ole">
              <mc:AlternateContent xmlns:mc="http://schemas.openxmlformats.org/markup-compatibility/2006">
                <mc:Choice xmlns:v="urn:schemas-microsoft-com:vml" Requires="v">
                  <p:oleObj spid="_x0000_s31751" name="公式" r:id="rId14" imgW="215640" imgH="266400" progId="Equation.3">
                    <p:embed/>
                  </p:oleObj>
                </mc:Choice>
                <mc:Fallback>
                  <p:oleObj name="公式" r:id="rId14" imgW="215640" imgH="266400" progId="Equation.3">
                    <p:embed/>
                    <p:pic>
                      <p:nvPicPr>
                        <p:cNvPr id="13642" name="Object 330">
                          <a:extLst>
                            <a:ext uri="{FF2B5EF4-FFF2-40B4-BE49-F238E27FC236}">
                              <a16:creationId xmlns:a16="http://schemas.microsoft.com/office/drawing/2014/main" id="{282C9B20-2FA6-4B13-B963-CC1F55E0E2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3" y="3158"/>
                          <a:ext cx="310"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43" name="Line 331">
              <a:extLst>
                <a:ext uri="{FF2B5EF4-FFF2-40B4-BE49-F238E27FC236}">
                  <a16:creationId xmlns:a16="http://schemas.microsoft.com/office/drawing/2014/main" id="{AE1A0E42-0B28-45F3-B5EA-0C4E8AF129F5}"/>
                </a:ext>
              </a:extLst>
            </p:cNvPr>
            <p:cNvSpPr>
              <a:spLocks noChangeShapeType="1"/>
            </p:cNvSpPr>
            <p:nvPr/>
          </p:nvSpPr>
          <p:spPr bwMode="auto">
            <a:xfrm>
              <a:off x="2517" y="2840"/>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644" name="Object 332">
              <a:extLst>
                <a:ext uri="{FF2B5EF4-FFF2-40B4-BE49-F238E27FC236}">
                  <a16:creationId xmlns:a16="http://schemas.microsoft.com/office/drawing/2014/main" id="{2D281AEE-5249-4611-B084-738183467D51}"/>
                </a:ext>
              </a:extLst>
            </p:cNvPr>
            <p:cNvGraphicFramePr>
              <a:graphicFrameLocks noChangeAspect="1"/>
            </p:cNvGraphicFramePr>
            <p:nvPr/>
          </p:nvGraphicFramePr>
          <p:xfrm>
            <a:off x="2291" y="2840"/>
            <a:ext cx="177" cy="304"/>
          </p:xfrm>
          <a:graphic>
            <a:graphicData uri="http://schemas.openxmlformats.org/presentationml/2006/ole">
              <mc:AlternateContent xmlns:mc="http://schemas.openxmlformats.org/markup-compatibility/2006">
                <mc:Choice xmlns:v="urn:schemas-microsoft-com:vml" Requires="v">
                  <p:oleObj spid="_x0000_s31752" name="公式" r:id="rId16" imgW="126720" imgH="215640" progId="Equation.3">
                    <p:embed/>
                  </p:oleObj>
                </mc:Choice>
                <mc:Fallback>
                  <p:oleObj name="公式" r:id="rId16" imgW="126720" imgH="215640" progId="Equation.3">
                    <p:embed/>
                    <p:pic>
                      <p:nvPicPr>
                        <p:cNvPr id="13644" name="Object 332">
                          <a:extLst>
                            <a:ext uri="{FF2B5EF4-FFF2-40B4-BE49-F238E27FC236}">
                              <a16:creationId xmlns:a16="http://schemas.microsoft.com/office/drawing/2014/main" id="{2D281AEE-5249-4611-B084-738183467D5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1" y="2840"/>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45" name="Line 333">
              <a:extLst>
                <a:ext uri="{FF2B5EF4-FFF2-40B4-BE49-F238E27FC236}">
                  <a16:creationId xmlns:a16="http://schemas.microsoft.com/office/drawing/2014/main" id="{A6EC7594-AA7D-4C64-89DD-3F79D8328569}"/>
                </a:ext>
              </a:extLst>
            </p:cNvPr>
            <p:cNvSpPr>
              <a:spLocks noChangeShapeType="1"/>
            </p:cNvSpPr>
            <p:nvPr/>
          </p:nvSpPr>
          <p:spPr bwMode="auto">
            <a:xfrm flipV="1">
              <a:off x="1519" y="3520"/>
              <a:ext cx="274" cy="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46" name="Line 334">
              <a:extLst>
                <a:ext uri="{FF2B5EF4-FFF2-40B4-BE49-F238E27FC236}">
                  <a16:creationId xmlns:a16="http://schemas.microsoft.com/office/drawing/2014/main" id="{D2A54F6A-42B6-421C-92FC-7A557DA57629}"/>
                </a:ext>
              </a:extLst>
            </p:cNvPr>
            <p:cNvSpPr>
              <a:spLocks noChangeShapeType="1"/>
            </p:cNvSpPr>
            <p:nvPr/>
          </p:nvSpPr>
          <p:spPr bwMode="auto">
            <a:xfrm flipV="1">
              <a:off x="1519" y="3611"/>
              <a:ext cx="274" cy="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47" name="Text Box 335">
              <a:extLst>
                <a:ext uri="{FF2B5EF4-FFF2-40B4-BE49-F238E27FC236}">
                  <a16:creationId xmlns:a16="http://schemas.microsoft.com/office/drawing/2014/main" id="{915D14C6-2633-4656-B2C7-D26A846DFCE8}"/>
                </a:ext>
              </a:extLst>
            </p:cNvPr>
            <p:cNvSpPr txBox="1">
              <a:spLocks noChangeArrowheads="1"/>
            </p:cNvSpPr>
            <p:nvPr/>
          </p:nvSpPr>
          <p:spPr bwMode="auto">
            <a:xfrm>
              <a:off x="2336" y="320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baseline="-25000">
                <a:solidFill>
                  <a:schemeClr val="bg1"/>
                </a:solidFill>
                <a:ea typeface="宋体" panose="02010600030101010101" pitchFamily="2" charset="-122"/>
              </a:endParaRPr>
            </a:p>
          </p:txBody>
        </p:sp>
        <p:sp>
          <p:nvSpPr>
            <p:cNvPr id="13648" name="Line 336">
              <a:extLst>
                <a:ext uri="{FF2B5EF4-FFF2-40B4-BE49-F238E27FC236}">
                  <a16:creationId xmlns:a16="http://schemas.microsoft.com/office/drawing/2014/main" id="{E46B9344-3D33-4A2C-9F31-B6286EF1C639}"/>
                </a:ext>
              </a:extLst>
            </p:cNvPr>
            <p:cNvSpPr>
              <a:spLocks noChangeShapeType="1"/>
            </p:cNvSpPr>
            <p:nvPr/>
          </p:nvSpPr>
          <p:spPr bwMode="auto">
            <a:xfrm>
              <a:off x="2608" y="2795"/>
              <a:ext cx="0" cy="108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649" name="Group 337">
              <a:extLst>
                <a:ext uri="{FF2B5EF4-FFF2-40B4-BE49-F238E27FC236}">
                  <a16:creationId xmlns:a16="http://schemas.microsoft.com/office/drawing/2014/main" id="{39A8EA69-DE93-4F88-9193-FDB2C6E8059B}"/>
                </a:ext>
              </a:extLst>
            </p:cNvPr>
            <p:cNvGrpSpPr>
              <a:grpSpLocks/>
            </p:cNvGrpSpPr>
            <p:nvPr/>
          </p:nvGrpSpPr>
          <p:grpSpPr bwMode="auto">
            <a:xfrm rot="16200000">
              <a:off x="1270" y="2545"/>
              <a:ext cx="90" cy="408"/>
              <a:chOff x="2744" y="2931"/>
              <a:chExt cx="57" cy="283"/>
            </a:xfrm>
          </p:grpSpPr>
          <p:sp>
            <p:nvSpPr>
              <p:cNvPr id="13650" name="Arc 338">
                <a:extLst>
                  <a:ext uri="{FF2B5EF4-FFF2-40B4-BE49-F238E27FC236}">
                    <a16:creationId xmlns:a16="http://schemas.microsoft.com/office/drawing/2014/main" id="{DDB5C588-DCC1-4969-A8FB-7708B2D684E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51" name="Arc 339">
                <a:extLst>
                  <a:ext uri="{FF2B5EF4-FFF2-40B4-BE49-F238E27FC236}">
                    <a16:creationId xmlns:a16="http://schemas.microsoft.com/office/drawing/2014/main" id="{8F44EC4B-29FB-445C-96CC-69062438D63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52" name="Arc 340">
                <a:extLst>
                  <a:ext uri="{FF2B5EF4-FFF2-40B4-BE49-F238E27FC236}">
                    <a16:creationId xmlns:a16="http://schemas.microsoft.com/office/drawing/2014/main" id="{C8415BA6-7CF4-47B1-AC18-A8DE96C25C4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53" name="Group 341">
              <a:extLst>
                <a:ext uri="{FF2B5EF4-FFF2-40B4-BE49-F238E27FC236}">
                  <a16:creationId xmlns:a16="http://schemas.microsoft.com/office/drawing/2014/main" id="{10BDEC83-E446-4B79-A8B5-2B5323F5D3E8}"/>
                </a:ext>
              </a:extLst>
            </p:cNvPr>
            <p:cNvGrpSpPr>
              <a:grpSpLocks/>
            </p:cNvGrpSpPr>
            <p:nvPr/>
          </p:nvGrpSpPr>
          <p:grpSpPr bwMode="auto">
            <a:xfrm rot="16200000">
              <a:off x="1996" y="2545"/>
              <a:ext cx="90" cy="408"/>
              <a:chOff x="2744" y="2931"/>
              <a:chExt cx="57" cy="283"/>
            </a:xfrm>
          </p:grpSpPr>
          <p:sp>
            <p:nvSpPr>
              <p:cNvPr id="13654" name="Arc 342">
                <a:extLst>
                  <a:ext uri="{FF2B5EF4-FFF2-40B4-BE49-F238E27FC236}">
                    <a16:creationId xmlns:a16="http://schemas.microsoft.com/office/drawing/2014/main" id="{07DFFACA-B64E-493F-8836-7B9F94FBCE6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55" name="Arc 343">
                <a:extLst>
                  <a:ext uri="{FF2B5EF4-FFF2-40B4-BE49-F238E27FC236}">
                    <a16:creationId xmlns:a16="http://schemas.microsoft.com/office/drawing/2014/main" id="{B6E578E2-86DB-4674-8ACC-E2C04A18C8C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56" name="Arc 344">
                <a:extLst>
                  <a:ext uri="{FF2B5EF4-FFF2-40B4-BE49-F238E27FC236}">
                    <a16:creationId xmlns:a16="http://schemas.microsoft.com/office/drawing/2014/main" id="{B9F7353F-677D-405E-8F35-390CF5FD736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57" name="Rectangle 345">
              <a:extLst>
                <a:ext uri="{FF2B5EF4-FFF2-40B4-BE49-F238E27FC236}">
                  <a16:creationId xmlns:a16="http://schemas.microsoft.com/office/drawing/2014/main" id="{C66E3412-D814-4E11-8F39-9449C342B623}"/>
                </a:ext>
              </a:extLst>
            </p:cNvPr>
            <p:cNvSpPr>
              <a:spLocks noChangeArrowheads="1"/>
            </p:cNvSpPr>
            <p:nvPr/>
          </p:nvSpPr>
          <p:spPr bwMode="auto">
            <a:xfrm>
              <a:off x="612" y="275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58" name="Rectangle 346">
              <a:extLst>
                <a:ext uri="{FF2B5EF4-FFF2-40B4-BE49-F238E27FC236}">
                  <a16:creationId xmlns:a16="http://schemas.microsoft.com/office/drawing/2014/main" id="{86C21AAB-3EA4-4CC8-A25D-D55F441D1D7B}"/>
                </a:ext>
              </a:extLst>
            </p:cNvPr>
            <p:cNvSpPr>
              <a:spLocks noChangeArrowheads="1"/>
            </p:cNvSpPr>
            <p:nvPr/>
          </p:nvSpPr>
          <p:spPr bwMode="auto">
            <a:xfrm>
              <a:off x="2563" y="320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59" name="Group 347">
              <a:extLst>
                <a:ext uri="{FF2B5EF4-FFF2-40B4-BE49-F238E27FC236}">
                  <a16:creationId xmlns:a16="http://schemas.microsoft.com/office/drawing/2014/main" id="{C845D1EB-FBF5-4B02-B8F6-F7601A18C6F0}"/>
                </a:ext>
              </a:extLst>
            </p:cNvPr>
            <p:cNvGrpSpPr>
              <a:grpSpLocks/>
            </p:cNvGrpSpPr>
            <p:nvPr/>
          </p:nvGrpSpPr>
          <p:grpSpPr bwMode="auto">
            <a:xfrm>
              <a:off x="1655" y="2976"/>
              <a:ext cx="91" cy="363"/>
              <a:chOff x="2744" y="2931"/>
              <a:chExt cx="57" cy="283"/>
            </a:xfrm>
          </p:grpSpPr>
          <p:sp>
            <p:nvSpPr>
              <p:cNvPr id="13660" name="Arc 348">
                <a:extLst>
                  <a:ext uri="{FF2B5EF4-FFF2-40B4-BE49-F238E27FC236}">
                    <a16:creationId xmlns:a16="http://schemas.microsoft.com/office/drawing/2014/main" id="{9922CB28-4DEE-4BF0-853C-7E2936A223A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61" name="Arc 349">
                <a:extLst>
                  <a:ext uri="{FF2B5EF4-FFF2-40B4-BE49-F238E27FC236}">
                    <a16:creationId xmlns:a16="http://schemas.microsoft.com/office/drawing/2014/main" id="{7CF1CF7A-51CF-4709-AC91-A892AB7750A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62" name="Arc 350">
                <a:extLst>
                  <a:ext uri="{FF2B5EF4-FFF2-40B4-BE49-F238E27FC236}">
                    <a16:creationId xmlns:a16="http://schemas.microsoft.com/office/drawing/2014/main" id="{77D9DA04-C093-4CD2-B5D6-E1BC28AC682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63" name="Line 351">
              <a:extLst>
                <a:ext uri="{FF2B5EF4-FFF2-40B4-BE49-F238E27FC236}">
                  <a16:creationId xmlns:a16="http://schemas.microsoft.com/office/drawing/2014/main" id="{4B09424B-8180-446D-8D60-890195486596}"/>
                </a:ext>
              </a:extLst>
            </p:cNvPr>
            <p:cNvSpPr>
              <a:spLocks noChangeShapeType="1"/>
            </p:cNvSpPr>
            <p:nvPr/>
          </p:nvSpPr>
          <p:spPr bwMode="auto">
            <a:xfrm>
              <a:off x="1655" y="3339"/>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667" name="Group 355">
            <a:extLst>
              <a:ext uri="{FF2B5EF4-FFF2-40B4-BE49-F238E27FC236}">
                <a16:creationId xmlns:a16="http://schemas.microsoft.com/office/drawing/2014/main" id="{6146A47A-D63C-4E77-B02A-E6C173BB31A2}"/>
              </a:ext>
            </a:extLst>
          </p:cNvPr>
          <p:cNvGrpSpPr>
            <a:grpSpLocks/>
          </p:cNvGrpSpPr>
          <p:nvPr/>
        </p:nvGrpSpPr>
        <p:grpSpPr bwMode="auto">
          <a:xfrm>
            <a:off x="6588125" y="6446838"/>
            <a:ext cx="792163" cy="366712"/>
            <a:chOff x="4649" y="4020"/>
            <a:chExt cx="499" cy="231"/>
          </a:xfrm>
        </p:grpSpPr>
        <p:pic>
          <p:nvPicPr>
            <p:cNvPr id="13668" name="Picture 356" descr="78900">
              <a:extLst>
                <a:ext uri="{FF2B5EF4-FFF2-40B4-BE49-F238E27FC236}">
                  <a16:creationId xmlns:a16="http://schemas.microsoft.com/office/drawing/2014/main" id="{027B4A97-61DE-489D-9DAC-625C812A88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3669" name="Text Box 357">
              <a:hlinkClick r:id="" action="ppaction://hlinkshowjump?jump=firstslide"/>
              <a:extLst>
                <a:ext uri="{FF2B5EF4-FFF2-40B4-BE49-F238E27FC236}">
                  <a16:creationId xmlns:a16="http://schemas.microsoft.com/office/drawing/2014/main" id="{38575E94-9530-4FDF-8AD2-3792E55CF79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31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3553"/>
                                        </p:tgtEl>
                                        <p:attrNameLst>
                                          <p:attrName>style.visibility</p:attrName>
                                        </p:attrNameLst>
                                      </p:cBhvr>
                                      <p:to>
                                        <p:strVal val="visible"/>
                                      </p:to>
                                    </p:set>
                                    <p:animEffect transition="in" filter="blinds(horizontal)">
                                      <p:cBhvr>
                                        <p:cTn id="14" dur="500"/>
                                        <p:tgtEl>
                                          <p:spTgt spid="13553"/>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3315"/>
                                        </p:tgtEl>
                                        <p:attrNameLst>
                                          <p:attrName>style.visibility</p:attrName>
                                        </p:attrNameLst>
                                      </p:cBhvr>
                                      <p:to>
                                        <p:strVal val="visible"/>
                                      </p:to>
                                    </p:set>
                                    <p:animEffect transition="in" filter="wipe(left)">
                                      <p:cBhvr>
                                        <p:cTn id="18" dur="2000"/>
                                        <p:tgtEl>
                                          <p:spTgt spid="133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3535"/>
                                        </p:tgtEl>
                                        <p:attrNameLst>
                                          <p:attrName>style.visibility</p:attrName>
                                        </p:attrNameLst>
                                      </p:cBhvr>
                                      <p:to>
                                        <p:strVal val="visible"/>
                                      </p:to>
                                    </p:set>
                                    <p:anim calcmode="lin" valueType="num">
                                      <p:cBhvr>
                                        <p:cTn id="23" dur="1000" fill="hold"/>
                                        <p:tgtEl>
                                          <p:spTgt spid="13535"/>
                                        </p:tgtEl>
                                        <p:attrNameLst>
                                          <p:attrName>ppt_w</p:attrName>
                                        </p:attrNameLst>
                                      </p:cBhvr>
                                      <p:tavLst>
                                        <p:tav tm="0">
                                          <p:val>
                                            <p:fltVal val="0"/>
                                          </p:val>
                                        </p:tav>
                                        <p:tav tm="100000">
                                          <p:val>
                                            <p:strVal val="#ppt_w"/>
                                          </p:val>
                                        </p:tav>
                                      </p:tavLst>
                                    </p:anim>
                                    <p:anim calcmode="lin" valueType="num">
                                      <p:cBhvr>
                                        <p:cTn id="24" dur="1000" fill="hold"/>
                                        <p:tgtEl>
                                          <p:spTgt spid="13535"/>
                                        </p:tgtEl>
                                        <p:attrNameLst>
                                          <p:attrName>ppt_h</p:attrName>
                                        </p:attrNameLst>
                                      </p:cBhvr>
                                      <p:tavLst>
                                        <p:tav tm="0">
                                          <p:val>
                                            <p:fltVal val="0"/>
                                          </p:val>
                                        </p:tav>
                                        <p:tav tm="100000">
                                          <p:val>
                                            <p:strVal val="#ppt_h"/>
                                          </p:val>
                                        </p:tav>
                                      </p:tavLst>
                                    </p:anim>
                                    <p:anim calcmode="lin" valueType="num">
                                      <p:cBhvr>
                                        <p:cTn id="25" dur="1000" fill="hold"/>
                                        <p:tgtEl>
                                          <p:spTgt spid="1353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35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13355"/>
                                        </p:tgtEl>
                                        <p:attrNameLst>
                                          <p:attrName>style.visibility</p:attrName>
                                        </p:attrNameLst>
                                      </p:cBhvr>
                                      <p:to>
                                        <p:strVal val="visible"/>
                                      </p:to>
                                    </p:set>
                                    <p:animEffect transition="in" filter="slide(fromTop)">
                                      <p:cBhvr>
                                        <p:cTn id="31" dur="500"/>
                                        <p:tgtEl>
                                          <p:spTgt spid="13355"/>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13589"/>
                                        </p:tgtEl>
                                        <p:attrNameLst>
                                          <p:attrName>style.visibility</p:attrName>
                                        </p:attrNameLst>
                                      </p:cBhvr>
                                      <p:to>
                                        <p:strVal val="visible"/>
                                      </p:to>
                                    </p:set>
                                    <p:animEffect transition="in" filter="blinds(horizontal)">
                                      <p:cBhvr>
                                        <p:cTn id="35" dur="500"/>
                                        <p:tgtEl>
                                          <p:spTgt spid="135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3534"/>
                                        </p:tgtEl>
                                        <p:attrNameLst>
                                          <p:attrName>style.visibility</p:attrName>
                                        </p:attrNameLst>
                                      </p:cBhvr>
                                      <p:to>
                                        <p:strVal val="visible"/>
                                      </p:to>
                                    </p:set>
                                    <p:animEffect transition="in" filter="slide(fromLeft)">
                                      <p:cBhvr>
                                        <p:cTn id="40" dur="500"/>
                                        <p:tgtEl>
                                          <p:spTgt spid="13534"/>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13626"/>
                                        </p:tgtEl>
                                        <p:attrNameLst>
                                          <p:attrName>style.visibility</p:attrName>
                                        </p:attrNameLst>
                                      </p:cBhvr>
                                      <p:to>
                                        <p:strVal val="visible"/>
                                      </p:to>
                                    </p:set>
                                    <p:animEffect transition="in" filter="blinds(horizontal)">
                                      <p:cBhvr>
                                        <p:cTn id="44" dur="500"/>
                                        <p:tgtEl>
                                          <p:spTgt spid="136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3536"/>
                                        </p:tgtEl>
                                        <p:attrNameLst>
                                          <p:attrName>style.visibility</p:attrName>
                                        </p:attrNameLst>
                                      </p:cBhvr>
                                      <p:to>
                                        <p:strVal val="visible"/>
                                      </p:to>
                                    </p:set>
                                    <p:animEffect transition="in" filter="wipe(left)">
                                      <p:cBhvr>
                                        <p:cTn id="49" dur="2000"/>
                                        <p:tgtEl>
                                          <p:spTgt spid="135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nodeType="clickEffect">
                                  <p:stCondLst>
                                    <p:cond delay="0"/>
                                  </p:stCondLst>
                                  <p:childTnLst>
                                    <p:set>
                                      <p:cBhvr>
                                        <p:cTn id="53" dur="1" fill="hold">
                                          <p:stCondLst>
                                            <p:cond delay="0"/>
                                          </p:stCondLst>
                                        </p:cTn>
                                        <p:tgtEl>
                                          <p:spTgt spid="13538"/>
                                        </p:tgtEl>
                                        <p:attrNameLst>
                                          <p:attrName>style.visibility</p:attrName>
                                        </p:attrNameLst>
                                      </p:cBhvr>
                                      <p:to>
                                        <p:strVal val="visible"/>
                                      </p:to>
                                    </p:set>
                                    <p:animEffect transition="in" filter="slide(fromLeft)">
                                      <p:cBhvr>
                                        <p:cTn id="54" dur="500"/>
                                        <p:tgtEl>
                                          <p:spTgt spid="13538"/>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13537"/>
                                        </p:tgtEl>
                                        <p:attrNameLst>
                                          <p:attrName>style.visibility</p:attrName>
                                        </p:attrNameLst>
                                      </p:cBhvr>
                                      <p:to>
                                        <p:strVal val="visible"/>
                                      </p:to>
                                    </p:set>
                                    <p:animEffect transition="in" filter="wipe(left)">
                                      <p:cBhvr>
                                        <p:cTn id="58" dur="2000"/>
                                        <p:tgtEl>
                                          <p:spTgt spid="135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3539"/>
                                        </p:tgtEl>
                                        <p:attrNameLst>
                                          <p:attrName>style.visibility</p:attrName>
                                        </p:attrNameLst>
                                      </p:cBhvr>
                                      <p:to>
                                        <p:strVal val="visible"/>
                                      </p:to>
                                    </p:set>
                                    <p:animEffect transition="in" filter="wipe(left)">
                                      <p:cBhvr>
                                        <p:cTn id="63" dur="2000"/>
                                        <p:tgtEl>
                                          <p:spTgt spid="1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53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81" name="Text Box 25">
            <a:extLst>
              <a:ext uri="{FF2B5EF4-FFF2-40B4-BE49-F238E27FC236}">
                <a16:creationId xmlns:a16="http://schemas.microsoft.com/office/drawing/2014/main" id="{05236281-AF65-4E83-9468-20D67A42F3FA}"/>
              </a:ext>
            </a:extLst>
          </p:cNvPr>
          <p:cNvSpPr txBox="1">
            <a:spLocks noChangeArrowheads="1"/>
          </p:cNvSpPr>
          <p:nvPr/>
        </p:nvSpPr>
        <p:spPr bwMode="auto">
          <a:xfrm>
            <a:off x="468313" y="549275"/>
            <a:ext cx="8636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4</a:t>
            </a:r>
          </a:p>
        </p:txBody>
      </p:sp>
      <p:sp>
        <p:nvSpPr>
          <p:cNvPr id="96282" name="Text Box 26">
            <a:extLst>
              <a:ext uri="{FF2B5EF4-FFF2-40B4-BE49-F238E27FC236}">
                <a16:creationId xmlns:a16="http://schemas.microsoft.com/office/drawing/2014/main" id="{CBC90041-40CB-40D0-90CC-41C855CC9777}"/>
              </a:ext>
            </a:extLst>
          </p:cNvPr>
          <p:cNvSpPr txBox="1">
            <a:spLocks noChangeArrowheads="1"/>
          </p:cNvSpPr>
          <p:nvPr/>
        </p:nvSpPr>
        <p:spPr bwMode="auto">
          <a:xfrm>
            <a:off x="1619250" y="404813"/>
            <a:ext cx="75247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latin typeface="楷体_GB2312" pitchFamily="49" charset="-122"/>
              </a:rPr>
              <a:t>图示互感电路已处于稳态，</a:t>
            </a:r>
            <a:r>
              <a:rPr kumimoji="1" lang="en-US" altLang="zh-CN" i="1"/>
              <a:t>t </a:t>
            </a:r>
            <a:r>
              <a:rPr kumimoji="1" lang="en-US" altLang="zh-CN"/>
              <a:t>= 0 </a:t>
            </a:r>
            <a:r>
              <a:rPr kumimoji="1" lang="zh-CN" altLang="en-US" b="1">
                <a:latin typeface="楷体_GB2312" pitchFamily="49" charset="-122"/>
              </a:rPr>
              <a:t>时开关打开，求</a:t>
            </a:r>
            <a:r>
              <a:rPr kumimoji="1" lang="en-US" altLang="zh-CN" i="1"/>
              <a:t>t</a:t>
            </a:r>
            <a:r>
              <a:rPr kumimoji="1" lang="en-US" altLang="zh-CN"/>
              <a:t> &gt;0</a:t>
            </a:r>
            <a:r>
              <a:rPr kumimoji="1" lang="en-US" altLang="zh-CN" baseline="30000"/>
              <a:t>+</a:t>
            </a:r>
            <a:r>
              <a:rPr kumimoji="1" lang="zh-CN" altLang="en-US" b="1">
                <a:latin typeface="楷体_GB2312" pitchFamily="49" charset="-122"/>
              </a:rPr>
              <a:t>时开路电压</a:t>
            </a:r>
            <a:r>
              <a:rPr kumimoji="1" lang="en-US" altLang="zh-CN" i="1"/>
              <a:t>u</a:t>
            </a:r>
            <a:r>
              <a:rPr kumimoji="1" lang="en-US" altLang="zh-CN" baseline="-25000"/>
              <a:t>2</a:t>
            </a:r>
            <a:r>
              <a:rPr kumimoji="1" lang="en-US" altLang="zh-CN"/>
              <a:t>(</a:t>
            </a:r>
            <a:r>
              <a:rPr kumimoji="1" lang="en-US" altLang="zh-CN" i="1"/>
              <a:t>t</a:t>
            </a:r>
            <a:r>
              <a:rPr kumimoji="1" lang="en-US" altLang="zh-CN"/>
              <a:t>)</a:t>
            </a:r>
            <a:r>
              <a:rPr kumimoji="1" lang="zh-CN" altLang="en-US" b="1">
                <a:latin typeface="楷体_GB2312" pitchFamily="49" charset="-122"/>
              </a:rPr>
              <a:t>。</a:t>
            </a:r>
          </a:p>
        </p:txBody>
      </p:sp>
      <p:grpSp>
        <p:nvGrpSpPr>
          <p:cNvPr id="96330" name="Group 74">
            <a:extLst>
              <a:ext uri="{FF2B5EF4-FFF2-40B4-BE49-F238E27FC236}">
                <a16:creationId xmlns:a16="http://schemas.microsoft.com/office/drawing/2014/main" id="{449AE856-01BD-4004-88F5-6FB94A215857}"/>
              </a:ext>
            </a:extLst>
          </p:cNvPr>
          <p:cNvGrpSpPr>
            <a:grpSpLocks/>
          </p:cNvGrpSpPr>
          <p:nvPr/>
        </p:nvGrpSpPr>
        <p:grpSpPr bwMode="auto">
          <a:xfrm>
            <a:off x="8316913" y="6446838"/>
            <a:ext cx="792162" cy="366712"/>
            <a:chOff x="5193" y="4020"/>
            <a:chExt cx="499" cy="231"/>
          </a:xfrm>
        </p:grpSpPr>
        <p:pic>
          <p:nvPicPr>
            <p:cNvPr id="96331" name="Picture 75" descr="78900">
              <a:extLst>
                <a:ext uri="{FF2B5EF4-FFF2-40B4-BE49-F238E27FC236}">
                  <a16:creationId xmlns:a16="http://schemas.microsoft.com/office/drawing/2014/main" id="{F28297D0-952D-421B-98F5-0A9629338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6332" name="Text Box 76">
              <a:hlinkClick r:id="" action="ppaction://hlinkshowjump?jump=nextslide"/>
              <a:extLst>
                <a:ext uri="{FF2B5EF4-FFF2-40B4-BE49-F238E27FC236}">
                  <a16:creationId xmlns:a16="http://schemas.microsoft.com/office/drawing/2014/main" id="{F051F538-2F90-40E3-A2A7-DF39FA93A853}"/>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6333" name="Group 77">
            <a:extLst>
              <a:ext uri="{FF2B5EF4-FFF2-40B4-BE49-F238E27FC236}">
                <a16:creationId xmlns:a16="http://schemas.microsoft.com/office/drawing/2014/main" id="{0DBF5264-A829-47E4-AE0D-371514639BF4}"/>
              </a:ext>
            </a:extLst>
          </p:cNvPr>
          <p:cNvGrpSpPr>
            <a:grpSpLocks/>
          </p:cNvGrpSpPr>
          <p:nvPr/>
        </p:nvGrpSpPr>
        <p:grpSpPr bwMode="auto">
          <a:xfrm>
            <a:off x="7453313" y="6446838"/>
            <a:ext cx="792162" cy="366712"/>
            <a:chOff x="4649" y="4020"/>
            <a:chExt cx="499" cy="231"/>
          </a:xfrm>
        </p:grpSpPr>
        <p:pic>
          <p:nvPicPr>
            <p:cNvPr id="96334" name="Picture 78" descr="78900">
              <a:extLst>
                <a:ext uri="{FF2B5EF4-FFF2-40B4-BE49-F238E27FC236}">
                  <a16:creationId xmlns:a16="http://schemas.microsoft.com/office/drawing/2014/main" id="{E5C3F502-72DB-4B6C-9845-8AC88E37C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6335" name="Text Box 79">
              <a:hlinkClick r:id="" action="ppaction://hlinkshowjump?jump=previousslide"/>
              <a:extLst>
                <a:ext uri="{FF2B5EF4-FFF2-40B4-BE49-F238E27FC236}">
                  <a16:creationId xmlns:a16="http://schemas.microsoft.com/office/drawing/2014/main" id="{FD6C6CB2-CCF1-4ACF-B31E-FEF69FF018D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6336" name="Group 80">
            <a:extLst>
              <a:ext uri="{FF2B5EF4-FFF2-40B4-BE49-F238E27FC236}">
                <a16:creationId xmlns:a16="http://schemas.microsoft.com/office/drawing/2014/main" id="{41DD3A49-59DC-437B-A37D-192247D05128}"/>
              </a:ext>
            </a:extLst>
          </p:cNvPr>
          <p:cNvGrpSpPr>
            <a:grpSpLocks/>
          </p:cNvGrpSpPr>
          <p:nvPr/>
        </p:nvGrpSpPr>
        <p:grpSpPr bwMode="auto">
          <a:xfrm>
            <a:off x="1547813" y="1412875"/>
            <a:ext cx="5616575" cy="2463800"/>
            <a:chOff x="1746" y="1026"/>
            <a:chExt cx="3538" cy="1552"/>
          </a:xfrm>
        </p:grpSpPr>
        <p:sp>
          <p:nvSpPr>
            <p:cNvPr id="96337" name="Oval 81">
              <a:extLst>
                <a:ext uri="{FF2B5EF4-FFF2-40B4-BE49-F238E27FC236}">
                  <a16:creationId xmlns:a16="http://schemas.microsoft.com/office/drawing/2014/main" id="{AB88E9C8-083C-4546-8F6A-65188284F2BE}"/>
                </a:ext>
              </a:extLst>
            </p:cNvPr>
            <p:cNvSpPr>
              <a:spLocks noChangeArrowheads="1"/>
            </p:cNvSpPr>
            <p:nvPr/>
          </p:nvSpPr>
          <p:spPr bwMode="auto">
            <a:xfrm>
              <a:off x="1746" y="184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96338" name="Line 82">
              <a:extLst>
                <a:ext uri="{FF2B5EF4-FFF2-40B4-BE49-F238E27FC236}">
                  <a16:creationId xmlns:a16="http://schemas.microsoft.com/office/drawing/2014/main" id="{EB23D297-AC5A-4640-B0A8-C61F0FE81A51}"/>
                </a:ext>
              </a:extLst>
            </p:cNvPr>
            <p:cNvSpPr>
              <a:spLocks noChangeShapeType="1"/>
            </p:cNvSpPr>
            <p:nvPr/>
          </p:nvSpPr>
          <p:spPr bwMode="auto">
            <a:xfrm flipH="1">
              <a:off x="3969" y="2205"/>
              <a:ext cx="2"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39" name="Line 83">
              <a:extLst>
                <a:ext uri="{FF2B5EF4-FFF2-40B4-BE49-F238E27FC236}">
                  <a16:creationId xmlns:a16="http://schemas.microsoft.com/office/drawing/2014/main" id="{B314E27A-11F7-4D24-B048-C6FC613C8287}"/>
                </a:ext>
              </a:extLst>
            </p:cNvPr>
            <p:cNvSpPr>
              <a:spLocks noChangeShapeType="1"/>
            </p:cNvSpPr>
            <p:nvPr/>
          </p:nvSpPr>
          <p:spPr bwMode="auto">
            <a:xfrm>
              <a:off x="3969" y="1480"/>
              <a:ext cx="0" cy="36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0" name="Line 84">
              <a:extLst>
                <a:ext uri="{FF2B5EF4-FFF2-40B4-BE49-F238E27FC236}">
                  <a16:creationId xmlns:a16="http://schemas.microsoft.com/office/drawing/2014/main" id="{58F4ABB7-03F3-4728-9A0A-A7570F14406E}"/>
                </a:ext>
              </a:extLst>
            </p:cNvPr>
            <p:cNvSpPr>
              <a:spLocks noChangeShapeType="1"/>
            </p:cNvSpPr>
            <p:nvPr/>
          </p:nvSpPr>
          <p:spPr bwMode="auto">
            <a:xfrm flipH="1">
              <a:off x="4422" y="2205"/>
              <a:ext cx="0" cy="3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1" name="Line 85">
              <a:extLst>
                <a:ext uri="{FF2B5EF4-FFF2-40B4-BE49-F238E27FC236}">
                  <a16:creationId xmlns:a16="http://schemas.microsoft.com/office/drawing/2014/main" id="{73065C11-331B-4A61-B534-E0F74C45B888}"/>
                </a:ext>
              </a:extLst>
            </p:cNvPr>
            <p:cNvSpPr>
              <a:spLocks noChangeShapeType="1"/>
            </p:cNvSpPr>
            <p:nvPr/>
          </p:nvSpPr>
          <p:spPr bwMode="auto">
            <a:xfrm>
              <a:off x="4422" y="1480"/>
              <a:ext cx="0" cy="3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2" name="Line 86">
              <a:extLst>
                <a:ext uri="{FF2B5EF4-FFF2-40B4-BE49-F238E27FC236}">
                  <a16:creationId xmlns:a16="http://schemas.microsoft.com/office/drawing/2014/main" id="{9519079B-AAF3-42A3-B6F3-E6FC95D9ED11}"/>
                </a:ext>
              </a:extLst>
            </p:cNvPr>
            <p:cNvSpPr>
              <a:spLocks noChangeShapeType="1"/>
            </p:cNvSpPr>
            <p:nvPr/>
          </p:nvSpPr>
          <p:spPr bwMode="auto">
            <a:xfrm flipV="1">
              <a:off x="2653" y="1480"/>
              <a:ext cx="131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3" name="Text Box 87">
              <a:extLst>
                <a:ext uri="{FF2B5EF4-FFF2-40B4-BE49-F238E27FC236}">
                  <a16:creationId xmlns:a16="http://schemas.microsoft.com/office/drawing/2014/main" id="{33FE0D25-5011-49EF-A9BA-E44148C2E5BE}"/>
                </a:ext>
              </a:extLst>
            </p:cNvPr>
            <p:cNvSpPr txBox="1">
              <a:spLocks noChangeArrowheads="1"/>
            </p:cNvSpPr>
            <p:nvPr/>
          </p:nvSpPr>
          <p:spPr bwMode="auto">
            <a:xfrm>
              <a:off x="3696" y="16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96344" name="Text Box 88">
              <a:extLst>
                <a:ext uri="{FF2B5EF4-FFF2-40B4-BE49-F238E27FC236}">
                  <a16:creationId xmlns:a16="http://schemas.microsoft.com/office/drawing/2014/main" id="{82D11F30-52E0-45E1-AD28-594991422A59}"/>
                </a:ext>
              </a:extLst>
            </p:cNvPr>
            <p:cNvSpPr txBox="1">
              <a:spLocks noChangeArrowheads="1"/>
            </p:cNvSpPr>
            <p:nvPr/>
          </p:nvSpPr>
          <p:spPr bwMode="auto">
            <a:xfrm>
              <a:off x="4422" y="1652"/>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96345" name="Text Box 89">
              <a:extLst>
                <a:ext uri="{FF2B5EF4-FFF2-40B4-BE49-F238E27FC236}">
                  <a16:creationId xmlns:a16="http://schemas.microsoft.com/office/drawing/2014/main" id="{27D5DE23-05F2-4644-94D4-A4979C00CBE5}"/>
                </a:ext>
              </a:extLst>
            </p:cNvPr>
            <p:cNvSpPr txBox="1">
              <a:spLocks noChangeArrowheads="1"/>
            </p:cNvSpPr>
            <p:nvPr/>
          </p:nvSpPr>
          <p:spPr bwMode="auto">
            <a:xfrm>
              <a:off x="3424" y="1842"/>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0.2H</a:t>
              </a:r>
            </a:p>
          </p:txBody>
        </p:sp>
        <p:sp>
          <p:nvSpPr>
            <p:cNvPr id="96346" name="Arc 90">
              <a:extLst>
                <a:ext uri="{FF2B5EF4-FFF2-40B4-BE49-F238E27FC236}">
                  <a16:creationId xmlns:a16="http://schemas.microsoft.com/office/drawing/2014/main" id="{E42A1A97-4FD3-4B6D-87BF-469D54DA304F}"/>
                </a:ext>
              </a:extLst>
            </p:cNvPr>
            <p:cNvSpPr>
              <a:spLocks/>
            </p:cNvSpPr>
            <p:nvPr/>
          </p:nvSpPr>
          <p:spPr bwMode="auto">
            <a:xfrm rot="10800000" flipV="1">
              <a:off x="3833" y="1298"/>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7" name="Arc 91">
              <a:extLst>
                <a:ext uri="{FF2B5EF4-FFF2-40B4-BE49-F238E27FC236}">
                  <a16:creationId xmlns:a16="http://schemas.microsoft.com/office/drawing/2014/main" id="{A9CE8412-E15A-4258-8C30-9821E00BEEBF}"/>
                </a:ext>
              </a:extLst>
            </p:cNvPr>
            <p:cNvSpPr>
              <a:spLocks/>
            </p:cNvSpPr>
            <p:nvPr/>
          </p:nvSpPr>
          <p:spPr bwMode="auto">
            <a:xfrm rot="-10800000" flipH="1" flipV="1">
              <a:off x="4377" y="1298"/>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8" name="Line 92">
              <a:extLst>
                <a:ext uri="{FF2B5EF4-FFF2-40B4-BE49-F238E27FC236}">
                  <a16:creationId xmlns:a16="http://schemas.microsoft.com/office/drawing/2014/main" id="{CB4C3DB0-B63E-4CCE-AF77-01E6740281DD}"/>
                </a:ext>
              </a:extLst>
            </p:cNvPr>
            <p:cNvSpPr>
              <a:spLocks noChangeShapeType="1"/>
            </p:cNvSpPr>
            <p:nvPr/>
          </p:nvSpPr>
          <p:spPr bwMode="auto">
            <a:xfrm flipV="1">
              <a:off x="4422" y="1480"/>
              <a:ext cx="545"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9" name="Text Box 93">
              <a:extLst>
                <a:ext uri="{FF2B5EF4-FFF2-40B4-BE49-F238E27FC236}">
                  <a16:creationId xmlns:a16="http://schemas.microsoft.com/office/drawing/2014/main" id="{1EF0688C-DF95-4AB7-9488-55223EE785E2}"/>
                </a:ext>
              </a:extLst>
            </p:cNvPr>
            <p:cNvSpPr txBox="1">
              <a:spLocks noChangeArrowheads="1"/>
            </p:cNvSpPr>
            <p:nvPr/>
          </p:nvSpPr>
          <p:spPr bwMode="auto">
            <a:xfrm>
              <a:off x="4377" y="1842"/>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0.4H</a:t>
              </a:r>
            </a:p>
          </p:txBody>
        </p:sp>
        <p:sp>
          <p:nvSpPr>
            <p:cNvPr id="96350" name="Text Box 94">
              <a:extLst>
                <a:ext uri="{FF2B5EF4-FFF2-40B4-BE49-F238E27FC236}">
                  <a16:creationId xmlns:a16="http://schemas.microsoft.com/office/drawing/2014/main" id="{50B09D18-66DA-4FE6-983A-C02B5F8E0F7A}"/>
                </a:ext>
              </a:extLst>
            </p:cNvPr>
            <p:cNvSpPr txBox="1">
              <a:spLocks noChangeArrowheads="1"/>
            </p:cNvSpPr>
            <p:nvPr/>
          </p:nvSpPr>
          <p:spPr bwMode="auto">
            <a:xfrm>
              <a:off x="3878" y="1026"/>
              <a:ext cx="8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=0.1H</a:t>
              </a:r>
            </a:p>
          </p:txBody>
        </p:sp>
        <p:sp>
          <p:nvSpPr>
            <p:cNvPr id="96351" name="Line 95">
              <a:extLst>
                <a:ext uri="{FF2B5EF4-FFF2-40B4-BE49-F238E27FC236}">
                  <a16:creationId xmlns:a16="http://schemas.microsoft.com/office/drawing/2014/main" id="{89CB1187-8E6E-413C-BE4E-8FA98D1EBFB2}"/>
                </a:ext>
              </a:extLst>
            </p:cNvPr>
            <p:cNvSpPr>
              <a:spLocks noChangeShapeType="1"/>
            </p:cNvSpPr>
            <p:nvPr/>
          </p:nvSpPr>
          <p:spPr bwMode="auto">
            <a:xfrm flipH="1">
              <a:off x="1927" y="2523"/>
              <a:ext cx="20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2" name="Text Box 96">
              <a:extLst>
                <a:ext uri="{FF2B5EF4-FFF2-40B4-BE49-F238E27FC236}">
                  <a16:creationId xmlns:a16="http://schemas.microsoft.com/office/drawing/2014/main" id="{49E665C4-1BD7-4BC1-8689-7004E3E2C845}"/>
                </a:ext>
              </a:extLst>
            </p:cNvPr>
            <p:cNvSpPr txBox="1">
              <a:spLocks noChangeArrowheads="1"/>
            </p:cNvSpPr>
            <p:nvPr/>
          </p:nvSpPr>
          <p:spPr bwMode="auto">
            <a:xfrm>
              <a:off x="1927" y="1570"/>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6353" name="Text Box 97">
              <a:extLst>
                <a:ext uri="{FF2B5EF4-FFF2-40B4-BE49-F238E27FC236}">
                  <a16:creationId xmlns:a16="http://schemas.microsoft.com/office/drawing/2014/main" id="{428311D4-0C89-480A-BE8E-264794286BEA}"/>
                </a:ext>
              </a:extLst>
            </p:cNvPr>
            <p:cNvSpPr txBox="1">
              <a:spLocks noChangeArrowheads="1"/>
            </p:cNvSpPr>
            <p:nvPr/>
          </p:nvSpPr>
          <p:spPr bwMode="auto">
            <a:xfrm>
              <a:off x="1973" y="2251"/>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6354" name="Line 98">
              <a:extLst>
                <a:ext uri="{FF2B5EF4-FFF2-40B4-BE49-F238E27FC236}">
                  <a16:creationId xmlns:a16="http://schemas.microsoft.com/office/drawing/2014/main" id="{3F725078-7877-4318-8E4E-F4C1004A8575}"/>
                </a:ext>
              </a:extLst>
            </p:cNvPr>
            <p:cNvSpPr>
              <a:spLocks noChangeShapeType="1"/>
            </p:cNvSpPr>
            <p:nvPr/>
          </p:nvSpPr>
          <p:spPr bwMode="auto">
            <a:xfrm>
              <a:off x="1927" y="1480"/>
              <a:ext cx="0" cy="104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5" name="Text Box 99">
              <a:extLst>
                <a:ext uri="{FF2B5EF4-FFF2-40B4-BE49-F238E27FC236}">
                  <a16:creationId xmlns:a16="http://schemas.microsoft.com/office/drawing/2014/main" id="{C60DF6FA-A400-40E9-90A0-62FB4BDD2860}"/>
                </a:ext>
              </a:extLst>
            </p:cNvPr>
            <p:cNvSpPr txBox="1">
              <a:spLocks noChangeArrowheads="1"/>
            </p:cNvSpPr>
            <p:nvPr/>
          </p:nvSpPr>
          <p:spPr bwMode="auto">
            <a:xfrm>
              <a:off x="3288" y="1071"/>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96356" name="Text Box 100">
              <a:extLst>
                <a:ext uri="{FF2B5EF4-FFF2-40B4-BE49-F238E27FC236}">
                  <a16:creationId xmlns:a16="http://schemas.microsoft.com/office/drawing/2014/main" id="{F720A0B4-08E6-434D-AEA4-CD1E38103DD4}"/>
                </a:ext>
              </a:extLst>
            </p:cNvPr>
            <p:cNvSpPr txBox="1">
              <a:spLocks noChangeArrowheads="1"/>
            </p:cNvSpPr>
            <p:nvPr/>
          </p:nvSpPr>
          <p:spPr bwMode="auto">
            <a:xfrm>
              <a:off x="2109" y="1842"/>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40V</a:t>
              </a:r>
            </a:p>
          </p:txBody>
        </p:sp>
        <p:sp>
          <p:nvSpPr>
            <p:cNvPr id="96357" name="Text Box 101">
              <a:extLst>
                <a:ext uri="{FF2B5EF4-FFF2-40B4-BE49-F238E27FC236}">
                  <a16:creationId xmlns:a16="http://schemas.microsoft.com/office/drawing/2014/main" id="{30191BDA-D2BF-4FC2-9C85-782E6EB8115C}"/>
                </a:ext>
              </a:extLst>
            </p:cNvPr>
            <p:cNvSpPr txBox="1">
              <a:spLocks noChangeArrowheads="1"/>
            </p:cNvSpPr>
            <p:nvPr/>
          </p:nvSpPr>
          <p:spPr bwMode="auto">
            <a:xfrm>
              <a:off x="4921"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96358" name="Line 102">
              <a:extLst>
                <a:ext uri="{FF2B5EF4-FFF2-40B4-BE49-F238E27FC236}">
                  <a16:creationId xmlns:a16="http://schemas.microsoft.com/office/drawing/2014/main" id="{49937C6D-F15F-49DA-ABF8-18485159C495}"/>
                </a:ext>
              </a:extLst>
            </p:cNvPr>
            <p:cNvSpPr>
              <a:spLocks noChangeShapeType="1"/>
            </p:cNvSpPr>
            <p:nvPr/>
          </p:nvSpPr>
          <p:spPr bwMode="auto">
            <a:xfrm>
              <a:off x="4422" y="2523"/>
              <a:ext cx="545"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59" name="Text Box 103">
              <a:extLst>
                <a:ext uri="{FF2B5EF4-FFF2-40B4-BE49-F238E27FC236}">
                  <a16:creationId xmlns:a16="http://schemas.microsoft.com/office/drawing/2014/main" id="{21BD9717-3FF0-40C7-B6EB-03ABE913E450}"/>
                </a:ext>
              </a:extLst>
            </p:cNvPr>
            <p:cNvSpPr txBox="1">
              <a:spLocks noChangeArrowheads="1"/>
            </p:cNvSpPr>
            <p:nvPr/>
          </p:nvSpPr>
          <p:spPr bwMode="auto">
            <a:xfrm>
              <a:off x="4921" y="1480"/>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6360" name="Text Box 104">
              <a:extLst>
                <a:ext uri="{FF2B5EF4-FFF2-40B4-BE49-F238E27FC236}">
                  <a16:creationId xmlns:a16="http://schemas.microsoft.com/office/drawing/2014/main" id="{E38BC1AA-E0EA-4193-9B9E-81735EAB704D}"/>
                </a:ext>
              </a:extLst>
            </p:cNvPr>
            <p:cNvSpPr txBox="1">
              <a:spLocks noChangeArrowheads="1"/>
            </p:cNvSpPr>
            <p:nvPr/>
          </p:nvSpPr>
          <p:spPr bwMode="auto">
            <a:xfrm>
              <a:off x="4876" y="2251"/>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chemeClr val="bg1"/>
                  </a:solidFill>
                  <a:ea typeface="宋体" panose="02010600030101010101" pitchFamily="2" charset="-122"/>
                </a:rPr>
                <a:t>－</a:t>
              </a:r>
            </a:p>
          </p:txBody>
        </p:sp>
        <p:sp>
          <p:nvSpPr>
            <p:cNvPr id="96361" name="Line 105">
              <a:extLst>
                <a:ext uri="{FF2B5EF4-FFF2-40B4-BE49-F238E27FC236}">
                  <a16:creationId xmlns:a16="http://schemas.microsoft.com/office/drawing/2014/main" id="{D5B412AB-F6C6-4D72-BCFD-A73297B9AE2E}"/>
                </a:ext>
              </a:extLst>
            </p:cNvPr>
            <p:cNvSpPr>
              <a:spLocks noChangeShapeType="1"/>
            </p:cNvSpPr>
            <p:nvPr/>
          </p:nvSpPr>
          <p:spPr bwMode="auto">
            <a:xfrm>
              <a:off x="3288" y="1480"/>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62" name="Text Box 106">
              <a:extLst>
                <a:ext uri="{FF2B5EF4-FFF2-40B4-BE49-F238E27FC236}">
                  <a16:creationId xmlns:a16="http://schemas.microsoft.com/office/drawing/2014/main" id="{E207C5E0-FEE8-48FF-8D9D-8187CE941CBE}"/>
                </a:ext>
              </a:extLst>
            </p:cNvPr>
            <p:cNvSpPr txBox="1">
              <a:spLocks noChangeArrowheads="1"/>
            </p:cNvSpPr>
            <p:nvPr/>
          </p:nvSpPr>
          <p:spPr bwMode="auto">
            <a:xfrm>
              <a:off x="2699" y="1797"/>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96363" name="Line 107">
              <a:extLst>
                <a:ext uri="{FF2B5EF4-FFF2-40B4-BE49-F238E27FC236}">
                  <a16:creationId xmlns:a16="http://schemas.microsoft.com/office/drawing/2014/main" id="{974CDF06-4DED-4E33-A443-D4084232CFD9}"/>
                </a:ext>
              </a:extLst>
            </p:cNvPr>
            <p:cNvSpPr>
              <a:spLocks noChangeShapeType="1"/>
            </p:cNvSpPr>
            <p:nvPr/>
          </p:nvSpPr>
          <p:spPr bwMode="auto">
            <a:xfrm>
              <a:off x="1927" y="1480"/>
              <a:ext cx="5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64" name="Line 108">
              <a:extLst>
                <a:ext uri="{FF2B5EF4-FFF2-40B4-BE49-F238E27FC236}">
                  <a16:creationId xmlns:a16="http://schemas.microsoft.com/office/drawing/2014/main" id="{BD33C26D-C2AA-49C1-99FF-BEE632A373F3}"/>
                </a:ext>
              </a:extLst>
            </p:cNvPr>
            <p:cNvSpPr>
              <a:spLocks noChangeShapeType="1"/>
            </p:cNvSpPr>
            <p:nvPr/>
          </p:nvSpPr>
          <p:spPr bwMode="auto">
            <a:xfrm>
              <a:off x="2471" y="1480"/>
              <a:ext cx="182" cy="0"/>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65" name="Line 109">
              <a:extLst>
                <a:ext uri="{FF2B5EF4-FFF2-40B4-BE49-F238E27FC236}">
                  <a16:creationId xmlns:a16="http://schemas.microsoft.com/office/drawing/2014/main" id="{407CD71D-1335-42B7-A806-634DF28D3D41}"/>
                </a:ext>
              </a:extLst>
            </p:cNvPr>
            <p:cNvSpPr>
              <a:spLocks noChangeShapeType="1"/>
            </p:cNvSpPr>
            <p:nvPr/>
          </p:nvSpPr>
          <p:spPr bwMode="auto">
            <a:xfrm>
              <a:off x="2517" y="1344"/>
              <a:ext cx="91"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66" name="Text Box 110">
              <a:extLst>
                <a:ext uri="{FF2B5EF4-FFF2-40B4-BE49-F238E27FC236}">
                  <a16:creationId xmlns:a16="http://schemas.microsoft.com/office/drawing/2014/main" id="{0654680E-845F-405D-89E0-3451BA7A0D88}"/>
                </a:ext>
              </a:extLst>
            </p:cNvPr>
            <p:cNvSpPr txBox="1">
              <a:spLocks noChangeArrowheads="1"/>
            </p:cNvSpPr>
            <p:nvPr/>
          </p:nvSpPr>
          <p:spPr bwMode="auto">
            <a:xfrm>
              <a:off x="2699" y="1071"/>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5</a:t>
              </a:r>
              <a:r>
                <a:rPr kumimoji="1" lang="en-US" altLang="zh-CN">
                  <a:solidFill>
                    <a:schemeClr val="bg1"/>
                  </a:solidFill>
                  <a:ea typeface="宋体" panose="02010600030101010101" pitchFamily="2" charset="-122"/>
                  <a:sym typeface="Symbol" panose="05050102010706020507" pitchFamily="18" charset="2"/>
                </a:rPr>
                <a:t></a:t>
              </a:r>
            </a:p>
          </p:txBody>
        </p:sp>
        <p:sp>
          <p:nvSpPr>
            <p:cNvPr id="96367" name="Text Box 111">
              <a:extLst>
                <a:ext uri="{FF2B5EF4-FFF2-40B4-BE49-F238E27FC236}">
                  <a16:creationId xmlns:a16="http://schemas.microsoft.com/office/drawing/2014/main" id="{3EC539F7-B733-4124-8FD1-B6037101AED7}"/>
                </a:ext>
              </a:extLst>
            </p:cNvPr>
            <p:cNvSpPr txBox="1">
              <a:spLocks noChangeArrowheads="1"/>
            </p:cNvSpPr>
            <p:nvPr/>
          </p:nvSpPr>
          <p:spPr bwMode="auto">
            <a:xfrm>
              <a:off x="2336" y="211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grpSp>
          <p:nvGrpSpPr>
            <p:cNvPr id="96368" name="Group 112">
              <a:extLst>
                <a:ext uri="{FF2B5EF4-FFF2-40B4-BE49-F238E27FC236}">
                  <a16:creationId xmlns:a16="http://schemas.microsoft.com/office/drawing/2014/main" id="{0CF4FBAD-9837-4A3C-B3E9-9CA503AD4A96}"/>
                </a:ext>
              </a:extLst>
            </p:cNvPr>
            <p:cNvGrpSpPr>
              <a:grpSpLocks/>
            </p:cNvGrpSpPr>
            <p:nvPr/>
          </p:nvGrpSpPr>
          <p:grpSpPr bwMode="auto">
            <a:xfrm rot="10800000">
              <a:off x="4332" y="1842"/>
              <a:ext cx="90" cy="362"/>
              <a:chOff x="2744" y="2931"/>
              <a:chExt cx="57" cy="283"/>
            </a:xfrm>
          </p:grpSpPr>
          <p:sp>
            <p:nvSpPr>
              <p:cNvPr id="96369" name="Arc 113">
                <a:extLst>
                  <a:ext uri="{FF2B5EF4-FFF2-40B4-BE49-F238E27FC236}">
                    <a16:creationId xmlns:a16="http://schemas.microsoft.com/office/drawing/2014/main" id="{CAAAA30D-BDA7-41D5-BC14-7E941A364DF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0" name="Arc 114">
                <a:extLst>
                  <a:ext uri="{FF2B5EF4-FFF2-40B4-BE49-F238E27FC236}">
                    <a16:creationId xmlns:a16="http://schemas.microsoft.com/office/drawing/2014/main" id="{2C33CD2C-83DE-40C0-B2A8-872AA089EEC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1" name="Arc 115">
                <a:extLst>
                  <a:ext uri="{FF2B5EF4-FFF2-40B4-BE49-F238E27FC236}">
                    <a16:creationId xmlns:a16="http://schemas.microsoft.com/office/drawing/2014/main" id="{7EAED514-CFC1-4877-BA0C-A2573A38A9D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372" name="Group 116">
              <a:extLst>
                <a:ext uri="{FF2B5EF4-FFF2-40B4-BE49-F238E27FC236}">
                  <a16:creationId xmlns:a16="http://schemas.microsoft.com/office/drawing/2014/main" id="{B91B5A12-EB38-41C8-8BD1-C3E96CA04DBD}"/>
                </a:ext>
              </a:extLst>
            </p:cNvPr>
            <p:cNvGrpSpPr>
              <a:grpSpLocks/>
            </p:cNvGrpSpPr>
            <p:nvPr/>
          </p:nvGrpSpPr>
          <p:grpSpPr bwMode="auto">
            <a:xfrm>
              <a:off x="3969" y="1842"/>
              <a:ext cx="91" cy="363"/>
              <a:chOff x="2744" y="2931"/>
              <a:chExt cx="57" cy="283"/>
            </a:xfrm>
          </p:grpSpPr>
          <p:sp>
            <p:nvSpPr>
              <p:cNvPr id="96373" name="Arc 117">
                <a:extLst>
                  <a:ext uri="{FF2B5EF4-FFF2-40B4-BE49-F238E27FC236}">
                    <a16:creationId xmlns:a16="http://schemas.microsoft.com/office/drawing/2014/main" id="{46D8930D-ED32-4AE3-A64B-61AD63A6862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4" name="Arc 118">
                <a:extLst>
                  <a:ext uri="{FF2B5EF4-FFF2-40B4-BE49-F238E27FC236}">
                    <a16:creationId xmlns:a16="http://schemas.microsoft.com/office/drawing/2014/main" id="{79DD406A-B651-4C2E-98B1-1A6B7433E50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5" name="Arc 119">
                <a:extLst>
                  <a:ext uri="{FF2B5EF4-FFF2-40B4-BE49-F238E27FC236}">
                    <a16:creationId xmlns:a16="http://schemas.microsoft.com/office/drawing/2014/main" id="{F5594369-3F97-4805-9A1F-B8AC35399AD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376" name="Rectangle 120">
              <a:extLst>
                <a:ext uri="{FF2B5EF4-FFF2-40B4-BE49-F238E27FC236}">
                  <a16:creationId xmlns:a16="http://schemas.microsoft.com/office/drawing/2014/main" id="{3F191AB2-6D1E-4FBB-98B8-DE125E6D81D4}"/>
                </a:ext>
              </a:extLst>
            </p:cNvPr>
            <p:cNvSpPr>
              <a:spLocks noChangeArrowheads="1"/>
            </p:cNvSpPr>
            <p:nvPr/>
          </p:nvSpPr>
          <p:spPr bwMode="auto">
            <a:xfrm>
              <a:off x="3424" y="138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7" name="Rectangle 121">
              <a:extLst>
                <a:ext uri="{FF2B5EF4-FFF2-40B4-BE49-F238E27FC236}">
                  <a16:creationId xmlns:a16="http://schemas.microsoft.com/office/drawing/2014/main" id="{E83C63A3-9641-4BF9-8A80-C1FA52927235}"/>
                </a:ext>
              </a:extLst>
            </p:cNvPr>
            <p:cNvSpPr>
              <a:spLocks noChangeArrowheads="1"/>
            </p:cNvSpPr>
            <p:nvPr/>
          </p:nvSpPr>
          <p:spPr bwMode="auto">
            <a:xfrm>
              <a:off x="2789" y="138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8" name="Rectangle 122">
              <a:extLst>
                <a:ext uri="{FF2B5EF4-FFF2-40B4-BE49-F238E27FC236}">
                  <a16:creationId xmlns:a16="http://schemas.microsoft.com/office/drawing/2014/main" id="{4549B00D-D8BA-4CD8-BADC-72902BD775E6}"/>
                </a:ext>
              </a:extLst>
            </p:cNvPr>
            <p:cNvSpPr>
              <a:spLocks noChangeArrowheads="1"/>
            </p:cNvSpPr>
            <p:nvPr/>
          </p:nvSpPr>
          <p:spPr bwMode="auto">
            <a:xfrm>
              <a:off x="3198" y="184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79" name="Rectangle 123">
              <a:extLst>
                <a:ext uri="{FF2B5EF4-FFF2-40B4-BE49-F238E27FC236}">
                  <a16:creationId xmlns:a16="http://schemas.microsoft.com/office/drawing/2014/main" id="{91F8CBF6-27A5-46BE-A0EA-FA436E2C64D9}"/>
                </a:ext>
              </a:extLst>
            </p:cNvPr>
            <p:cNvSpPr>
              <a:spLocks noChangeArrowheads="1"/>
            </p:cNvSpPr>
            <p:nvPr/>
          </p:nvSpPr>
          <p:spPr bwMode="auto">
            <a:xfrm>
              <a:off x="2472" y="243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380" name="Text Box 124">
            <a:extLst>
              <a:ext uri="{FF2B5EF4-FFF2-40B4-BE49-F238E27FC236}">
                <a16:creationId xmlns:a16="http://schemas.microsoft.com/office/drawing/2014/main" id="{77DB8477-02D3-4913-B7DC-92DBE7214534}"/>
              </a:ext>
            </a:extLst>
          </p:cNvPr>
          <p:cNvSpPr txBox="1">
            <a:spLocks noChangeArrowheads="1"/>
          </p:cNvSpPr>
          <p:nvPr/>
        </p:nvSpPr>
        <p:spPr bwMode="auto">
          <a:xfrm>
            <a:off x="611188" y="4149725"/>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endParaRPr lang="zh-CN" altLang="en-US" b="1">
              <a:solidFill>
                <a:schemeClr val="bg1"/>
              </a:solidFill>
              <a:ea typeface="宋体" panose="02010600030101010101" pitchFamily="2" charset="-122"/>
            </a:endParaRPr>
          </a:p>
        </p:txBody>
      </p:sp>
      <p:sp>
        <p:nvSpPr>
          <p:cNvPr id="96381" name="Text Box 125">
            <a:extLst>
              <a:ext uri="{FF2B5EF4-FFF2-40B4-BE49-F238E27FC236}">
                <a16:creationId xmlns:a16="http://schemas.microsoft.com/office/drawing/2014/main" id="{8486E8D5-28D2-4D4F-8018-32AE097725A4}"/>
              </a:ext>
            </a:extLst>
          </p:cNvPr>
          <p:cNvSpPr txBox="1">
            <a:spLocks noChangeArrowheads="1"/>
          </p:cNvSpPr>
          <p:nvPr/>
        </p:nvSpPr>
        <p:spPr bwMode="auto">
          <a:xfrm>
            <a:off x="1331913" y="3933825"/>
            <a:ext cx="7416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latin typeface="楷体_GB2312" pitchFamily="49" charset="-122"/>
              </a:rPr>
              <a:t>副边开路，对原边回路无影响，开路电压</a:t>
            </a:r>
            <a:r>
              <a:rPr lang="en-US" altLang="zh-CN" i="1"/>
              <a:t>u</a:t>
            </a:r>
            <a:r>
              <a:rPr lang="en-US" altLang="zh-CN" baseline="-25000"/>
              <a:t>2</a:t>
            </a:r>
            <a:r>
              <a:rPr lang="en-US" altLang="zh-CN"/>
              <a:t>(</a:t>
            </a:r>
            <a:r>
              <a:rPr lang="en-US" altLang="zh-CN" i="1"/>
              <a:t>t</a:t>
            </a:r>
            <a:r>
              <a:rPr lang="en-US" altLang="zh-CN"/>
              <a:t>)</a:t>
            </a:r>
            <a:r>
              <a:rPr lang="zh-CN" altLang="en-US" b="1">
                <a:latin typeface="楷体_GB2312" pitchFamily="49" charset="-122"/>
              </a:rPr>
              <a:t>中只有互感电压。先应用三要素法求电流</a:t>
            </a:r>
            <a:r>
              <a:rPr lang="en-US" altLang="zh-CN" i="1"/>
              <a:t>i</a:t>
            </a:r>
            <a:r>
              <a:rPr lang="en-US" altLang="zh-CN"/>
              <a:t>(</a:t>
            </a:r>
            <a:r>
              <a:rPr lang="en-US" altLang="zh-CN" i="1"/>
              <a:t>t</a:t>
            </a:r>
            <a:r>
              <a:rPr lang="en-US" altLang="zh-CN"/>
              <a:t>).</a:t>
            </a:r>
          </a:p>
        </p:txBody>
      </p:sp>
      <p:grpSp>
        <p:nvGrpSpPr>
          <p:cNvPr id="96382" name="Group 126">
            <a:extLst>
              <a:ext uri="{FF2B5EF4-FFF2-40B4-BE49-F238E27FC236}">
                <a16:creationId xmlns:a16="http://schemas.microsoft.com/office/drawing/2014/main" id="{A34B6F66-17D6-4C4D-811D-5B6F1DCC3FCC}"/>
              </a:ext>
            </a:extLst>
          </p:cNvPr>
          <p:cNvGrpSpPr>
            <a:grpSpLocks/>
          </p:cNvGrpSpPr>
          <p:nvPr/>
        </p:nvGrpSpPr>
        <p:grpSpPr bwMode="auto">
          <a:xfrm>
            <a:off x="4572000" y="3213100"/>
            <a:ext cx="360363" cy="576263"/>
            <a:chOff x="4286" y="2251"/>
            <a:chExt cx="227" cy="363"/>
          </a:xfrm>
        </p:grpSpPr>
        <p:sp>
          <p:nvSpPr>
            <p:cNvPr id="96383" name="Line 127">
              <a:extLst>
                <a:ext uri="{FF2B5EF4-FFF2-40B4-BE49-F238E27FC236}">
                  <a16:creationId xmlns:a16="http://schemas.microsoft.com/office/drawing/2014/main" id="{43BFE126-CE16-49B0-AD97-0B317F924A26}"/>
                </a:ext>
              </a:extLst>
            </p:cNvPr>
            <p:cNvSpPr>
              <a:spLocks noChangeShapeType="1"/>
            </p:cNvSpPr>
            <p:nvPr/>
          </p:nvSpPr>
          <p:spPr bwMode="auto">
            <a:xfrm>
              <a:off x="4513" y="2251"/>
              <a:ext cx="0" cy="363"/>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84" name="Text Box 128">
              <a:extLst>
                <a:ext uri="{FF2B5EF4-FFF2-40B4-BE49-F238E27FC236}">
                  <a16:creationId xmlns:a16="http://schemas.microsoft.com/office/drawing/2014/main" id="{46D3F49F-B24F-4385-A548-8EF3F89A9E9B}"/>
                </a:ext>
              </a:extLst>
            </p:cNvPr>
            <p:cNvSpPr txBox="1">
              <a:spLocks noChangeArrowheads="1"/>
            </p:cNvSpPr>
            <p:nvPr/>
          </p:nvSpPr>
          <p:spPr bwMode="auto">
            <a:xfrm>
              <a:off x="4286" y="225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bg1"/>
                  </a:solidFill>
                  <a:ea typeface="仿宋_GB2312" pitchFamily="49" charset="-122"/>
                </a:rPr>
                <a:t>i</a:t>
              </a:r>
            </a:p>
          </p:txBody>
        </p:sp>
      </p:grpSp>
      <p:graphicFrame>
        <p:nvGraphicFramePr>
          <p:cNvPr id="96385" name="Object 129">
            <a:extLst>
              <a:ext uri="{FF2B5EF4-FFF2-40B4-BE49-F238E27FC236}">
                <a16:creationId xmlns:a16="http://schemas.microsoft.com/office/drawing/2014/main" id="{CD90BA6F-CBE9-4BA3-9548-019D96F98B21}"/>
              </a:ext>
            </a:extLst>
          </p:cNvPr>
          <p:cNvGraphicFramePr>
            <a:graphicFrameLocks noChangeAspect="1"/>
          </p:cNvGraphicFramePr>
          <p:nvPr/>
        </p:nvGraphicFramePr>
        <p:xfrm>
          <a:off x="1403350" y="5084763"/>
          <a:ext cx="5184775" cy="938212"/>
        </p:xfrm>
        <a:graphic>
          <a:graphicData uri="http://schemas.openxmlformats.org/presentationml/2006/ole">
            <mc:AlternateContent xmlns:mc="http://schemas.openxmlformats.org/markup-compatibility/2006">
              <mc:Choice xmlns:v="urn:schemas-microsoft-com:vml" Requires="v">
                <p:oleObj spid="_x0000_s32770" name="公式" r:id="rId4" imgW="2501640" imgH="457200" progId="Equation.3">
                  <p:embed/>
                </p:oleObj>
              </mc:Choice>
              <mc:Fallback>
                <p:oleObj name="公式" r:id="rId4" imgW="2501640" imgH="457200" progId="Equation.3">
                  <p:embed/>
                  <p:pic>
                    <p:nvPicPr>
                      <p:cNvPr id="96385" name="Object 129">
                        <a:extLst>
                          <a:ext uri="{FF2B5EF4-FFF2-40B4-BE49-F238E27FC236}">
                            <a16:creationId xmlns:a16="http://schemas.microsoft.com/office/drawing/2014/main" id="{CD90BA6F-CBE9-4BA3-9548-019D96F98B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084763"/>
                        <a:ext cx="5184775"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6389" name="Group 133">
            <a:extLst>
              <a:ext uri="{FF2B5EF4-FFF2-40B4-BE49-F238E27FC236}">
                <a16:creationId xmlns:a16="http://schemas.microsoft.com/office/drawing/2014/main" id="{B15F1193-4315-4FB9-BAB9-A776BFE571DF}"/>
              </a:ext>
            </a:extLst>
          </p:cNvPr>
          <p:cNvGrpSpPr>
            <a:grpSpLocks/>
          </p:cNvGrpSpPr>
          <p:nvPr/>
        </p:nvGrpSpPr>
        <p:grpSpPr bwMode="auto">
          <a:xfrm>
            <a:off x="6588125" y="6446838"/>
            <a:ext cx="792163" cy="366712"/>
            <a:chOff x="4649" y="4020"/>
            <a:chExt cx="499" cy="231"/>
          </a:xfrm>
        </p:grpSpPr>
        <p:pic>
          <p:nvPicPr>
            <p:cNvPr id="96390" name="Picture 134" descr="78900">
              <a:extLst>
                <a:ext uri="{FF2B5EF4-FFF2-40B4-BE49-F238E27FC236}">
                  <a16:creationId xmlns:a16="http://schemas.microsoft.com/office/drawing/2014/main" id="{55F5C466-827D-446B-8166-A151F3876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6391" name="Text Box 135">
              <a:hlinkClick r:id="" action="ppaction://hlinkshowjump?jump=firstslide"/>
              <a:extLst>
                <a:ext uri="{FF2B5EF4-FFF2-40B4-BE49-F238E27FC236}">
                  <a16:creationId xmlns:a16="http://schemas.microsoft.com/office/drawing/2014/main" id="{C86FE5BE-5773-4B0B-9E1E-50F22D425AF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6281"/>
                                        </p:tgtEl>
                                        <p:attrNameLst>
                                          <p:attrName>style.visibility</p:attrName>
                                        </p:attrNameLst>
                                      </p:cBhvr>
                                      <p:to>
                                        <p:strVal val="visible"/>
                                      </p:to>
                                    </p:set>
                                    <p:anim calcmode="lin" valueType="num">
                                      <p:cBhvr>
                                        <p:cTn id="7" dur="1000" fill="hold"/>
                                        <p:tgtEl>
                                          <p:spTgt spid="96281"/>
                                        </p:tgtEl>
                                        <p:attrNameLst>
                                          <p:attrName>ppt_w</p:attrName>
                                        </p:attrNameLst>
                                      </p:cBhvr>
                                      <p:tavLst>
                                        <p:tav tm="0">
                                          <p:val>
                                            <p:fltVal val="0"/>
                                          </p:val>
                                        </p:tav>
                                        <p:tav tm="100000">
                                          <p:val>
                                            <p:strVal val="#ppt_w"/>
                                          </p:val>
                                        </p:tav>
                                      </p:tavLst>
                                    </p:anim>
                                    <p:anim calcmode="lin" valueType="num">
                                      <p:cBhvr>
                                        <p:cTn id="8" dur="1000" fill="hold"/>
                                        <p:tgtEl>
                                          <p:spTgt spid="96281"/>
                                        </p:tgtEl>
                                        <p:attrNameLst>
                                          <p:attrName>ppt_h</p:attrName>
                                        </p:attrNameLst>
                                      </p:cBhvr>
                                      <p:tavLst>
                                        <p:tav tm="0">
                                          <p:val>
                                            <p:fltVal val="0"/>
                                          </p:val>
                                        </p:tav>
                                        <p:tav tm="100000">
                                          <p:val>
                                            <p:strVal val="#ppt_h"/>
                                          </p:val>
                                        </p:tav>
                                      </p:tavLst>
                                    </p:anim>
                                    <p:anim calcmode="lin" valueType="num">
                                      <p:cBhvr>
                                        <p:cTn id="9" dur="1000" fill="hold"/>
                                        <p:tgtEl>
                                          <p:spTgt spid="962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6281"/>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96336"/>
                                        </p:tgtEl>
                                        <p:attrNameLst>
                                          <p:attrName>style.visibility</p:attrName>
                                        </p:attrNameLst>
                                      </p:cBhvr>
                                      <p:to>
                                        <p:strVal val="visible"/>
                                      </p:to>
                                    </p:set>
                                    <p:animEffect transition="in" filter="blinds(horizontal)">
                                      <p:cBhvr>
                                        <p:cTn id="14" dur="500"/>
                                        <p:tgtEl>
                                          <p:spTgt spid="96336"/>
                                        </p:tgtEl>
                                      </p:cBhvr>
                                    </p:animEffect>
                                  </p:childTnLst>
                                </p:cTn>
                              </p:par>
                            </p:childTnLst>
                          </p:cTn>
                        </p:par>
                        <p:par>
                          <p:cTn id="15" fill="hold" nodeType="afterGroup">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96282"/>
                                        </p:tgtEl>
                                        <p:attrNameLst>
                                          <p:attrName>style.visibility</p:attrName>
                                        </p:attrNameLst>
                                      </p:cBhvr>
                                      <p:to>
                                        <p:strVal val="visible"/>
                                      </p:to>
                                    </p:set>
                                    <p:anim calcmode="lin" valueType="num">
                                      <p:cBhvr additive="base">
                                        <p:cTn id="18" dur="500" fill="hold"/>
                                        <p:tgtEl>
                                          <p:spTgt spid="96282"/>
                                        </p:tgtEl>
                                        <p:attrNameLst>
                                          <p:attrName>ppt_x</p:attrName>
                                        </p:attrNameLst>
                                      </p:cBhvr>
                                      <p:tavLst>
                                        <p:tav tm="0">
                                          <p:val>
                                            <p:strVal val="0-#ppt_w/2"/>
                                          </p:val>
                                        </p:tav>
                                        <p:tav tm="100000">
                                          <p:val>
                                            <p:strVal val="#ppt_x"/>
                                          </p:val>
                                        </p:tav>
                                      </p:tavLst>
                                    </p:anim>
                                    <p:anim calcmode="lin" valueType="num">
                                      <p:cBhvr additive="base">
                                        <p:cTn id="19" dur="500" fill="hold"/>
                                        <p:tgtEl>
                                          <p:spTgt spid="9628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96380"/>
                                        </p:tgtEl>
                                        <p:attrNameLst>
                                          <p:attrName>style.visibility</p:attrName>
                                        </p:attrNameLst>
                                      </p:cBhvr>
                                      <p:to>
                                        <p:strVal val="visible"/>
                                      </p:to>
                                    </p:set>
                                    <p:anim calcmode="lin" valueType="num">
                                      <p:cBhvr>
                                        <p:cTn id="24" dur="1000" fill="hold"/>
                                        <p:tgtEl>
                                          <p:spTgt spid="96380"/>
                                        </p:tgtEl>
                                        <p:attrNameLst>
                                          <p:attrName>ppt_w</p:attrName>
                                        </p:attrNameLst>
                                      </p:cBhvr>
                                      <p:tavLst>
                                        <p:tav tm="0">
                                          <p:val>
                                            <p:fltVal val="0"/>
                                          </p:val>
                                        </p:tav>
                                        <p:tav tm="100000">
                                          <p:val>
                                            <p:strVal val="#ppt_w"/>
                                          </p:val>
                                        </p:tav>
                                      </p:tavLst>
                                    </p:anim>
                                    <p:anim calcmode="lin" valueType="num">
                                      <p:cBhvr>
                                        <p:cTn id="25" dur="1000" fill="hold"/>
                                        <p:tgtEl>
                                          <p:spTgt spid="96380"/>
                                        </p:tgtEl>
                                        <p:attrNameLst>
                                          <p:attrName>ppt_h</p:attrName>
                                        </p:attrNameLst>
                                      </p:cBhvr>
                                      <p:tavLst>
                                        <p:tav tm="0">
                                          <p:val>
                                            <p:fltVal val="0"/>
                                          </p:val>
                                        </p:tav>
                                        <p:tav tm="100000">
                                          <p:val>
                                            <p:strVal val="#ppt_h"/>
                                          </p:val>
                                        </p:tav>
                                      </p:tavLst>
                                    </p:anim>
                                    <p:anim calcmode="lin" valueType="num">
                                      <p:cBhvr>
                                        <p:cTn id="26" dur="1000" fill="hold"/>
                                        <p:tgtEl>
                                          <p:spTgt spid="9638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96380"/>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96381"/>
                                        </p:tgtEl>
                                        <p:attrNameLst>
                                          <p:attrName>style.visibility</p:attrName>
                                        </p:attrNameLst>
                                      </p:cBhvr>
                                      <p:to>
                                        <p:strVal val="visible"/>
                                      </p:to>
                                    </p:set>
                                    <p:animEffect transition="in" filter="slide(fromBottom)">
                                      <p:cBhvr>
                                        <p:cTn id="31" dur="2000"/>
                                        <p:tgtEl>
                                          <p:spTgt spid="963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nodeType="clickEffect">
                                  <p:stCondLst>
                                    <p:cond delay="0"/>
                                  </p:stCondLst>
                                  <p:childTnLst>
                                    <p:set>
                                      <p:cBhvr>
                                        <p:cTn id="35" dur="1" fill="hold">
                                          <p:stCondLst>
                                            <p:cond delay="0"/>
                                          </p:stCondLst>
                                        </p:cTn>
                                        <p:tgtEl>
                                          <p:spTgt spid="96382"/>
                                        </p:tgtEl>
                                        <p:attrNameLst>
                                          <p:attrName>style.visibility</p:attrName>
                                        </p:attrNameLst>
                                      </p:cBhvr>
                                      <p:to>
                                        <p:strVal val="visible"/>
                                      </p:to>
                                    </p:set>
                                    <p:anim calcmode="lin" valueType="num">
                                      <p:cBhvr>
                                        <p:cTn id="36" dur="500" fill="hold"/>
                                        <p:tgtEl>
                                          <p:spTgt spid="96382"/>
                                        </p:tgtEl>
                                        <p:attrNameLst>
                                          <p:attrName>ppt_w</p:attrName>
                                        </p:attrNameLst>
                                      </p:cBhvr>
                                      <p:tavLst>
                                        <p:tav tm="0">
                                          <p:val>
                                            <p:strVal val="4*#ppt_w"/>
                                          </p:val>
                                        </p:tav>
                                        <p:tav tm="100000">
                                          <p:val>
                                            <p:strVal val="#ppt_w"/>
                                          </p:val>
                                        </p:tav>
                                      </p:tavLst>
                                    </p:anim>
                                    <p:anim calcmode="lin" valueType="num">
                                      <p:cBhvr>
                                        <p:cTn id="37" dur="500" fill="hold"/>
                                        <p:tgtEl>
                                          <p:spTgt spid="96382"/>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96385"/>
                                        </p:tgtEl>
                                        <p:attrNameLst>
                                          <p:attrName>style.visibility</p:attrName>
                                        </p:attrNameLst>
                                      </p:cBhvr>
                                      <p:to>
                                        <p:strVal val="visible"/>
                                      </p:to>
                                    </p:set>
                                    <p:animEffect transition="in" filter="wipe(up)">
                                      <p:cBhvr>
                                        <p:cTn id="42" dur="2000"/>
                                        <p:tgtEl>
                                          <p:spTgt spid="9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1" grpId="0"/>
      <p:bldP spid="96282" grpId="0" autoUpdateAnimBg="0"/>
      <p:bldP spid="96380" grpId="0" animBg="1"/>
      <p:bldP spid="96381"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402" name="Object 58">
            <a:extLst>
              <a:ext uri="{FF2B5EF4-FFF2-40B4-BE49-F238E27FC236}">
                <a16:creationId xmlns:a16="http://schemas.microsoft.com/office/drawing/2014/main" id="{D74C7DCE-B08B-45B5-9E9C-E9577D4FAA23}"/>
              </a:ext>
            </a:extLst>
          </p:cNvPr>
          <p:cNvGraphicFramePr>
            <a:graphicFrameLocks noChangeAspect="1"/>
          </p:cNvGraphicFramePr>
          <p:nvPr/>
        </p:nvGraphicFramePr>
        <p:xfrm>
          <a:off x="684213" y="1484313"/>
          <a:ext cx="706437" cy="377825"/>
        </p:xfrm>
        <a:graphic>
          <a:graphicData uri="http://schemas.openxmlformats.org/presentationml/2006/ole">
            <mc:AlternateContent xmlns:mc="http://schemas.openxmlformats.org/markup-compatibility/2006">
              <mc:Choice xmlns:v="urn:schemas-microsoft-com:vml" Requires="v">
                <p:oleObj spid="_x0000_s33794" name="公式" r:id="rId3" imgW="355320" imgH="190440" progId="Equation.3">
                  <p:embed/>
                </p:oleObj>
              </mc:Choice>
              <mc:Fallback>
                <p:oleObj name="公式" r:id="rId3" imgW="355320" imgH="190440" progId="Equation.3">
                  <p:embed/>
                  <p:pic>
                    <p:nvPicPr>
                      <p:cNvPr id="57402" name="Object 58">
                        <a:extLst>
                          <a:ext uri="{FF2B5EF4-FFF2-40B4-BE49-F238E27FC236}">
                            <a16:creationId xmlns:a16="http://schemas.microsoft.com/office/drawing/2014/main" id="{D74C7DCE-B08B-45B5-9E9C-E9577D4FA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84313"/>
                        <a:ext cx="70643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3" name="Object 59">
            <a:extLst>
              <a:ext uri="{FF2B5EF4-FFF2-40B4-BE49-F238E27FC236}">
                <a16:creationId xmlns:a16="http://schemas.microsoft.com/office/drawing/2014/main" id="{A811E9ED-857A-4465-B797-EE865007CB5E}"/>
              </a:ext>
            </a:extLst>
          </p:cNvPr>
          <p:cNvGraphicFramePr>
            <a:graphicFrameLocks noChangeAspect="1"/>
          </p:cNvGraphicFramePr>
          <p:nvPr/>
        </p:nvGraphicFramePr>
        <p:xfrm>
          <a:off x="1547813" y="1268413"/>
          <a:ext cx="2381250" cy="958850"/>
        </p:xfrm>
        <a:graphic>
          <a:graphicData uri="http://schemas.openxmlformats.org/presentationml/2006/ole">
            <mc:AlternateContent xmlns:mc="http://schemas.openxmlformats.org/markup-compatibility/2006">
              <mc:Choice xmlns:v="urn:schemas-microsoft-com:vml" Requires="v">
                <p:oleObj spid="_x0000_s33795" name="公式" r:id="rId5" imgW="1091880" imgH="457200" progId="Equation.3">
                  <p:embed/>
                </p:oleObj>
              </mc:Choice>
              <mc:Fallback>
                <p:oleObj name="公式" r:id="rId5" imgW="1091880" imgH="457200" progId="Equation.3">
                  <p:embed/>
                  <p:pic>
                    <p:nvPicPr>
                      <p:cNvPr id="57403" name="Object 59">
                        <a:extLst>
                          <a:ext uri="{FF2B5EF4-FFF2-40B4-BE49-F238E27FC236}">
                            <a16:creationId xmlns:a16="http://schemas.microsoft.com/office/drawing/2014/main" id="{A811E9ED-857A-4465-B797-EE865007CB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268413"/>
                        <a:ext cx="23812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4" name="Object 60">
            <a:extLst>
              <a:ext uri="{FF2B5EF4-FFF2-40B4-BE49-F238E27FC236}">
                <a16:creationId xmlns:a16="http://schemas.microsoft.com/office/drawing/2014/main" id="{9B9145F5-1633-4E46-A314-4A19EA647086}"/>
              </a:ext>
            </a:extLst>
          </p:cNvPr>
          <p:cNvGraphicFramePr>
            <a:graphicFrameLocks noChangeAspect="1"/>
          </p:cNvGraphicFramePr>
          <p:nvPr/>
        </p:nvGraphicFramePr>
        <p:xfrm>
          <a:off x="684213" y="2492375"/>
          <a:ext cx="935037" cy="327025"/>
        </p:xfrm>
        <a:graphic>
          <a:graphicData uri="http://schemas.openxmlformats.org/presentationml/2006/ole">
            <mc:AlternateContent xmlns:mc="http://schemas.openxmlformats.org/markup-compatibility/2006">
              <mc:Choice xmlns:v="urn:schemas-microsoft-com:vml" Requires="v">
                <p:oleObj spid="_x0000_s33796" name="公式" r:id="rId7" imgW="469800" imgH="164880" progId="Equation.3">
                  <p:embed/>
                </p:oleObj>
              </mc:Choice>
              <mc:Fallback>
                <p:oleObj name="公式" r:id="rId7" imgW="469800" imgH="164880" progId="Equation.3">
                  <p:embed/>
                  <p:pic>
                    <p:nvPicPr>
                      <p:cNvPr id="57404" name="Object 60">
                        <a:extLst>
                          <a:ext uri="{FF2B5EF4-FFF2-40B4-BE49-F238E27FC236}">
                            <a16:creationId xmlns:a16="http://schemas.microsoft.com/office/drawing/2014/main" id="{9B9145F5-1633-4E46-A314-4A19EA6470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492375"/>
                        <a:ext cx="93503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5" name="Object 61">
            <a:extLst>
              <a:ext uri="{FF2B5EF4-FFF2-40B4-BE49-F238E27FC236}">
                <a16:creationId xmlns:a16="http://schemas.microsoft.com/office/drawing/2014/main" id="{3DDE937F-F4A6-419D-8DBF-1EE12ABA4835}"/>
              </a:ext>
            </a:extLst>
          </p:cNvPr>
          <p:cNvGraphicFramePr>
            <a:graphicFrameLocks noChangeAspect="1"/>
          </p:cNvGraphicFramePr>
          <p:nvPr/>
        </p:nvGraphicFramePr>
        <p:xfrm>
          <a:off x="1979613" y="2349500"/>
          <a:ext cx="1447800" cy="538163"/>
        </p:xfrm>
        <a:graphic>
          <a:graphicData uri="http://schemas.openxmlformats.org/presentationml/2006/ole">
            <mc:AlternateContent xmlns:mc="http://schemas.openxmlformats.org/markup-compatibility/2006">
              <mc:Choice xmlns:v="urn:schemas-microsoft-com:vml" Requires="v">
                <p:oleObj spid="_x0000_s33797" name="公式" r:id="rId9" imgW="609480" imgH="228600" progId="Equation.3">
                  <p:embed/>
                </p:oleObj>
              </mc:Choice>
              <mc:Fallback>
                <p:oleObj name="公式" r:id="rId9" imgW="609480" imgH="228600" progId="Equation.3">
                  <p:embed/>
                  <p:pic>
                    <p:nvPicPr>
                      <p:cNvPr id="57405" name="Object 61">
                        <a:extLst>
                          <a:ext uri="{FF2B5EF4-FFF2-40B4-BE49-F238E27FC236}">
                            <a16:creationId xmlns:a16="http://schemas.microsoft.com/office/drawing/2014/main" id="{3DDE937F-F4A6-419D-8DBF-1EE12ABA48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349500"/>
                        <a:ext cx="14478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6" name="Object 62">
            <a:extLst>
              <a:ext uri="{FF2B5EF4-FFF2-40B4-BE49-F238E27FC236}">
                <a16:creationId xmlns:a16="http://schemas.microsoft.com/office/drawing/2014/main" id="{A1A68DD2-8482-4657-9D7D-EADED454F6A8}"/>
              </a:ext>
            </a:extLst>
          </p:cNvPr>
          <p:cNvGraphicFramePr>
            <a:graphicFrameLocks noChangeAspect="1"/>
          </p:cNvGraphicFramePr>
          <p:nvPr/>
        </p:nvGraphicFramePr>
        <p:xfrm>
          <a:off x="684213" y="2924175"/>
          <a:ext cx="6873875" cy="920750"/>
        </p:xfrm>
        <a:graphic>
          <a:graphicData uri="http://schemas.openxmlformats.org/presentationml/2006/ole">
            <mc:AlternateContent xmlns:mc="http://schemas.openxmlformats.org/markup-compatibility/2006">
              <mc:Choice xmlns:v="urn:schemas-microsoft-com:vml" Requires="v">
                <p:oleObj spid="_x0000_s33798" name="公式" r:id="rId11" imgW="2628720" imgH="355320" progId="Equation.3">
                  <p:embed/>
                </p:oleObj>
              </mc:Choice>
              <mc:Fallback>
                <p:oleObj name="公式" r:id="rId11" imgW="2628720" imgH="355320" progId="Equation.3">
                  <p:embed/>
                  <p:pic>
                    <p:nvPicPr>
                      <p:cNvPr id="57406" name="Object 62">
                        <a:extLst>
                          <a:ext uri="{FF2B5EF4-FFF2-40B4-BE49-F238E27FC236}">
                            <a16:creationId xmlns:a16="http://schemas.microsoft.com/office/drawing/2014/main" id="{A1A68DD2-8482-4657-9D7D-EADED454F6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924175"/>
                        <a:ext cx="687387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07" name="Object 63">
            <a:extLst>
              <a:ext uri="{FF2B5EF4-FFF2-40B4-BE49-F238E27FC236}">
                <a16:creationId xmlns:a16="http://schemas.microsoft.com/office/drawing/2014/main" id="{083C5381-3B8B-4A5C-AAD4-2C532F8A340F}"/>
              </a:ext>
            </a:extLst>
          </p:cNvPr>
          <p:cNvGraphicFramePr>
            <a:graphicFrameLocks noChangeAspect="1"/>
          </p:cNvGraphicFramePr>
          <p:nvPr/>
        </p:nvGraphicFramePr>
        <p:xfrm>
          <a:off x="755650" y="4005263"/>
          <a:ext cx="6553200" cy="1047750"/>
        </p:xfrm>
        <a:graphic>
          <a:graphicData uri="http://schemas.openxmlformats.org/presentationml/2006/ole">
            <mc:AlternateContent xmlns:mc="http://schemas.openxmlformats.org/markup-compatibility/2006">
              <mc:Choice xmlns:v="urn:schemas-microsoft-com:vml" Requires="v">
                <p:oleObj spid="_x0000_s33799" name="公式" r:id="rId13" imgW="2831760" imgH="457200" progId="Equation.3">
                  <p:embed/>
                </p:oleObj>
              </mc:Choice>
              <mc:Fallback>
                <p:oleObj name="公式" r:id="rId13" imgW="2831760" imgH="457200" progId="Equation.3">
                  <p:embed/>
                  <p:pic>
                    <p:nvPicPr>
                      <p:cNvPr id="57407" name="Object 63">
                        <a:extLst>
                          <a:ext uri="{FF2B5EF4-FFF2-40B4-BE49-F238E27FC236}">
                            <a16:creationId xmlns:a16="http://schemas.microsoft.com/office/drawing/2014/main" id="{083C5381-3B8B-4A5C-AAD4-2C532F8A34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005263"/>
                        <a:ext cx="65532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412" name="Group 68">
            <a:extLst>
              <a:ext uri="{FF2B5EF4-FFF2-40B4-BE49-F238E27FC236}">
                <a16:creationId xmlns:a16="http://schemas.microsoft.com/office/drawing/2014/main" id="{D5B628B2-FE8A-4AEF-8F75-EF995174CFDF}"/>
              </a:ext>
            </a:extLst>
          </p:cNvPr>
          <p:cNvGrpSpPr>
            <a:grpSpLocks/>
          </p:cNvGrpSpPr>
          <p:nvPr/>
        </p:nvGrpSpPr>
        <p:grpSpPr bwMode="auto">
          <a:xfrm>
            <a:off x="8316913" y="6446838"/>
            <a:ext cx="792162" cy="366712"/>
            <a:chOff x="5193" y="4020"/>
            <a:chExt cx="499" cy="231"/>
          </a:xfrm>
        </p:grpSpPr>
        <p:pic>
          <p:nvPicPr>
            <p:cNvPr id="57413" name="Picture 69" descr="78900">
              <a:extLst>
                <a:ext uri="{FF2B5EF4-FFF2-40B4-BE49-F238E27FC236}">
                  <a16:creationId xmlns:a16="http://schemas.microsoft.com/office/drawing/2014/main" id="{B2CB6D65-37C3-47E6-905E-554E637F1F0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7414" name="Text Box 70">
              <a:hlinkClick r:id="" action="ppaction://hlinkshowjump?jump=nextslide"/>
              <a:extLst>
                <a:ext uri="{FF2B5EF4-FFF2-40B4-BE49-F238E27FC236}">
                  <a16:creationId xmlns:a16="http://schemas.microsoft.com/office/drawing/2014/main" id="{59297A45-AE72-4064-9AAC-3A793743E173}"/>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7415" name="Group 71">
            <a:extLst>
              <a:ext uri="{FF2B5EF4-FFF2-40B4-BE49-F238E27FC236}">
                <a16:creationId xmlns:a16="http://schemas.microsoft.com/office/drawing/2014/main" id="{EF28DDDB-E28A-4BFC-B63A-C002D97B3071}"/>
              </a:ext>
            </a:extLst>
          </p:cNvPr>
          <p:cNvGrpSpPr>
            <a:grpSpLocks/>
          </p:cNvGrpSpPr>
          <p:nvPr/>
        </p:nvGrpSpPr>
        <p:grpSpPr bwMode="auto">
          <a:xfrm>
            <a:off x="7453313" y="6446838"/>
            <a:ext cx="792162" cy="366712"/>
            <a:chOff x="4649" y="4020"/>
            <a:chExt cx="499" cy="231"/>
          </a:xfrm>
        </p:grpSpPr>
        <p:pic>
          <p:nvPicPr>
            <p:cNvPr id="57416" name="Picture 72" descr="78900">
              <a:extLst>
                <a:ext uri="{FF2B5EF4-FFF2-40B4-BE49-F238E27FC236}">
                  <a16:creationId xmlns:a16="http://schemas.microsoft.com/office/drawing/2014/main" id="{A37BA29C-1044-46A6-8802-A276C9FFE6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7417" name="Text Box 73">
              <a:hlinkClick r:id="" action="ppaction://hlinkshowjump?jump=previousslide"/>
              <a:extLst>
                <a:ext uri="{FF2B5EF4-FFF2-40B4-BE49-F238E27FC236}">
                  <a16:creationId xmlns:a16="http://schemas.microsoft.com/office/drawing/2014/main" id="{8D47FEF0-5BA8-465D-A7DA-F0A43639C09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7421" name="Group 77">
            <a:extLst>
              <a:ext uri="{FF2B5EF4-FFF2-40B4-BE49-F238E27FC236}">
                <a16:creationId xmlns:a16="http://schemas.microsoft.com/office/drawing/2014/main" id="{4ACC5F2E-2174-4815-81A0-DF7CB30E983B}"/>
              </a:ext>
            </a:extLst>
          </p:cNvPr>
          <p:cNvGrpSpPr>
            <a:grpSpLocks/>
          </p:cNvGrpSpPr>
          <p:nvPr/>
        </p:nvGrpSpPr>
        <p:grpSpPr bwMode="auto">
          <a:xfrm>
            <a:off x="4211638" y="404813"/>
            <a:ext cx="4103687" cy="2463800"/>
            <a:chOff x="2518" y="1434"/>
            <a:chExt cx="2585" cy="1552"/>
          </a:xfrm>
        </p:grpSpPr>
        <p:sp>
          <p:nvSpPr>
            <p:cNvPr id="57422" name="Line 78">
              <a:extLst>
                <a:ext uri="{FF2B5EF4-FFF2-40B4-BE49-F238E27FC236}">
                  <a16:creationId xmlns:a16="http://schemas.microsoft.com/office/drawing/2014/main" id="{DADFCDEF-04B3-4BD3-8E28-FFFC333947CC}"/>
                </a:ext>
              </a:extLst>
            </p:cNvPr>
            <p:cNvSpPr>
              <a:spLocks noChangeShapeType="1"/>
            </p:cNvSpPr>
            <p:nvPr/>
          </p:nvSpPr>
          <p:spPr bwMode="auto">
            <a:xfrm flipH="1">
              <a:off x="3788" y="2613"/>
              <a:ext cx="2"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3" name="Line 79">
              <a:extLst>
                <a:ext uri="{FF2B5EF4-FFF2-40B4-BE49-F238E27FC236}">
                  <a16:creationId xmlns:a16="http://schemas.microsoft.com/office/drawing/2014/main" id="{5A599A68-1C8A-471A-BF38-8D90A39E86AE}"/>
                </a:ext>
              </a:extLst>
            </p:cNvPr>
            <p:cNvSpPr>
              <a:spLocks noChangeShapeType="1"/>
            </p:cNvSpPr>
            <p:nvPr/>
          </p:nvSpPr>
          <p:spPr bwMode="auto">
            <a:xfrm>
              <a:off x="3788" y="1888"/>
              <a:ext cx="0" cy="36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4" name="Line 80">
              <a:extLst>
                <a:ext uri="{FF2B5EF4-FFF2-40B4-BE49-F238E27FC236}">
                  <a16:creationId xmlns:a16="http://schemas.microsoft.com/office/drawing/2014/main" id="{4BF6D890-392A-4184-ADE5-BA8C8507E138}"/>
                </a:ext>
              </a:extLst>
            </p:cNvPr>
            <p:cNvSpPr>
              <a:spLocks noChangeShapeType="1"/>
            </p:cNvSpPr>
            <p:nvPr/>
          </p:nvSpPr>
          <p:spPr bwMode="auto">
            <a:xfrm flipH="1">
              <a:off x="4241" y="2613"/>
              <a:ext cx="0" cy="3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5" name="Line 81">
              <a:extLst>
                <a:ext uri="{FF2B5EF4-FFF2-40B4-BE49-F238E27FC236}">
                  <a16:creationId xmlns:a16="http://schemas.microsoft.com/office/drawing/2014/main" id="{A8803C87-85B5-4ADE-91ED-5F52A969365A}"/>
                </a:ext>
              </a:extLst>
            </p:cNvPr>
            <p:cNvSpPr>
              <a:spLocks noChangeShapeType="1"/>
            </p:cNvSpPr>
            <p:nvPr/>
          </p:nvSpPr>
          <p:spPr bwMode="auto">
            <a:xfrm>
              <a:off x="4241" y="1888"/>
              <a:ext cx="0" cy="3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6" name="Line 82">
              <a:extLst>
                <a:ext uri="{FF2B5EF4-FFF2-40B4-BE49-F238E27FC236}">
                  <a16:creationId xmlns:a16="http://schemas.microsoft.com/office/drawing/2014/main" id="{2FAAC845-EBEE-4BE8-B171-B5D88C39ECC6}"/>
                </a:ext>
              </a:extLst>
            </p:cNvPr>
            <p:cNvSpPr>
              <a:spLocks noChangeShapeType="1"/>
            </p:cNvSpPr>
            <p:nvPr/>
          </p:nvSpPr>
          <p:spPr bwMode="auto">
            <a:xfrm flipV="1">
              <a:off x="3107" y="1888"/>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7" name="Text Box 83">
              <a:extLst>
                <a:ext uri="{FF2B5EF4-FFF2-40B4-BE49-F238E27FC236}">
                  <a16:creationId xmlns:a16="http://schemas.microsoft.com/office/drawing/2014/main" id="{3BB47006-7238-465E-AA0D-DFEE5BDF874C}"/>
                </a:ext>
              </a:extLst>
            </p:cNvPr>
            <p:cNvSpPr txBox="1">
              <a:spLocks noChangeArrowheads="1"/>
            </p:cNvSpPr>
            <p:nvPr/>
          </p:nvSpPr>
          <p:spPr bwMode="auto">
            <a:xfrm>
              <a:off x="3515" y="20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7428" name="Text Box 84">
              <a:extLst>
                <a:ext uri="{FF2B5EF4-FFF2-40B4-BE49-F238E27FC236}">
                  <a16:creationId xmlns:a16="http://schemas.microsoft.com/office/drawing/2014/main" id="{E4A02043-C20B-46E1-9548-1E50587A73F7}"/>
                </a:ext>
              </a:extLst>
            </p:cNvPr>
            <p:cNvSpPr txBox="1">
              <a:spLocks noChangeArrowheads="1"/>
            </p:cNvSpPr>
            <p:nvPr/>
          </p:nvSpPr>
          <p:spPr bwMode="auto">
            <a:xfrm>
              <a:off x="4241" y="2060"/>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57429" name="Text Box 85">
              <a:extLst>
                <a:ext uri="{FF2B5EF4-FFF2-40B4-BE49-F238E27FC236}">
                  <a16:creationId xmlns:a16="http://schemas.microsoft.com/office/drawing/2014/main" id="{EB188AFC-A1EA-4676-9001-E02A66E4153D}"/>
                </a:ext>
              </a:extLst>
            </p:cNvPr>
            <p:cNvSpPr txBox="1">
              <a:spLocks noChangeArrowheads="1"/>
            </p:cNvSpPr>
            <p:nvPr/>
          </p:nvSpPr>
          <p:spPr bwMode="auto">
            <a:xfrm>
              <a:off x="3243" y="2250"/>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0.2H</a:t>
              </a:r>
            </a:p>
          </p:txBody>
        </p:sp>
        <p:sp>
          <p:nvSpPr>
            <p:cNvPr id="57430" name="Arc 86">
              <a:extLst>
                <a:ext uri="{FF2B5EF4-FFF2-40B4-BE49-F238E27FC236}">
                  <a16:creationId xmlns:a16="http://schemas.microsoft.com/office/drawing/2014/main" id="{BD3D8358-D9F0-4DCD-AF2D-6BE0AD03A876}"/>
                </a:ext>
              </a:extLst>
            </p:cNvPr>
            <p:cNvSpPr>
              <a:spLocks/>
            </p:cNvSpPr>
            <p:nvPr/>
          </p:nvSpPr>
          <p:spPr bwMode="auto">
            <a:xfrm rot="10800000" flipV="1">
              <a:off x="3652" y="1706"/>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1" name="Arc 87">
              <a:extLst>
                <a:ext uri="{FF2B5EF4-FFF2-40B4-BE49-F238E27FC236}">
                  <a16:creationId xmlns:a16="http://schemas.microsoft.com/office/drawing/2014/main" id="{F9A556BF-62CE-4143-B36D-69DD49C24E7F}"/>
                </a:ext>
              </a:extLst>
            </p:cNvPr>
            <p:cNvSpPr>
              <a:spLocks/>
            </p:cNvSpPr>
            <p:nvPr/>
          </p:nvSpPr>
          <p:spPr bwMode="auto">
            <a:xfrm rot="-10800000" flipH="1" flipV="1">
              <a:off x="4196" y="1706"/>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2" name="Line 88">
              <a:extLst>
                <a:ext uri="{FF2B5EF4-FFF2-40B4-BE49-F238E27FC236}">
                  <a16:creationId xmlns:a16="http://schemas.microsoft.com/office/drawing/2014/main" id="{CFFB5EC0-E597-4A49-8609-66FAE599E1FE}"/>
                </a:ext>
              </a:extLst>
            </p:cNvPr>
            <p:cNvSpPr>
              <a:spLocks noChangeShapeType="1"/>
            </p:cNvSpPr>
            <p:nvPr/>
          </p:nvSpPr>
          <p:spPr bwMode="auto">
            <a:xfrm flipV="1">
              <a:off x="4241" y="1888"/>
              <a:ext cx="545"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3" name="Text Box 89">
              <a:extLst>
                <a:ext uri="{FF2B5EF4-FFF2-40B4-BE49-F238E27FC236}">
                  <a16:creationId xmlns:a16="http://schemas.microsoft.com/office/drawing/2014/main" id="{04743472-1EDD-474D-B77A-39526B8D29BC}"/>
                </a:ext>
              </a:extLst>
            </p:cNvPr>
            <p:cNvSpPr txBox="1">
              <a:spLocks noChangeArrowheads="1"/>
            </p:cNvSpPr>
            <p:nvPr/>
          </p:nvSpPr>
          <p:spPr bwMode="auto">
            <a:xfrm>
              <a:off x="4196" y="2250"/>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0.4H</a:t>
              </a:r>
            </a:p>
          </p:txBody>
        </p:sp>
        <p:sp>
          <p:nvSpPr>
            <p:cNvPr id="57434" name="Text Box 90">
              <a:extLst>
                <a:ext uri="{FF2B5EF4-FFF2-40B4-BE49-F238E27FC236}">
                  <a16:creationId xmlns:a16="http://schemas.microsoft.com/office/drawing/2014/main" id="{6F96CA07-75AB-4E35-8F02-F92270E8867B}"/>
                </a:ext>
              </a:extLst>
            </p:cNvPr>
            <p:cNvSpPr txBox="1">
              <a:spLocks noChangeArrowheads="1"/>
            </p:cNvSpPr>
            <p:nvPr/>
          </p:nvSpPr>
          <p:spPr bwMode="auto">
            <a:xfrm>
              <a:off x="3697" y="1434"/>
              <a:ext cx="8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r>
                <a:rPr kumimoji="1" lang="en-US" altLang="zh-CN">
                  <a:solidFill>
                    <a:schemeClr val="bg1"/>
                  </a:solidFill>
                  <a:ea typeface="宋体" panose="02010600030101010101" pitchFamily="2" charset="-122"/>
                </a:rPr>
                <a:t>=0.1H</a:t>
              </a:r>
            </a:p>
          </p:txBody>
        </p:sp>
        <p:sp>
          <p:nvSpPr>
            <p:cNvPr id="57435" name="Line 91">
              <a:extLst>
                <a:ext uri="{FF2B5EF4-FFF2-40B4-BE49-F238E27FC236}">
                  <a16:creationId xmlns:a16="http://schemas.microsoft.com/office/drawing/2014/main" id="{27425AC8-581B-4506-9298-0F7E3C61D516}"/>
                </a:ext>
              </a:extLst>
            </p:cNvPr>
            <p:cNvSpPr>
              <a:spLocks noChangeShapeType="1"/>
            </p:cNvSpPr>
            <p:nvPr/>
          </p:nvSpPr>
          <p:spPr bwMode="auto">
            <a:xfrm flipH="1">
              <a:off x="3107" y="2931"/>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6" name="Text Box 92">
              <a:extLst>
                <a:ext uri="{FF2B5EF4-FFF2-40B4-BE49-F238E27FC236}">
                  <a16:creationId xmlns:a16="http://schemas.microsoft.com/office/drawing/2014/main" id="{79F3861D-8AA5-4770-9B51-C9BF9E89667A}"/>
                </a:ext>
              </a:extLst>
            </p:cNvPr>
            <p:cNvSpPr txBox="1">
              <a:spLocks noChangeArrowheads="1"/>
            </p:cNvSpPr>
            <p:nvPr/>
          </p:nvSpPr>
          <p:spPr bwMode="auto">
            <a:xfrm>
              <a:off x="3107" y="1479"/>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sp>
          <p:nvSpPr>
            <p:cNvPr id="57437" name="Text Box 93">
              <a:extLst>
                <a:ext uri="{FF2B5EF4-FFF2-40B4-BE49-F238E27FC236}">
                  <a16:creationId xmlns:a16="http://schemas.microsoft.com/office/drawing/2014/main" id="{58406944-78DC-4B79-AE8B-905650DB0F6C}"/>
                </a:ext>
              </a:extLst>
            </p:cNvPr>
            <p:cNvSpPr txBox="1">
              <a:spLocks noChangeArrowheads="1"/>
            </p:cNvSpPr>
            <p:nvPr/>
          </p:nvSpPr>
          <p:spPr bwMode="auto">
            <a:xfrm>
              <a:off x="4740" y="225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p>
          </p:txBody>
        </p:sp>
        <p:sp>
          <p:nvSpPr>
            <p:cNvPr id="57438" name="Line 94">
              <a:extLst>
                <a:ext uri="{FF2B5EF4-FFF2-40B4-BE49-F238E27FC236}">
                  <a16:creationId xmlns:a16="http://schemas.microsoft.com/office/drawing/2014/main" id="{3077E248-A276-446A-ADE5-1526D61403F4}"/>
                </a:ext>
              </a:extLst>
            </p:cNvPr>
            <p:cNvSpPr>
              <a:spLocks noChangeShapeType="1"/>
            </p:cNvSpPr>
            <p:nvPr/>
          </p:nvSpPr>
          <p:spPr bwMode="auto">
            <a:xfrm>
              <a:off x="4241" y="2931"/>
              <a:ext cx="545"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39" name="Text Box 95">
              <a:extLst>
                <a:ext uri="{FF2B5EF4-FFF2-40B4-BE49-F238E27FC236}">
                  <a16:creationId xmlns:a16="http://schemas.microsoft.com/office/drawing/2014/main" id="{C4463907-3EB2-4E8B-A668-571780D9B5BE}"/>
                </a:ext>
              </a:extLst>
            </p:cNvPr>
            <p:cNvSpPr txBox="1">
              <a:spLocks noChangeArrowheads="1"/>
            </p:cNvSpPr>
            <p:nvPr/>
          </p:nvSpPr>
          <p:spPr bwMode="auto">
            <a:xfrm>
              <a:off x="4740" y="1888"/>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7440" name="Text Box 96">
              <a:extLst>
                <a:ext uri="{FF2B5EF4-FFF2-40B4-BE49-F238E27FC236}">
                  <a16:creationId xmlns:a16="http://schemas.microsoft.com/office/drawing/2014/main" id="{67027FDC-12C5-4C2F-8724-8488C1021867}"/>
                </a:ext>
              </a:extLst>
            </p:cNvPr>
            <p:cNvSpPr txBox="1">
              <a:spLocks noChangeArrowheads="1"/>
            </p:cNvSpPr>
            <p:nvPr/>
          </p:nvSpPr>
          <p:spPr bwMode="auto">
            <a:xfrm>
              <a:off x="4695" y="2659"/>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chemeClr val="bg1"/>
                  </a:solidFill>
                  <a:ea typeface="宋体" panose="02010600030101010101" pitchFamily="2" charset="-122"/>
                </a:rPr>
                <a:t>－</a:t>
              </a:r>
            </a:p>
          </p:txBody>
        </p:sp>
        <p:sp>
          <p:nvSpPr>
            <p:cNvPr id="57441" name="Line 97">
              <a:extLst>
                <a:ext uri="{FF2B5EF4-FFF2-40B4-BE49-F238E27FC236}">
                  <a16:creationId xmlns:a16="http://schemas.microsoft.com/office/drawing/2014/main" id="{08436F24-EB2C-4E51-AF88-6DB021507CB6}"/>
                </a:ext>
              </a:extLst>
            </p:cNvPr>
            <p:cNvSpPr>
              <a:spLocks noChangeShapeType="1"/>
            </p:cNvSpPr>
            <p:nvPr/>
          </p:nvSpPr>
          <p:spPr bwMode="auto">
            <a:xfrm>
              <a:off x="3107" y="1888"/>
              <a:ext cx="0" cy="104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2" name="Text Box 98">
              <a:extLst>
                <a:ext uri="{FF2B5EF4-FFF2-40B4-BE49-F238E27FC236}">
                  <a16:creationId xmlns:a16="http://schemas.microsoft.com/office/drawing/2014/main" id="{D3D2211C-5AF7-4097-BD79-DBCB656879F0}"/>
                </a:ext>
              </a:extLst>
            </p:cNvPr>
            <p:cNvSpPr txBox="1">
              <a:spLocks noChangeArrowheads="1"/>
            </p:cNvSpPr>
            <p:nvPr/>
          </p:nvSpPr>
          <p:spPr bwMode="auto">
            <a:xfrm>
              <a:off x="2518" y="220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grpSp>
          <p:nvGrpSpPr>
            <p:cNvPr id="57443" name="Group 99">
              <a:extLst>
                <a:ext uri="{FF2B5EF4-FFF2-40B4-BE49-F238E27FC236}">
                  <a16:creationId xmlns:a16="http://schemas.microsoft.com/office/drawing/2014/main" id="{6780D309-51F8-4C7B-9773-CE64C9320D8A}"/>
                </a:ext>
              </a:extLst>
            </p:cNvPr>
            <p:cNvGrpSpPr>
              <a:grpSpLocks/>
            </p:cNvGrpSpPr>
            <p:nvPr/>
          </p:nvGrpSpPr>
          <p:grpSpPr bwMode="auto">
            <a:xfrm rot="10800000">
              <a:off x="4151" y="2250"/>
              <a:ext cx="90" cy="362"/>
              <a:chOff x="2744" y="2931"/>
              <a:chExt cx="57" cy="283"/>
            </a:xfrm>
          </p:grpSpPr>
          <p:sp>
            <p:nvSpPr>
              <p:cNvPr id="57444" name="Arc 100">
                <a:extLst>
                  <a:ext uri="{FF2B5EF4-FFF2-40B4-BE49-F238E27FC236}">
                    <a16:creationId xmlns:a16="http://schemas.microsoft.com/office/drawing/2014/main" id="{E8623B08-C986-42B3-8012-67C12ACDFD4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5" name="Arc 101">
                <a:extLst>
                  <a:ext uri="{FF2B5EF4-FFF2-40B4-BE49-F238E27FC236}">
                    <a16:creationId xmlns:a16="http://schemas.microsoft.com/office/drawing/2014/main" id="{726013A1-204E-487A-B423-1A90D2A204A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6" name="Arc 102">
                <a:extLst>
                  <a:ext uri="{FF2B5EF4-FFF2-40B4-BE49-F238E27FC236}">
                    <a16:creationId xmlns:a16="http://schemas.microsoft.com/office/drawing/2014/main" id="{006CC756-9174-4D8F-B2CC-54AD1963C0A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447" name="Group 103">
              <a:extLst>
                <a:ext uri="{FF2B5EF4-FFF2-40B4-BE49-F238E27FC236}">
                  <a16:creationId xmlns:a16="http://schemas.microsoft.com/office/drawing/2014/main" id="{6E5D8FBE-1FCB-4BF4-BFFD-C4EE471AF8B2}"/>
                </a:ext>
              </a:extLst>
            </p:cNvPr>
            <p:cNvGrpSpPr>
              <a:grpSpLocks/>
            </p:cNvGrpSpPr>
            <p:nvPr/>
          </p:nvGrpSpPr>
          <p:grpSpPr bwMode="auto">
            <a:xfrm>
              <a:off x="3788" y="2250"/>
              <a:ext cx="91" cy="363"/>
              <a:chOff x="2744" y="2931"/>
              <a:chExt cx="57" cy="283"/>
            </a:xfrm>
          </p:grpSpPr>
          <p:sp>
            <p:nvSpPr>
              <p:cNvPr id="57448" name="Arc 104">
                <a:extLst>
                  <a:ext uri="{FF2B5EF4-FFF2-40B4-BE49-F238E27FC236}">
                    <a16:creationId xmlns:a16="http://schemas.microsoft.com/office/drawing/2014/main" id="{CAFCACF8-B84B-42B4-8E9C-042A126EEF6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9" name="Arc 105">
                <a:extLst>
                  <a:ext uri="{FF2B5EF4-FFF2-40B4-BE49-F238E27FC236}">
                    <a16:creationId xmlns:a16="http://schemas.microsoft.com/office/drawing/2014/main" id="{F0C27BA3-7EFF-493B-8909-061907F8597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0" name="Arc 106">
                <a:extLst>
                  <a:ext uri="{FF2B5EF4-FFF2-40B4-BE49-F238E27FC236}">
                    <a16:creationId xmlns:a16="http://schemas.microsoft.com/office/drawing/2014/main" id="{D3E72B7D-8EA0-4F96-84DE-95C76B374A1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451" name="Rectangle 107">
              <a:extLst>
                <a:ext uri="{FF2B5EF4-FFF2-40B4-BE49-F238E27FC236}">
                  <a16:creationId xmlns:a16="http://schemas.microsoft.com/office/drawing/2014/main" id="{FE576C60-DF6A-4604-9EF3-93713D2834D5}"/>
                </a:ext>
              </a:extLst>
            </p:cNvPr>
            <p:cNvSpPr>
              <a:spLocks noChangeArrowheads="1"/>
            </p:cNvSpPr>
            <p:nvPr/>
          </p:nvSpPr>
          <p:spPr bwMode="auto">
            <a:xfrm>
              <a:off x="3243" y="179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2" name="Rectangle 108">
              <a:extLst>
                <a:ext uri="{FF2B5EF4-FFF2-40B4-BE49-F238E27FC236}">
                  <a16:creationId xmlns:a16="http://schemas.microsoft.com/office/drawing/2014/main" id="{D91228F6-3419-4820-A476-50F3B703AC36}"/>
                </a:ext>
              </a:extLst>
            </p:cNvPr>
            <p:cNvSpPr>
              <a:spLocks noChangeArrowheads="1"/>
            </p:cNvSpPr>
            <p:nvPr/>
          </p:nvSpPr>
          <p:spPr bwMode="auto">
            <a:xfrm>
              <a:off x="3017" y="225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456" name="Group 112">
            <a:extLst>
              <a:ext uri="{FF2B5EF4-FFF2-40B4-BE49-F238E27FC236}">
                <a16:creationId xmlns:a16="http://schemas.microsoft.com/office/drawing/2014/main" id="{4E42B46A-C785-4AC2-B8A0-F4F201291123}"/>
              </a:ext>
            </a:extLst>
          </p:cNvPr>
          <p:cNvGrpSpPr>
            <a:grpSpLocks/>
          </p:cNvGrpSpPr>
          <p:nvPr/>
        </p:nvGrpSpPr>
        <p:grpSpPr bwMode="auto">
          <a:xfrm>
            <a:off x="6588125" y="6446838"/>
            <a:ext cx="792163" cy="366712"/>
            <a:chOff x="4649" y="4020"/>
            <a:chExt cx="499" cy="231"/>
          </a:xfrm>
        </p:grpSpPr>
        <p:pic>
          <p:nvPicPr>
            <p:cNvPr id="57457" name="Picture 113" descr="78900">
              <a:extLst>
                <a:ext uri="{FF2B5EF4-FFF2-40B4-BE49-F238E27FC236}">
                  <a16:creationId xmlns:a16="http://schemas.microsoft.com/office/drawing/2014/main" id="{74B21829-17A1-4BAD-BD34-6B52BDDFFC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7458" name="Text Box 114">
              <a:hlinkClick r:id="" action="ppaction://hlinkshowjump?jump=firstslide"/>
              <a:extLst>
                <a:ext uri="{FF2B5EF4-FFF2-40B4-BE49-F238E27FC236}">
                  <a16:creationId xmlns:a16="http://schemas.microsoft.com/office/drawing/2014/main" id="{FAB5E75B-1B28-4CC0-B321-F1D69D7AD98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7402"/>
                                        </p:tgtEl>
                                        <p:attrNameLst>
                                          <p:attrName>style.visibility</p:attrName>
                                        </p:attrNameLst>
                                      </p:cBhvr>
                                      <p:to>
                                        <p:strVal val="visible"/>
                                      </p:to>
                                    </p:set>
                                    <p:animEffect transition="in" filter="wipe(left)">
                                      <p:cBhvr>
                                        <p:cTn id="7" dur="2000"/>
                                        <p:tgtEl>
                                          <p:spTgt spid="57402"/>
                                        </p:tgtEl>
                                      </p:cBhvr>
                                    </p:animEffect>
                                  </p:childTnLst>
                                </p:cTn>
                              </p:par>
                              <p:par>
                                <p:cTn id="8" presetID="3" presetClass="entr" presetSubtype="10" fill="hold" nodeType="withEffect">
                                  <p:stCondLst>
                                    <p:cond delay="0"/>
                                  </p:stCondLst>
                                  <p:childTnLst>
                                    <p:set>
                                      <p:cBhvr>
                                        <p:cTn id="9" dur="1" fill="hold">
                                          <p:stCondLst>
                                            <p:cond delay="0"/>
                                          </p:stCondLst>
                                        </p:cTn>
                                        <p:tgtEl>
                                          <p:spTgt spid="57421"/>
                                        </p:tgtEl>
                                        <p:attrNameLst>
                                          <p:attrName>style.visibility</p:attrName>
                                        </p:attrNameLst>
                                      </p:cBhvr>
                                      <p:to>
                                        <p:strVal val="visible"/>
                                      </p:to>
                                    </p:set>
                                    <p:animEffect transition="in" filter="blinds(horizontal)">
                                      <p:cBhvr>
                                        <p:cTn id="10" dur="500"/>
                                        <p:tgtEl>
                                          <p:spTgt spid="574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7403"/>
                                        </p:tgtEl>
                                        <p:attrNameLst>
                                          <p:attrName>style.visibility</p:attrName>
                                        </p:attrNameLst>
                                      </p:cBhvr>
                                      <p:to>
                                        <p:strVal val="visible"/>
                                      </p:to>
                                    </p:set>
                                    <p:animEffect transition="in" filter="wipe(left)">
                                      <p:cBhvr>
                                        <p:cTn id="15" dur="2000"/>
                                        <p:tgtEl>
                                          <p:spTgt spid="574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7404"/>
                                        </p:tgtEl>
                                        <p:attrNameLst>
                                          <p:attrName>style.visibility</p:attrName>
                                        </p:attrNameLst>
                                      </p:cBhvr>
                                      <p:to>
                                        <p:strVal val="visible"/>
                                      </p:to>
                                    </p:set>
                                    <p:animEffect transition="in" filter="wipe(left)">
                                      <p:cBhvr>
                                        <p:cTn id="20" dur="2000"/>
                                        <p:tgtEl>
                                          <p:spTgt spid="57404"/>
                                        </p:tgtEl>
                                      </p:cBhvr>
                                    </p:animEffect>
                                  </p:childTnLst>
                                </p:cTn>
                              </p:par>
                            </p:childTnLst>
                          </p:cTn>
                        </p:par>
                        <p:par>
                          <p:cTn id="21" fill="hold" nodeType="afterGroup">
                            <p:stCondLst>
                              <p:cond delay="2000"/>
                            </p:stCondLst>
                            <p:childTnLst>
                              <p:par>
                                <p:cTn id="22" presetID="22" presetClass="entr" presetSubtype="8" fill="hold" nodeType="afterEffect">
                                  <p:stCondLst>
                                    <p:cond delay="0"/>
                                  </p:stCondLst>
                                  <p:childTnLst>
                                    <p:set>
                                      <p:cBhvr>
                                        <p:cTn id="23" dur="1" fill="hold">
                                          <p:stCondLst>
                                            <p:cond delay="0"/>
                                          </p:stCondLst>
                                        </p:cTn>
                                        <p:tgtEl>
                                          <p:spTgt spid="57405"/>
                                        </p:tgtEl>
                                        <p:attrNameLst>
                                          <p:attrName>style.visibility</p:attrName>
                                        </p:attrNameLst>
                                      </p:cBhvr>
                                      <p:to>
                                        <p:strVal val="visible"/>
                                      </p:to>
                                    </p:set>
                                    <p:animEffect transition="in" filter="wipe(left)">
                                      <p:cBhvr>
                                        <p:cTn id="24" dur="2000"/>
                                        <p:tgtEl>
                                          <p:spTgt spid="574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7406"/>
                                        </p:tgtEl>
                                        <p:attrNameLst>
                                          <p:attrName>style.visibility</p:attrName>
                                        </p:attrNameLst>
                                      </p:cBhvr>
                                      <p:to>
                                        <p:strVal val="visible"/>
                                      </p:to>
                                    </p:set>
                                    <p:animEffect transition="in" filter="wipe(left)">
                                      <p:cBhvr>
                                        <p:cTn id="29" dur="2000"/>
                                        <p:tgtEl>
                                          <p:spTgt spid="574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7407"/>
                                        </p:tgtEl>
                                        <p:attrNameLst>
                                          <p:attrName>style.visibility</p:attrName>
                                        </p:attrNameLst>
                                      </p:cBhvr>
                                      <p:to>
                                        <p:strVal val="visible"/>
                                      </p:to>
                                    </p:set>
                                    <p:animEffect transition="in" filter="wipe(left)">
                                      <p:cBhvr>
                                        <p:cTn id="34" dur="2000"/>
                                        <p:tgtEl>
                                          <p:spTgt spid="5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68C5F411-DE86-4EED-ACBE-F9640513197E}"/>
              </a:ext>
            </a:extLst>
          </p:cNvPr>
          <p:cNvSpPr txBox="1">
            <a:spLocks noChangeArrowheads="1"/>
          </p:cNvSpPr>
          <p:nvPr/>
        </p:nvSpPr>
        <p:spPr bwMode="auto">
          <a:xfrm>
            <a:off x="611188" y="549275"/>
            <a:ext cx="180022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1. </a:t>
            </a:r>
            <a:r>
              <a:rPr kumimoji="1" lang="zh-CN" altLang="en-US" sz="3200" b="1">
                <a:solidFill>
                  <a:schemeClr val="bg1"/>
                </a:solidFill>
                <a:latin typeface="楷体_GB2312" pitchFamily="49" charset="-122"/>
              </a:rPr>
              <a:t>互感</a:t>
            </a:r>
          </a:p>
        </p:txBody>
      </p:sp>
      <p:sp>
        <p:nvSpPr>
          <p:cNvPr id="41008" name="Text Box 48">
            <a:extLst>
              <a:ext uri="{FF2B5EF4-FFF2-40B4-BE49-F238E27FC236}">
                <a16:creationId xmlns:a16="http://schemas.microsoft.com/office/drawing/2014/main" id="{961E7A7C-4968-4041-82E5-55A83E4F69E1}"/>
              </a:ext>
            </a:extLst>
          </p:cNvPr>
          <p:cNvSpPr txBox="1">
            <a:spLocks noChangeArrowheads="1"/>
          </p:cNvSpPr>
          <p:nvPr/>
        </p:nvSpPr>
        <p:spPr bwMode="auto">
          <a:xfrm>
            <a:off x="539750" y="3213100"/>
            <a:ext cx="804068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kumimoji="1" lang="zh-CN" altLang="en-US" b="1">
                <a:solidFill>
                  <a:srgbClr val="FFFF00"/>
                </a:solidFill>
                <a:latin typeface="楷体_GB2312" pitchFamily="49" charset="-122"/>
                <a:ea typeface="楷体_GB2312" pitchFamily="49" charset="-122"/>
              </a:rPr>
              <a:t>线圈</a:t>
            </a:r>
            <a:r>
              <a:rPr kumimoji="1" lang="en-US" altLang="zh-CN">
                <a:solidFill>
                  <a:srgbClr val="FFFF00"/>
                </a:solidFill>
                <a:latin typeface="楷体_GB2312" pitchFamily="49" charset="-122"/>
                <a:ea typeface="楷体_GB2312" pitchFamily="49" charset="-122"/>
              </a:rPr>
              <a:t>1</a:t>
            </a:r>
            <a:r>
              <a:rPr kumimoji="1" lang="zh-CN" altLang="en-US" b="1">
                <a:solidFill>
                  <a:srgbClr val="FFFF00"/>
                </a:solidFill>
                <a:latin typeface="楷体_GB2312" pitchFamily="49" charset="-122"/>
                <a:ea typeface="楷体_GB2312" pitchFamily="49" charset="-122"/>
              </a:rPr>
              <a:t>中通入电流</a:t>
            </a:r>
            <a:r>
              <a:rPr kumimoji="1" lang="en-US" altLang="zh-CN" b="1" i="1">
                <a:solidFill>
                  <a:srgbClr val="FFFF00"/>
                </a:solidFill>
                <a:latin typeface="Times New Roman" panose="02020603050405020304" pitchFamily="18" charset="0"/>
                <a:ea typeface="楷体_GB2312" pitchFamily="49" charset="-122"/>
              </a:rPr>
              <a:t>i</a:t>
            </a:r>
            <a:r>
              <a:rPr kumimoji="1" lang="en-US" altLang="zh-CN" b="1" baseline="-25000">
                <a:solidFill>
                  <a:srgbClr val="FFFF00"/>
                </a:solidFill>
                <a:latin typeface="Times New Roman" panose="02020603050405020304" pitchFamily="18" charset="0"/>
                <a:ea typeface="楷体_GB2312" pitchFamily="49" charset="-122"/>
              </a:rPr>
              <a:t>1</a:t>
            </a:r>
            <a:r>
              <a:rPr kumimoji="1" lang="zh-CN" altLang="en-US" b="1">
                <a:solidFill>
                  <a:srgbClr val="FFFF00"/>
                </a:solidFill>
                <a:latin typeface="楷体_GB2312" pitchFamily="49" charset="-122"/>
                <a:ea typeface="楷体_GB2312" pitchFamily="49" charset="-122"/>
              </a:rPr>
              <a:t>时，在线圈</a:t>
            </a:r>
            <a:r>
              <a:rPr kumimoji="1" lang="en-US" altLang="zh-CN">
                <a:solidFill>
                  <a:srgbClr val="FFFF00"/>
                </a:solidFill>
                <a:latin typeface="楷体_GB2312" pitchFamily="49" charset="-122"/>
                <a:ea typeface="楷体_GB2312" pitchFamily="49" charset="-122"/>
              </a:rPr>
              <a:t>1</a:t>
            </a:r>
            <a:r>
              <a:rPr kumimoji="1" lang="zh-CN" altLang="en-US" b="1">
                <a:solidFill>
                  <a:srgbClr val="FFFF00"/>
                </a:solidFill>
                <a:latin typeface="楷体_GB2312" pitchFamily="49" charset="-122"/>
                <a:ea typeface="楷体_GB2312" pitchFamily="49" charset="-122"/>
              </a:rPr>
              <a:t>中产生磁通，同时，有部分磁通穿过临近线圈</a:t>
            </a:r>
            <a:r>
              <a:rPr kumimoji="1" lang="en-US" altLang="zh-CN">
                <a:solidFill>
                  <a:srgbClr val="FFFF00"/>
                </a:solidFill>
                <a:latin typeface="Times New Roman" panose="02020603050405020304" pitchFamily="18" charset="0"/>
                <a:ea typeface="楷体_GB2312" pitchFamily="49" charset="-122"/>
              </a:rPr>
              <a:t>2</a:t>
            </a:r>
            <a:r>
              <a:rPr kumimoji="1" lang="zh-CN" altLang="en-US" b="1">
                <a:solidFill>
                  <a:srgbClr val="FFFF00"/>
                </a:solidFill>
                <a:latin typeface="楷体_GB2312" pitchFamily="49" charset="-122"/>
                <a:ea typeface="楷体_GB2312" pitchFamily="49" charset="-122"/>
              </a:rPr>
              <a:t>，这部分磁通称为互感磁通。两线圈间有磁的耦合。</a:t>
            </a:r>
          </a:p>
        </p:txBody>
      </p:sp>
      <p:grpSp>
        <p:nvGrpSpPr>
          <p:cNvPr id="41021" name="Group 61">
            <a:extLst>
              <a:ext uri="{FF2B5EF4-FFF2-40B4-BE49-F238E27FC236}">
                <a16:creationId xmlns:a16="http://schemas.microsoft.com/office/drawing/2014/main" id="{1C36C8E2-E7CB-45F3-9610-43331D75FE0B}"/>
              </a:ext>
            </a:extLst>
          </p:cNvPr>
          <p:cNvGrpSpPr>
            <a:grpSpLocks/>
          </p:cNvGrpSpPr>
          <p:nvPr/>
        </p:nvGrpSpPr>
        <p:grpSpPr bwMode="auto">
          <a:xfrm>
            <a:off x="8316913" y="6446838"/>
            <a:ext cx="792162" cy="366712"/>
            <a:chOff x="5193" y="4020"/>
            <a:chExt cx="499" cy="231"/>
          </a:xfrm>
        </p:grpSpPr>
        <p:pic>
          <p:nvPicPr>
            <p:cNvPr id="41022" name="Picture 62" descr="78900">
              <a:extLst>
                <a:ext uri="{FF2B5EF4-FFF2-40B4-BE49-F238E27FC236}">
                  <a16:creationId xmlns:a16="http://schemas.microsoft.com/office/drawing/2014/main" id="{45031BAB-E043-47D5-BB30-9C48DE6C9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023" name="Text Box 63">
              <a:hlinkClick r:id="" action="ppaction://hlinkshowjump?jump=nextslide"/>
              <a:extLst>
                <a:ext uri="{FF2B5EF4-FFF2-40B4-BE49-F238E27FC236}">
                  <a16:creationId xmlns:a16="http://schemas.microsoft.com/office/drawing/2014/main" id="{598F6013-3B54-4F35-B75B-2D9EE236D01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1024" name="Group 64">
            <a:extLst>
              <a:ext uri="{FF2B5EF4-FFF2-40B4-BE49-F238E27FC236}">
                <a16:creationId xmlns:a16="http://schemas.microsoft.com/office/drawing/2014/main" id="{59B1DB05-988A-4E2C-ACE9-019D523BD66F}"/>
              </a:ext>
            </a:extLst>
          </p:cNvPr>
          <p:cNvGrpSpPr>
            <a:grpSpLocks/>
          </p:cNvGrpSpPr>
          <p:nvPr/>
        </p:nvGrpSpPr>
        <p:grpSpPr bwMode="auto">
          <a:xfrm>
            <a:off x="7453313" y="6446838"/>
            <a:ext cx="792162" cy="366712"/>
            <a:chOff x="4649" y="4020"/>
            <a:chExt cx="499" cy="231"/>
          </a:xfrm>
        </p:grpSpPr>
        <p:pic>
          <p:nvPicPr>
            <p:cNvPr id="41025" name="Picture 65" descr="78900">
              <a:extLst>
                <a:ext uri="{FF2B5EF4-FFF2-40B4-BE49-F238E27FC236}">
                  <a16:creationId xmlns:a16="http://schemas.microsoft.com/office/drawing/2014/main" id="{67739C51-6876-4B0D-B020-051AA4D71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026" name="Text Box 66">
              <a:hlinkClick r:id="" action="ppaction://hlinkshowjump?jump=previousslide"/>
              <a:extLst>
                <a:ext uri="{FF2B5EF4-FFF2-40B4-BE49-F238E27FC236}">
                  <a16:creationId xmlns:a16="http://schemas.microsoft.com/office/drawing/2014/main" id="{0A1D94C9-67CD-431C-830A-F8AFAC1AE5F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1033" name="Group 73">
            <a:extLst>
              <a:ext uri="{FF2B5EF4-FFF2-40B4-BE49-F238E27FC236}">
                <a16:creationId xmlns:a16="http://schemas.microsoft.com/office/drawing/2014/main" id="{ACC343B9-2B88-4E4F-99E9-CA20E29EF3FF}"/>
              </a:ext>
            </a:extLst>
          </p:cNvPr>
          <p:cNvGrpSpPr>
            <a:grpSpLocks/>
          </p:cNvGrpSpPr>
          <p:nvPr/>
        </p:nvGrpSpPr>
        <p:grpSpPr bwMode="auto">
          <a:xfrm>
            <a:off x="2916238" y="404813"/>
            <a:ext cx="6227762" cy="2647950"/>
            <a:chOff x="1837" y="255"/>
            <a:chExt cx="3923" cy="1668"/>
          </a:xfrm>
        </p:grpSpPr>
        <p:sp>
          <p:nvSpPr>
            <p:cNvPr id="41002" name="Text Box 42">
              <a:extLst>
                <a:ext uri="{FF2B5EF4-FFF2-40B4-BE49-F238E27FC236}">
                  <a16:creationId xmlns:a16="http://schemas.microsoft.com/office/drawing/2014/main" id="{668AA690-F765-4876-BD95-8C48B35F668A}"/>
                </a:ext>
              </a:extLst>
            </p:cNvPr>
            <p:cNvSpPr txBox="1">
              <a:spLocks noChangeArrowheads="1"/>
            </p:cNvSpPr>
            <p:nvPr/>
          </p:nvSpPr>
          <p:spPr bwMode="auto">
            <a:xfrm>
              <a:off x="5110" y="754"/>
              <a:ext cx="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 21</a:t>
              </a:r>
            </a:p>
          </p:txBody>
        </p:sp>
        <p:sp>
          <p:nvSpPr>
            <p:cNvPr id="40966" name="Rectangle 6">
              <a:extLst>
                <a:ext uri="{FF2B5EF4-FFF2-40B4-BE49-F238E27FC236}">
                  <a16:creationId xmlns:a16="http://schemas.microsoft.com/office/drawing/2014/main" id="{FF35D323-502E-4E7D-94F9-AAA568537A99}"/>
                </a:ext>
              </a:extLst>
            </p:cNvPr>
            <p:cNvSpPr>
              <a:spLocks noChangeArrowheads="1"/>
            </p:cNvSpPr>
            <p:nvPr/>
          </p:nvSpPr>
          <p:spPr bwMode="auto">
            <a:xfrm>
              <a:off x="2230" y="588"/>
              <a:ext cx="2496" cy="576"/>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5" name="Arc 5">
              <a:extLst>
                <a:ext uri="{FF2B5EF4-FFF2-40B4-BE49-F238E27FC236}">
                  <a16:creationId xmlns:a16="http://schemas.microsoft.com/office/drawing/2014/main" id="{467465BA-CFCB-4AFF-AC14-DAAF819AD113}"/>
                </a:ext>
              </a:extLst>
            </p:cNvPr>
            <p:cNvSpPr>
              <a:spLocks/>
            </p:cNvSpPr>
            <p:nvPr/>
          </p:nvSpPr>
          <p:spPr bwMode="auto">
            <a:xfrm flipH="1" flipV="1">
              <a:off x="1837" y="540"/>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Arc 27">
              <a:extLst>
                <a:ext uri="{FF2B5EF4-FFF2-40B4-BE49-F238E27FC236}">
                  <a16:creationId xmlns:a16="http://schemas.microsoft.com/office/drawing/2014/main" id="{BC94E25E-EB08-451B-B987-D99596E93115}"/>
                </a:ext>
              </a:extLst>
            </p:cNvPr>
            <p:cNvSpPr>
              <a:spLocks/>
            </p:cNvSpPr>
            <p:nvPr/>
          </p:nvSpPr>
          <p:spPr bwMode="auto">
            <a:xfrm flipH="1" flipV="1">
              <a:off x="1846" y="636"/>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Line 28">
              <a:extLst>
                <a:ext uri="{FF2B5EF4-FFF2-40B4-BE49-F238E27FC236}">
                  <a16:creationId xmlns:a16="http://schemas.microsoft.com/office/drawing/2014/main" id="{41545D7E-C7F4-4422-AED4-B99F7C1148F6}"/>
                </a:ext>
              </a:extLst>
            </p:cNvPr>
            <p:cNvSpPr>
              <a:spLocks noChangeShapeType="1"/>
            </p:cNvSpPr>
            <p:nvPr/>
          </p:nvSpPr>
          <p:spPr bwMode="auto">
            <a:xfrm flipH="1">
              <a:off x="1846" y="876"/>
              <a:ext cx="3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9" name="Arc 29">
              <a:extLst>
                <a:ext uri="{FF2B5EF4-FFF2-40B4-BE49-F238E27FC236}">
                  <a16:creationId xmlns:a16="http://schemas.microsoft.com/office/drawing/2014/main" id="{9C568E29-AD61-48F7-9B34-0D32FCD1B387}"/>
                </a:ext>
              </a:extLst>
            </p:cNvPr>
            <p:cNvSpPr>
              <a:spLocks/>
            </p:cNvSpPr>
            <p:nvPr/>
          </p:nvSpPr>
          <p:spPr bwMode="auto">
            <a:xfrm flipH="1">
              <a:off x="1846" y="1020"/>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0" name="Arc 30">
              <a:extLst>
                <a:ext uri="{FF2B5EF4-FFF2-40B4-BE49-F238E27FC236}">
                  <a16:creationId xmlns:a16="http://schemas.microsoft.com/office/drawing/2014/main" id="{946B3B02-8418-4C5B-8AC8-68ACA6AE97AA}"/>
                </a:ext>
              </a:extLst>
            </p:cNvPr>
            <p:cNvSpPr>
              <a:spLocks/>
            </p:cNvSpPr>
            <p:nvPr/>
          </p:nvSpPr>
          <p:spPr bwMode="auto">
            <a:xfrm flipH="1">
              <a:off x="1846" y="924"/>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Arc 31">
              <a:extLst>
                <a:ext uri="{FF2B5EF4-FFF2-40B4-BE49-F238E27FC236}">
                  <a16:creationId xmlns:a16="http://schemas.microsoft.com/office/drawing/2014/main" id="{F7FC0FBA-7A92-4186-AEDD-CF23594E793D}"/>
                </a:ext>
              </a:extLst>
            </p:cNvPr>
            <p:cNvSpPr>
              <a:spLocks/>
            </p:cNvSpPr>
            <p:nvPr/>
          </p:nvSpPr>
          <p:spPr bwMode="auto">
            <a:xfrm flipV="1">
              <a:off x="2374" y="1068"/>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2" name="Arc 32">
              <a:extLst>
                <a:ext uri="{FF2B5EF4-FFF2-40B4-BE49-F238E27FC236}">
                  <a16:creationId xmlns:a16="http://schemas.microsoft.com/office/drawing/2014/main" id="{840AE7A1-62AD-4E01-A320-92DE2F7E1905}"/>
                </a:ext>
              </a:extLst>
            </p:cNvPr>
            <p:cNvSpPr>
              <a:spLocks/>
            </p:cNvSpPr>
            <p:nvPr/>
          </p:nvSpPr>
          <p:spPr bwMode="auto">
            <a:xfrm>
              <a:off x="2326" y="300"/>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3" name="Text Box 33">
              <a:extLst>
                <a:ext uri="{FF2B5EF4-FFF2-40B4-BE49-F238E27FC236}">
                  <a16:creationId xmlns:a16="http://schemas.microsoft.com/office/drawing/2014/main" id="{64FE23B1-6699-400A-894A-A3795F79329E}"/>
                </a:ext>
              </a:extLst>
            </p:cNvPr>
            <p:cNvSpPr txBox="1">
              <a:spLocks noChangeArrowheads="1"/>
            </p:cNvSpPr>
            <p:nvPr/>
          </p:nvSpPr>
          <p:spPr bwMode="auto">
            <a:xfrm>
              <a:off x="2326" y="15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0994" name="Text Box 34">
              <a:extLst>
                <a:ext uri="{FF2B5EF4-FFF2-40B4-BE49-F238E27FC236}">
                  <a16:creationId xmlns:a16="http://schemas.microsoft.com/office/drawing/2014/main" id="{8006740C-0675-4A4C-9A35-38E4C449BE34}"/>
                </a:ext>
              </a:extLst>
            </p:cNvPr>
            <p:cNvSpPr txBox="1">
              <a:spLocks noChangeArrowheads="1"/>
            </p:cNvSpPr>
            <p:nvPr/>
          </p:nvSpPr>
          <p:spPr bwMode="auto">
            <a:xfrm>
              <a:off x="3142" y="15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0995" name="Text Box 35">
              <a:extLst>
                <a:ext uri="{FF2B5EF4-FFF2-40B4-BE49-F238E27FC236}">
                  <a16:creationId xmlns:a16="http://schemas.microsoft.com/office/drawing/2014/main" id="{BEB1B590-7A72-49FC-A592-514428517539}"/>
                </a:ext>
              </a:extLst>
            </p:cNvPr>
            <p:cNvSpPr txBox="1">
              <a:spLocks noChangeArrowheads="1"/>
            </p:cNvSpPr>
            <p:nvPr/>
          </p:nvSpPr>
          <p:spPr bwMode="auto">
            <a:xfrm>
              <a:off x="2662" y="159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40996" name="Text Box 36">
              <a:extLst>
                <a:ext uri="{FF2B5EF4-FFF2-40B4-BE49-F238E27FC236}">
                  <a16:creationId xmlns:a16="http://schemas.microsoft.com/office/drawing/2014/main" id="{C3BC2CCF-D893-439A-81EE-D24EA3E1DD67}"/>
                </a:ext>
              </a:extLst>
            </p:cNvPr>
            <p:cNvSpPr txBox="1">
              <a:spLocks noChangeArrowheads="1"/>
            </p:cNvSpPr>
            <p:nvPr/>
          </p:nvSpPr>
          <p:spPr bwMode="auto">
            <a:xfrm>
              <a:off x="3622" y="15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0997" name="Text Box 37">
              <a:extLst>
                <a:ext uri="{FF2B5EF4-FFF2-40B4-BE49-F238E27FC236}">
                  <a16:creationId xmlns:a16="http://schemas.microsoft.com/office/drawing/2014/main" id="{02B8B515-A1D2-4788-A69C-35325C0819D6}"/>
                </a:ext>
              </a:extLst>
            </p:cNvPr>
            <p:cNvSpPr txBox="1">
              <a:spLocks noChangeArrowheads="1"/>
            </p:cNvSpPr>
            <p:nvPr/>
          </p:nvSpPr>
          <p:spPr bwMode="auto">
            <a:xfrm>
              <a:off x="4438" y="15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0998" name="Text Box 38">
              <a:extLst>
                <a:ext uri="{FF2B5EF4-FFF2-40B4-BE49-F238E27FC236}">
                  <a16:creationId xmlns:a16="http://schemas.microsoft.com/office/drawing/2014/main" id="{2FA5F2B3-5BB2-40EB-9B15-672C903561AA}"/>
                </a:ext>
              </a:extLst>
            </p:cNvPr>
            <p:cNvSpPr txBox="1">
              <a:spLocks noChangeArrowheads="1"/>
            </p:cNvSpPr>
            <p:nvPr/>
          </p:nvSpPr>
          <p:spPr bwMode="auto">
            <a:xfrm>
              <a:off x="3958" y="159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21</a:t>
              </a:r>
              <a:endParaRPr kumimoji="1" lang="en-US" altLang="zh-CN">
                <a:solidFill>
                  <a:schemeClr val="bg1"/>
                </a:solidFill>
                <a:ea typeface="宋体" panose="02010600030101010101" pitchFamily="2" charset="-122"/>
              </a:endParaRPr>
            </a:p>
          </p:txBody>
        </p:sp>
        <p:sp>
          <p:nvSpPr>
            <p:cNvPr id="40999" name="Line 39">
              <a:extLst>
                <a:ext uri="{FF2B5EF4-FFF2-40B4-BE49-F238E27FC236}">
                  <a16:creationId xmlns:a16="http://schemas.microsoft.com/office/drawing/2014/main" id="{C26ACA05-93FB-4977-938F-029BCD89D80A}"/>
                </a:ext>
              </a:extLst>
            </p:cNvPr>
            <p:cNvSpPr>
              <a:spLocks noChangeShapeType="1"/>
            </p:cNvSpPr>
            <p:nvPr/>
          </p:nvSpPr>
          <p:spPr bwMode="auto">
            <a:xfrm flipV="1">
              <a:off x="2326" y="1308"/>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1"/>
                  </a:solidFill>
                  <a:round/>
                  <a:headEnd/>
                  <a:tailEnd type="stealth"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0" name="Text Box 40">
              <a:extLst>
                <a:ext uri="{FF2B5EF4-FFF2-40B4-BE49-F238E27FC236}">
                  <a16:creationId xmlns:a16="http://schemas.microsoft.com/office/drawing/2014/main" id="{1EB2CF18-AD8E-432B-934B-178717FFE417}"/>
                </a:ext>
              </a:extLst>
            </p:cNvPr>
            <p:cNvSpPr txBox="1">
              <a:spLocks noChangeArrowheads="1"/>
            </p:cNvSpPr>
            <p:nvPr/>
          </p:nvSpPr>
          <p:spPr bwMode="auto">
            <a:xfrm>
              <a:off x="2086" y="135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1001" name="Text Box 41">
              <a:extLst>
                <a:ext uri="{FF2B5EF4-FFF2-40B4-BE49-F238E27FC236}">
                  <a16:creationId xmlns:a16="http://schemas.microsoft.com/office/drawing/2014/main" id="{6ADC0D33-8DC9-4BDE-B3D6-5ECCD39F6D10}"/>
                </a:ext>
              </a:extLst>
            </p:cNvPr>
            <p:cNvSpPr txBox="1">
              <a:spLocks noChangeArrowheads="1"/>
            </p:cNvSpPr>
            <p:nvPr/>
          </p:nvSpPr>
          <p:spPr bwMode="auto">
            <a:xfrm>
              <a:off x="1837" y="255"/>
              <a:ext cx="6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sp>
          <p:nvSpPr>
            <p:cNvPr id="41003" name="Text Box 43">
              <a:extLst>
                <a:ext uri="{FF2B5EF4-FFF2-40B4-BE49-F238E27FC236}">
                  <a16:creationId xmlns:a16="http://schemas.microsoft.com/office/drawing/2014/main" id="{F73B3B0F-686F-40DF-90B6-24B6A2B61B11}"/>
                </a:ext>
              </a:extLst>
            </p:cNvPr>
            <p:cNvSpPr txBox="1">
              <a:spLocks noChangeArrowheads="1"/>
            </p:cNvSpPr>
            <p:nvPr/>
          </p:nvSpPr>
          <p:spPr bwMode="auto">
            <a:xfrm>
              <a:off x="2662" y="111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41004" name="Text Box 44">
              <a:extLst>
                <a:ext uri="{FF2B5EF4-FFF2-40B4-BE49-F238E27FC236}">
                  <a16:creationId xmlns:a16="http://schemas.microsoft.com/office/drawing/2014/main" id="{674949CE-D35D-4178-8238-F649BA114068}"/>
                </a:ext>
              </a:extLst>
            </p:cNvPr>
            <p:cNvSpPr txBox="1">
              <a:spLocks noChangeArrowheads="1"/>
            </p:cNvSpPr>
            <p:nvPr/>
          </p:nvSpPr>
          <p:spPr bwMode="auto">
            <a:xfrm>
              <a:off x="3958" y="11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N</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grpSp>
          <p:nvGrpSpPr>
            <p:cNvPr id="40977" name="Group 17">
              <a:extLst>
                <a:ext uri="{FF2B5EF4-FFF2-40B4-BE49-F238E27FC236}">
                  <a16:creationId xmlns:a16="http://schemas.microsoft.com/office/drawing/2014/main" id="{4EE1C5D4-26B0-42D5-AE68-7546514102F7}"/>
                </a:ext>
              </a:extLst>
            </p:cNvPr>
            <p:cNvGrpSpPr>
              <a:grpSpLocks/>
            </p:cNvGrpSpPr>
            <p:nvPr/>
          </p:nvGrpSpPr>
          <p:grpSpPr bwMode="auto">
            <a:xfrm>
              <a:off x="3670" y="444"/>
              <a:ext cx="904" cy="1220"/>
              <a:chOff x="1420" y="1152"/>
              <a:chExt cx="904" cy="1220"/>
            </a:xfrm>
          </p:grpSpPr>
          <p:sp>
            <p:nvSpPr>
              <p:cNvPr id="40978" name="Freeform 18">
                <a:extLst>
                  <a:ext uri="{FF2B5EF4-FFF2-40B4-BE49-F238E27FC236}">
                    <a16:creationId xmlns:a16="http://schemas.microsoft.com/office/drawing/2014/main" id="{D28D19C0-3AF9-493B-8C45-8C1134DF9894}"/>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9" name="Freeform 19">
                <a:extLst>
                  <a:ext uri="{FF2B5EF4-FFF2-40B4-BE49-F238E27FC236}">
                    <a16:creationId xmlns:a16="http://schemas.microsoft.com/office/drawing/2014/main" id="{B271CCC8-9C88-488E-9A16-0C6EB26822E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0" name="Freeform 20">
                <a:extLst>
                  <a:ext uri="{FF2B5EF4-FFF2-40B4-BE49-F238E27FC236}">
                    <a16:creationId xmlns:a16="http://schemas.microsoft.com/office/drawing/2014/main" id="{5D21C24E-27D1-4810-BF6C-4545DFF2B359}"/>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1" name="Freeform 21">
                <a:extLst>
                  <a:ext uri="{FF2B5EF4-FFF2-40B4-BE49-F238E27FC236}">
                    <a16:creationId xmlns:a16="http://schemas.microsoft.com/office/drawing/2014/main" id="{FC19198F-16AB-404A-9247-A393F2EB1054}"/>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2" name="Freeform 22">
                <a:extLst>
                  <a:ext uri="{FF2B5EF4-FFF2-40B4-BE49-F238E27FC236}">
                    <a16:creationId xmlns:a16="http://schemas.microsoft.com/office/drawing/2014/main" id="{69BE8168-9147-4D4F-A5CA-21F8A55C4169}"/>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3" name="Freeform 23">
                <a:extLst>
                  <a:ext uri="{FF2B5EF4-FFF2-40B4-BE49-F238E27FC236}">
                    <a16:creationId xmlns:a16="http://schemas.microsoft.com/office/drawing/2014/main" id="{C5DC4039-46C8-4123-8B0B-D932B96548AD}"/>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4" name="Freeform 24">
                <a:extLst>
                  <a:ext uri="{FF2B5EF4-FFF2-40B4-BE49-F238E27FC236}">
                    <a16:creationId xmlns:a16="http://schemas.microsoft.com/office/drawing/2014/main" id="{46038B81-92B3-4693-BB24-075CF584799D}"/>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5" name="Oval 25">
                <a:extLst>
                  <a:ext uri="{FF2B5EF4-FFF2-40B4-BE49-F238E27FC236}">
                    <a16:creationId xmlns:a16="http://schemas.microsoft.com/office/drawing/2014/main" id="{40DDE0F2-D4D2-462F-8B8B-A73D51890C25}"/>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6" name="Oval 26">
                <a:extLst>
                  <a:ext uri="{FF2B5EF4-FFF2-40B4-BE49-F238E27FC236}">
                    <a16:creationId xmlns:a16="http://schemas.microsoft.com/office/drawing/2014/main" id="{6CEA6116-2553-4633-85EB-64B893141721}"/>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67" name="Group 7">
              <a:extLst>
                <a:ext uri="{FF2B5EF4-FFF2-40B4-BE49-F238E27FC236}">
                  <a16:creationId xmlns:a16="http://schemas.microsoft.com/office/drawing/2014/main" id="{FE07FCAD-621D-4B5D-86BF-4398712756B8}"/>
                </a:ext>
              </a:extLst>
            </p:cNvPr>
            <p:cNvGrpSpPr>
              <a:grpSpLocks/>
            </p:cNvGrpSpPr>
            <p:nvPr/>
          </p:nvGrpSpPr>
          <p:grpSpPr bwMode="auto">
            <a:xfrm>
              <a:off x="2402" y="444"/>
              <a:ext cx="904" cy="1220"/>
              <a:chOff x="1420" y="1152"/>
              <a:chExt cx="904" cy="1220"/>
            </a:xfrm>
          </p:grpSpPr>
          <p:sp>
            <p:nvSpPr>
              <p:cNvPr id="40968" name="Freeform 8">
                <a:extLst>
                  <a:ext uri="{FF2B5EF4-FFF2-40B4-BE49-F238E27FC236}">
                    <a16:creationId xmlns:a16="http://schemas.microsoft.com/office/drawing/2014/main" id="{4E2DBED9-CD16-4AD7-9A36-3F0B1EB7D433}"/>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Freeform 9">
                <a:extLst>
                  <a:ext uri="{FF2B5EF4-FFF2-40B4-BE49-F238E27FC236}">
                    <a16:creationId xmlns:a16="http://schemas.microsoft.com/office/drawing/2014/main" id="{4AAB7727-A5CC-4AFA-A8C1-AFD3DDE87EC4}"/>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 name="Freeform 10">
                <a:extLst>
                  <a:ext uri="{FF2B5EF4-FFF2-40B4-BE49-F238E27FC236}">
                    <a16:creationId xmlns:a16="http://schemas.microsoft.com/office/drawing/2014/main" id="{06F466EC-7A0A-411F-819C-16BDE1B5638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1" name="Freeform 11">
                <a:extLst>
                  <a:ext uri="{FF2B5EF4-FFF2-40B4-BE49-F238E27FC236}">
                    <a16:creationId xmlns:a16="http://schemas.microsoft.com/office/drawing/2014/main" id="{55055EEB-9291-4535-A43C-72C046E0FACD}"/>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 name="Freeform 12">
                <a:extLst>
                  <a:ext uri="{FF2B5EF4-FFF2-40B4-BE49-F238E27FC236}">
                    <a16:creationId xmlns:a16="http://schemas.microsoft.com/office/drawing/2014/main" id="{2464565F-25E0-4D7B-8CEE-6B35E8DC74F4}"/>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 name="Freeform 13">
                <a:extLst>
                  <a:ext uri="{FF2B5EF4-FFF2-40B4-BE49-F238E27FC236}">
                    <a16:creationId xmlns:a16="http://schemas.microsoft.com/office/drawing/2014/main" id="{A3174060-4403-4965-A9DA-DD23708BC9D3}"/>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4" name="Freeform 14">
                <a:extLst>
                  <a:ext uri="{FF2B5EF4-FFF2-40B4-BE49-F238E27FC236}">
                    <a16:creationId xmlns:a16="http://schemas.microsoft.com/office/drawing/2014/main" id="{B05DED6E-19E4-4984-A76F-8247EE89B1D0}"/>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5" name="Oval 15">
                <a:extLst>
                  <a:ext uri="{FF2B5EF4-FFF2-40B4-BE49-F238E27FC236}">
                    <a16:creationId xmlns:a16="http://schemas.microsoft.com/office/drawing/2014/main" id="{878079D2-CCE1-42A1-809C-CBE014BD064D}"/>
                  </a:ext>
                </a:extLst>
              </p:cNvPr>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6" name="Oval 16">
                <a:extLst>
                  <a:ext uri="{FF2B5EF4-FFF2-40B4-BE49-F238E27FC236}">
                    <a16:creationId xmlns:a16="http://schemas.microsoft.com/office/drawing/2014/main" id="{2D7BD144-4269-497C-A7A1-4957A70D86C3}"/>
                  </a:ext>
                </a:extLst>
              </p:cNvPr>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10" name="Line 50">
              <a:extLst>
                <a:ext uri="{FF2B5EF4-FFF2-40B4-BE49-F238E27FC236}">
                  <a16:creationId xmlns:a16="http://schemas.microsoft.com/office/drawing/2014/main" id="{EEBFB251-A614-4579-80F6-950AC1A0285B}"/>
                </a:ext>
              </a:extLst>
            </p:cNvPr>
            <p:cNvSpPr>
              <a:spLocks noChangeShapeType="1"/>
            </p:cNvSpPr>
            <p:nvPr/>
          </p:nvSpPr>
          <p:spPr bwMode="auto">
            <a:xfrm flipV="1">
              <a:off x="2381" y="1298"/>
              <a:ext cx="0" cy="272"/>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31" name="Text Box 71">
            <a:extLst>
              <a:ext uri="{FF2B5EF4-FFF2-40B4-BE49-F238E27FC236}">
                <a16:creationId xmlns:a16="http://schemas.microsoft.com/office/drawing/2014/main" id="{60601E36-04DB-44F6-9361-CEA61ECD4C81}"/>
              </a:ext>
            </a:extLst>
          </p:cNvPr>
          <p:cNvSpPr txBox="1">
            <a:spLocks noChangeArrowheads="1"/>
          </p:cNvSpPr>
          <p:nvPr/>
        </p:nvSpPr>
        <p:spPr bwMode="auto">
          <a:xfrm>
            <a:off x="755650" y="5084763"/>
            <a:ext cx="698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ym typeface="Symbol" panose="05050102010706020507" pitchFamily="18" charset="2"/>
              </a:rPr>
              <a:t>定义</a:t>
            </a:r>
            <a:r>
              <a:rPr kumimoji="1" lang="zh-CN" altLang="en-US" b="1" i="1">
                <a:solidFill>
                  <a:schemeClr val="bg1"/>
                </a:solidFill>
                <a:ea typeface="宋体" panose="02010600030101010101" pitchFamily="2" charset="-122"/>
                <a:sym typeface="Symbol" panose="05050102010706020507" pitchFamily="18" charset="2"/>
              </a:rPr>
              <a:t></a:t>
            </a:r>
            <a:r>
              <a:rPr kumimoji="1" lang="zh-CN" altLang="en-US" b="1" i="1">
                <a:ea typeface="宋体" panose="02010600030101010101" pitchFamily="2" charset="-122"/>
                <a:sym typeface="Symbol" panose="05050102010706020507" pitchFamily="18" charset="2"/>
              </a:rPr>
              <a:t> </a:t>
            </a:r>
            <a:r>
              <a:rPr kumimoji="1" lang="zh-CN" altLang="en-US" b="1">
                <a:ea typeface="宋体" panose="02010600030101010101" pitchFamily="2" charset="-122"/>
                <a:sym typeface="Symbol" panose="05050102010706020507" pitchFamily="18" charset="2"/>
              </a:rPr>
              <a:t>：</a:t>
            </a:r>
            <a:r>
              <a:rPr kumimoji="1" lang="zh-CN" altLang="en-US" b="1">
                <a:sym typeface="Symbol" panose="05050102010706020507" pitchFamily="18" charset="2"/>
              </a:rPr>
              <a:t>磁链</a:t>
            </a:r>
            <a:r>
              <a:rPr kumimoji="1" lang="zh-CN" altLang="en-US" b="1">
                <a:ea typeface="宋体" panose="02010600030101010101" pitchFamily="2" charset="-122"/>
                <a:sym typeface="Symbol" panose="05050102010706020507" pitchFamily="18" charset="2"/>
              </a:rPr>
              <a:t> ，</a:t>
            </a:r>
            <a:r>
              <a:rPr kumimoji="1" lang="zh-CN" altLang="en-US" i="1">
                <a:solidFill>
                  <a:schemeClr val="bg1"/>
                </a:solidFill>
                <a:ea typeface="宋体" panose="02010600030101010101" pitchFamily="2" charset="-122"/>
                <a:sym typeface="Symbol" panose="05050102010706020507" pitchFamily="18" charset="2"/>
              </a:rPr>
              <a:t></a:t>
            </a:r>
            <a:r>
              <a:rPr kumimoji="1" lang="zh-CN" altLang="en-US">
                <a:solidFill>
                  <a:schemeClr val="bg1"/>
                </a:solidFill>
                <a:ea typeface="宋体" panose="02010600030101010101" pitchFamily="2" charset="-122"/>
                <a:sym typeface="Symbol" panose="05050102010706020507" pitchFamily="18" charset="2"/>
              </a:rPr>
              <a:t> </a:t>
            </a:r>
            <a:r>
              <a:rPr kumimoji="1" lang="en-US" altLang="zh-CN">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sym typeface="Symbol" panose="05050102010706020507" pitchFamily="18" charset="2"/>
              </a:rPr>
              <a:t>N</a:t>
            </a:r>
            <a:endParaRPr kumimoji="1" lang="en-US" altLang="zh-CN">
              <a:solidFill>
                <a:schemeClr val="bg1"/>
              </a:solidFill>
              <a:ea typeface="宋体" panose="02010600030101010101" pitchFamily="2" charset="-122"/>
            </a:endParaRPr>
          </a:p>
        </p:txBody>
      </p:sp>
      <p:grpSp>
        <p:nvGrpSpPr>
          <p:cNvPr id="41037" name="Group 77">
            <a:extLst>
              <a:ext uri="{FF2B5EF4-FFF2-40B4-BE49-F238E27FC236}">
                <a16:creationId xmlns:a16="http://schemas.microsoft.com/office/drawing/2014/main" id="{D87EC4EA-0657-4B84-A696-FCC88BC27DE5}"/>
              </a:ext>
            </a:extLst>
          </p:cNvPr>
          <p:cNvGrpSpPr>
            <a:grpSpLocks/>
          </p:cNvGrpSpPr>
          <p:nvPr/>
        </p:nvGrpSpPr>
        <p:grpSpPr bwMode="auto">
          <a:xfrm>
            <a:off x="6588125" y="6446838"/>
            <a:ext cx="792163" cy="366712"/>
            <a:chOff x="4649" y="4020"/>
            <a:chExt cx="499" cy="231"/>
          </a:xfrm>
        </p:grpSpPr>
        <p:pic>
          <p:nvPicPr>
            <p:cNvPr id="41038" name="Picture 78" descr="78900">
              <a:extLst>
                <a:ext uri="{FF2B5EF4-FFF2-40B4-BE49-F238E27FC236}">
                  <a16:creationId xmlns:a16="http://schemas.microsoft.com/office/drawing/2014/main" id="{546CCB64-7672-45D6-8393-CFFC74B84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039" name="Text Box 79">
              <a:hlinkClick r:id="" action="ppaction://hlinkshowjump?jump=firstslide"/>
              <a:extLst>
                <a:ext uri="{FF2B5EF4-FFF2-40B4-BE49-F238E27FC236}">
                  <a16:creationId xmlns:a16="http://schemas.microsoft.com/office/drawing/2014/main" id="{16B4E891-0C2F-45FE-8928-E029B58ABDD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7DD0B2DB-F7BF-4FF3-B39D-653FDD7D3912}"/>
              </a:ext>
            </a:extLst>
          </p:cNvPr>
          <p:cNvSpPr txBox="1">
            <a:spLocks noChangeArrowheads="1"/>
          </p:cNvSpPr>
          <p:nvPr/>
        </p:nvSpPr>
        <p:spPr bwMode="auto">
          <a:xfrm>
            <a:off x="1763713" y="333375"/>
            <a:ext cx="6769100" cy="76200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4400" b="1" dirty="0">
                <a:solidFill>
                  <a:schemeClr val="bg1"/>
                </a:solidFill>
                <a:latin typeface="楷体_GB2312" pitchFamily="49" charset="-122"/>
              </a:rPr>
              <a:t>8.3  </a:t>
            </a:r>
            <a:r>
              <a:rPr kumimoji="1" lang="zh-CN" altLang="en-US" sz="4400" b="1" dirty="0">
                <a:solidFill>
                  <a:schemeClr val="bg1"/>
                </a:solidFill>
                <a:latin typeface="楷体_GB2312" pitchFamily="49" charset="-122"/>
              </a:rPr>
              <a:t>耦合电感的功率</a:t>
            </a:r>
          </a:p>
        </p:txBody>
      </p:sp>
      <p:sp>
        <p:nvSpPr>
          <p:cNvPr id="109571" name="Text Box 3">
            <a:extLst>
              <a:ext uri="{FF2B5EF4-FFF2-40B4-BE49-F238E27FC236}">
                <a16:creationId xmlns:a16="http://schemas.microsoft.com/office/drawing/2014/main" id="{A415D4CB-0C36-491C-9B2B-EABA5851AFE5}"/>
              </a:ext>
            </a:extLst>
          </p:cNvPr>
          <p:cNvSpPr txBox="1">
            <a:spLocks noChangeArrowheads="1"/>
          </p:cNvSpPr>
          <p:nvPr/>
        </p:nvSpPr>
        <p:spPr bwMode="auto">
          <a:xfrm>
            <a:off x="468313" y="1196975"/>
            <a:ext cx="8208962"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b="1">
                <a:latin typeface="楷体_GB2312" pitchFamily="49" charset="-122"/>
              </a:rPr>
              <a:t>    </a:t>
            </a:r>
            <a:r>
              <a:rPr lang="zh-CN" altLang="en-US" b="1">
                <a:latin typeface="楷体_GB2312" pitchFamily="49" charset="-122"/>
              </a:rPr>
              <a:t>当耦合电感中的施感电流变化时，将出现变化的磁场，从而产生电场（互感电压），耦合电感通过变化的电磁场进行电磁能的转换和传输，电磁能从耦合电感一边传输到另一边。 </a:t>
            </a:r>
          </a:p>
        </p:txBody>
      </p:sp>
      <p:grpSp>
        <p:nvGrpSpPr>
          <p:cNvPr id="109575" name="Group 7">
            <a:extLst>
              <a:ext uri="{FF2B5EF4-FFF2-40B4-BE49-F238E27FC236}">
                <a16:creationId xmlns:a16="http://schemas.microsoft.com/office/drawing/2014/main" id="{4105459D-067F-4EF0-BC7F-80E1FF3FAF37}"/>
              </a:ext>
            </a:extLst>
          </p:cNvPr>
          <p:cNvGrpSpPr>
            <a:grpSpLocks/>
          </p:cNvGrpSpPr>
          <p:nvPr/>
        </p:nvGrpSpPr>
        <p:grpSpPr bwMode="auto">
          <a:xfrm>
            <a:off x="8316913" y="6446838"/>
            <a:ext cx="792162" cy="366712"/>
            <a:chOff x="5193" y="4020"/>
            <a:chExt cx="499" cy="231"/>
          </a:xfrm>
        </p:grpSpPr>
        <p:pic>
          <p:nvPicPr>
            <p:cNvPr id="109576" name="Picture 8" descr="78900">
              <a:extLst>
                <a:ext uri="{FF2B5EF4-FFF2-40B4-BE49-F238E27FC236}">
                  <a16:creationId xmlns:a16="http://schemas.microsoft.com/office/drawing/2014/main" id="{C079DDC9-5C87-4190-B9F7-E3667B0A7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9577" name="Text Box 9">
              <a:hlinkClick r:id="" action="ppaction://hlinkshowjump?jump=nextslide"/>
              <a:extLst>
                <a:ext uri="{FF2B5EF4-FFF2-40B4-BE49-F238E27FC236}">
                  <a16:creationId xmlns:a16="http://schemas.microsoft.com/office/drawing/2014/main" id="{2297DDF5-D0D3-4D2A-9B8A-5ABDC42B057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9578" name="Group 10">
            <a:extLst>
              <a:ext uri="{FF2B5EF4-FFF2-40B4-BE49-F238E27FC236}">
                <a16:creationId xmlns:a16="http://schemas.microsoft.com/office/drawing/2014/main" id="{71210307-041E-423F-9102-2E98E923E8B6}"/>
              </a:ext>
            </a:extLst>
          </p:cNvPr>
          <p:cNvGrpSpPr>
            <a:grpSpLocks/>
          </p:cNvGrpSpPr>
          <p:nvPr/>
        </p:nvGrpSpPr>
        <p:grpSpPr bwMode="auto">
          <a:xfrm>
            <a:off x="7453313" y="6446838"/>
            <a:ext cx="792162" cy="366712"/>
            <a:chOff x="4649" y="4020"/>
            <a:chExt cx="499" cy="231"/>
          </a:xfrm>
        </p:grpSpPr>
        <p:pic>
          <p:nvPicPr>
            <p:cNvPr id="109579" name="Picture 11" descr="78900">
              <a:extLst>
                <a:ext uri="{FF2B5EF4-FFF2-40B4-BE49-F238E27FC236}">
                  <a16:creationId xmlns:a16="http://schemas.microsoft.com/office/drawing/2014/main" id="{6EF3DC6E-9481-4D86-B7D8-45A0C62AE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9580" name="Text Box 12">
              <a:hlinkClick r:id="" action="ppaction://hlinkshowjump?jump=previousslide"/>
              <a:extLst>
                <a:ext uri="{FF2B5EF4-FFF2-40B4-BE49-F238E27FC236}">
                  <a16:creationId xmlns:a16="http://schemas.microsoft.com/office/drawing/2014/main" id="{82607A44-0359-477E-806D-69E38ED1B14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09624" name="Group 56">
            <a:extLst>
              <a:ext uri="{FF2B5EF4-FFF2-40B4-BE49-F238E27FC236}">
                <a16:creationId xmlns:a16="http://schemas.microsoft.com/office/drawing/2014/main" id="{40E312FB-D5C2-4EF3-9087-1BD2D6956F4E}"/>
              </a:ext>
            </a:extLst>
          </p:cNvPr>
          <p:cNvGrpSpPr>
            <a:grpSpLocks/>
          </p:cNvGrpSpPr>
          <p:nvPr/>
        </p:nvGrpSpPr>
        <p:grpSpPr bwMode="auto">
          <a:xfrm>
            <a:off x="755650" y="3716338"/>
            <a:ext cx="5843588" cy="2089150"/>
            <a:chOff x="476" y="2205"/>
            <a:chExt cx="3681" cy="1316"/>
          </a:xfrm>
        </p:grpSpPr>
        <p:sp>
          <p:nvSpPr>
            <p:cNvPr id="109582" name="Oval 14">
              <a:extLst>
                <a:ext uri="{FF2B5EF4-FFF2-40B4-BE49-F238E27FC236}">
                  <a16:creationId xmlns:a16="http://schemas.microsoft.com/office/drawing/2014/main" id="{810EC50C-5297-4640-ADD7-1EED5A63B3E2}"/>
                </a:ext>
              </a:extLst>
            </p:cNvPr>
            <p:cNvSpPr>
              <a:spLocks noChangeArrowheads="1"/>
            </p:cNvSpPr>
            <p:nvPr/>
          </p:nvSpPr>
          <p:spPr bwMode="auto">
            <a:xfrm>
              <a:off x="793"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09583" name="Line 15">
              <a:extLst>
                <a:ext uri="{FF2B5EF4-FFF2-40B4-BE49-F238E27FC236}">
                  <a16:creationId xmlns:a16="http://schemas.microsoft.com/office/drawing/2014/main" id="{EC6C13AA-CD19-41B4-964E-264A54BBEC63}"/>
                </a:ext>
              </a:extLst>
            </p:cNvPr>
            <p:cNvSpPr>
              <a:spLocks noChangeShapeType="1"/>
            </p:cNvSpPr>
            <p:nvPr/>
          </p:nvSpPr>
          <p:spPr bwMode="auto">
            <a:xfrm flipH="1">
              <a:off x="2245" y="3203"/>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4" name="Line 16">
              <a:extLst>
                <a:ext uri="{FF2B5EF4-FFF2-40B4-BE49-F238E27FC236}">
                  <a16:creationId xmlns:a16="http://schemas.microsoft.com/office/drawing/2014/main" id="{A153279D-7E62-4EAE-87EB-404C1CA72DD6}"/>
                </a:ext>
              </a:extLst>
            </p:cNvPr>
            <p:cNvSpPr>
              <a:spLocks noChangeShapeType="1"/>
            </p:cNvSpPr>
            <p:nvPr/>
          </p:nvSpPr>
          <p:spPr bwMode="auto">
            <a:xfrm>
              <a:off x="2245" y="2568"/>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Line 17">
              <a:extLst>
                <a:ext uri="{FF2B5EF4-FFF2-40B4-BE49-F238E27FC236}">
                  <a16:creationId xmlns:a16="http://schemas.microsoft.com/office/drawing/2014/main" id="{BBEBDA0B-76F9-43D4-93D3-B57EA2B900E0}"/>
                </a:ext>
              </a:extLst>
            </p:cNvPr>
            <p:cNvSpPr>
              <a:spLocks noChangeShapeType="1"/>
            </p:cNvSpPr>
            <p:nvPr/>
          </p:nvSpPr>
          <p:spPr bwMode="auto">
            <a:xfrm>
              <a:off x="2743" y="3203"/>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6" name="Line 18">
              <a:extLst>
                <a:ext uri="{FF2B5EF4-FFF2-40B4-BE49-F238E27FC236}">
                  <a16:creationId xmlns:a16="http://schemas.microsoft.com/office/drawing/2014/main" id="{79DAA110-9721-4AA5-B0FC-D79607C27E4E}"/>
                </a:ext>
              </a:extLst>
            </p:cNvPr>
            <p:cNvSpPr>
              <a:spLocks noChangeShapeType="1"/>
            </p:cNvSpPr>
            <p:nvPr/>
          </p:nvSpPr>
          <p:spPr bwMode="auto">
            <a:xfrm>
              <a:off x="2743" y="2568"/>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Line 19">
              <a:extLst>
                <a:ext uri="{FF2B5EF4-FFF2-40B4-BE49-F238E27FC236}">
                  <a16:creationId xmlns:a16="http://schemas.microsoft.com/office/drawing/2014/main" id="{9565C41F-0207-444E-9BE6-2EC7B7DF80DD}"/>
                </a:ext>
              </a:extLst>
            </p:cNvPr>
            <p:cNvSpPr>
              <a:spLocks noChangeShapeType="1"/>
            </p:cNvSpPr>
            <p:nvPr/>
          </p:nvSpPr>
          <p:spPr bwMode="auto">
            <a:xfrm flipV="1">
              <a:off x="2743" y="3521"/>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8" name="Line 20">
              <a:extLst>
                <a:ext uri="{FF2B5EF4-FFF2-40B4-BE49-F238E27FC236}">
                  <a16:creationId xmlns:a16="http://schemas.microsoft.com/office/drawing/2014/main" id="{218E1C5C-10FB-4EA2-AFB8-EE2D8395A6F8}"/>
                </a:ext>
              </a:extLst>
            </p:cNvPr>
            <p:cNvSpPr>
              <a:spLocks noChangeShapeType="1"/>
            </p:cNvSpPr>
            <p:nvPr/>
          </p:nvSpPr>
          <p:spPr bwMode="auto">
            <a:xfrm>
              <a:off x="3742" y="2614"/>
              <a:ext cx="272"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9" name="Text Box 21">
              <a:extLst>
                <a:ext uri="{FF2B5EF4-FFF2-40B4-BE49-F238E27FC236}">
                  <a16:creationId xmlns:a16="http://schemas.microsoft.com/office/drawing/2014/main" id="{AB78CAC9-E0D6-4719-B6BD-3FF7D02CF5DF}"/>
                </a:ext>
              </a:extLst>
            </p:cNvPr>
            <p:cNvSpPr txBox="1">
              <a:spLocks noChangeArrowheads="1"/>
            </p:cNvSpPr>
            <p:nvPr/>
          </p:nvSpPr>
          <p:spPr bwMode="auto">
            <a:xfrm>
              <a:off x="2243" y="2613"/>
              <a:ext cx="22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09590" name="Text Box 22">
              <a:extLst>
                <a:ext uri="{FF2B5EF4-FFF2-40B4-BE49-F238E27FC236}">
                  <a16:creationId xmlns:a16="http://schemas.microsoft.com/office/drawing/2014/main" id="{43FA718B-2B00-4B03-94B9-83727AE388A0}"/>
                </a:ext>
              </a:extLst>
            </p:cNvPr>
            <p:cNvSpPr txBox="1">
              <a:spLocks noChangeArrowheads="1"/>
            </p:cNvSpPr>
            <p:nvPr/>
          </p:nvSpPr>
          <p:spPr bwMode="auto">
            <a:xfrm>
              <a:off x="2517" y="2613"/>
              <a:ext cx="21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109591" name="Text Box 23">
              <a:extLst>
                <a:ext uri="{FF2B5EF4-FFF2-40B4-BE49-F238E27FC236}">
                  <a16:creationId xmlns:a16="http://schemas.microsoft.com/office/drawing/2014/main" id="{89780BDF-62C3-47BA-8F3D-50ECA5584257}"/>
                </a:ext>
              </a:extLst>
            </p:cNvPr>
            <p:cNvSpPr txBox="1">
              <a:spLocks noChangeArrowheads="1"/>
            </p:cNvSpPr>
            <p:nvPr/>
          </p:nvSpPr>
          <p:spPr bwMode="auto">
            <a:xfrm>
              <a:off x="1655" y="2931"/>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09592" name="Line 24">
              <a:extLst>
                <a:ext uri="{FF2B5EF4-FFF2-40B4-BE49-F238E27FC236}">
                  <a16:creationId xmlns:a16="http://schemas.microsoft.com/office/drawing/2014/main" id="{48764B57-0A9D-4678-B269-0D4D93D462EB}"/>
                </a:ext>
              </a:extLst>
            </p:cNvPr>
            <p:cNvSpPr>
              <a:spLocks noChangeShapeType="1"/>
            </p:cNvSpPr>
            <p:nvPr/>
          </p:nvSpPr>
          <p:spPr bwMode="auto">
            <a:xfrm>
              <a:off x="1065" y="2613"/>
              <a:ext cx="272"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3" name="Arc 25">
              <a:extLst>
                <a:ext uri="{FF2B5EF4-FFF2-40B4-BE49-F238E27FC236}">
                  <a16:creationId xmlns:a16="http://schemas.microsoft.com/office/drawing/2014/main" id="{0C4BF085-BBC9-4CF8-93C7-4AD4BE601B8E}"/>
                </a:ext>
              </a:extLst>
            </p:cNvPr>
            <p:cNvSpPr>
              <a:spLocks/>
            </p:cNvSpPr>
            <p:nvPr/>
          </p:nvSpPr>
          <p:spPr bwMode="auto">
            <a:xfrm rot="10800000" flipV="1">
              <a:off x="2108" y="2387"/>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Arc 26">
              <a:extLst>
                <a:ext uri="{FF2B5EF4-FFF2-40B4-BE49-F238E27FC236}">
                  <a16:creationId xmlns:a16="http://schemas.microsoft.com/office/drawing/2014/main" id="{A4457FB7-368F-4F55-92D0-67CBF334C095}"/>
                </a:ext>
              </a:extLst>
            </p:cNvPr>
            <p:cNvSpPr>
              <a:spLocks/>
            </p:cNvSpPr>
            <p:nvPr/>
          </p:nvSpPr>
          <p:spPr bwMode="auto">
            <a:xfrm rot="-10800000" flipH="1" flipV="1">
              <a:off x="2743" y="2387"/>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595" name="Object 27">
              <a:extLst>
                <a:ext uri="{FF2B5EF4-FFF2-40B4-BE49-F238E27FC236}">
                  <a16:creationId xmlns:a16="http://schemas.microsoft.com/office/drawing/2014/main" id="{D7925ED7-D12F-458B-BE50-68848E882CE3}"/>
                </a:ext>
              </a:extLst>
            </p:cNvPr>
            <p:cNvGraphicFramePr>
              <a:graphicFrameLocks noChangeAspect="1"/>
            </p:cNvGraphicFramePr>
            <p:nvPr/>
          </p:nvGraphicFramePr>
          <p:xfrm>
            <a:off x="1111" y="2477"/>
            <a:ext cx="211" cy="490"/>
          </p:xfrm>
          <a:graphic>
            <a:graphicData uri="http://schemas.openxmlformats.org/presentationml/2006/ole">
              <mc:AlternateContent xmlns:mc="http://schemas.openxmlformats.org/markup-compatibility/2006">
                <mc:Choice xmlns:v="urn:schemas-microsoft-com:vml" Requires="v">
                  <p:oleObj spid="_x0000_s34818" name="公式" r:id="rId4" imgW="164880" imgH="330120" progId="Equation.3">
                    <p:embed/>
                  </p:oleObj>
                </mc:Choice>
                <mc:Fallback>
                  <p:oleObj name="公式" r:id="rId4" imgW="164880" imgH="330120" progId="Equation.3">
                    <p:embed/>
                    <p:pic>
                      <p:nvPicPr>
                        <p:cNvPr id="109595" name="Object 27">
                          <a:extLst>
                            <a:ext uri="{FF2B5EF4-FFF2-40B4-BE49-F238E27FC236}">
                              <a16:creationId xmlns:a16="http://schemas.microsoft.com/office/drawing/2014/main" id="{D7925ED7-D12F-458B-BE50-68848E882C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477"/>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96" name="Object 28">
              <a:extLst>
                <a:ext uri="{FF2B5EF4-FFF2-40B4-BE49-F238E27FC236}">
                  <a16:creationId xmlns:a16="http://schemas.microsoft.com/office/drawing/2014/main" id="{E2900C9D-E44A-4AE5-8A62-D72789E8C2C3}"/>
                </a:ext>
              </a:extLst>
            </p:cNvPr>
            <p:cNvGraphicFramePr>
              <a:graphicFrameLocks noChangeAspect="1"/>
            </p:cNvGraphicFramePr>
            <p:nvPr/>
          </p:nvGraphicFramePr>
          <p:xfrm>
            <a:off x="3787" y="2568"/>
            <a:ext cx="247" cy="408"/>
          </p:xfrm>
          <a:graphic>
            <a:graphicData uri="http://schemas.openxmlformats.org/presentationml/2006/ole">
              <mc:AlternateContent xmlns:mc="http://schemas.openxmlformats.org/markup-compatibility/2006">
                <mc:Choice xmlns:v="urn:schemas-microsoft-com:vml" Requires="v">
                  <p:oleObj spid="_x0000_s34819" name="公式" r:id="rId6" imgW="190440" imgH="304560" progId="Equation.3">
                    <p:embed/>
                  </p:oleObj>
                </mc:Choice>
                <mc:Fallback>
                  <p:oleObj name="公式" r:id="rId6" imgW="190440" imgH="304560" progId="Equation.3">
                    <p:embed/>
                    <p:pic>
                      <p:nvPicPr>
                        <p:cNvPr id="109596" name="Object 28">
                          <a:extLst>
                            <a:ext uri="{FF2B5EF4-FFF2-40B4-BE49-F238E27FC236}">
                              <a16:creationId xmlns:a16="http://schemas.microsoft.com/office/drawing/2014/main" id="{E2900C9D-E44A-4AE5-8A62-D72789E8C2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2568"/>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97" name="Text Box 29">
              <a:extLst>
                <a:ext uri="{FF2B5EF4-FFF2-40B4-BE49-F238E27FC236}">
                  <a16:creationId xmlns:a16="http://schemas.microsoft.com/office/drawing/2014/main" id="{085F824B-AA85-40CD-AB19-09F5E7E88673}"/>
                </a:ext>
              </a:extLst>
            </p:cNvPr>
            <p:cNvSpPr txBox="1">
              <a:spLocks noChangeArrowheads="1"/>
            </p:cNvSpPr>
            <p:nvPr/>
          </p:nvSpPr>
          <p:spPr bwMode="auto">
            <a:xfrm>
              <a:off x="2743" y="2931"/>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09598" name="Text Box 30">
              <a:extLst>
                <a:ext uri="{FF2B5EF4-FFF2-40B4-BE49-F238E27FC236}">
                  <a16:creationId xmlns:a16="http://schemas.microsoft.com/office/drawing/2014/main" id="{AFF87895-2931-444C-A53B-B0BF6BCABBA3}"/>
                </a:ext>
              </a:extLst>
            </p:cNvPr>
            <p:cNvSpPr txBox="1">
              <a:spLocks noChangeArrowheads="1"/>
            </p:cNvSpPr>
            <p:nvPr/>
          </p:nvSpPr>
          <p:spPr bwMode="auto">
            <a:xfrm>
              <a:off x="2245" y="2205"/>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09599" name="Line 31">
              <a:extLst>
                <a:ext uri="{FF2B5EF4-FFF2-40B4-BE49-F238E27FC236}">
                  <a16:creationId xmlns:a16="http://schemas.microsoft.com/office/drawing/2014/main" id="{FBCE0CAD-B66C-41C3-BCCB-F94AFD7E5CF1}"/>
                </a:ext>
              </a:extLst>
            </p:cNvPr>
            <p:cNvSpPr>
              <a:spLocks noChangeShapeType="1"/>
            </p:cNvSpPr>
            <p:nvPr/>
          </p:nvSpPr>
          <p:spPr bwMode="auto">
            <a:xfrm flipH="1">
              <a:off x="974" y="3521"/>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0" name="Text Box 32">
              <a:extLst>
                <a:ext uri="{FF2B5EF4-FFF2-40B4-BE49-F238E27FC236}">
                  <a16:creationId xmlns:a16="http://schemas.microsoft.com/office/drawing/2014/main" id="{515F3170-9E15-497E-969F-45E7F379C6B1}"/>
                </a:ext>
              </a:extLst>
            </p:cNvPr>
            <p:cNvSpPr txBox="1">
              <a:spLocks noChangeArrowheads="1"/>
            </p:cNvSpPr>
            <p:nvPr/>
          </p:nvSpPr>
          <p:spPr bwMode="auto">
            <a:xfrm>
              <a:off x="755" y="2535"/>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09601" name="Text Box 33">
              <a:extLst>
                <a:ext uri="{FF2B5EF4-FFF2-40B4-BE49-F238E27FC236}">
                  <a16:creationId xmlns:a16="http://schemas.microsoft.com/office/drawing/2014/main" id="{A6B04049-FE1E-4C99-86EC-56EDC7F51B4F}"/>
                </a:ext>
              </a:extLst>
            </p:cNvPr>
            <p:cNvSpPr txBox="1">
              <a:spLocks noChangeArrowheads="1"/>
            </p:cNvSpPr>
            <p:nvPr/>
          </p:nvSpPr>
          <p:spPr bwMode="auto">
            <a:xfrm>
              <a:off x="702" y="3158"/>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09602" name="Object 34">
              <a:extLst>
                <a:ext uri="{FF2B5EF4-FFF2-40B4-BE49-F238E27FC236}">
                  <a16:creationId xmlns:a16="http://schemas.microsoft.com/office/drawing/2014/main" id="{2696D4FE-B8CF-4B59-ABAD-06B1DB840669}"/>
                </a:ext>
              </a:extLst>
            </p:cNvPr>
            <p:cNvGraphicFramePr>
              <a:graphicFrameLocks noChangeAspect="1"/>
            </p:cNvGraphicFramePr>
            <p:nvPr/>
          </p:nvGraphicFramePr>
          <p:xfrm>
            <a:off x="476" y="2750"/>
            <a:ext cx="274" cy="483"/>
          </p:xfrm>
          <a:graphic>
            <a:graphicData uri="http://schemas.openxmlformats.org/presentationml/2006/ole">
              <mc:AlternateContent xmlns:mc="http://schemas.openxmlformats.org/markup-compatibility/2006">
                <mc:Choice xmlns:v="urn:schemas-microsoft-com:vml" Requires="v">
                  <p:oleObj spid="_x0000_s34820" name="公式" r:id="rId8" imgW="228600" imgH="330120" progId="Equation.3">
                    <p:embed/>
                  </p:oleObj>
                </mc:Choice>
                <mc:Fallback>
                  <p:oleObj name="公式" r:id="rId8" imgW="228600" imgH="330120" progId="Equation.3">
                    <p:embed/>
                    <p:pic>
                      <p:nvPicPr>
                        <p:cNvPr id="109602" name="Object 34">
                          <a:extLst>
                            <a:ext uri="{FF2B5EF4-FFF2-40B4-BE49-F238E27FC236}">
                              <a16:creationId xmlns:a16="http://schemas.microsoft.com/office/drawing/2014/main" id="{2696D4FE-B8CF-4B59-ABAD-06B1DB8406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2750"/>
                          <a:ext cx="27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3" name="Line 35">
              <a:extLst>
                <a:ext uri="{FF2B5EF4-FFF2-40B4-BE49-F238E27FC236}">
                  <a16:creationId xmlns:a16="http://schemas.microsoft.com/office/drawing/2014/main" id="{942E33ED-D974-4C74-BFE6-BA4E76B950ED}"/>
                </a:ext>
              </a:extLst>
            </p:cNvPr>
            <p:cNvSpPr>
              <a:spLocks noChangeShapeType="1"/>
            </p:cNvSpPr>
            <p:nvPr/>
          </p:nvSpPr>
          <p:spPr bwMode="auto">
            <a:xfrm>
              <a:off x="972" y="2558"/>
              <a:ext cx="2" cy="9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6">
              <a:extLst>
                <a:ext uri="{FF2B5EF4-FFF2-40B4-BE49-F238E27FC236}">
                  <a16:creationId xmlns:a16="http://schemas.microsoft.com/office/drawing/2014/main" id="{4EDB4395-B92E-4971-B3F2-51C2BDA8B494}"/>
                </a:ext>
              </a:extLst>
            </p:cNvPr>
            <p:cNvSpPr>
              <a:spLocks noChangeShapeType="1"/>
            </p:cNvSpPr>
            <p:nvPr/>
          </p:nvSpPr>
          <p:spPr bwMode="auto">
            <a:xfrm flipH="1" flipV="1">
              <a:off x="974" y="2568"/>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5" name="Line 37">
              <a:extLst>
                <a:ext uri="{FF2B5EF4-FFF2-40B4-BE49-F238E27FC236}">
                  <a16:creationId xmlns:a16="http://schemas.microsoft.com/office/drawing/2014/main" id="{064EB34D-A157-4283-8CB8-206A02092FC2}"/>
                </a:ext>
              </a:extLst>
            </p:cNvPr>
            <p:cNvSpPr>
              <a:spLocks noChangeShapeType="1"/>
            </p:cNvSpPr>
            <p:nvPr/>
          </p:nvSpPr>
          <p:spPr bwMode="auto">
            <a:xfrm flipV="1">
              <a:off x="4150" y="2568"/>
              <a:ext cx="7"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8">
              <a:extLst>
                <a:ext uri="{FF2B5EF4-FFF2-40B4-BE49-F238E27FC236}">
                  <a16:creationId xmlns:a16="http://schemas.microsoft.com/office/drawing/2014/main" id="{31366247-BE1B-44E9-AD79-ADBC5443E027}"/>
                </a:ext>
              </a:extLst>
            </p:cNvPr>
            <p:cNvSpPr>
              <a:spLocks noChangeShapeType="1"/>
            </p:cNvSpPr>
            <p:nvPr/>
          </p:nvSpPr>
          <p:spPr bwMode="auto">
            <a:xfrm flipV="1">
              <a:off x="2743" y="2568"/>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7" name="Text Box 39">
              <a:extLst>
                <a:ext uri="{FF2B5EF4-FFF2-40B4-BE49-F238E27FC236}">
                  <a16:creationId xmlns:a16="http://schemas.microsoft.com/office/drawing/2014/main" id="{501D124B-EB7A-4480-A19B-09F0F1B98F98}"/>
                </a:ext>
              </a:extLst>
            </p:cNvPr>
            <p:cNvSpPr txBox="1">
              <a:spLocks noChangeArrowheads="1"/>
            </p:cNvSpPr>
            <p:nvPr/>
          </p:nvSpPr>
          <p:spPr bwMode="auto">
            <a:xfrm>
              <a:off x="1519" y="2613"/>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09608" name="Text Box 40">
              <a:extLst>
                <a:ext uri="{FF2B5EF4-FFF2-40B4-BE49-F238E27FC236}">
                  <a16:creationId xmlns:a16="http://schemas.microsoft.com/office/drawing/2014/main" id="{07552801-2D68-430F-AC3B-CFF64334E9C7}"/>
                </a:ext>
              </a:extLst>
            </p:cNvPr>
            <p:cNvSpPr txBox="1">
              <a:spLocks noChangeArrowheads="1"/>
            </p:cNvSpPr>
            <p:nvPr/>
          </p:nvSpPr>
          <p:spPr bwMode="auto">
            <a:xfrm>
              <a:off x="3198" y="261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09611" name="Rectangle 43">
              <a:extLst>
                <a:ext uri="{FF2B5EF4-FFF2-40B4-BE49-F238E27FC236}">
                  <a16:creationId xmlns:a16="http://schemas.microsoft.com/office/drawing/2014/main" id="{AE400520-800D-4723-880C-942F2A1D64E6}"/>
                </a:ext>
              </a:extLst>
            </p:cNvPr>
            <p:cNvSpPr>
              <a:spLocks noChangeArrowheads="1"/>
            </p:cNvSpPr>
            <p:nvPr/>
          </p:nvSpPr>
          <p:spPr bwMode="auto">
            <a:xfrm>
              <a:off x="3153"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612" name="Group 44">
              <a:extLst>
                <a:ext uri="{FF2B5EF4-FFF2-40B4-BE49-F238E27FC236}">
                  <a16:creationId xmlns:a16="http://schemas.microsoft.com/office/drawing/2014/main" id="{94CB297D-BC2C-42DF-AF0B-2A2851648F7F}"/>
                </a:ext>
              </a:extLst>
            </p:cNvPr>
            <p:cNvGrpSpPr>
              <a:grpSpLocks/>
            </p:cNvGrpSpPr>
            <p:nvPr/>
          </p:nvGrpSpPr>
          <p:grpSpPr bwMode="auto">
            <a:xfrm rot="10800000">
              <a:off x="2653" y="2840"/>
              <a:ext cx="91" cy="363"/>
              <a:chOff x="2744" y="2931"/>
              <a:chExt cx="57" cy="283"/>
            </a:xfrm>
          </p:grpSpPr>
          <p:sp>
            <p:nvSpPr>
              <p:cNvPr id="109613" name="Arc 45">
                <a:extLst>
                  <a:ext uri="{FF2B5EF4-FFF2-40B4-BE49-F238E27FC236}">
                    <a16:creationId xmlns:a16="http://schemas.microsoft.com/office/drawing/2014/main" id="{2C3B4F98-E1AA-48B9-B934-E7791C90412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4" name="Arc 46">
                <a:extLst>
                  <a:ext uri="{FF2B5EF4-FFF2-40B4-BE49-F238E27FC236}">
                    <a16:creationId xmlns:a16="http://schemas.microsoft.com/office/drawing/2014/main" id="{B58ABA79-EF71-4750-BE84-665C61C73F6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5" name="Arc 47">
                <a:extLst>
                  <a:ext uri="{FF2B5EF4-FFF2-40B4-BE49-F238E27FC236}">
                    <a16:creationId xmlns:a16="http://schemas.microsoft.com/office/drawing/2014/main" id="{CB7A0B5C-EF64-45BD-B9A1-A3514CB34B4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616" name="Group 48">
              <a:extLst>
                <a:ext uri="{FF2B5EF4-FFF2-40B4-BE49-F238E27FC236}">
                  <a16:creationId xmlns:a16="http://schemas.microsoft.com/office/drawing/2014/main" id="{F935F210-0AC3-47B6-AB07-FD4BF0A24774}"/>
                </a:ext>
              </a:extLst>
            </p:cNvPr>
            <p:cNvGrpSpPr>
              <a:grpSpLocks/>
            </p:cNvGrpSpPr>
            <p:nvPr/>
          </p:nvGrpSpPr>
          <p:grpSpPr bwMode="auto">
            <a:xfrm>
              <a:off x="2245" y="2840"/>
              <a:ext cx="91" cy="363"/>
              <a:chOff x="2744" y="2931"/>
              <a:chExt cx="57" cy="283"/>
            </a:xfrm>
          </p:grpSpPr>
          <p:sp>
            <p:nvSpPr>
              <p:cNvPr id="109617" name="Arc 49">
                <a:extLst>
                  <a:ext uri="{FF2B5EF4-FFF2-40B4-BE49-F238E27FC236}">
                    <a16:creationId xmlns:a16="http://schemas.microsoft.com/office/drawing/2014/main" id="{BA7671F6-02EA-48D8-8E29-A9C7290A7FB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8" name="Arc 50">
                <a:extLst>
                  <a:ext uri="{FF2B5EF4-FFF2-40B4-BE49-F238E27FC236}">
                    <a16:creationId xmlns:a16="http://schemas.microsoft.com/office/drawing/2014/main" id="{3EEFD8D8-531E-4C8F-8EC6-BF0B3F2C657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9" name="Arc 51">
                <a:extLst>
                  <a:ext uri="{FF2B5EF4-FFF2-40B4-BE49-F238E27FC236}">
                    <a16:creationId xmlns:a16="http://schemas.microsoft.com/office/drawing/2014/main" id="{53E41831-C966-4219-8BE1-57BCDF89E1F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9620" name="Rectangle 52">
              <a:extLst>
                <a:ext uri="{FF2B5EF4-FFF2-40B4-BE49-F238E27FC236}">
                  <a16:creationId xmlns:a16="http://schemas.microsoft.com/office/drawing/2014/main" id="{826AF6DE-B132-491E-B992-19F6DD61053E}"/>
                </a:ext>
              </a:extLst>
            </p:cNvPr>
            <p:cNvSpPr>
              <a:spLocks noChangeArrowheads="1"/>
            </p:cNvSpPr>
            <p:nvPr/>
          </p:nvSpPr>
          <p:spPr bwMode="auto">
            <a:xfrm>
              <a:off x="1564"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9621" name="Text Box 53">
            <a:extLst>
              <a:ext uri="{FF2B5EF4-FFF2-40B4-BE49-F238E27FC236}">
                <a16:creationId xmlns:a16="http://schemas.microsoft.com/office/drawing/2014/main" id="{D7D85314-99C6-418B-BAA4-BC802637A87D}"/>
              </a:ext>
            </a:extLst>
          </p:cNvPr>
          <p:cNvSpPr txBox="1">
            <a:spLocks noChangeArrowheads="1"/>
          </p:cNvSpPr>
          <p:nvPr/>
        </p:nvSpPr>
        <p:spPr bwMode="auto">
          <a:xfrm>
            <a:off x="684213" y="3213100"/>
            <a:ext cx="6477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anose="02010600030101010101" pitchFamily="2" charset="-122"/>
                <a:ea typeface="宋体" panose="02010600030101010101" pitchFamily="2" charset="-122"/>
              </a:rPr>
              <a:t>例</a:t>
            </a:r>
            <a:endParaRPr kumimoji="1" lang="zh-CN" altLang="en-US" sz="3200">
              <a:solidFill>
                <a:schemeClr val="bg1"/>
              </a:solidFill>
              <a:latin typeface="宋体" panose="02010600030101010101" pitchFamily="2" charset="-122"/>
              <a:ea typeface="宋体" panose="02010600030101010101" pitchFamily="2" charset="-122"/>
            </a:endParaRPr>
          </a:p>
        </p:txBody>
      </p:sp>
      <p:sp>
        <p:nvSpPr>
          <p:cNvPr id="109623" name="Rectangle 55">
            <a:extLst>
              <a:ext uri="{FF2B5EF4-FFF2-40B4-BE49-F238E27FC236}">
                <a16:creationId xmlns:a16="http://schemas.microsoft.com/office/drawing/2014/main" id="{D8DA0765-0077-43B7-8303-D55612C609E1}"/>
              </a:ext>
            </a:extLst>
          </p:cNvPr>
          <p:cNvSpPr>
            <a:spLocks noChangeArrowheads="1"/>
          </p:cNvSpPr>
          <p:nvPr/>
        </p:nvSpPr>
        <p:spPr bwMode="auto">
          <a:xfrm>
            <a:off x="1258888" y="3213100"/>
            <a:ext cx="357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latin typeface="楷体_GB2312" pitchFamily="49" charset="-122"/>
              </a:rPr>
              <a:t>求图示电路的复功率 </a:t>
            </a:r>
          </a:p>
        </p:txBody>
      </p:sp>
      <p:grpSp>
        <p:nvGrpSpPr>
          <p:cNvPr id="109628" name="Group 60">
            <a:extLst>
              <a:ext uri="{FF2B5EF4-FFF2-40B4-BE49-F238E27FC236}">
                <a16:creationId xmlns:a16="http://schemas.microsoft.com/office/drawing/2014/main" id="{396A9EAF-A851-4C37-ABEA-B690F781B247}"/>
              </a:ext>
            </a:extLst>
          </p:cNvPr>
          <p:cNvGrpSpPr>
            <a:grpSpLocks/>
          </p:cNvGrpSpPr>
          <p:nvPr/>
        </p:nvGrpSpPr>
        <p:grpSpPr bwMode="auto">
          <a:xfrm>
            <a:off x="6588125" y="6446838"/>
            <a:ext cx="792163" cy="366712"/>
            <a:chOff x="4649" y="4020"/>
            <a:chExt cx="499" cy="231"/>
          </a:xfrm>
        </p:grpSpPr>
        <p:pic>
          <p:nvPicPr>
            <p:cNvPr id="109629" name="Picture 61" descr="78900">
              <a:extLst>
                <a:ext uri="{FF2B5EF4-FFF2-40B4-BE49-F238E27FC236}">
                  <a16:creationId xmlns:a16="http://schemas.microsoft.com/office/drawing/2014/main" id="{135136C7-730E-4CBD-9C3A-08050D9D6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9630" name="Text Box 62">
              <a:hlinkClick r:id="" action="ppaction://hlinkshowjump?jump=firstslide"/>
              <a:extLst>
                <a:ext uri="{FF2B5EF4-FFF2-40B4-BE49-F238E27FC236}">
                  <a16:creationId xmlns:a16="http://schemas.microsoft.com/office/drawing/2014/main" id="{9A2F8475-76B0-4093-BC1D-D5F09E7891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0596" name="Object 4">
            <a:extLst>
              <a:ext uri="{FF2B5EF4-FFF2-40B4-BE49-F238E27FC236}">
                <a16:creationId xmlns:a16="http://schemas.microsoft.com/office/drawing/2014/main" id="{F7E4E53B-6F8D-4918-B432-DA28119ACE14}"/>
              </a:ext>
            </a:extLst>
          </p:cNvPr>
          <p:cNvGraphicFramePr>
            <a:graphicFrameLocks noChangeAspect="1"/>
          </p:cNvGraphicFramePr>
          <p:nvPr/>
        </p:nvGraphicFramePr>
        <p:xfrm>
          <a:off x="1557338" y="2522538"/>
          <a:ext cx="4989512" cy="742950"/>
        </p:xfrm>
        <a:graphic>
          <a:graphicData uri="http://schemas.openxmlformats.org/presentationml/2006/ole">
            <mc:AlternateContent xmlns:mc="http://schemas.openxmlformats.org/markup-compatibility/2006">
              <mc:Choice xmlns:v="urn:schemas-microsoft-com:vml" Requires="v">
                <p:oleObj spid="_x0000_s35842" name="公式" r:id="rId3" imgW="2044440" imgH="342720" progId="Equation.3">
                  <p:embed/>
                </p:oleObj>
              </mc:Choice>
              <mc:Fallback>
                <p:oleObj name="公式" r:id="rId3" imgW="2044440" imgH="342720" progId="Equation.3">
                  <p:embed/>
                  <p:pic>
                    <p:nvPicPr>
                      <p:cNvPr id="110596" name="Object 4">
                        <a:extLst>
                          <a:ext uri="{FF2B5EF4-FFF2-40B4-BE49-F238E27FC236}">
                            <a16:creationId xmlns:a16="http://schemas.microsoft.com/office/drawing/2014/main" id="{F7E4E53B-6F8D-4918-B432-DA28119AC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2522538"/>
                        <a:ext cx="4989512"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a:extLst>
              <a:ext uri="{FF2B5EF4-FFF2-40B4-BE49-F238E27FC236}">
                <a16:creationId xmlns:a16="http://schemas.microsoft.com/office/drawing/2014/main" id="{6C7188B3-6346-44F9-A9F3-77E11184A57E}"/>
              </a:ext>
            </a:extLst>
          </p:cNvPr>
          <p:cNvGraphicFramePr>
            <a:graphicFrameLocks noChangeAspect="1"/>
          </p:cNvGraphicFramePr>
          <p:nvPr/>
        </p:nvGraphicFramePr>
        <p:xfrm>
          <a:off x="1547813" y="3284538"/>
          <a:ext cx="4562475" cy="762000"/>
        </p:xfrm>
        <a:graphic>
          <a:graphicData uri="http://schemas.openxmlformats.org/presentationml/2006/ole">
            <mc:AlternateContent xmlns:mc="http://schemas.openxmlformats.org/markup-compatibility/2006">
              <mc:Choice xmlns:v="urn:schemas-microsoft-com:vml" Requires="v">
                <p:oleObj spid="_x0000_s35843" name="Equation" r:id="rId5" imgW="1942920" imgH="342720" progId="Equation.DSMT4">
                  <p:embed/>
                </p:oleObj>
              </mc:Choice>
              <mc:Fallback>
                <p:oleObj name="Equation" r:id="rId5" imgW="1942920" imgH="342720" progId="Equation.DSMT4">
                  <p:embed/>
                  <p:pic>
                    <p:nvPicPr>
                      <p:cNvPr id="110597" name="Object 5">
                        <a:extLst>
                          <a:ext uri="{FF2B5EF4-FFF2-40B4-BE49-F238E27FC236}">
                            <a16:creationId xmlns:a16="http://schemas.microsoft.com/office/drawing/2014/main" id="{6C7188B3-6346-44F9-A9F3-77E11184A5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284538"/>
                        <a:ext cx="4562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AutoShape 6">
            <a:extLst>
              <a:ext uri="{FF2B5EF4-FFF2-40B4-BE49-F238E27FC236}">
                <a16:creationId xmlns:a16="http://schemas.microsoft.com/office/drawing/2014/main" id="{6B976C05-0608-456C-99F0-DD1E46864BD1}"/>
              </a:ext>
            </a:extLst>
          </p:cNvPr>
          <p:cNvSpPr>
            <a:spLocks/>
          </p:cNvSpPr>
          <p:nvPr/>
        </p:nvSpPr>
        <p:spPr bwMode="auto">
          <a:xfrm>
            <a:off x="1171575" y="2882900"/>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04" name="Group 12">
            <a:extLst>
              <a:ext uri="{FF2B5EF4-FFF2-40B4-BE49-F238E27FC236}">
                <a16:creationId xmlns:a16="http://schemas.microsoft.com/office/drawing/2014/main" id="{13E96357-8F91-4425-9A15-7BE8FF7D2329}"/>
              </a:ext>
            </a:extLst>
          </p:cNvPr>
          <p:cNvGrpSpPr>
            <a:grpSpLocks/>
          </p:cNvGrpSpPr>
          <p:nvPr/>
        </p:nvGrpSpPr>
        <p:grpSpPr bwMode="auto">
          <a:xfrm>
            <a:off x="8316913" y="6446838"/>
            <a:ext cx="792162" cy="366712"/>
            <a:chOff x="5193" y="4020"/>
            <a:chExt cx="499" cy="231"/>
          </a:xfrm>
        </p:grpSpPr>
        <p:pic>
          <p:nvPicPr>
            <p:cNvPr id="110605" name="Picture 13" descr="78900">
              <a:extLst>
                <a:ext uri="{FF2B5EF4-FFF2-40B4-BE49-F238E27FC236}">
                  <a16:creationId xmlns:a16="http://schemas.microsoft.com/office/drawing/2014/main" id="{A3649531-115B-49D5-B39A-40764A8110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0606" name="Text Box 14">
              <a:hlinkClick r:id="" action="ppaction://hlinkshowjump?jump=nextslide"/>
              <a:extLst>
                <a:ext uri="{FF2B5EF4-FFF2-40B4-BE49-F238E27FC236}">
                  <a16:creationId xmlns:a16="http://schemas.microsoft.com/office/drawing/2014/main" id="{D8AB481E-F3AB-4FAB-8995-198FB01F23F8}"/>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0607" name="Group 15">
            <a:extLst>
              <a:ext uri="{FF2B5EF4-FFF2-40B4-BE49-F238E27FC236}">
                <a16:creationId xmlns:a16="http://schemas.microsoft.com/office/drawing/2014/main" id="{6E7CADE1-472D-4291-B7A9-0D7F069339D1}"/>
              </a:ext>
            </a:extLst>
          </p:cNvPr>
          <p:cNvGrpSpPr>
            <a:grpSpLocks/>
          </p:cNvGrpSpPr>
          <p:nvPr/>
        </p:nvGrpSpPr>
        <p:grpSpPr bwMode="auto">
          <a:xfrm>
            <a:off x="7453313" y="6446838"/>
            <a:ext cx="792162" cy="366712"/>
            <a:chOff x="4649" y="4020"/>
            <a:chExt cx="499" cy="231"/>
          </a:xfrm>
        </p:grpSpPr>
        <p:pic>
          <p:nvPicPr>
            <p:cNvPr id="110608" name="Picture 16" descr="78900">
              <a:extLst>
                <a:ext uri="{FF2B5EF4-FFF2-40B4-BE49-F238E27FC236}">
                  <a16:creationId xmlns:a16="http://schemas.microsoft.com/office/drawing/2014/main" id="{B92B64A0-C153-4000-96CC-AC77CB10D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0609" name="Text Box 17">
              <a:hlinkClick r:id="" action="ppaction://hlinkshowjump?jump=previousslide"/>
              <a:extLst>
                <a:ext uri="{FF2B5EF4-FFF2-40B4-BE49-F238E27FC236}">
                  <a16:creationId xmlns:a16="http://schemas.microsoft.com/office/drawing/2014/main" id="{54F4B13D-0CF3-4A6F-B2BE-B35D8A31855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0694" name="Group 102">
            <a:extLst>
              <a:ext uri="{FF2B5EF4-FFF2-40B4-BE49-F238E27FC236}">
                <a16:creationId xmlns:a16="http://schemas.microsoft.com/office/drawing/2014/main" id="{14B03556-B1AC-4A7C-A400-C9FAC8CFAAEE}"/>
              </a:ext>
            </a:extLst>
          </p:cNvPr>
          <p:cNvGrpSpPr>
            <a:grpSpLocks/>
          </p:cNvGrpSpPr>
          <p:nvPr/>
        </p:nvGrpSpPr>
        <p:grpSpPr bwMode="auto">
          <a:xfrm>
            <a:off x="1042988" y="404813"/>
            <a:ext cx="5843587" cy="2089150"/>
            <a:chOff x="657" y="164"/>
            <a:chExt cx="3681" cy="1316"/>
          </a:xfrm>
        </p:grpSpPr>
        <p:sp>
          <p:nvSpPr>
            <p:cNvPr id="110652" name="Oval 60">
              <a:extLst>
                <a:ext uri="{FF2B5EF4-FFF2-40B4-BE49-F238E27FC236}">
                  <a16:creationId xmlns:a16="http://schemas.microsoft.com/office/drawing/2014/main" id="{217120F8-60DB-492C-B04B-5C648DAEDDC5}"/>
                </a:ext>
              </a:extLst>
            </p:cNvPr>
            <p:cNvSpPr>
              <a:spLocks noChangeArrowheads="1"/>
            </p:cNvSpPr>
            <p:nvPr/>
          </p:nvSpPr>
          <p:spPr bwMode="auto">
            <a:xfrm>
              <a:off x="974" y="79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10653" name="Line 61">
              <a:extLst>
                <a:ext uri="{FF2B5EF4-FFF2-40B4-BE49-F238E27FC236}">
                  <a16:creationId xmlns:a16="http://schemas.microsoft.com/office/drawing/2014/main" id="{CED63686-E195-4186-B2A8-7D2372CB8CA0}"/>
                </a:ext>
              </a:extLst>
            </p:cNvPr>
            <p:cNvSpPr>
              <a:spLocks noChangeShapeType="1"/>
            </p:cNvSpPr>
            <p:nvPr/>
          </p:nvSpPr>
          <p:spPr bwMode="auto">
            <a:xfrm flipH="1">
              <a:off x="2426" y="1162"/>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4" name="Line 62">
              <a:extLst>
                <a:ext uri="{FF2B5EF4-FFF2-40B4-BE49-F238E27FC236}">
                  <a16:creationId xmlns:a16="http://schemas.microsoft.com/office/drawing/2014/main" id="{EA446F0D-D64F-4421-8A08-0E70029D1800}"/>
                </a:ext>
              </a:extLst>
            </p:cNvPr>
            <p:cNvSpPr>
              <a:spLocks noChangeShapeType="1"/>
            </p:cNvSpPr>
            <p:nvPr/>
          </p:nvSpPr>
          <p:spPr bwMode="auto">
            <a:xfrm>
              <a:off x="2426" y="527"/>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5" name="Line 63">
              <a:extLst>
                <a:ext uri="{FF2B5EF4-FFF2-40B4-BE49-F238E27FC236}">
                  <a16:creationId xmlns:a16="http://schemas.microsoft.com/office/drawing/2014/main" id="{7479675B-EFC2-4CBA-9E36-84BDB6FCC138}"/>
                </a:ext>
              </a:extLst>
            </p:cNvPr>
            <p:cNvSpPr>
              <a:spLocks noChangeShapeType="1"/>
            </p:cNvSpPr>
            <p:nvPr/>
          </p:nvSpPr>
          <p:spPr bwMode="auto">
            <a:xfrm>
              <a:off x="2924" y="1162"/>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6" name="Line 64">
              <a:extLst>
                <a:ext uri="{FF2B5EF4-FFF2-40B4-BE49-F238E27FC236}">
                  <a16:creationId xmlns:a16="http://schemas.microsoft.com/office/drawing/2014/main" id="{A979AA0B-2DCB-48DC-8FAC-4CD451587830}"/>
                </a:ext>
              </a:extLst>
            </p:cNvPr>
            <p:cNvSpPr>
              <a:spLocks noChangeShapeType="1"/>
            </p:cNvSpPr>
            <p:nvPr/>
          </p:nvSpPr>
          <p:spPr bwMode="auto">
            <a:xfrm>
              <a:off x="2924" y="527"/>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7" name="Line 65">
              <a:extLst>
                <a:ext uri="{FF2B5EF4-FFF2-40B4-BE49-F238E27FC236}">
                  <a16:creationId xmlns:a16="http://schemas.microsoft.com/office/drawing/2014/main" id="{63C2E143-A405-4CAA-8F35-06083E00C883}"/>
                </a:ext>
              </a:extLst>
            </p:cNvPr>
            <p:cNvSpPr>
              <a:spLocks noChangeShapeType="1"/>
            </p:cNvSpPr>
            <p:nvPr/>
          </p:nvSpPr>
          <p:spPr bwMode="auto">
            <a:xfrm flipV="1">
              <a:off x="2924" y="1480"/>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8" name="Line 66">
              <a:extLst>
                <a:ext uri="{FF2B5EF4-FFF2-40B4-BE49-F238E27FC236}">
                  <a16:creationId xmlns:a16="http://schemas.microsoft.com/office/drawing/2014/main" id="{14DEFECD-A21D-4785-B421-E087CEDE7C1A}"/>
                </a:ext>
              </a:extLst>
            </p:cNvPr>
            <p:cNvSpPr>
              <a:spLocks noChangeShapeType="1"/>
            </p:cNvSpPr>
            <p:nvPr/>
          </p:nvSpPr>
          <p:spPr bwMode="auto">
            <a:xfrm>
              <a:off x="3923" y="573"/>
              <a:ext cx="272"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9" name="Text Box 67">
              <a:extLst>
                <a:ext uri="{FF2B5EF4-FFF2-40B4-BE49-F238E27FC236}">
                  <a16:creationId xmlns:a16="http://schemas.microsoft.com/office/drawing/2014/main" id="{2B0F3CC4-CEFC-4C38-B0AB-991C292202F6}"/>
                </a:ext>
              </a:extLst>
            </p:cNvPr>
            <p:cNvSpPr txBox="1">
              <a:spLocks noChangeArrowheads="1"/>
            </p:cNvSpPr>
            <p:nvPr/>
          </p:nvSpPr>
          <p:spPr bwMode="auto">
            <a:xfrm>
              <a:off x="2424" y="572"/>
              <a:ext cx="22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0660" name="Text Box 68">
              <a:extLst>
                <a:ext uri="{FF2B5EF4-FFF2-40B4-BE49-F238E27FC236}">
                  <a16:creationId xmlns:a16="http://schemas.microsoft.com/office/drawing/2014/main" id="{24AC96B5-023A-4BD1-BB36-0BF783671E31}"/>
                </a:ext>
              </a:extLst>
            </p:cNvPr>
            <p:cNvSpPr txBox="1">
              <a:spLocks noChangeArrowheads="1"/>
            </p:cNvSpPr>
            <p:nvPr/>
          </p:nvSpPr>
          <p:spPr bwMode="auto">
            <a:xfrm>
              <a:off x="2698" y="572"/>
              <a:ext cx="21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110661" name="Text Box 69">
              <a:extLst>
                <a:ext uri="{FF2B5EF4-FFF2-40B4-BE49-F238E27FC236}">
                  <a16:creationId xmlns:a16="http://schemas.microsoft.com/office/drawing/2014/main" id="{1A892BE4-7DE7-49F6-8E41-DCAC3714F165}"/>
                </a:ext>
              </a:extLst>
            </p:cNvPr>
            <p:cNvSpPr txBox="1">
              <a:spLocks noChangeArrowheads="1"/>
            </p:cNvSpPr>
            <p:nvPr/>
          </p:nvSpPr>
          <p:spPr bwMode="auto">
            <a:xfrm>
              <a:off x="1836" y="890"/>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0662" name="Line 70">
              <a:extLst>
                <a:ext uri="{FF2B5EF4-FFF2-40B4-BE49-F238E27FC236}">
                  <a16:creationId xmlns:a16="http://schemas.microsoft.com/office/drawing/2014/main" id="{0E2F0AEA-7A91-42D7-A790-DB3C829655DB}"/>
                </a:ext>
              </a:extLst>
            </p:cNvPr>
            <p:cNvSpPr>
              <a:spLocks noChangeShapeType="1"/>
            </p:cNvSpPr>
            <p:nvPr/>
          </p:nvSpPr>
          <p:spPr bwMode="auto">
            <a:xfrm>
              <a:off x="1246" y="572"/>
              <a:ext cx="272"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3" name="Arc 71">
              <a:extLst>
                <a:ext uri="{FF2B5EF4-FFF2-40B4-BE49-F238E27FC236}">
                  <a16:creationId xmlns:a16="http://schemas.microsoft.com/office/drawing/2014/main" id="{42C06FEE-A2BC-446E-85BF-9D123C531BE1}"/>
                </a:ext>
              </a:extLst>
            </p:cNvPr>
            <p:cNvSpPr>
              <a:spLocks/>
            </p:cNvSpPr>
            <p:nvPr/>
          </p:nvSpPr>
          <p:spPr bwMode="auto">
            <a:xfrm rot="10800000" flipV="1">
              <a:off x="2289" y="346"/>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4" name="Arc 72">
              <a:extLst>
                <a:ext uri="{FF2B5EF4-FFF2-40B4-BE49-F238E27FC236}">
                  <a16:creationId xmlns:a16="http://schemas.microsoft.com/office/drawing/2014/main" id="{52698F78-34D1-431C-8CD6-0DBD30205D28}"/>
                </a:ext>
              </a:extLst>
            </p:cNvPr>
            <p:cNvSpPr>
              <a:spLocks/>
            </p:cNvSpPr>
            <p:nvPr/>
          </p:nvSpPr>
          <p:spPr bwMode="auto">
            <a:xfrm rot="-10800000" flipH="1" flipV="1">
              <a:off x="2924" y="346"/>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0665" name="Object 73">
              <a:extLst>
                <a:ext uri="{FF2B5EF4-FFF2-40B4-BE49-F238E27FC236}">
                  <a16:creationId xmlns:a16="http://schemas.microsoft.com/office/drawing/2014/main" id="{8DAA0060-1A3A-4F37-B985-3D9C8B851E37}"/>
                </a:ext>
              </a:extLst>
            </p:cNvPr>
            <p:cNvGraphicFramePr>
              <a:graphicFrameLocks noChangeAspect="1"/>
            </p:cNvGraphicFramePr>
            <p:nvPr/>
          </p:nvGraphicFramePr>
          <p:xfrm>
            <a:off x="1292" y="436"/>
            <a:ext cx="211" cy="490"/>
          </p:xfrm>
          <a:graphic>
            <a:graphicData uri="http://schemas.openxmlformats.org/presentationml/2006/ole">
              <mc:AlternateContent xmlns:mc="http://schemas.openxmlformats.org/markup-compatibility/2006">
                <mc:Choice xmlns:v="urn:schemas-microsoft-com:vml" Requires="v">
                  <p:oleObj spid="_x0000_s35844" name="公式" r:id="rId8" imgW="164880" imgH="330120" progId="Equation.3">
                    <p:embed/>
                  </p:oleObj>
                </mc:Choice>
                <mc:Fallback>
                  <p:oleObj name="公式" r:id="rId8" imgW="164880" imgH="330120" progId="Equation.3">
                    <p:embed/>
                    <p:pic>
                      <p:nvPicPr>
                        <p:cNvPr id="110665" name="Object 73">
                          <a:extLst>
                            <a:ext uri="{FF2B5EF4-FFF2-40B4-BE49-F238E27FC236}">
                              <a16:creationId xmlns:a16="http://schemas.microsoft.com/office/drawing/2014/main" id="{8DAA0060-1A3A-4F37-B985-3D9C8B851E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2" y="436"/>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66" name="Object 74">
              <a:extLst>
                <a:ext uri="{FF2B5EF4-FFF2-40B4-BE49-F238E27FC236}">
                  <a16:creationId xmlns:a16="http://schemas.microsoft.com/office/drawing/2014/main" id="{EDF2576F-A46A-4DA3-BEB7-AF6F651C4DBE}"/>
                </a:ext>
              </a:extLst>
            </p:cNvPr>
            <p:cNvGraphicFramePr>
              <a:graphicFrameLocks noChangeAspect="1"/>
            </p:cNvGraphicFramePr>
            <p:nvPr/>
          </p:nvGraphicFramePr>
          <p:xfrm>
            <a:off x="3969" y="527"/>
            <a:ext cx="247" cy="408"/>
          </p:xfrm>
          <a:graphic>
            <a:graphicData uri="http://schemas.openxmlformats.org/presentationml/2006/ole">
              <mc:AlternateContent xmlns:mc="http://schemas.openxmlformats.org/markup-compatibility/2006">
                <mc:Choice xmlns:v="urn:schemas-microsoft-com:vml" Requires="v">
                  <p:oleObj spid="_x0000_s35845" name="公式" r:id="rId10" imgW="190440" imgH="304560" progId="Equation.3">
                    <p:embed/>
                  </p:oleObj>
                </mc:Choice>
                <mc:Fallback>
                  <p:oleObj name="公式" r:id="rId10" imgW="190440" imgH="304560" progId="Equation.3">
                    <p:embed/>
                    <p:pic>
                      <p:nvPicPr>
                        <p:cNvPr id="110666" name="Object 74">
                          <a:extLst>
                            <a:ext uri="{FF2B5EF4-FFF2-40B4-BE49-F238E27FC236}">
                              <a16:creationId xmlns:a16="http://schemas.microsoft.com/office/drawing/2014/main" id="{EDF2576F-A46A-4DA3-BEB7-AF6F651C4D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9" y="527"/>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67" name="Text Box 75">
              <a:extLst>
                <a:ext uri="{FF2B5EF4-FFF2-40B4-BE49-F238E27FC236}">
                  <a16:creationId xmlns:a16="http://schemas.microsoft.com/office/drawing/2014/main" id="{EB4043E9-0E53-40C4-83F5-A218873FB174}"/>
                </a:ext>
              </a:extLst>
            </p:cNvPr>
            <p:cNvSpPr txBox="1">
              <a:spLocks noChangeArrowheads="1"/>
            </p:cNvSpPr>
            <p:nvPr/>
          </p:nvSpPr>
          <p:spPr bwMode="auto">
            <a:xfrm>
              <a:off x="2924" y="890"/>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0668" name="Text Box 76">
              <a:extLst>
                <a:ext uri="{FF2B5EF4-FFF2-40B4-BE49-F238E27FC236}">
                  <a16:creationId xmlns:a16="http://schemas.microsoft.com/office/drawing/2014/main" id="{D8D85190-2D54-405A-8D7E-DD2890657E9B}"/>
                </a:ext>
              </a:extLst>
            </p:cNvPr>
            <p:cNvSpPr txBox="1">
              <a:spLocks noChangeArrowheads="1"/>
            </p:cNvSpPr>
            <p:nvPr/>
          </p:nvSpPr>
          <p:spPr bwMode="auto">
            <a:xfrm>
              <a:off x="2426" y="16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10669" name="Line 77">
              <a:extLst>
                <a:ext uri="{FF2B5EF4-FFF2-40B4-BE49-F238E27FC236}">
                  <a16:creationId xmlns:a16="http://schemas.microsoft.com/office/drawing/2014/main" id="{4CF3C5F8-FF06-48B2-815F-D4B0B2CEA74B}"/>
                </a:ext>
              </a:extLst>
            </p:cNvPr>
            <p:cNvSpPr>
              <a:spLocks noChangeShapeType="1"/>
            </p:cNvSpPr>
            <p:nvPr/>
          </p:nvSpPr>
          <p:spPr bwMode="auto">
            <a:xfrm flipH="1">
              <a:off x="1155" y="1480"/>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0" name="Text Box 78">
              <a:extLst>
                <a:ext uri="{FF2B5EF4-FFF2-40B4-BE49-F238E27FC236}">
                  <a16:creationId xmlns:a16="http://schemas.microsoft.com/office/drawing/2014/main" id="{0A04E29B-3E5C-45E7-9311-18184C45E658}"/>
                </a:ext>
              </a:extLst>
            </p:cNvPr>
            <p:cNvSpPr txBox="1">
              <a:spLocks noChangeArrowheads="1"/>
            </p:cNvSpPr>
            <p:nvPr/>
          </p:nvSpPr>
          <p:spPr bwMode="auto">
            <a:xfrm>
              <a:off x="936" y="494"/>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10671" name="Text Box 79">
              <a:extLst>
                <a:ext uri="{FF2B5EF4-FFF2-40B4-BE49-F238E27FC236}">
                  <a16:creationId xmlns:a16="http://schemas.microsoft.com/office/drawing/2014/main" id="{BAA42340-80EF-4050-AD6F-92DB428C9659}"/>
                </a:ext>
              </a:extLst>
            </p:cNvPr>
            <p:cNvSpPr txBox="1">
              <a:spLocks noChangeArrowheads="1"/>
            </p:cNvSpPr>
            <p:nvPr/>
          </p:nvSpPr>
          <p:spPr bwMode="auto">
            <a:xfrm>
              <a:off x="883" y="1117"/>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10672" name="Object 80">
              <a:extLst>
                <a:ext uri="{FF2B5EF4-FFF2-40B4-BE49-F238E27FC236}">
                  <a16:creationId xmlns:a16="http://schemas.microsoft.com/office/drawing/2014/main" id="{371ADFAB-9815-45AB-802B-2C95EA9EA94D}"/>
                </a:ext>
              </a:extLst>
            </p:cNvPr>
            <p:cNvGraphicFramePr>
              <a:graphicFrameLocks noChangeAspect="1"/>
            </p:cNvGraphicFramePr>
            <p:nvPr/>
          </p:nvGraphicFramePr>
          <p:xfrm>
            <a:off x="657" y="709"/>
            <a:ext cx="274" cy="483"/>
          </p:xfrm>
          <a:graphic>
            <a:graphicData uri="http://schemas.openxmlformats.org/presentationml/2006/ole">
              <mc:AlternateContent xmlns:mc="http://schemas.openxmlformats.org/markup-compatibility/2006">
                <mc:Choice xmlns:v="urn:schemas-microsoft-com:vml" Requires="v">
                  <p:oleObj spid="_x0000_s35846" name="公式" r:id="rId12" imgW="228600" imgH="330120" progId="Equation.3">
                    <p:embed/>
                  </p:oleObj>
                </mc:Choice>
                <mc:Fallback>
                  <p:oleObj name="公式" r:id="rId12" imgW="228600" imgH="330120" progId="Equation.3">
                    <p:embed/>
                    <p:pic>
                      <p:nvPicPr>
                        <p:cNvPr id="110672" name="Object 80">
                          <a:extLst>
                            <a:ext uri="{FF2B5EF4-FFF2-40B4-BE49-F238E27FC236}">
                              <a16:creationId xmlns:a16="http://schemas.microsoft.com/office/drawing/2014/main" id="{371ADFAB-9815-45AB-802B-2C95EA9EA9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709"/>
                          <a:ext cx="27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73" name="Line 81">
              <a:extLst>
                <a:ext uri="{FF2B5EF4-FFF2-40B4-BE49-F238E27FC236}">
                  <a16:creationId xmlns:a16="http://schemas.microsoft.com/office/drawing/2014/main" id="{7B01199C-EE15-46D2-91D9-E0F9E9A9DDB1}"/>
                </a:ext>
              </a:extLst>
            </p:cNvPr>
            <p:cNvSpPr>
              <a:spLocks noChangeShapeType="1"/>
            </p:cNvSpPr>
            <p:nvPr/>
          </p:nvSpPr>
          <p:spPr bwMode="auto">
            <a:xfrm>
              <a:off x="1153" y="517"/>
              <a:ext cx="2" cy="9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4" name="Line 82">
              <a:extLst>
                <a:ext uri="{FF2B5EF4-FFF2-40B4-BE49-F238E27FC236}">
                  <a16:creationId xmlns:a16="http://schemas.microsoft.com/office/drawing/2014/main" id="{56077895-DCE5-48BC-8C43-7B6C08D25DF4}"/>
                </a:ext>
              </a:extLst>
            </p:cNvPr>
            <p:cNvSpPr>
              <a:spLocks noChangeShapeType="1"/>
            </p:cNvSpPr>
            <p:nvPr/>
          </p:nvSpPr>
          <p:spPr bwMode="auto">
            <a:xfrm flipH="1" flipV="1">
              <a:off x="1155" y="527"/>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5" name="Line 83">
              <a:extLst>
                <a:ext uri="{FF2B5EF4-FFF2-40B4-BE49-F238E27FC236}">
                  <a16:creationId xmlns:a16="http://schemas.microsoft.com/office/drawing/2014/main" id="{2F30F198-8EC8-4B50-849F-54EB16394080}"/>
                </a:ext>
              </a:extLst>
            </p:cNvPr>
            <p:cNvSpPr>
              <a:spLocks noChangeShapeType="1"/>
            </p:cNvSpPr>
            <p:nvPr/>
          </p:nvSpPr>
          <p:spPr bwMode="auto">
            <a:xfrm flipV="1">
              <a:off x="4331" y="527"/>
              <a:ext cx="7"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6" name="Line 84">
              <a:extLst>
                <a:ext uri="{FF2B5EF4-FFF2-40B4-BE49-F238E27FC236}">
                  <a16:creationId xmlns:a16="http://schemas.microsoft.com/office/drawing/2014/main" id="{E1F6CA5F-5875-4A5A-996D-EB1A5C4E4D6F}"/>
                </a:ext>
              </a:extLst>
            </p:cNvPr>
            <p:cNvSpPr>
              <a:spLocks noChangeShapeType="1"/>
            </p:cNvSpPr>
            <p:nvPr/>
          </p:nvSpPr>
          <p:spPr bwMode="auto">
            <a:xfrm flipV="1">
              <a:off x="2924" y="527"/>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7" name="Text Box 85">
              <a:extLst>
                <a:ext uri="{FF2B5EF4-FFF2-40B4-BE49-F238E27FC236}">
                  <a16:creationId xmlns:a16="http://schemas.microsoft.com/office/drawing/2014/main" id="{B55133AF-4A1B-4C44-8B64-07168AE53A60}"/>
                </a:ext>
              </a:extLst>
            </p:cNvPr>
            <p:cNvSpPr txBox="1">
              <a:spLocks noChangeArrowheads="1"/>
            </p:cNvSpPr>
            <p:nvPr/>
          </p:nvSpPr>
          <p:spPr bwMode="auto">
            <a:xfrm>
              <a:off x="1700" y="572"/>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0678" name="Text Box 86">
              <a:extLst>
                <a:ext uri="{FF2B5EF4-FFF2-40B4-BE49-F238E27FC236}">
                  <a16:creationId xmlns:a16="http://schemas.microsoft.com/office/drawing/2014/main" id="{4DBAF0B4-F4D5-4FDC-9FFC-B2C0B9BEE53A}"/>
                </a:ext>
              </a:extLst>
            </p:cNvPr>
            <p:cNvSpPr txBox="1">
              <a:spLocks noChangeArrowheads="1"/>
            </p:cNvSpPr>
            <p:nvPr/>
          </p:nvSpPr>
          <p:spPr bwMode="auto">
            <a:xfrm>
              <a:off x="3379" y="57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0679" name="Rectangle 87">
              <a:extLst>
                <a:ext uri="{FF2B5EF4-FFF2-40B4-BE49-F238E27FC236}">
                  <a16:creationId xmlns:a16="http://schemas.microsoft.com/office/drawing/2014/main" id="{3E1BB142-78FD-46D9-A226-7A1AE0DA0E5B}"/>
                </a:ext>
              </a:extLst>
            </p:cNvPr>
            <p:cNvSpPr>
              <a:spLocks noChangeArrowheads="1"/>
            </p:cNvSpPr>
            <p:nvPr/>
          </p:nvSpPr>
          <p:spPr bwMode="auto">
            <a:xfrm>
              <a:off x="3334"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80" name="Group 88">
              <a:extLst>
                <a:ext uri="{FF2B5EF4-FFF2-40B4-BE49-F238E27FC236}">
                  <a16:creationId xmlns:a16="http://schemas.microsoft.com/office/drawing/2014/main" id="{FB16D44C-6F5C-468D-AB1C-F35C8CC7D486}"/>
                </a:ext>
              </a:extLst>
            </p:cNvPr>
            <p:cNvGrpSpPr>
              <a:grpSpLocks/>
            </p:cNvGrpSpPr>
            <p:nvPr/>
          </p:nvGrpSpPr>
          <p:grpSpPr bwMode="auto">
            <a:xfrm rot="10800000">
              <a:off x="2834" y="799"/>
              <a:ext cx="91" cy="363"/>
              <a:chOff x="2744" y="2931"/>
              <a:chExt cx="57" cy="283"/>
            </a:xfrm>
          </p:grpSpPr>
          <p:sp>
            <p:nvSpPr>
              <p:cNvPr id="110681" name="Arc 89">
                <a:extLst>
                  <a:ext uri="{FF2B5EF4-FFF2-40B4-BE49-F238E27FC236}">
                    <a16:creationId xmlns:a16="http://schemas.microsoft.com/office/drawing/2014/main" id="{DEC009DB-2106-40F1-B8E9-41D796EA0A1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2" name="Arc 90">
                <a:extLst>
                  <a:ext uri="{FF2B5EF4-FFF2-40B4-BE49-F238E27FC236}">
                    <a16:creationId xmlns:a16="http://schemas.microsoft.com/office/drawing/2014/main" id="{F8D15E3D-B503-4A52-9B4A-44BE6B4D3B9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3" name="Arc 91">
                <a:extLst>
                  <a:ext uri="{FF2B5EF4-FFF2-40B4-BE49-F238E27FC236}">
                    <a16:creationId xmlns:a16="http://schemas.microsoft.com/office/drawing/2014/main" id="{ADC63BE2-F9B5-4F8D-8A0F-3937DB08089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684" name="Group 92">
              <a:extLst>
                <a:ext uri="{FF2B5EF4-FFF2-40B4-BE49-F238E27FC236}">
                  <a16:creationId xmlns:a16="http://schemas.microsoft.com/office/drawing/2014/main" id="{58A6CAE4-47F2-494E-ACC4-CA086AABD42B}"/>
                </a:ext>
              </a:extLst>
            </p:cNvPr>
            <p:cNvGrpSpPr>
              <a:grpSpLocks/>
            </p:cNvGrpSpPr>
            <p:nvPr/>
          </p:nvGrpSpPr>
          <p:grpSpPr bwMode="auto">
            <a:xfrm>
              <a:off x="2426" y="799"/>
              <a:ext cx="91" cy="363"/>
              <a:chOff x="2744" y="2931"/>
              <a:chExt cx="57" cy="283"/>
            </a:xfrm>
          </p:grpSpPr>
          <p:sp>
            <p:nvSpPr>
              <p:cNvPr id="110685" name="Arc 93">
                <a:extLst>
                  <a:ext uri="{FF2B5EF4-FFF2-40B4-BE49-F238E27FC236}">
                    <a16:creationId xmlns:a16="http://schemas.microsoft.com/office/drawing/2014/main" id="{7D5AD7B0-5836-4E8D-89E1-2E1947FDCD5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6" name="Arc 94">
                <a:extLst>
                  <a:ext uri="{FF2B5EF4-FFF2-40B4-BE49-F238E27FC236}">
                    <a16:creationId xmlns:a16="http://schemas.microsoft.com/office/drawing/2014/main" id="{AE9D4C41-FAEA-4079-B735-BE5B7D1B2A7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7" name="Arc 95">
                <a:extLst>
                  <a:ext uri="{FF2B5EF4-FFF2-40B4-BE49-F238E27FC236}">
                    <a16:creationId xmlns:a16="http://schemas.microsoft.com/office/drawing/2014/main" id="{FC5E5257-A5AF-453E-8B6D-234129B31A5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688" name="Rectangle 96">
              <a:extLst>
                <a:ext uri="{FF2B5EF4-FFF2-40B4-BE49-F238E27FC236}">
                  <a16:creationId xmlns:a16="http://schemas.microsoft.com/office/drawing/2014/main" id="{66A463AE-944D-4043-A63D-7E062F8DEF77}"/>
                </a:ext>
              </a:extLst>
            </p:cNvPr>
            <p:cNvSpPr>
              <a:spLocks noChangeArrowheads="1"/>
            </p:cNvSpPr>
            <p:nvPr/>
          </p:nvSpPr>
          <p:spPr bwMode="auto">
            <a:xfrm>
              <a:off x="1745"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0690" name="Object 98">
            <a:extLst>
              <a:ext uri="{FF2B5EF4-FFF2-40B4-BE49-F238E27FC236}">
                <a16:creationId xmlns:a16="http://schemas.microsoft.com/office/drawing/2014/main" id="{DDFC6F99-0A7E-4B68-8E67-DA6ABDCB00DE}"/>
              </a:ext>
            </a:extLst>
          </p:cNvPr>
          <p:cNvGraphicFramePr>
            <a:graphicFrameLocks noChangeAspect="1"/>
          </p:cNvGraphicFramePr>
          <p:nvPr/>
        </p:nvGraphicFramePr>
        <p:xfrm>
          <a:off x="1331913" y="4149725"/>
          <a:ext cx="5832475" cy="654050"/>
        </p:xfrm>
        <a:graphic>
          <a:graphicData uri="http://schemas.openxmlformats.org/presentationml/2006/ole">
            <mc:AlternateContent xmlns:mc="http://schemas.openxmlformats.org/markup-compatibility/2006">
              <mc:Choice xmlns:v="urn:schemas-microsoft-com:vml" Requires="v">
                <p:oleObj spid="_x0000_s35847" r:id="rId14" imgW="2298700" imgH="254000" progId="Equation.3">
                  <p:embed/>
                </p:oleObj>
              </mc:Choice>
              <mc:Fallback>
                <p:oleObj r:id="rId14" imgW="2298700" imgH="254000" progId="Equation.3">
                  <p:embed/>
                  <p:pic>
                    <p:nvPicPr>
                      <p:cNvPr id="110690" name="Object 98">
                        <a:extLst>
                          <a:ext uri="{FF2B5EF4-FFF2-40B4-BE49-F238E27FC236}">
                            <a16:creationId xmlns:a16="http://schemas.microsoft.com/office/drawing/2014/main" id="{DDFC6F99-0A7E-4B68-8E67-DA6ABDCB00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149725"/>
                        <a:ext cx="583247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89" name="Object 97">
            <a:extLst>
              <a:ext uri="{FF2B5EF4-FFF2-40B4-BE49-F238E27FC236}">
                <a16:creationId xmlns:a16="http://schemas.microsoft.com/office/drawing/2014/main" id="{6F5DFA49-D4FB-47EA-BF0F-B6C7C1C6A276}"/>
              </a:ext>
            </a:extLst>
          </p:cNvPr>
          <p:cNvGraphicFramePr>
            <a:graphicFrameLocks noChangeAspect="1"/>
          </p:cNvGraphicFramePr>
          <p:nvPr/>
        </p:nvGraphicFramePr>
        <p:xfrm>
          <a:off x="1258888" y="4941888"/>
          <a:ext cx="5832475" cy="687387"/>
        </p:xfrm>
        <a:graphic>
          <a:graphicData uri="http://schemas.openxmlformats.org/presentationml/2006/ole">
            <mc:AlternateContent xmlns:mc="http://schemas.openxmlformats.org/markup-compatibility/2006">
              <mc:Choice xmlns:v="urn:schemas-microsoft-com:vml" Requires="v">
                <p:oleObj spid="_x0000_s35848" r:id="rId16" imgW="2108200" imgH="254000" progId="Equation.3">
                  <p:embed/>
                </p:oleObj>
              </mc:Choice>
              <mc:Fallback>
                <p:oleObj r:id="rId16" imgW="2108200" imgH="254000" progId="Equation.3">
                  <p:embed/>
                  <p:pic>
                    <p:nvPicPr>
                      <p:cNvPr id="110689" name="Object 97">
                        <a:extLst>
                          <a:ext uri="{FF2B5EF4-FFF2-40B4-BE49-F238E27FC236}">
                            <a16:creationId xmlns:a16="http://schemas.microsoft.com/office/drawing/2014/main" id="{6F5DFA49-D4FB-47EA-BF0F-B6C7C1C6A2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8888" y="4941888"/>
                        <a:ext cx="5832475"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0698" name="Group 106">
            <a:extLst>
              <a:ext uri="{FF2B5EF4-FFF2-40B4-BE49-F238E27FC236}">
                <a16:creationId xmlns:a16="http://schemas.microsoft.com/office/drawing/2014/main" id="{60482DAF-0804-4364-95B4-A8D0DC9D2765}"/>
              </a:ext>
            </a:extLst>
          </p:cNvPr>
          <p:cNvGrpSpPr>
            <a:grpSpLocks/>
          </p:cNvGrpSpPr>
          <p:nvPr/>
        </p:nvGrpSpPr>
        <p:grpSpPr bwMode="auto">
          <a:xfrm>
            <a:off x="6588125" y="6446838"/>
            <a:ext cx="792163" cy="366712"/>
            <a:chOff x="4649" y="4020"/>
            <a:chExt cx="499" cy="231"/>
          </a:xfrm>
        </p:grpSpPr>
        <p:pic>
          <p:nvPicPr>
            <p:cNvPr id="110699" name="Picture 107" descr="78900">
              <a:extLst>
                <a:ext uri="{FF2B5EF4-FFF2-40B4-BE49-F238E27FC236}">
                  <a16:creationId xmlns:a16="http://schemas.microsoft.com/office/drawing/2014/main" id="{4D1C2A4C-DCDA-4741-8A8D-401AFDDE54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0700" name="Text Box 108">
              <a:hlinkClick r:id="" action="ppaction://hlinkshowjump?jump=firstslide"/>
              <a:extLst>
                <a:ext uri="{FF2B5EF4-FFF2-40B4-BE49-F238E27FC236}">
                  <a16:creationId xmlns:a16="http://schemas.microsoft.com/office/drawing/2014/main" id="{3E9345B2-DC3F-40FF-8078-043903FCCAF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wipe(left)">
                                      <p:cBhvr>
                                        <p:cTn id="7" dur="2000"/>
                                        <p:tgtEl>
                                          <p:spTgt spid="110596"/>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499"/>
                                          </p:stCondLst>
                                        </p:cTn>
                                        <p:tgtEl>
                                          <p:spTgt spid="1105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wipe(left)">
                                      <p:cBhvr>
                                        <p:cTn id="15" dur="2000"/>
                                        <p:tgtEl>
                                          <p:spTgt spid="1105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0690"/>
                                        </p:tgtEl>
                                        <p:attrNameLst>
                                          <p:attrName>style.visibility</p:attrName>
                                        </p:attrNameLst>
                                      </p:cBhvr>
                                      <p:to>
                                        <p:strVal val="visible"/>
                                      </p:to>
                                    </p:set>
                                    <p:animEffect transition="in" filter="wipe(left)">
                                      <p:cBhvr>
                                        <p:cTn id="20" dur="1000"/>
                                        <p:tgtEl>
                                          <p:spTgt spid="110690"/>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10689"/>
                                        </p:tgtEl>
                                        <p:attrNameLst>
                                          <p:attrName>style.visibility</p:attrName>
                                        </p:attrNameLst>
                                      </p:cBhvr>
                                      <p:to>
                                        <p:strVal val="visible"/>
                                      </p:to>
                                    </p:set>
                                    <p:animEffect transition="in" filter="wipe(left)">
                                      <p:cBhvr>
                                        <p:cTn id="24" dur="1000"/>
                                        <p:tgtEl>
                                          <p:spTgt spid="110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1621" name="Group 5">
            <a:extLst>
              <a:ext uri="{FF2B5EF4-FFF2-40B4-BE49-F238E27FC236}">
                <a16:creationId xmlns:a16="http://schemas.microsoft.com/office/drawing/2014/main" id="{EEDDC750-236A-440F-88BD-6003D0840091}"/>
              </a:ext>
            </a:extLst>
          </p:cNvPr>
          <p:cNvGrpSpPr>
            <a:grpSpLocks/>
          </p:cNvGrpSpPr>
          <p:nvPr/>
        </p:nvGrpSpPr>
        <p:grpSpPr bwMode="auto">
          <a:xfrm>
            <a:off x="8316913" y="6446838"/>
            <a:ext cx="792162" cy="366712"/>
            <a:chOff x="5193" y="4020"/>
            <a:chExt cx="499" cy="231"/>
          </a:xfrm>
        </p:grpSpPr>
        <p:pic>
          <p:nvPicPr>
            <p:cNvPr id="111622" name="Picture 6" descr="78900">
              <a:extLst>
                <a:ext uri="{FF2B5EF4-FFF2-40B4-BE49-F238E27FC236}">
                  <a16:creationId xmlns:a16="http://schemas.microsoft.com/office/drawing/2014/main" id="{DBEFB50D-B65B-46E3-AC10-2322AA2BD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1623" name="Text Box 7">
              <a:hlinkClick r:id="" action="ppaction://hlinkshowjump?jump=nextslide"/>
              <a:extLst>
                <a:ext uri="{FF2B5EF4-FFF2-40B4-BE49-F238E27FC236}">
                  <a16:creationId xmlns:a16="http://schemas.microsoft.com/office/drawing/2014/main" id="{6116DA8F-1F63-4D61-984D-33AA8D667A0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1624" name="Group 8">
            <a:extLst>
              <a:ext uri="{FF2B5EF4-FFF2-40B4-BE49-F238E27FC236}">
                <a16:creationId xmlns:a16="http://schemas.microsoft.com/office/drawing/2014/main" id="{8B5CDE04-349F-4A01-BFF6-803DC0F8FA9E}"/>
              </a:ext>
            </a:extLst>
          </p:cNvPr>
          <p:cNvGrpSpPr>
            <a:grpSpLocks/>
          </p:cNvGrpSpPr>
          <p:nvPr/>
        </p:nvGrpSpPr>
        <p:grpSpPr bwMode="auto">
          <a:xfrm>
            <a:off x="7453313" y="6446838"/>
            <a:ext cx="792162" cy="366712"/>
            <a:chOff x="4649" y="4020"/>
            <a:chExt cx="499" cy="231"/>
          </a:xfrm>
        </p:grpSpPr>
        <p:pic>
          <p:nvPicPr>
            <p:cNvPr id="111625" name="Picture 9" descr="78900">
              <a:extLst>
                <a:ext uri="{FF2B5EF4-FFF2-40B4-BE49-F238E27FC236}">
                  <a16:creationId xmlns:a16="http://schemas.microsoft.com/office/drawing/2014/main" id="{95409894-7273-48C4-B953-592E16AFC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1626" name="Text Box 10">
              <a:hlinkClick r:id="" action="ppaction://hlinkshowjump?jump=previousslide"/>
              <a:extLst>
                <a:ext uri="{FF2B5EF4-FFF2-40B4-BE49-F238E27FC236}">
                  <a16:creationId xmlns:a16="http://schemas.microsoft.com/office/drawing/2014/main" id="{B28C9D8C-4D00-4DC2-A644-401D94E4AC7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1677" name="Group 61">
            <a:extLst>
              <a:ext uri="{FF2B5EF4-FFF2-40B4-BE49-F238E27FC236}">
                <a16:creationId xmlns:a16="http://schemas.microsoft.com/office/drawing/2014/main" id="{AC11591A-9E09-42E6-A714-313A1C1896D4}"/>
              </a:ext>
            </a:extLst>
          </p:cNvPr>
          <p:cNvGrpSpPr>
            <a:grpSpLocks/>
          </p:cNvGrpSpPr>
          <p:nvPr/>
        </p:nvGrpSpPr>
        <p:grpSpPr bwMode="auto">
          <a:xfrm>
            <a:off x="641350" y="404813"/>
            <a:ext cx="7402513" cy="1377950"/>
            <a:chOff x="314" y="346"/>
            <a:chExt cx="4663" cy="868"/>
          </a:xfrm>
        </p:grpSpPr>
        <p:graphicFrame>
          <p:nvGraphicFramePr>
            <p:cNvPr id="111670" name="Object 54">
              <a:extLst>
                <a:ext uri="{FF2B5EF4-FFF2-40B4-BE49-F238E27FC236}">
                  <a16:creationId xmlns:a16="http://schemas.microsoft.com/office/drawing/2014/main" id="{C978DD0A-74CA-45F4-8563-4E4D9145DEB9}"/>
                </a:ext>
              </a:extLst>
            </p:cNvPr>
            <p:cNvGraphicFramePr>
              <a:graphicFrameLocks noChangeAspect="1"/>
            </p:cNvGraphicFramePr>
            <p:nvPr/>
          </p:nvGraphicFramePr>
          <p:xfrm>
            <a:off x="314" y="709"/>
            <a:ext cx="1089" cy="505"/>
          </p:xfrm>
          <a:graphic>
            <a:graphicData uri="http://schemas.openxmlformats.org/presentationml/2006/ole">
              <mc:AlternateContent xmlns:mc="http://schemas.openxmlformats.org/markup-compatibility/2006">
                <mc:Choice xmlns:v="urn:schemas-microsoft-com:vml" Requires="v">
                  <p:oleObj spid="_x0000_s36866" name="公式" r:id="rId4" imgW="723600" imgH="355320" progId="Equation.3">
                    <p:embed/>
                  </p:oleObj>
                </mc:Choice>
                <mc:Fallback>
                  <p:oleObj name="公式" r:id="rId4" imgW="723600" imgH="355320" progId="Equation.3">
                    <p:embed/>
                    <p:pic>
                      <p:nvPicPr>
                        <p:cNvPr id="111670" name="Object 54">
                          <a:extLst>
                            <a:ext uri="{FF2B5EF4-FFF2-40B4-BE49-F238E27FC236}">
                              <a16:creationId xmlns:a16="http://schemas.microsoft.com/office/drawing/2014/main" id="{C978DD0A-74CA-45F4-8563-4E4D9145D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 y="709"/>
                          <a:ext cx="1089"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71" name="Line 55">
              <a:extLst>
                <a:ext uri="{FF2B5EF4-FFF2-40B4-BE49-F238E27FC236}">
                  <a16:creationId xmlns:a16="http://schemas.microsoft.com/office/drawing/2014/main" id="{212A5FE0-A862-4B79-B2BF-EE3666B4E1E8}"/>
                </a:ext>
              </a:extLst>
            </p:cNvPr>
            <p:cNvSpPr>
              <a:spLocks noChangeShapeType="1"/>
            </p:cNvSpPr>
            <p:nvPr/>
          </p:nvSpPr>
          <p:spPr bwMode="auto">
            <a:xfrm>
              <a:off x="1429" y="572"/>
              <a:ext cx="317"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73" name="Rectangle 57">
              <a:extLst>
                <a:ext uri="{FF2B5EF4-FFF2-40B4-BE49-F238E27FC236}">
                  <a16:creationId xmlns:a16="http://schemas.microsoft.com/office/drawing/2014/main" id="{91D070F6-2AC8-4651-A128-553E2590A1F6}"/>
                </a:ext>
              </a:extLst>
            </p:cNvPr>
            <p:cNvSpPr>
              <a:spLocks noChangeArrowheads="1"/>
            </p:cNvSpPr>
            <p:nvPr/>
          </p:nvSpPr>
          <p:spPr bwMode="auto">
            <a:xfrm>
              <a:off x="1791" y="391"/>
              <a:ext cx="31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latin typeface="Arial" panose="020B0604020202020204" pitchFamily="34" charset="0"/>
                </a:rPr>
                <a:t>线圈</a:t>
              </a:r>
              <a:r>
                <a:rPr lang="en-US" altLang="zh-CN">
                  <a:ea typeface="仿宋_GB2312" pitchFamily="49" charset="-122"/>
                </a:rPr>
                <a:t>1</a:t>
              </a:r>
              <a:r>
                <a:rPr lang="zh-CN" altLang="en-US" b="1"/>
                <a:t>中</a:t>
              </a:r>
              <a:r>
                <a:rPr lang="zh-CN" altLang="en-US" b="1">
                  <a:latin typeface="宋体" panose="02010600030101010101" pitchFamily="2" charset="-122"/>
                  <a:cs typeface="Times New Roman" panose="02020603050405020304" pitchFamily="18" charset="0"/>
                </a:rPr>
                <a:t>互感电压耦合的复功率</a:t>
              </a:r>
            </a:p>
          </p:txBody>
        </p:sp>
        <p:graphicFrame>
          <p:nvGraphicFramePr>
            <p:cNvPr id="111672" name="Object 56">
              <a:extLst>
                <a:ext uri="{FF2B5EF4-FFF2-40B4-BE49-F238E27FC236}">
                  <a16:creationId xmlns:a16="http://schemas.microsoft.com/office/drawing/2014/main" id="{0449DB33-1D4F-4BF9-B886-32F26CC490B5}"/>
                </a:ext>
              </a:extLst>
            </p:cNvPr>
            <p:cNvGraphicFramePr>
              <a:graphicFrameLocks noChangeAspect="1"/>
            </p:cNvGraphicFramePr>
            <p:nvPr/>
          </p:nvGraphicFramePr>
          <p:xfrm>
            <a:off x="385" y="346"/>
            <a:ext cx="953" cy="375"/>
          </p:xfrm>
          <a:graphic>
            <a:graphicData uri="http://schemas.openxmlformats.org/presentationml/2006/ole">
              <mc:AlternateContent xmlns:mc="http://schemas.openxmlformats.org/markup-compatibility/2006">
                <mc:Choice xmlns:v="urn:schemas-microsoft-com:vml" Requires="v">
                  <p:oleObj spid="_x0000_s36867" name="公式" r:id="rId6" imgW="583947" imgH="228501" progId="Equation.3">
                    <p:embed/>
                  </p:oleObj>
                </mc:Choice>
                <mc:Fallback>
                  <p:oleObj name="公式" r:id="rId6" imgW="583947" imgH="228501" progId="Equation.3">
                    <p:embed/>
                    <p:pic>
                      <p:nvPicPr>
                        <p:cNvPr id="111672" name="Object 56">
                          <a:extLst>
                            <a:ext uri="{FF2B5EF4-FFF2-40B4-BE49-F238E27FC236}">
                              <a16:creationId xmlns:a16="http://schemas.microsoft.com/office/drawing/2014/main" id="{0449DB33-1D4F-4BF9-B886-32F26CC490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46"/>
                          <a:ext cx="953"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75" name="Line 59">
              <a:extLst>
                <a:ext uri="{FF2B5EF4-FFF2-40B4-BE49-F238E27FC236}">
                  <a16:creationId xmlns:a16="http://schemas.microsoft.com/office/drawing/2014/main" id="{883F2E66-6B09-4ADE-8980-A076110EE2BE}"/>
                </a:ext>
              </a:extLst>
            </p:cNvPr>
            <p:cNvSpPr>
              <a:spLocks noChangeShapeType="1"/>
            </p:cNvSpPr>
            <p:nvPr/>
          </p:nvSpPr>
          <p:spPr bwMode="auto">
            <a:xfrm>
              <a:off x="1429" y="1071"/>
              <a:ext cx="317"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76" name="Rectangle 60">
              <a:extLst>
                <a:ext uri="{FF2B5EF4-FFF2-40B4-BE49-F238E27FC236}">
                  <a16:creationId xmlns:a16="http://schemas.microsoft.com/office/drawing/2014/main" id="{DD9BDC70-6182-4284-AE48-4EEFADAE80B0}"/>
                </a:ext>
              </a:extLst>
            </p:cNvPr>
            <p:cNvSpPr>
              <a:spLocks noChangeArrowheads="1"/>
            </p:cNvSpPr>
            <p:nvPr/>
          </p:nvSpPr>
          <p:spPr bwMode="auto">
            <a:xfrm>
              <a:off x="1837" y="845"/>
              <a:ext cx="31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latin typeface="Arial" panose="020B0604020202020204" pitchFamily="34" charset="0"/>
                </a:rPr>
                <a:t>线圈</a:t>
              </a:r>
              <a:r>
                <a:rPr lang="en-US" altLang="zh-CN">
                  <a:ea typeface="仿宋_GB2312" pitchFamily="49" charset="-122"/>
                </a:rPr>
                <a:t>2</a:t>
              </a:r>
              <a:r>
                <a:rPr lang="zh-CN" altLang="en-US" b="1"/>
                <a:t>中</a:t>
              </a:r>
              <a:r>
                <a:rPr lang="zh-CN" altLang="en-US" b="1">
                  <a:latin typeface="宋体" panose="02010600030101010101" pitchFamily="2" charset="-122"/>
                  <a:cs typeface="Times New Roman" panose="02020603050405020304" pitchFamily="18" charset="0"/>
                </a:rPr>
                <a:t>互感电压耦合的复功率</a:t>
              </a:r>
            </a:p>
          </p:txBody>
        </p:sp>
      </p:grpSp>
      <p:grpSp>
        <p:nvGrpSpPr>
          <p:cNvPr id="111678" name="Group 62">
            <a:extLst>
              <a:ext uri="{FF2B5EF4-FFF2-40B4-BE49-F238E27FC236}">
                <a16:creationId xmlns:a16="http://schemas.microsoft.com/office/drawing/2014/main" id="{244203EF-32B5-46BF-A9D9-898E2552D022}"/>
              </a:ext>
            </a:extLst>
          </p:cNvPr>
          <p:cNvGrpSpPr>
            <a:grpSpLocks/>
          </p:cNvGrpSpPr>
          <p:nvPr/>
        </p:nvGrpSpPr>
        <p:grpSpPr bwMode="auto">
          <a:xfrm>
            <a:off x="395288" y="1628775"/>
            <a:ext cx="1847850" cy="850900"/>
            <a:chOff x="385" y="3022"/>
            <a:chExt cx="1164" cy="536"/>
          </a:xfrm>
        </p:grpSpPr>
        <p:pic>
          <p:nvPicPr>
            <p:cNvPr id="111679" name="Picture 63" descr="123">
              <a:extLst>
                <a:ext uri="{FF2B5EF4-FFF2-40B4-BE49-F238E27FC236}">
                  <a16:creationId xmlns:a16="http://schemas.microsoft.com/office/drawing/2014/main" id="{E1F90C2E-A595-4FD2-AAE5-701DDECB7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11680" name="Text Box 64">
              <a:extLst>
                <a:ext uri="{FF2B5EF4-FFF2-40B4-BE49-F238E27FC236}">
                  <a16:creationId xmlns:a16="http://schemas.microsoft.com/office/drawing/2014/main" id="{885567D6-81F0-4C76-9CE4-A4D3AF7B8B28}"/>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sp>
        <p:nvSpPr>
          <p:cNvPr id="111681" name="Rectangle 65">
            <a:extLst>
              <a:ext uri="{FF2B5EF4-FFF2-40B4-BE49-F238E27FC236}">
                <a16:creationId xmlns:a16="http://schemas.microsoft.com/office/drawing/2014/main" id="{88CE182B-04A9-47BE-B070-E98BF56565B5}"/>
              </a:ext>
            </a:extLst>
          </p:cNvPr>
          <p:cNvSpPr>
            <a:spLocks noChangeArrowheads="1"/>
          </p:cNvSpPr>
          <p:nvPr/>
        </p:nvSpPr>
        <p:spPr bwMode="auto">
          <a:xfrm>
            <a:off x="468313" y="2349500"/>
            <a:ext cx="78501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lang="zh-CN" altLang="en-US" b="1">
                <a:solidFill>
                  <a:srgbClr val="FFFF00"/>
                </a:solidFill>
                <a:latin typeface="Times New Roman" panose="02020603050405020304" pitchFamily="18" charset="0"/>
                <a:ea typeface="楷体_GB2312" pitchFamily="49" charset="-122"/>
              </a:rPr>
              <a:t>两个互感电压耦合的复功率为虚部同号，而实部异号，这一特点是耦合电感本身的电磁特性所决定的</a:t>
            </a:r>
            <a:r>
              <a:rPr lang="zh-CN" altLang="en-US">
                <a:solidFill>
                  <a:srgbClr val="FFFF00"/>
                </a:solidFill>
                <a:latin typeface="Times New Roman" panose="02020603050405020304" pitchFamily="18" charset="0"/>
                <a:ea typeface="楷体_GB2312" pitchFamily="49" charset="-122"/>
              </a:rPr>
              <a:t>；</a:t>
            </a:r>
          </a:p>
        </p:txBody>
      </p:sp>
      <p:sp>
        <p:nvSpPr>
          <p:cNvPr id="111682" name="Rectangle 66">
            <a:extLst>
              <a:ext uri="{FF2B5EF4-FFF2-40B4-BE49-F238E27FC236}">
                <a16:creationId xmlns:a16="http://schemas.microsoft.com/office/drawing/2014/main" id="{B3C34911-5821-4370-B9B5-451D1DA67176}"/>
              </a:ext>
            </a:extLst>
          </p:cNvPr>
          <p:cNvSpPr>
            <a:spLocks noChangeArrowheads="1"/>
          </p:cNvSpPr>
          <p:nvPr/>
        </p:nvSpPr>
        <p:spPr bwMode="auto">
          <a:xfrm>
            <a:off x="468313" y="3933825"/>
            <a:ext cx="7848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2"/>
            </a:pPr>
            <a:r>
              <a:rPr lang="zh-CN" altLang="en-US" b="1">
                <a:solidFill>
                  <a:srgbClr val="FFFF00"/>
                </a:solidFill>
                <a:latin typeface="Times New Roman" panose="02020603050405020304" pitchFamily="18" charset="0"/>
                <a:ea typeface="楷体_GB2312" pitchFamily="49" charset="-122"/>
              </a:rPr>
              <a:t>耦合功率中的有功功率相互异号，表明有功功率从一个端口进入，必从另一端口输出，这是互感</a:t>
            </a:r>
            <a:r>
              <a:rPr lang="en-US" altLang="zh-CN" i="1">
                <a:solidFill>
                  <a:schemeClr val="bg1"/>
                </a:solidFill>
                <a:latin typeface="Times New Roman" panose="02020603050405020304" pitchFamily="18" charset="0"/>
                <a:ea typeface="楷体_GB2312" pitchFamily="49" charset="-122"/>
              </a:rPr>
              <a:t>M</a:t>
            </a:r>
            <a:r>
              <a:rPr lang="zh-CN" altLang="en-US" b="1">
                <a:solidFill>
                  <a:srgbClr val="FFFF00"/>
                </a:solidFill>
                <a:latin typeface="Times New Roman" panose="02020603050405020304" pitchFamily="18" charset="0"/>
                <a:ea typeface="楷体_GB2312" pitchFamily="49" charset="-122"/>
              </a:rPr>
              <a:t>非耗能特性的体现。</a:t>
            </a:r>
          </a:p>
        </p:txBody>
      </p:sp>
      <p:grpSp>
        <p:nvGrpSpPr>
          <p:cNvPr id="111687" name="Group 71">
            <a:extLst>
              <a:ext uri="{FF2B5EF4-FFF2-40B4-BE49-F238E27FC236}">
                <a16:creationId xmlns:a16="http://schemas.microsoft.com/office/drawing/2014/main" id="{9B821749-7D72-4A21-A681-5BE92DC3E71C}"/>
              </a:ext>
            </a:extLst>
          </p:cNvPr>
          <p:cNvGrpSpPr>
            <a:grpSpLocks/>
          </p:cNvGrpSpPr>
          <p:nvPr/>
        </p:nvGrpSpPr>
        <p:grpSpPr bwMode="auto">
          <a:xfrm>
            <a:off x="6588125" y="6446838"/>
            <a:ext cx="792163" cy="366712"/>
            <a:chOff x="4649" y="4020"/>
            <a:chExt cx="499" cy="231"/>
          </a:xfrm>
        </p:grpSpPr>
        <p:pic>
          <p:nvPicPr>
            <p:cNvPr id="111688" name="Picture 72" descr="78900">
              <a:extLst>
                <a:ext uri="{FF2B5EF4-FFF2-40B4-BE49-F238E27FC236}">
                  <a16:creationId xmlns:a16="http://schemas.microsoft.com/office/drawing/2014/main" id="{89577865-CBD3-46F9-96A7-5D2ED6068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1689" name="Text Box 73">
              <a:hlinkClick r:id="" action="ppaction://hlinkshowjump?jump=firstslide"/>
              <a:extLst>
                <a:ext uri="{FF2B5EF4-FFF2-40B4-BE49-F238E27FC236}">
                  <a16:creationId xmlns:a16="http://schemas.microsoft.com/office/drawing/2014/main" id="{DB1AE9C8-EB40-4104-A613-1E2B5C73FA3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11677"/>
                                        </p:tgtEl>
                                        <p:attrNameLst>
                                          <p:attrName>style.visibility</p:attrName>
                                        </p:attrNameLst>
                                      </p:cBhvr>
                                      <p:to>
                                        <p:strVal val="visible"/>
                                      </p:to>
                                    </p:set>
                                    <p:animEffect transition="in" filter="blinds(horizontal)">
                                      <p:cBhvr>
                                        <p:cTn id="7" dur="500"/>
                                        <p:tgtEl>
                                          <p:spTgt spid="111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678"/>
                                        </p:tgtEl>
                                        <p:attrNameLst>
                                          <p:attrName>style.visibility</p:attrName>
                                        </p:attrNameLst>
                                      </p:cBhvr>
                                      <p:to>
                                        <p:strVal val="visible"/>
                                      </p:to>
                                    </p:set>
                                    <p:animEffect transition="in" filter="blinds(horizontal)">
                                      <p:cBhvr>
                                        <p:cTn id="12" dur="500"/>
                                        <p:tgtEl>
                                          <p:spTgt spid="11167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1681"/>
                                        </p:tgtEl>
                                        <p:attrNameLst>
                                          <p:attrName>style.visibility</p:attrName>
                                        </p:attrNameLst>
                                      </p:cBhvr>
                                      <p:to>
                                        <p:strVal val="visible"/>
                                      </p:to>
                                    </p:set>
                                    <p:animEffect transition="in" filter="blinds(horizontal)">
                                      <p:cBhvr>
                                        <p:cTn id="16" dur="500"/>
                                        <p:tgtEl>
                                          <p:spTgt spid="1116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1682"/>
                                        </p:tgtEl>
                                        <p:attrNameLst>
                                          <p:attrName>style.visibility</p:attrName>
                                        </p:attrNameLst>
                                      </p:cBhvr>
                                      <p:to>
                                        <p:strVal val="visible"/>
                                      </p:to>
                                    </p:set>
                                    <p:animEffect transition="in" filter="blinds(horizontal)">
                                      <p:cBhvr>
                                        <p:cTn id="21" dur="500"/>
                                        <p:tgtEl>
                                          <p:spTgt spid="11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1" grpId="0"/>
      <p:bldP spid="111682"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C08C521A-0759-4875-AB25-C23F93222CD0}"/>
              </a:ext>
            </a:extLst>
          </p:cNvPr>
          <p:cNvGrpSpPr>
            <a:grpSpLocks/>
          </p:cNvGrpSpPr>
          <p:nvPr/>
        </p:nvGrpSpPr>
        <p:grpSpPr bwMode="auto">
          <a:xfrm>
            <a:off x="8316913" y="6446838"/>
            <a:ext cx="792162" cy="366712"/>
            <a:chOff x="5193" y="4020"/>
            <a:chExt cx="499" cy="231"/>
          </a:xfrm>
        </p:grpSpPr>
        <p:pic>
          <p:nvPicPr>
            <p:cNvPr id="112643" name="Picture 3" descr="78900">
              <a:extLst>
                <a:ext uri="{FF2B5EF4-FFF2-40B4-BE49-F238E27FC236}">
                  <a16:creationId xmlns:a16="http://schemas.microsoft.com/office/drawing/2014/main" id="{DA45F935-3F46-4389-85BD-D489E8531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2644" name="Text Box 4">
              <a:hlinkClick r:id="" action="ppaction://hlinkshowjump?jump=nextslide"/>
              <a:extLst>
                <a:ext uri="{FF2B5EF4-FFF2-40B4-BE49-F238E27FC236}">
                  <a16:creationId xmlns:a16="http://schemas.microsoft.com/office/drawing/2014/main" id="{1566DADC-EB0F-4724-8FF2-F90CD0E8305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2645" name="Group 5">
            <a:extLst>
              <a:ext uri="{FF2B5EF4-FFF2-40B4-BE49-F238E27FC236}">
                <a16:creationId xmlns:a16="http://schemas.microsoft.com/office/drawing/2014/main" id="{B17687B8-AED6-4E3D-97B2-43F393ED74A9}"/>
              </a:ext>
            </a:extLst>
          </p:cNvPr>
          <p:cNvGrpSpPr>
            <a:grpSpLocks/>
          </p:cNvGrpSpPr>
          <p:nvPr/>
        </p:nvGrpSpPr>
        <p:grpSpPr bwMode="auto">
          <a:xfrm>
            <a:off x="7453313" y="6446838"/>
            <a:ext cx="792162" cy="366712"/>
            <a:chOff x="4649" y="4020"/>
            <a:chExt cx="499" cy="231"/>
          </a:xfrm>
        </p:grpSpPr>
        <p:pic>
          <p:nvPicPr>
            <p:cNvPr id="112646" name="Picture 6" descr="78900">
              <a:extLst>
                <a:ext uri="{FF2B5EF4-FFF2-40B4-BE49-F238E27FC236}">
                  <a16:creationId xmlns:a16="http://schemas.microsoft.com/office/drawing/2014/main" id="{711E17A0-994C-4A5C-B38E-6166161D9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2647" name="Text Box 7">
              <a:hlinkClick r:id="" action="ppaction://hlinkshowjump?jump=previousslide"/>
              <a:extLst>
                <a:ext uri="{FF2B5EF4-FFF2-40B4-BE49-F238E27FC236}">
                  <a16:creationId xmlns:a16="http://schemas.microsoft.com/office/drawing/2014/main" id="{840443CC-DC7E-4EC2-A53E-7E7E2BE7E9B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112650" name="Rectangle 10">
            <a:extLst>
              <a:ext uri="{FF2B5EF4-FFF2-40B4-BE49-F238E27FC236}">
                <a16:creationId xmlns:a16="http://schemas.microsoft.com/office/drawing/2014/main" id="{FDEEA4C5-8934-4DC8-9D92-A79F80C8EE7B}"/>
              </a:ext>
            </a:extLst>
          </p:cNvPr>
          <p:cNvSpPr>
            <a:spLocks noChangeArrowheads="1"/>
          </p:cNvSpPr>
          <p:nvPr/>
        </p:nvSpPr>
        <p:spPr bwMode="auto">
          <a:xfrm>
            <a:off x="0" y="3681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53" name="Rectangle 13">
            <a:extLst>
              <a:ext uri="{FF2B5EF4-FFF2-40B4-BE49-F238E27FC236}">
                <a16:creationId xmlns:a16="http://schemas.microsoft.com/office/drawing/2014/main" id="{AF1F9C96-4AFC-4E23-956D-F2D786153ED4}"/>
              </a:ext>
            </a:extLst>
          </p:cNvPr>
          <p:cNvSpPr>
            <a:spLocks noChangeArrowheads="1"/>
          </p:cNvSpPr>
          <p:nvPr/>
        </p:nvSpPr>
        <p:spPr bwMode="auto">
          <a:xfrm>
            <a:off x="611188" y="981075"/>
            <a:ext cx="7705725"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3"/>
            </a:pPr>
            <a:r>
              <a:rPr lang="zh-CN" altLang="en-US" b="1">
                <a:solidFill>
                  <a:srgbClr val="FFFF00"/>
                </a:solidFill>
                <a:latin typeface="Times New Roman" panose="02020603050405020304" pitchFamily="18" charset="0"/>
                <a:ea typeface="楷体_GB2312" pitchFamily="49" charset="-122"/>
              </a:rPr>
              <a:t>耦合功率中的无功功率同号，表明两个互感电压耦合功率中的无功功率对两个耦合线圈的影响、性质是相同的，即，当</a:t>
            </a:r>
            <a:r>
              <a:rPr lang="en-US" altLang="zh-CN" i="1">
                <a:solidFill>
                  <a:schemeClr val="bg1"/>
                </a:solidFill>
                <a:latin typeface="Times New Roman" panose="02020603050405020304" pitchFamily="18" charset="0"/>
                <a:ea typeface="楷体_GB2312" pitchFamily="49" charset="-122"/>
              </a:rPr>
              <a:t>M</a:t>
            </a:r>
            <a:r>
              <a:rPr lang="zh-CN" altLang="en-US" b="1">
                <a:solidFill>
                  <a:srgbClr val="FFFF00"/>
                </a:solidFill>
                <a:latin typeface="Times New Roman" panose="02020603050405020304" pitchFamily="18" charset="0"/>
                <a:ea typeface="楷体_GB2312" pitchFamily="49" charset="-122"/>
              </a:rPr>
              <a:t>起同向耦合作用时，它的储能特性与电感相同，将使耦合电感中的磁能增加；当</a:t>
            </a:r>
            <a:r>
              <a:rPr lang="en-US" altLang="zh-CN" i="1">
                <a:solidFill>
                  <a:schemeClr val="bg1"/>
                </a:solidFill>
                <a:latin typeface="Times New Roman" panose="02020603050405020304" pitchFamily="18" charset="0"/>
                <a:ea typeface="楷体_GB2312" pitchFamily="49" charset="-122"/>
              </a:rPr>
              <a:t>M</a:t>
            </a:r>
            <a:r>
              <a:rPr lang="zh-CN" altLang="en-US" b="1">
                <a:solidFill>
                  <a:srgbClr val="FFFF00"/>
                </a:solidFill>
                <a:latin typeface="Times New Roman" panose="02020603050405020304" pitchFamily="18" charset="0"/>
                <a:ea typeface="楷体_GB2312" pitchFamily="49" charset="-122"/>
              </a:rPr>
              <a:t>起反向耦合作用时，它的储能特性与电容相同，将使耦合电感的储能减少。</a:t>
            </a:r>
          </a:p>
        </p:txBody>
      </p:sp>
      <p:grpSp>
        <p:nvGrpSpPr>
          <p:cNvPr id="112654" name="Group 14">
            <a:extLst>
              <a:ext uri="{FF2B5EF4-FFF2-40B4-BE49-F238E27FC236}">
                <a16:creationId xmlns:a16="http://schemas.microsoft.com/office/drawing/2014/main" id="{E0C70385-29D4-4FDF-9E48-1EC42D07A07A}"/>
              </a:ext>
            </a:extLst>
          </p:cNvPr>
          <p:cNvGrpSpPr>
            <a:grpSpLocks/>
          </p:cNvGrpSpPr>
          <p:nvPr/>
        </p:nvGrpSpPr>
        <p:grpSpPr bwMode="auto">
          <a:xfrm>
            <a:off x="468313" y="404813"/>
            <a:ext cx="1847850" cy="850900"/>
            <a:chOff x="385" y="3022"/>
            <a:chExt cx="1164" cy="536"/>
          </a:xfrm>
        </p:grpSpPr>
        <p:pic>
          <p:nvPicPr>
            <p:cNvPr id="112655" name="Picture 15" descr="123">
              <a:extLst>
                <a:ext uri="{FF2B5EF4-FFF2-40B4-BE49-F238E27FC236}">
                  <a16:creationId xmlns:a16="http://schemas.microsoft.com/office/drawing/2014/main" id="{AA9727FD-F66E-4A00-8200-50E796251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12656" name="Text Box 16">
              <a:extLst>
                <a:ext uri="{FF2B5EF4-FFF2-40B4-BE49-F238E27FC236}">
                  <a16:creationId xmlns:a16="http://schemas.microsoft.com/office/drawing/2014/main" id="{EA155C47-C762-42E5-8D80-CB9BD4B7D8B9}"/>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112660" name="Group 20">
            <a:extLst>
              <a:ext uri="{FF2B5EF4-FFF2-40B4-BE49-F238E27FC236}">
                <a16:creationId xmlns:a16="http://schemas.microsoft.com/office/drawing/2014/main" id="{D673DAFC-D3C6-44B8-8668-C0B04B099881}"/>
              </a:ext>
            </a:extLst>
          </p:cNvPr>
          <p:cNvGrpSpPr>
            <a:grpSpLocks/>
          </p:cNvGrpSpPr>
          <p:nvPr/>
        </p:nvGrpSpPr>
        <p:grpSpPr bwMode="auto">
          <a:xfrm>
            <a:off x="6588125" y="6446838"/>
            <a:ext cx="792163" cy="366712"/>
            <a:chOff x="4649" y="4020"/>
            <a:chExt cx="499" cy="231"/>
          </a:xfrm>
        </p:grpSpPr>
        <p:pic>
          <p:nvPicPr>
            <p:cNvPr id="112661" name="Picture 21" descr="78900">
              <a:extLst>
                <a:ext uri="{FF2B5EF4-FFF2-40B4-BE49-F238E27FC236}">
                  <a16:creationId xmlns:a16="http://schemas.microsoft.com/office/drawing/2014/main" id="{433B5BCA-FE37-4F0B-80E8-6750C651E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2662" name="Text Box 22">
              <a:hlinkClick r:id="" action="ppaction://hlinkshowjump?jump=firstslide"/>
              <a:extLst>
                <a:ext uri="{FF2B5EF4-FFF2-40B4-BE49-F238E27FC236}">
                  <a16:creationId xmlns:a16="http://schemas.microsoft.com/office/drawing/2014/main" id="{5EC9EFE0-D9EF-46E8-9D13-C40F21BA429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12654"/>
                                        </p:tgtEl>
                                        <p:attrNameLst>
                                          <p:attrName>style.visibility</p:attrName>
                                        </p:attrNameLst>
                                      </p:cBhvr>
                                      <p:to>
                                        <p:strVal val="visible"/>
                                      </p:to>
                                    </p:set>
                                    <p:animEffect transition="in" filter="blinds(horizontal)">
                                      <p:cBhvr>
                                        <p:cTn id="7" dur="500"/>
                                        <p:tgtEl>
                                          <p:spTgt spid="11265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2653"/>
                                        </p:tgtEl>
                                        <p:attrNameLst>
                                          <p:attrName>style.visibility</p:attrName>
                                        </p:attrNameLst>
                                      </p:cBhvr>
                                      <p:to>
                                        <p:strVal val="visible"/>
                                      </p:to>
                                    </p:set>
                                    <p:animEffect transition="in" filter="blinds(horizontal)">
                                      <p:cBhvr>
                                        <p:cTn id="11" dur="500"/>
                                        <p:tgtEl>
                                          <p:spTgt spid="11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B5E595EB-94B0-4866-A129-79D0555BF79E}"/>
              </a:ext>
            </a:extLst>
          </p:cNvPr>
          <p:cNvSpPr txBox="1">
            <a:spLocks noChangeArrowheads="1"/>
          </p:cNvSpPr>
          <p:nvPr/>
        </p:nvSpPr>
        <p:spPr bwMode="auto">
          <a:xfrm>
            <a:off x="2338388" y="283484"/>
            <a:ext cx="4824412" cy="762000"/>
          </a:xfrm>
          <a:prstGeom prst="rect">
            <a:avLst/>
          </a:prstGeom>
          <a:noFill/>
          <a:ln>
            <a:noFill/>
          </a:ln>
          <a:effectLst>
            <a:prstShdw prst="shdw17" dist="17961" dir="2700000">
              <a:srgbClr val="FF9900">
                <a:gamma/>
                <a:shade val="60000"/>
                <a:invGamma/>
              </a:srgbClr>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4400" b="1" dirty="0">
                <a:solidFill>
                  <a:schemeClr val="bg1"/>
                </a:solidFill>
                <a:latin typeface="楷体_GB2312" pitchFamily="49" charset="-122"/>
              </a:rPr>
              <a:t>8.3  </a:t>
            </a:r>
            <a:r>
              <a:rPr kumimoji="1" lang="zh-CN" altLang="en-US" sz="4400" b="1" dirty="0">
                <a:solidFill>
                  <a:schemeClr val="bg1"/>
                </a:solidFill>
                <a:latin typeface="楷体_GB2312" pitchFamily="49" charset="-122"/>
              </a:rPr>
              <a:t>空心变压器</a:t>
            </a:r>
          </a:p>
        </p:txBody>
      </p:sp>
      <p:sp>
        <p:nvSpPr>
          <p:cNvPr id="12360" name="Text Box 72">
            <a:extLst>
              <a:ext uri="{FF2B5EF4-FFF2-40B4-BE49-F238E27FC236}">
                <a16:creationId xmlns:a16="http://schemas.microsoft.com/office/drawing/2014/main" id="{C6EC9CE9-0405-41B0-8A50-872CE33CEAF6}"/>
              </a:ext>
            </a:extLst>
          </p:cNvPr>
          <p:cNvSpPr txBox="1">
            <a:spLocks noChangeArrowheads="1"/>
          </p:cNvSpPr>
          <p:nvPr/>
        </p:nvSpPr>
        <p:spPr bwMode="auto">
          <a:xfrm>
            <a:off x="539750" y="981075"/>
            <a:ext cx="8208963"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b="1" dirty="0">
                <a:latin typeface="楷体_GB2312" pitchFamily="49" charset="-122"/>
              </a:rPr>
              <a:t>    </a:t>
            </a:r>
            <a:r>
              <a:rPr lang="zh-CN" altLang="en-US" b="1" dirty="0">
                <a:latin typeface="楷体_GB2312" pitchFamily="49" charset="-122"/>
              </a:rPr>
              <a:t>变压器由两个具有互感的线圈构成，一个线圈接向电源，另一线圈接向负载，变压器是利用互感来实现从一个电路向另一个电路传输能量或信号的器件。当变压器线圈的</a:t>
            </a:r>
            <a:r>
              <a:rPr lang="zh-CN" altLang="en-US" b="1" u="sng" dirty="0">
                <a:latin typeface="楷体_GB2312" pitchFamily="49" charset="-122"/>
              </a:rPr>
              <a:t>芯子为非铁磁材料时，称空心变压器。</a:t>
            </a:r>
            <a:r>
              <a:rPr lang="en-US" altLang="zh-CN" b="1" u="sng" dirty="0">
                <a:latin typeface="楷体_GB2312" pitchFamily="49" charset="-122"/>
              </a:rPr>
              <a:t>(M&lt;&lt;1)</a:t>
            </a:r>
            <a:endParaRPr lang="zh-CN" altLang="en-US" b="1" u="sng" dirty="0">
              <a:latin typeface="楷体_GB2312" pitchFamily="49" charset="-122"/>
            </a:endParaRPr>
          </a:p>
        </p:txBody>
      </p:sp>
      <p:sp>
        <p:nvSpPr>
          <p:cNvPr id="12361" name="Text Box 73">
            <a:extLst>
              <a:ext uri="{FF2B5EF4-FFF2-40B4-BE49-F238E27FC236}">
                <a16:creationId xmlns:a16="http://schemas.microsoft.com/office/drawing/2014/main" id="{D5CFEFD8-2D5D-4778-B392-7A533E15FA2F}"/>
              </a:ext>
            </a:extLst>
          </p:cNvPr>
          <p:cNvSpPr txBox="1">
            <a:spLocks noChangeArrowheads="1"/>
          </p:cNvSpPr>
          <p:nvPr/>
        </p:nvSpPr>
        <p:spPr bwMode="auto">
          <a:xfrm>
            <a:off x="468313" y="3500438"/>
            <a:ext cx="6119812" cy="579437"/>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dirty="0">
                <a:solidFill>
                  <a:schemeClr val="bg1"/>
                </a:solidFill>
                <a:latin typeface="楷体_GB2312" pitchFamily="49" charset="-122"/>
              </a:rPr>
              <a:t>1.</a:t>
            </a:r>
            <a:r>
              <a:rPr kumimoji="1" lang="zh-CN" altLang="en-US" sz="3200" b="1" dirty="0">
                <a:solidFill>
                  <a:schemeClr val="bg1"/>
                </a:solidFill>
                <a:latin typeface="楷体_GB2312" pitchFamily="49" charset="-122"/>
              </a:rPr>
              <a:t>变压器电路</a:t>
            </a:r>
          </a:p>
        </p:txBody>
      </p:sp>
      <p:sp>
        <p:nvSpPr>
          <p:cNvPr id="12362" name="AutoShape 74" descr="羊皮纸">
            <a:extLst>
              <a:ext uri="{FF2B5EF4-FFF2-40B4-BE49-F238E27FC236}">
                <a16:creationId xmlns:a16="http://schemas.microsoft.com/office/drawing/2014/main" id="{66FB9D8D-2F31-4317-87C5-EEC96B528515}"/>
              </a:ext>
            </a:extLst>
          </p:cNvPr>
          <p:cNvSpPr>
            <a:spLocks noChangeArrowheads="1"/>
          </p:cNvSpPr>
          <p:nvPr/>
        </p:nvSpPr>
        <p:spPr bwMode="auto">
          <a:xfrm>
            <a:off x="97517" y="6215742"/>
            <a:ext cx="5395913" cy="504825"/>
          </a:xfrm>
          <a:prstGeom prst="wedgeEllipseCallout">
            <a:avLst>
              <a:gd name="adj1" fmla="val 1736"/>
              <a:gd name="adj2" fmla="val -155032"/>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chemeClr val="tx1"/>
                </a:solidFill>
                <a:latin typeface="Arial" panose="020B0604020202020204" pitchFamily="34" charset="0"/>
              </a:rPr>
              <a:t>主圈、一次回路或原边</a:t>
            </a:r>
          </a:p>
        </p:txBody>
      </p:sp>
      <p:sp>
        <p:nvSpPr>
          <p:cNvPr id="12363" name="AutoShape 75" descr="羊皮纸">
            <a:extLst>
              <a:ext uri="{FF2B5EF4-FFF2-40B4-BE49-F238E27FC236}">
                <a16:creationId xmlns:a16="http://schemas.microsoft.com/office/drawing/2014/main" id="{8E67D3C9-3B47-4842-8CF2-92CA7F8B8574}"/>
              </a:ext>
            </a:extLst>
          </p:cNvPr>
          <p:cNvSpPr>
            <a:spLocks noChangeArrowheads="1"/>
          </p:cNvSpPr>
          <p:nvPr/>
        </p:nvSpPr>
        <p:spPr bwMode="auto">
          <a:xfrm>
            <a:off x="6227763" y="3213100"/>
            <a:ext cx="2870198" cy="1008063"/>
          </a:xfrm>
          <a:prstGeom prst="wedgeEllipseCallout">
            <a:avLst>
              <a:gd name="adj1" fmla="val -53843"/>
              <a:gd name="adj2" fmla="val 104171"/>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tx1"/>
                </a:solidFill>
                <a:latin typeface="Arial" panose="020B0604020202020204" pitchFamily="34" charset="0"/>
              </a:rPr>
              <a:t>副圈、二次回路或副边</a:t>
            </a:r>
          </a:p>
        </p:txBody>
      </p:sp>
      <p:grpSp>
        <p:nvGrpSpPr>
          <p:cNvPr id="12368" name="Group 80">
            <a:extLst>
              <a:ext uri="{FF2B5EF4-FFF2-40B4-BE49-F238E27FC236}">
                <a16:creationId xmlns:a16="http://schemas.microsoft.com/office/drawing/2014/main" id="{E86A93A0-17E4-4B38-9057-8B8C91E2EBF6}"/>
              </a:ext>
            </a:extLst>
          </p:cNvPr>
          <p:cNvGrpSpPr>
            <a:grpSpLocks/>
          </p:cNvGrpSpPr>
          <p:nvPr/>
        </p:nvGrpSpPr>
        <p:grpSpPr bwMode="auto">
          <a:xfrm>
            <a:off x="8316913" y="6446838"/>
            <a:ext cx="792162" cy="366712"/>
            <a:chOff x="5193" y="4020"/>
            <a:chExt cx="499" cy="231"/>
          </a:xfrm>
        </p:grpSpPr>
        <p:pic>
          <p:nvPicPr>
            <p:cNvPr id="12369" name="Picture 81" descr="78900">
              <a:extLst>
                <a:ext uri="{FF2B5EF4-FFF2-40B4-BE49-F238E27FC236}">
                  <a16:creationId xmlns:a16="http://schemas.microsoft.com/office/drawing/2014/main" id="{ADB6092E-05B1-49E2-A442-DCEF266D0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370" name="Text Box 82">
              <a:hlinkClick r:id="" action="ppaction://hlinkshowjump?jump=nextslide"/>
              <a:extLst>
                <a:ext uri="{FF2B5EF4-FFF2-40B4-BE49-F238E27FC236}">
                  <a16:creationId xmlns:a16="http://schemas.microsoft.com/office/drawing/2014/main" id="{C51F61DE-181A-4F3C-A409-4A3213051FE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371" name="Group 83">
            <a:extLst>
              <a:ext uri="{FF2B5EF4-FFF2-40B4-BE49-F238E27FC236}">
                <a16:creationId xmlns:a16="http://schemas.microsoft.com/office/drawing/2014/main" id="{0127B490-00A1-418E-B285-764F88407103}"/>
              </a:ext>
            </a:extLst>
          </p:cNvPr>
          <p:cNvGrpSpPr>
            <a:grpSpLocks/>
          </p:cNvGrpSpPr>
          <p:nvPr/>
        </p:nvGrpSpPr>
        <p:grpSpPr bwMode="auto">
          <a:xfrm>
            <a:off x="7453313" y="6446838"/>
            <a:ext cx="792162" cy="366712"/>
            <a:chOff x="4649" y="4020"/>
            <a:chExt cx="499" cy="231"/>
          </a:xfrm>
        </p:grpSpPr>
        <p:pic>
          <p:nvPicPr>
            <p:cNvPr id="12372" name="Picture 84" descr="78900">
              <a:extLst>
                <a:ext uri="{FF2B5EF4-FFF2-40B4-BE49-F238E27FC236}">
                  <a16:creationId xmlns:a16="http://schemas.microsoft.com/office/drawing/2014/main" id="{11899E80-CA4C-4428-90D2-DF1A2DCFA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373" name="Text Box 85">
              <a:hlinkClick r:id="" action="ppaction://hlinkshowjump?jump=previousslide"/>
              <a:extLst>
                <a:ext uri="{FF2B5EF4-FFF2-40B4-BE49-F238E27FC236}">
                  <a16:creationId xmlns:a16="http://schemas.microsoft.com/office/drawing/2014/main" id="{39DBFAD1-64C7-4AD7-8595-5186A4E5E24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2377" name="Group 89">
            <a:extLst>
              <a:ext uri="{FF2B5EF4-FFF2-40B4-BE49-F238E27FC236}">
                <a16:creationId xmlns:a16="http://schemas.microsoft.com/office/drawing/2014/main" id="{DE271ACA-D0BD-4D0D-88E2-D831736234A6}"/>
              </a:ext>
            </a:extLst>
          </p:cNvPr>
          <p:cNvGrpSpPr>
            <a:grpSpLocks/>
          </p:cNvGrpSpPr>
          <p:nvPr/>
        </p:nvGrpSpPr>
        <p:grpSpPr bwMode="auto">
          <a:xfrm>
            <a:off x="971550" y="3933825"/>
            <a:ext cx="7431088" cy="2089150"/>
            <a:chOff x="295" y="1933"/>
            <a:chExt cx="4681" cy="1316"/>
          </a:xfrm>
        </p:grpSpPr>
        <p:sp>
          <p:nvSpPr>
            <p:cNvPr id="12378" name="Oval 90">
              <a:extLst>
                <a:ext uri="{FF2B5EF4-FFF2-40B4-BE49-F238E27FC236}">
                  <a16:creationId xmlns:a16="http://schemas.microsoft.com/office/drawing/2014/main" id="{3C1DB273-998B-4428-9244-C3DFE222DFBC}"/>
                </a:ext>
              </a:extLst>
            </p:cNvPr>
            <p:cNvSpPr>
              <a:spLocks noChangeArrowheads="1"/>
            </p:cNvSpPr>
            <p:nvPr/>
          </p:nvSpPr>
          <p:spPr bwMode="auto">
            <a:xfrm>
              <a:off x="612" y="256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2379" name="Line 91">
              <a:extLst>
                <a:ext uri="{FF2B5EF4-FFF2-40B4-BE49-F238E27FC236}">
                  <a16:creationId xmlns:a16="http://schemas.microsoft.com/office/drawing/2014/main" id="{936064F8-0090-461F-9819-040065683A1A}"/>
                </a:ext>
              </a:extLst>
            </p:cNvPr>
            <p:cNvSpPr>
              <a:spLocks noChangeShapeType="1"/>
            </p:cNvSpPr>
            <p:nvPr/>
          </p:nvSpPr>
          <p:spPr bwMode="auto">
            <a:xfrm flipH="1">
              <a:off x="2064" y="2931"/>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0" name="Line 92">
              <a:extLst>
                <a:ext uri="{FF2B5EF4-FFF2-40B4-BE49-F238E27FC236}">
                  <a16:creationId xmlns:a16="http://schemas.microsoft.com/office/drawing/2014/main" id="{4110CEBC-6ADD-4A31-B0F8-6078C9AD8EAB}"/>
                </a:ext>
              </a:extLst>
            </p:cNvPr>
            <p:cNvSpPr>
              <a:spLocks noChangeShapeType="1"/>
            </p:cNvSpPr>
            <p:nvPr/>
          </p:nvSpPr>
          <p:spPr bwMode="auto">
            <a:xfrm>
              <a:off x="2064" y="2296"/>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1" name="Line 93">
              <a:extLst>
                <a:ext uri="{FF2B5EF4-FFF2-40B4-BE49-F238E27FC236}">
                  <a16:creationId xmlns:a16="http://schemas.microsoft.com/office/drawing/2014/main" id="{974B47E9-F5A8-4EC4-AD01-C19B6246CCFF}"/>
                </a:ext>
              </a:extLst>
            </p:cNvPr>
            <p:cNvSpPr>
              <a:spLocks noChangeShapeType="1"/>
            </p:cNvSpPr>
            <p:nvPr/>
          </p:nvSpPr>
          <p:spPr bwMode="auto">
            <a:xfrm>
              <a:off x="2562" y="2931"/>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2" name="Line 94">
              <a:extLst>
                <a:ext uri="{FF2B5EF4-FFF2-40B4-BE49-F238E27FC236}">
                  <a16:creationId xmlns:a16="http://schemas.microsoft.com/office/drawing/2014/main" id="{35B7F9E3-16D3-4742-A9BE-C94AFF937487}"/>
                </a:ext>
              </a:extLst>
            </p:cNvPr>
            <p:cNvSpPr>
              <a:spLocks noChangeShapeType="1"/>
            </p:cNvSpPr>
            <p:nvPr/>
          </p:nvSpPr>
          <p:spPr bwMode="auto">
            <a:xfrm>
              <a:off x="2562" y="2296"/>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3" name="Line 95">
              <a:extLst>
                <a:ext uri="{FF2B5EF4-FFF2-40B4-BE49-F238E27FC236}">
                  <a16:creationId xmlns:a16="http://schemas.microsoft.com/office/drawing/2014/main" id="{B222264D-D034-4319-A8C7-82B11F1BC8CE}"/>
                </a:ext>
              </a:extLst>
            </p:cNvPr>
            <p:cNvSpPr>
              <a:spLocks noChangeShapeType="1"/>
            </p:cNvSpPr>
            <p:nvPr/>
          </p:nvSpPr>
          <p:spPr bwMode="auto">
            <a:xfrm flipV="1">
              <a:off x="2562" y="3249"/>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4" name="Line 96">
              <a:extLst>
                <a:ext uri="{FF2B5EF4-FFF2-40B4-BE49-F238E27FC236}">
                  <a16:creationId xmlns:a16="http://schemas.microsoft.com/office/drawing/2014/main" id="{E8FD6D7B-4434-4777-99BA-661189CC3E2A}"/>
                </a:ext>
              </a:extLst>
            </p:cNvPr>
            <p:cNvSpPr>
              <a:spLocks noChangeShapeType="1"/>
            </p:cNvSpPr>
            <p:nvPr/>
          </p:nvSpPr>
          <p:spPr bwMode="auto">
            <a:xfrm>
              <a:off x="3878" y="2296"/>
              <a:ext cx="0" cy="32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5" name="Text Box 97">
              <a:extLst>
                <a:ext uri="{FF2B5EF4-FFF2-40B4-BE49-F238E27FC236}">
                  <a16:creationId xmlns:a16="http://schemas.microsoft.com/office/drawing/2014/main" id="{4A1BE446-9266-40F1-909A-8DFAAAD0A08B}"/>
                </a:ext>
              </a:extLst>
            </p:cNvPr>
            <p:cNvSpPr txBox="1">
              <a:spLocks noChangeArrowheads="1"/>
            </p:cNvSpPr>
            <p:nvPr/>
          </p:nvSpPr>
          <p:spPr bwMode="auto">
            <a:xfrm>
              <a:off x="2062" y="2341"/>
              <a:ext cx="22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2386" name="Text Box 98">
              <a:extLst>
                <a:ext uri="{FF2B5EF4-FFF2-40B4-BE49-F238E27FC236}">
                  <a16:creationId xmlns:a16="http://schemas.microsoft.com/office/drawing/2014/main" id="{093694A0-B63E-4509-A0B4-6225104B1FCF}"/>
                </a:ext>
              </a:extLst>
            </p:cNvPr>
            <p:cNvSpPr txBox="1">
              <a:spLocks noChangeArrowheads="1"/>
            </p:cNvSpPr>
            <p:nvPr/>
          </p:nvSpPr>
          <p:spPr bwMode="auto">
            <a:xfrm>
              <a:off x="2336" y="2341"/>
              <a:ext cx="21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12387" name="Text Box 99">
              <a:extLst>
                <a:ext uri="{FF2B5EF4-FFF2-40B4-BE49-F238E27FC236}">
                  <a16:creationId xmlns:a16="http://schemas.microsoft.com/office/drawing/2014/main" id="{ED554BD8-6226-45D8-9BE6-33ECE44E7C0A}"/>
                </a:ext>
              </a:extLst>
            </p:cNvPr>
            <p:cNvSpPr txBox="1">
              <a:spLocks noChangeArrowheads="1"/>
            </p:cNvSpPr>
            <p:nvPr/>
          </p:nvSpPr>
          <p:spPr bwMode="auto">
            <a:xfrm>
              <a:off x="1474" y="2659"/>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2388" name="Line 100">
              <a:extLst>
                <a:ext uri="{FF2B5EF4-FFF2-40B4-BE49-F238E27FC236}">
                  <a16:creationId xmlns:a16="http://schemas.microsoft.com/office/drawing/2014/main" id="{70FDADBD-CE1E-4108-856F-AA36D62D7C21}"/>
                </a:ext>
              </a:extLst>
            </p:cNvPr>
            <p:cNvSpPr>
              <a:spLocks noChangeShapeType="1"/>
            </p:cNvSpPr>
            <p:nvPr/>
          </p:nvSpPr>
          <p:spPr bwMode="auto">
            <a:xfrm>
              <a:off x="884" y="2341"/>
              <a:ext cx="272"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9" name="Arc 101">
              <a:extLst>
                <a:ext uri="{FF2B5EF4-FFF2-40B4-BE49-F238E27FC236}">
                  <a16:creationId xmlns:a16="http://schemas.microsoft.com/office/drawing/2014/main" id="{C5984FB3-0E75-4E9F-835E-9E678408E9E4}"/>
                </a:ext>
              </a:extLst>
            </p:cNvPr>
            <p:cNvSpPr>
              <a:spLocks/>
            </p:cNvSpPr>
            <p:nvPr/>
          </p:nvSpPr>
          <p:spPr bwMode="auto">
            <a:xfrm rot="10800000" flipV="1">
              <a:off x="1927" y="2115"/>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 name="Arc 102">
              <a:extLst>
                <a:ext uri="{FF2B5EF4-FFF2-40B4-BE49-F238E27FC236}">
                  <a16:creationId xmlns:a16="http://schemas.microsoft.com/office/drawing/2014/main" id="{420A10AD-7194-4BC9-AD6E-2306B249F440}"/>
                </a:ext>
              </a:extLst>
            </p:cNvPr>
            <p:cNvSpPr>
              <a:spLocks/>
            </p:cNvSpPr>
            <p:nvPr/>
          </p:nvSpPr>
          <p:spPr bwMode="auto">
            <a:xfrm rot="-10800000" flipH="1" flipV="1">
              <a:off x="2562" y="2115"/>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1" name="Object 103">
              <a:extLst>
                <a:ext uri="{FF2B5EF4-FFF2-40B4-BE49-F238E27FC236}">
                  <a16:creationId xmlns:a16="http://schemas.microsoft.com/office/drawing/2014/main" id="{466733D6-70B4-4AFC-8D89-FA5636B21202}"/>
                </a:ext>
              </a:extLst>
            </p:cNvPr>
            <p:cNvGraphicFramePr>
              <a:graphicFrameLocks noChangeAspect="1"/>
            </p:cNvGraphicFramePr>
            <p:nvPr/>
          </p:nvGraphicFramePr>
          <p:xfrm>
            <a:off x="930" y="2205"/>
            <a:ext cx="211" cy="490"/>
          </p:xfrm>
          <a:graphic>
            <a:graphicData uri="http://schemas.openxmlformats.org/presentationml/2006/ole">
              <mc:AlternateContent xmlns:mc="http://schemas.openxmlformats.org/markup-compatibility/2006">
                <mc:Choice xmlns:v="urn:schemas-microsoft-com:vml" Requires="v">
                  <p:oleObj spid="_x0000_s37890" name="公式" r:id="rId5" imgW="164880" imgH="330120" progId="Equation.3">
                    <p:embed/>
                  </p:oleObj>
                </mc:Choice>
                <mc:Fallback>
                  <p:oleObj name="公式" r:id="rId5" imgW="164880" imgH="330120" progId="Equation.3">
                    <p:embed/>
                    <p:pic>
                      <p:nvPicPr>
                        <p:cNvPr id="12391" name="Object 103">
                          <a:extLst>
                            <a:ext uri="{FF2B5EF4-FFF2-40B4-BE49-F238E27FC236}">
                              <a16:creationId xmlns:a16="http://schemas.microsoft.com/office/drawing/2014/main" id="{466733D6-70B4-4AFC-8D89-FA5636B21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2205"/>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 name="Object 104">
              <a:extLst>
                <a:ext uri="{FF2B5EF4-FFF2-40B4-BE49-F238E27FC236}">
                  <a16:creationId xmlns:a16="http://schemas.microsoft.com/office/drawing/2014/main" id="{9ECCD402-D2EE-4A2D-AACA-946604691F8D}"/>
                </a:ext>
              </a:extLst>
            </p:cNvPr>
            <p:cNvGraphicFramePr>
              <a:graphicFrameLocks noChangeAspect="1"/>
            </p:cNvGraphicFramePr>
            <p:nvPr/>
          </p:nvGraphicFramePr>
          <p:xfrm>
            <a:off x="4014" y="2251"/>
            <a:ext cx="247" cy="408"/>
          </p:xfrm>
          <a:graphic>
            <a:graphicData uri="http://schemas.openxmlformats.org/presentationml/2006/ole">
              <mc:AlternateContent xmlns:mc="http://schemas.openxmlformats.org/markup-compatibility/2006">
                <mc:Choice xmlns:v="urn:schemas-microsoft-com:vml" Requires="v">
                  <p:oleObj spid="_x0000_s37891" name="公式" r:id="rId7" imgW="190440" imgH="304560" progId="Equation.3">
                    <p:embed/>
                  </p:oleObj>
                </mc:Choice>
                <mc:Fallback>
                  <p:oleObj name="公式" r:id="rId7" imgW="190440" imgH="304560" progId="Equation.3">
                    <p:embed/>
                    <p:pic>
                      <p:nvPicPr>
                        <p:cNvPr id="12392" name="Object 104">
                          <a:extLst>
                            <a:ext uri="{FF2B5EF4-FFF2-40B4-BE49-F238E27FC236}">
                              <a16:creationId xmlns:a16="http://schemas.microsoft.com/office/drawing/2014/main" id="{9ECCD402-D2EE-4A2D-AACA-946604691F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4" y="2251"/>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3" name="Text Box 105">
              <a:extLst>
                <a:ext uri="{FF2B5EF4-FFF2-40B4-BE49-F238E27FC236}">
                  <a16:creationId xmlns:a16="http://schemas.microsoft.com/office/drawing/2014/main" id="{A8830E07-A6DC-4CFC-8B6F-B9F67CDD487E}"/>
                </a:ext>
              </a:extLst>
            </p:cNvPr>
            <p:cNvSpPr txBox="1">
              <a:spLocks noChangeArrowheads="1"/>
            </p:cNvSpPr>
            <p:nvPr/>
          </p:nvSpPr>
          <p:spPr bwMode="auto">
            <a:xfrm>
              <a:off x="2562" y="2659"/>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2394" name="Text Box 106">
              <a:extLst>
                <a:ext uri="{FF2B5EF4-FFF2-40B4-BE49-F238E27FC236}">
                  <a16:creationId xmlns:a16="http://schemas.microsoft.com/office/drawing/2014/main" id="{F2BDA7DC-1158-401E-A2E1-42FCAC3DD2A6}"/>
                </a:ext>
              </a:extLst>
            </p:cNvPr>
            <p:cNvSpPr txBox="1">
              <a:spLocks noChangeArrowheads="1"/>
            </p:cNvSpPr>
            <p:nvPr/>
          </p:nvSpPr>
          <p:spPr bwMode="auto">
            <a:xfrm>
              <a:off x="2064" y="1933"/>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2395" name="Line 107">
              <a:extLst>
                <a:ext uri="{FF2B5EF4-FFF2-40B4-BE49-F238E27FC236}">
                  <a16:creationId xmlns:a16="http://schemas.microsoft.com/office/drawing/2014/main" id="{D73A91FA-1BB0-4FCB-852A-FAAABD53B687}"/>
                </a:ext>
              </a:extLst>
            </p:cNvPr>
            <p:cNvSpPr>
              <a:spLocks noChangeShapeType="1"/>
            </p:cNvSpPr>
            <p:nvPr/>
          </p:nvSpPr>
          <p:spPr bwMode="auto">
            <a:xfrm flipH="1">
              <a:off x="793" y="3249"/>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 name="Text Box 108">
              <a:extLst>
                <a:ext uri="{FF2B5EF4-FFF2-40B4-BE49-F238E27FC236}">
                  <a16:creationId xmlns:a16="http://schemas.microsoft.com/office/drawing/2014/main" id="{BB40122B-6397-4A2F-8F65-BBFABE5F8313}"/>
                </a:ext>
              </a:extLst>
            </p:cNvPr>
            <p:cNvSpPr txBox="1">
              <a:spLocks noChangeArrowheads="1"/>
            </p:cNvSpPr>
            <p:nvPr/>
          </p:nvSpPr>
          <p:spPr bwMode="auto">
            <a:xfrm>
              <a:off x="574" y="2263"/>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2397" name="Text Box 109">
              <a:extLst>
                <a:ext uri="{FF2B5EF4-FFF2-40B4-BE49-F238E27FC236}">
                  <a16:creationId xmlns:a16="http://schemas.microsoft.com/office/drawing/2014/main" id="{D38FC8D1-2678-4F1B-81B5-9A9F7458E6B7}"/>
                </a:ext>
              </a:extLst>
            </p:cNvPr>
            <p:cNvSpPr txBox="1">
              <a:spLocks noChangeArrowheads="1"/>
            </p:cNvSpPr>
            <p:nvPr/>
          </p:nvSpPr>
          <p:spPr bwMode="auto">
            <a:xfrm>
              <a:off x="521" y="2886"/>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2398" name="Object 110">
              <a:extLst>
                <a:ext uri="{FF2B5EF4-FFF2-40B4-BE49-F238E27FC236}">
                  <a16:creationId xmlns:a16="http://schemas.microsoft.com/office/drawing/2014/main" id="{611D5598-7A0E-4128-9145-2FE5D8BCF13A}"/>
                </a:ext>
              </a:extLst>
            </p:cNvPr>
            <p:cNvGraphicFramePr>
              <a:graphicFrameLocks noChangeAspect="1"/>
            </p:cNvGraphicFramePr>
            <p:nvPr/>
          </p:nvGraphicFramePr>
          <p:xfrm>
            <a:off x="295" y="2478"/>
            <a:ext cx="274" cy="483"/>
          </p:xfrm>
          <a:graphic>
            <a:graphicData uri="http://schemas.openxmlformats.org/presentationml/2006/ole">
              <mc:AlternateContent xmlns:mc="http://schemas.openxmlformats.org/markup-compatibility/2006">
                <mc:Choice xmlns:v="urn:schemas-microsoft-com:vml" Requires="v">
                  <p:oleObj spid="_x0000_s37892" name="公式" r:id="rId9" imgW="228600" imgH="330120" progId="Equation.3">
                    <p:embed/>
                  </p:oleObj>
                </mc:Choice>
                <mc:Fallback>
                  <p:oleObj name="公式" r:id="rId9" imgW="228600" imgH="330120" progId="Equation.3">
                    <p:embed/>
                    <p:pic>
                      <p:nvPicPr>
                        <p:cNvPr id="12398" name="Object 110">
                          <a:extLst>
                            <a:ext uri="{FF2B5EF4-FFF2-40B4-BE49-F238E27FC236}">
                              <a16:creationId xmlns:a16="http://schemas.microsoft.com/office/drawing/2014/main" id="{611D5598-7A0E-4128-9145-2FE5D8BCF1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 y="2478"/>
                          <a:ext cx="27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9" name="Line 111">
              <a:extLst>
                <a:ext uri="{FF2B5EF4-FFF2-40B4-BE49-F238E27FC236}">
                  <a16:creationId xmlns:a16="http://schemas.microsoft.com/office/drawing/2014/main" id="{1A827D40-F37C-45D5-8D0C-B1365558A196}"/>
                </a:ext>
              </a:extLst>
            </p:cNvPr>
            <p:cNvSpPr>
              <a:spLocks noChangeShapeType="1"/>
            </p:cNvSpPr>
            <p:nvPr/>
          </p:nvSpPr>
          <p:spPr bwMode="auto">
            <a:xfrm>
              <a:off x="791" y="2286"/>
              <a:ext cx="2" cy="9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 name="Line 112">
              <a:extLst>
                <a:ext uri="{FF2B5EF4-FFF2-40B4-BE49-F238E27FC236}">
                  <a16:creationId xmlns:a16="http://schemas.microsoft.com/office/drawing/2014/main" id="{5789ECFA-D432-4A76-A75C-1EBD44F0AC75}"/>
                </a:ext>
              </a:extLst>
            </p:cNvPr>
            <p:cNvSpPr>
              <a:spLocks noChangeShapeType="1"/>
            </p:cNvSpPr>
            <p:nvPr/>
          </p:nvSpPr>
          <p:spPr bwMode="auto">
            <a:xfrm flipH="1" flipV="1">
              <a:off x="793" y="2296"/>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 name="Line 113">
              <a:extLst>
                <a:ext uri="{FF2B5EF4-FFF2-40B4-BE49-F238E27FC236}">
                  <a16:creationId xmlns:a16="http://schemas.microsoft.com/office/drawing/2014/main" id="{A1F0768A-B5F2-4D85-A8A2-2854F6A22C9A}"/>
                </a:ext>
              </a:extLst>
            </p:cNvPr>
            <p:cNvSpPr>
              <a:spLocks noChangeShapeType="1"/>
            </p:cNvSpPr>
            <p:nvPr/>
          </p:nvSpPr>
          <p:spPr bwMode="auto">
            <a:xfrm flipV="1">
              <a:off x="3969" y="2296"/>
              <a:ext cx="7"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2" name="Line 114">
              <a:extLst>
                <a:ext uri="{FF2B5EF4-FFF2-40B4-BE49-F238E27FC236}">
                  <a16:creationId xmlns:a16="http://schemas.microsoft.com/office/drawing/2014/main" id="{AA090253-C7C4-41AC-B65C-714006C9471A}"/>
                </a:ext>
              </a:extLst>
            </p:cNvPr>
            <p:cNvSpPr>
              <a:spLocks noChangeShapeType="1"/>
            </p:cNvSpPr>
            <p:nvPr/>
          </p:nvSpPr>
          <p:spPr bwMode="auto">
            <a:xfrm flipV="1">
              <a:off x="2562" y="2296"/>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3" name="Text Box 115">
              <a:extLst>
                <a:ext uri="{FF2B5EF4-FFF2-40B4-BE49-F238E27FC236}">
                  <a16:creationId xmlns:a16="http://schemas.microsoft.com/office/drawing/2014/main" id="{08C746A0-C4D1-4C29-8728-D53D999F2297}"/>
                </a:ext>
              </a:extLst>
            </p:cNvPr>
            <p:cNvSpPr txBox="1">
              <a:spLocks noChangeArrowheads="1"/>
            </p:cNvSpPr>
            <p:nvPr/>
          </p:nvSpPr>
          <p:spPr bwMode="auto">
            <a:xfrm>
              <a:off x="1338" y="2341"/>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2404" name="Text Box 116">
              <a:extLst>
                <a:ext uri="{FF2B5EF4-FFF2-40B4-BE49-F238E27FC236}">
                  <a16:creationId xmlns:a16="http://schemas.microsoft.com/office/drawing/2014/main" id="{5096B961-25F1-4E8D-9B18-E309C6114506}"/>
                </a:ext>
              </a:extLst>
            </p:cNvPr>
            <p:cNvSpPr txBox="1">
              <a:spLocks noChangeArrowheads="1"/>
            </p:cNvSpPr>
            <p:nvPr/>
          </p:nvSpPr>
          <p:spPr bwMode="auto">
            <a:xfrm>
              <a:off x="3198" y="2341"/>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2405" name="Text Box 117">
              <a:extLst>
                <a:ext uri="{FF2B5EF4-FFF2-40B4-BE49-F238E27FC236}">
                  <a16:creationId xmlns:a16="http://schemas.microsoft.com/office/drawing/2014/main" id="{0D6BF16D-2316-4120-A17B-3F056A90FE07}"/>
                </a:ext>
              </a:extLst>
            </p:cNvPr>
            <p:cNvSpPr txBox="1">
              <a:spLocks noChangeArrowheads="1"/>
            </p:cNvSpPr>
            <p:nvPr/>
          </p:nvSpPr>
          <p:spPr bwMode="auto">
            <a:xfrm>
              <a:off x="4014" y="2659"/>
              <a:ext cx="96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Z=R+</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12406" name="Rectangle 118">
              <a:extLst>
                <a:ext uri="{FF2B5EF4-FFF2-40B4-BE49-F238E27FC236}">
                  <a16:creationId xmlns:a16="http://schemas.microsoft.com/office/drawing/2014/main" id="{D1B9D0E8-46AB-49F8-A35F-5BEC97AA1F43}"/>
                </a:ext>
              </a:extLst>
            </p:cNvPr>
            <p:cNvSpPr>
              <a:spLocks noChangeArrowheads="1"/>
            </p:cNvSpPr>
            <p:nvPr/>
          </p:nvSpPr>
          <p:spPr bwMode="auto">
            <a:xfrm>
              <a:off x="3923"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7" name="Rectangle 119">
              <a:extLst>
                <a:ext uri="{FF2B5EF4-FFF2-40B4-BE49-F238E27FC236}">
                  <a16:creationId xmlns:a16="http://schemas.microsoft.com/office/drawing/2014/main" id="{AFE42D93-13A9-4FB1-BF7C-03320868B614}"/>
                </a:ext>
              </a:extLst>
            </p:cNvPr>
            <p:cNvSpPr>
              <a:spLocks noChangeArrowheads="1"/>
            </p:cNvSpPr>
            <p:nvPr/>
          </p:nvSpPr>
          <p:spPr bwMode="auto">
            <a:xfrm>
              <a:off x="3152" y="225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08" name="Group 120">
              <a:extLst>
                <a:ext uri="{FF2B5EF4-FFF2-40B4-BE49-F238E27FC236}">
                  <a16:creationId xmlns:a16="http://schemas.microsoft.com/office/drawing/2014/main" id="{9DDB3B02-3E05-49FA-B2CE-8160009565E5}"/>
                </a:ext>
              </a:extLst>
            </p:cNvPr>
            <p:cNvGrpSpPr>
              <a:grpSpLocks/>
            </p:cNvGrpSpPr>
            <p:nvPr/>
          </p:nvGrpSpPr>
          <p:grpSpPr bwMode="auto">
            <a:xfrm rot="10800000">
              <a:off x="2472" y="2568"/>
              <a:ext cx="91" cy="363"/>
              <a:chOff x="2744" y="2931"/>
              <a:chExt cx="57" cy="283"/>
            </a:xfrm>
          </p:grpSpPr>
          <p:sp>
            <p:nvSpPr>
              <p:cNvPr id="12409" name="Arc 121">
                <a:extLst>
                  <a:ext uri="{FF2B5EF4-FFF2-40B4-BE49-F238E27FC236}">
                    <a16:creationId xmlns:a16="http://schemas.microsoft.com/office/drawing/2014/main" id="{C76FDCE1-DB19-45B5-85F9-B72DFED4BE4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 name="Arc 122">
                <a:extLst>
                  <a:ext uri="{FF2B5EF4-FFF2-40B4-BE49-F238E27FC236}">
                    <a16:creationId xmlns:a16="http://schemas.microsoft.com/office/drawing/2014/main" id="{C0D3FD2F-05C9-437C-86BC-219227DDC01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 name="Arc 123">
                <a:extLst>
                  <a:ext uri="{FF2B5EF4-FFF2-40B4-BE49-F238E27FC236}">
                    <a16:creationId xmlns:a16="http://schemas.microsoft.com/office/drawing/2014/main" id="{8BDBF1AE-EF63-470B-954B-2DB0DC844B1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412" name="Group 124">
              <a:extLst>
                <a:ext uri="{FF2B5EF4-FFF2-40B4-BE49-F238E27FC236}">
                  <a16:creationId xmlns:a16="http://schemas.microsoft.com/office/drawing/2014/main" id="{FD857081-EF44-4B82-89E2-4443743C1434}"/>
                </a:ext>
              </a:extLst>
            </p:cNvPr>
            <p:cNvGrpSpPr>
              <a:grpSpLocks/>
            </p:cNvGrpSpPr>
            <p:nvPr/>
          </p:nvGrpSpPr>
          <p:grpSpPr bwMode="auto">
            <a:xfrm>
              <a:off x="2064" y="2568"/>
              <a:ext cx="91" cy="363"/>
              <a:chOff x="2744" y="2931"/>
              <a:chExt cx="57" cy="283"/>
            </a:xfrm>
          </p:grpSpPr>
          <p:sp>
            <p:nvSpPr>
              <p:cNvPr id="12413" name="Arc 125">
                <a:extLst>
                  <a:ext uri="{FF2B5EF4-FFF2-40B4-BE49-F238E27FC236}">
                    <a16:creationId xmlns:a16="http://schemas.microsoft.com/office/drawing/2014/main" id="{A7F11BBD-EF43-4D01-98FE-9D198440DAB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4" name="Arc 126">
                <a:extLst>
                  <a:ext uri="{FF2B5EF4-FFF2-40B4-BE49-F238E27FC236}">
                    <a16:creationId xmlns:a16="http://schemas.microsoft.com/office/drawing/2014/main" id="{32249F49-F1B6-4832-BA2B-375A6FBF577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5" name="Arc 127">
                <a:extLst>
                  <a:ext uri="{FF2B5EF4-FFF2-40B4-BE49-F238E27FC236}">
                    <a16:creationId xmlns:a16="http://schemas.microsoft.com/office/drawing/2014/main" id="{9AA8E104-9E5C-407B-AD7B-40DA2D6B799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16" name="Rectangle 128">
              <a:extLst>
                <a:ext uri="{FF2B5EF4-FFF2-40B4-BE49-F238E27FC236}">
                  <a16:creationId xmlns:a16="http://schemas.microsoft.com/office/drawing/2014/main" id="{D8B9494A-E2D2-4B49-9BA3-B65449F32563}"/>
                </a:ext>
              </a:extLst>
            </p:cNvPr>
            <p:cNvSpPr>
              <a:spLocks noChangeArrowheads="1"/>
            </p:cNvSpPr>
            <p:nvPr/>
          </p:nvSpPr>
          <p:spPr bwMode="auto">
            <a:xfrm>
              <a:off x="1383" y="225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420" name="Group 132">
            <a:extLst>
              <a:ext uri="{FF2B5EF4-FFF2-40B4-BE49-F238E27FC236}">
                <a16:creationId xmlns:a16="http://schemas.microsoft.com/office/drawing/2014/main" id="{F9B1496D-BA17-4345-9D74-FC4CBBE39C24}"/>
              </a:ext>
            </a:extLst>
          </p:cNvPr>
          <p:cNvGrpSpPr>
            <a:grpSpLocks/>
          </p:cNvGrpSpPr>
          <p:nvPr/>
        </p:nvGrpSpPr>
        <p:grpSpPr bwMode="auto">
          <a:xfrm>
            <a:off x="6588125" y="6446838"/>
            <a:ext cx="792163" cy="366712"/>
            <a:chOff x="4649" y="4020"/>
            <a:chExt cx="499" cy="231"/>
          </a:xfrm>
        </p:grpSpPr>
        <p:pic>
          <p:nvPicPr>
            <p:cNvPr id="12421" name="Picture 133" descr="78900">
              <a:extLst>
                <a:ext uri="{FF2B5EF4-FFF2-40B4-BE49-F238E27FC236}">
                  <a16:creationId xmlns:a16="http://schemas.microsoft.com/office/drawing/2014/main" id="{7B83DFEE-DE6F-4E7B-A511-FC1B081D1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422" name="Text Box 134">
              <a:hlinkClick r:id="" action="ppaction://hlinkshowjump?jump=firstslide"/>
              <a:extLst>
                <a:ext uri="{FF2B5EF4-FFF2-40B4-BE49-F238E27FC236}">
                  <a16:creationId xmlns:a16="http://schemas.microsoft.com/office/drawing/2014/main" id="{94813FD3-A710-4B79-BADC-08A53ED3766B}"/>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6A626A63-D57A-40E0-952B-CA029A79DDC7}"/>
              </a:ext>
            </a:extLst>
          </p:cNvPr>
          <p:cNvSpPr txBox="1">
            <a:spLocks noChangeArrowheads="1"/>
          </p:cNvSpPr>
          <p:nvPr/>
        </p:nvSpPr>
        <p:spPr bwMode="auto">
          <a:xfrm>
            <a:off x="468313" y="476250"/>
            <a:ext cx="2520950" cy="579438"/>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a:solidFill>
                  <a:schemeClr val="bg1"/>
                </a:solidFill>
                <a:latin typeface="楷体_GB2312" pitchFamily="49" charset="-122"/>
              </a:rPr>
              <a:t>2. </a:t>
            </a:r>
            <a:r>
              <a:rPr kumimoji="1" lang="zh-CN" altLang="en-US" sz="3200" b="1">
                <a:solidFill>
                  <a:schemeClr val="bg1"/>
                </a:solidFill>
                <a:latin typeface="楷体_GB2312" pitchFamily="49" charset="-122"/>
              </a:rPr>
              <a:t>分析方法</a:t>
            </a:r>
          </a:p>
        </p:txBody>
      </p:sp>
      <p:sp>
        <p:nvSpPr>
          <p:cNvPr id="11267" name="Text Box 3">
            <a:extLst>
              <a:ext uri="{FF2B5EF4-FFF2-40B4-BE49-F238E27FC236}">
                <a16:creationId xmlns:a16="http://schemas.microsoft.com/office/drawing/2014/main" id="{E746CA4C-56A4-42AC-9B49-F573BC036B72}"/>
              </a:ext>
            </a:extLst>
          </p:cNvPr>
          <p:cNvSpPr txBox="1">
            <a:spLocks noChangeArrowheads="1"/>
          </p:cNvSpPr>
          <p:nvPr/>
        </p:nvSpPr>
        <p:spPr bwMode="auto">
          <a:xfrm>
            <a:off x="539750" y="1196975"/>
            <a:ext cx="2879725" cy="519113"/>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a:pPr>
            <a:r>
              <a:rPr kumimoji="1" lang="zh-CN" altLang="en-US" b="1">
                <a:solidFill>
                  <a:srgbClr val="FF9900"/>
                </a:solidFill>
                <a:latin typeface="楷体_GB2312" pitchFamily="49" charset="-122"/>
                <a:ea typeface="楷体_GB2312" pitchFamily="49" charset="-122"/>
              </a:rPr>
              <a:t>方程法分析</a:t>
            </a:r>
          </a:p>
        </p:txBody>
      </p:sp>
      <p:graphicFrame>
        <p:nvGraphicFramePr>
          <p:cNvPr id="11313" name="Object 49">
            <a:extLst>
              <a:ext uri="{FF2B5EF4-FFF2-40B4-BE49-F238E27FC236}">
                <a16:creationId xmlns:a16="http://schemas.microsoft.com/office/drawing/2014/main" id="{9F8CFFAF-1FC8-4A1A-81D5-EEB767E8B604}"/>
              </a:ext>
            </a:extLst>
          </p:cNvPr>
          <p:cNvGraphicFramePr>
            <a:graphicFrameLocks noChangeAspect="1"/>
          </p:cNvGraphicFramePr>
          <p:nvPr/>
        </p:nvGraphicFramePr>
        <p:xfrm>
          <a:off x="1069975" y="2852738"/>
          <a:ext cx="4989513" cy="742950"/>
        </p:xfrm>
        <a:graphic>
          <a:graphicData uri="http://schemas.openxmlformats.org/presentationml/2006/ole">
            <mc:AlternateContent xmlns:mc="http://schemas.openxmlformats.org/markup-compatibility/2006">
              <mc:Choice xmlns:v="urn:schemas-microsoft-com:vml" Requires="v">
                <p:oleObj spid="_x0000_s38914" name="公式" r:id="rId3" imgW="2044440" imgH="342720" progId="Equation.3">
                  <p:embed/>
                </p:oleObj>
              </mc:Choice>
              <mc:Fallback>
                <p:oleObj name="公式" r:id="rId3" imgW="2044440" imgH="342720" progId="Equation.3">
                  <p:embed/>
                  <p:pic>
                    <p:nvPicPr>
                      <p:cNvPr id="11313" name="Object 49">
                        <a:extLst>
                          <a:ext uri="{FF2B5EF4-FFF2-40B4-BE49-F238E27FC236}">
                            <a16:creationId xmlns:a16="http://schemas.microsoft.com/office/drawing/2014/main" id="{9F8CFFAF-1FC8-4A1A-81D5-EEB767E8B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852738"/>
                        <a:ext cx="49895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4" name="Object 50">
            <a:extLst>
              <a:ext uri="{FF2B5EF4-FFF2-40B4-BE49-F238E27FC236}">
                <a16:creationId xmlns:a16="http://schemas.microsoft.com/office/drawing/2014/main" id="{DDF244E1-F18A-42A9-A501-9F3A47439097}"/>
              </a:ext>
            </a:extLst>
          </p:cNvPr>
          <p:cNvGraphicFramePr>
            <a:graphicFrameLocks noChangeAspect="1"/>
          </p:cNvGraphicFramePr>
          <p:nvPr/>
        </p:nvGraphicFramePr>
        <p:xfrm>
          <a:off x="971550" y="3573463"/>
          <a:ext cx="5545138" cy="762000"/>
        </p:xfrm>
        <a:graphic>
          <a:graphicData uri="http://schemas.openxmlformats.org/presentationml/2006/ole">
            <mc:AlternateContent xmlns:mc="http://schemas.openxmlformats.org/markup-compatibility/2006">
              <mc:Choice xmlns:v="urn:schemas-microsoft-com:vml" Requires="v">
                <p:oleObj spid="_x0000_s38915" name="公式" r:id="rId5" imgW="2361960" imgH="342720" progId="Equation.3">
                  <p:embed/>
                </p:oleObj>
              </mc:Choice>
              <mc:Fallback>
                <p:oleObj name="公式" r:id="rId5" imgW="2361960" imgH="342720" progId="Equation.3">
                  <p:embed/>
                  <p:pic>
                    <p:nvPicPr>
                      <p:cNvPr id="11314" name="Object 50">
                        <a:extLst>
                          <a:ext uri="{FF2B5EF4-FFF2-40B4-BE49-F238E27FC236}">
                            <a16:creationId xmlns:a16="http://schemas.microsoft.com/office/drawing/2014/main" id="{DDF244E1-F18A-42A9-A501-9F3A47439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573463"/>
                        <a:ext cx="55451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15" name="AutoShape 51">
            <a:extLst>
              <a:ext uri="{FF2B5EF4-FFF2-40B4-BE49-F238E27FC236}">
                <a16:creationId xmlns:a16="http://schemas.microsoft.com/office/drawing/2014/main" id="{23FE8AE9-6016-40D6-B6A9-91C859A67D15}"/>
              </a:ext>
            </a:extLst>
          </p:cNvPr>
          <p:cNvSpPr>
            <a:spLocks/>
          </p:cNvSpPr>
          <p:nvPr/>
        </p:nvSpPr>
        <p:spPr bwMode="auto">
          <a:xfrm>
            <a:off x="684213" y="3213100"/>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Text Box 53">
            <a:extLst>
              <a:ext uri="{FF2B5EF4-FFF2-40B4-BE49-F238E27FC236}">
                <a16:creationId xmlns:a16="http://schemas.microsoft.com/office/drawing/2014/main" id="{CCFA3D12-C4FC-4372-A51A-D63E3FFED577}"/>
              </a:ext>
            </a:extLst>
          </p:cNvPr>
          <p:cNvSpPr txBox="1">
            <a:spLocks noChangeArrowheads="1"/>
          </p:cNvSpPr>
          <p:nvPr/>
        </p:nvSpPr>
        <p:spPr bwMode="auto">
          <a:xfrm>
            <a:off x="539750" y="4437063"/>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令</a:t>
            </a:r>
            <a:r>
              <a:rPr kumimoji="1" lang="zh-CN" altLang="en-US" b="1">
                <a:latin typeface="宋体" panose="02010600030101010101" pitchFamily="2" charset="-122"/>
                <a:ea typeface="宋体" panose="02010600030101010101" pitchFamily="2" charset="-122"/>
              </a:rPr>
              <a:t> </a:t>
            </a:r>
            <a:r>
              <a:rPr kumimoji="1" lang="zh-CN" altLang="en-US" b="1" i="1">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Z</a:t>
            </a:r>
            <a:r>
              <a:rPr kumimoji="1" lang="en-US" altLang="zh-CN" sz="3200" baseline="-25000">
                <a:solidFill>
                  <a:schemeClr val="bg1"/>
                </a:solidFill>
                <a:ea typeface="宋体" panose="02010600030101010101" pitchFamily="2" charset="-122"/>
              </a:rPr>
              <a:t>11</a:t>
            </a:r>
            <a:r>
              <a:rPr kumimoji="1" lang="en-US" altLang="zh-CN" sz="3200">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1</a:t>
            </a:r>
            <a:r>
              <a:rPr kumimoji="1" lang="en-US" altLang="zh-CN" sz="3200">
                <a:solidFill>
                  <a:schemeClr val="bg1"/>
                </a:solidFill>
                <a:ea typeface="宋体" panose="02010600030101010101" pitchFamily="2" charset="-122"/>
              </a:rPr>
              <a:t>+j</a:t>
            </a:r>
            <a:r>
              <a:rPr kumimoji="1" lang="en-US" altLang="zh-CN" sz="3200" i="1">
                <a:solidFill>
                  <a:schemeClr val="bg1"/>
                </a:solidFill>
                <a:ea typeface="宋体" panose="02010600030101010101" pitchFamily="2" charset="-122"/>
                <a:sym typeface="Symbol" panose="05050102010706020507" pitchFamily="18" charset="2"/>
              </a:rPr>
              <a:t> L</a:t>
            </a:r>
            <a:r>
              <a:rPr kumimoji="1" lang="en-US" altLang="zh-CN" sz="3200" baseline="-25000">
                <a:solidFill>
                  <a:schemeClr val="bg1"/>
                </a:solidFill>
                <a:ea typeface="宋体" panose="02010600030101010101" pitchFamily="2" charset="-122"/>
                <a:sym typeface="Symbol" panose="05050102010706020507" pitchFamily="18" charset="2"/>
              </a:rPr>
              <a:t>1</a:t>
            </a:r>
            <a:r>
              <a:rPr kumimoji="1" lang="zh-CN" altLang="en-US" sz="3200">
                <a:solidFill>
                  <a:schemeClr val="bg1"/>
                </a:solidFill>
                <a:ea typeface="宋体" panose="02010600030101010101" pitchFamily="2" charset="-122"/>
                <a:sym typeface="Symbol" panose="05050102010706020507" pitchFamily="18" charset="2"/>
              </a:rPr>
              <a:t>， </a:t>
            </a:r>
            <a:r>
              <a:rPr kumimoji="1" lang="en-US" altLang="zh-CN" sz="3200" i="1">
                <a:solidFill>
                  <a:schemeClr val="bg1"/>
                </a:solidFill>
                <a:ea typeface="宋体" panose="02010600030101010101" pitchFamily="2" charset="-122"/>
              </a:rPr>
              <a:t>Z</a:t>
            </a:r>
            <a:r>
              <a:rPr kumimoji="1" lang="en-US" altLang="zh-CN" sz="3200" baseline="-25000">
                <a:solidFill>
                  <a:schemeClr val="bg1"/>
                </a:solidFill>
                <a:ea typeface="宋体" panose="02010600030101010101" pitchFamily="2" charset="-122"/>
              </a:rPr>
              <a:t>22</a:t>
            </a:r>
            <a:r>
              <a:rPr kumimoji="1" lang="en-US" altLang="zh-CN" sz="3200">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2</a:t>
            </a:r>
            <a:r>
              <a:rPr kumimoji="1" lang="en-US" altLang="zh-CN" sz="3200">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R</a:t>
            </a:r>
            <a:r>
              <a:rPr kumimoji="1" lang="en-US" altLang="zh-CN" sz="3200">
                <a:solidFill>
                  <a:schemeClr val="bg1"/>
                </a:solidFill>
                <a:ea typeface="宋体" panose="02010600030101010101" pitchFamily="2" charset="-122"/>
              </a:rPr>
              <a:t>)+j(</a:t>
            </a:r>
            <a:r>
              <a:rPr kumimoji="1" lang="en-US" altLang="zh-CN" sz="3200" i="1">
                <a:solidFill>
                  <a:schemeClr val="bg1"/>
                </a:solidFill>
                <a:ea typeface="宋体" panose="02010600030101010101" pitchFamily="2" charset="-122"/>
                <a:sym typeface="Symbol" panose="05050102010706020507" pitchFamily="18" charset="2"/>
              </a:rPr>
              <a:t> L</a:t>
            </a:r>
            <a:r>
              <a:rPr kumimoji="1" lang="en-US" altLang="zh-CN" sz="3200" baseline="-25000">
                <a:solidFill>
                  <a:schemeClr val="bg1"/>
                </a:solidFill>
                <a:ea typeface="宋体" panose="02010600030101010101" pitchFamily="2" charset="-122"/>
                <a:sym typeface="Symbol" panose="05050102010706020507" pitchFamily="18" charset="2"/>
              </a:rPr>
              <a:t>2</a:t>
            </a:r>
            <a:r>
              <a:rPr kumimoji="1" lang="en-US" altLang="zh-CN" sz="3200">
                <a:solidFill>
                  <a:schemeClr val="bg1"/>
                </a:solidFill>
                <a:ea typeface="宋体" panose="02010600030101010101" pitchFamily="2" charset="-122"/>
                <a:sym typeface="Symbol" panose="05050102010706020507" pitchFamily="18" charset="2"/>
              </a:rPr>
              <a:t>+</a:t>
            </a:r>
            <a:r>
              <a:rPr kumimoji="1" lang="en-US" altLang="zh-CN" sz="3200" i="1">
                <a:solidFill>
                  <a:schemeClr val="bg1"/>
                </a:solidFill>
                <a:ea typeface="宋体" panose="02010600030101010101" pitchFamily="2" charset="-122"/>
                <a:sym typeface="Symbol" panose="05050102010706020507" pitchFamily="18" charset="2"/>
              </a:rPr>
              <a:t>X</a:t>
            </a:r>
            <a:r>
              <a:rPr kumimoji="1" lang="en-US" altLang="zh-CN" sz="3200">
                <a:solidFill>
                  <a:schemeClr val="bg1"/>
                </a:solidFill>
                <a:ea typeface="宋体" panose="02010600030101010101" pitchFamily="2" charset="-122"/>
                <a:sym typeface="Symbol" panose="05050102010706020507" pitchFamily="18" charset="2"/>
              </a:rPr>
              <a:t>)</a:t>
            </a:r>
            <a:endParaRPr kumimoji="1" lang="en-US" altLang="zh-CN" sz="3200" baseline="-25000">
              <a:solidFill>
                <a:schemeClr val="bg1"/>
              </a:solidFill>
              <a:ea typeface="宋体" panose="02010600030101010101" pitchFamily="2" charset="-122"/>
              <a:sym typeface="Symbol" panose="05050102010706020507" pitchFamily="18" charset="2"/>
            </a:endParaRPr>
          </a:p>
        </p:txBody>
      </p:sp>
      <p:sp>
        <p:nvSpPr>
          <p:cNvPr id="11318" name="Text Box 54">
            <a:extLst>
              <a:ext uri="{FF2B5EF4-FFF2-40B4-BE49-F238E27FC236}">
                <a16:creationId xmlns:a16="http://schemas.microsoft.com/office/drawing/2014/main" id="{52D3DC6D-3206-4D54-8351-034F9021CF3A}"/>
              </a:ext>
            </a:extLst>
          </p:cNvPr>
          <p:cNvSpPr txBox="1">
            <a:spLocks noChangeArrowheads="1"/>
          </p:cNvSpPr>
          <p:nvPr/>
        </p:nvSpPr>
        <p:spPr bwMode="auto">
          <a:xfrm>
            <a:off x="755650" y="1989138"/>
            <a:ext cx="252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回路方程：</a:t>
            </a:r>
          </a:p>
        </p:txBody>
      </p:sp>
      <p:graphicFrame>
        <p:nvGraphicFramePr>
          <p:cNvPr id="11319" name="Object 55">
            <a:extLst>
              <a:ext uri="{FF2B5EF4-FFF2-40B4-BE49-F238E27FC236}">
                <a16:creationId xmlns:a16="http://schemas.microsoft.com/office/drawing/2014/main" id="{2065B3E3-A659-416D-854F-F2E30A1D6572}"/>
              </a:ext>
            </a:extLst>
          </p:cNvPr>
          <p:cNvGraphicFramePr>
            <a:graphicFrameLocks noChangeAspect="1"/>
          </p:cNvGraphicFramePr>
          <p:nvPr/>
        </p:nvGraphicFramePr>
        <p:xfrm>
          <a:off x="1217613" y="5013325"/>
          <a:ext cx="3181350" cy="758825"/>
        </p:xfrm>
        <a:graphic>
          <a:graphicData uri="http://schemas.openxmlformats.org/presentationml/2006/ole">
            <mc:AlternateContent xmlns:mc="http://schemas.openxmlformats.org/markup-compatibility/2006">
              <mc:Choice xmlns:v="urn:schemas-microsoft-com:vml" Requires="v">
                <p:oleObj spid="_x0000_s38916" name="公式" r:id="rId7" imgW="1434960" imgH="342720" progId="Equation.3">
                  <p:embed/>
                </p:oleObj>
              </mc:Choice>
              <mc:Fallback>
                <p:oleObj name="公式" r:id="rId7" imgW="1434960" imgH="342720" progId="Equation.3">
                  <p:embed/>
                  <p:pic>
                    <p:nvPicPr>
                      <p:cNvPr id="11319" name="Object 55">
                        <a:extLst>
                          <a:ext uri="{FF2B5EF4-FFF2-40B4-BE49-F238E27FC236}">
                            <a16:creationId xmlns:a16="http://schemas.microsoft.com/office/drawing/2014/main" id="{2065B3E3-A659-416D-854F-F2E30A1D6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613" y="5013325"/>
                        <a:ext cx="31813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0" name="Object 56">
            <a:extLst>
              <a:ext uri="{FF2B5EF4-FFF2-40B4-BE49-F238E27FC236}">
                <a16:creationId xmlns:a16="http://schemas.microsoft.com/office/drawing/2014/main" id="{F4A477E7-0C9A-4AC8-8C7D-0E202A8E7AE5}"/>
              </a:ext>
            </a:extLst>
          </p:cNvPr>
          <p:cNvGraphicFramePr>
            <a:graphicFrameLocks noChangeAspect="1"/>
          </p:cNvGraphicFramePr>
          <p:nvPr/>
        </p:nvGraphicFramePr>
        <p:xfrm>
          <a:off x="1042988" y="5734050"/>
          <a:ext cx="3313112" cy="763588"/>
        </p:xfrm>
        <a:graphic>
          <a:graphicData uri="http://schemas.openxmlformats.org/presentationml/2006/ole">
            <mc:AlternateContent xmlns:mc="http://schemas.openxmlformats.org/markup-compatibility/2006">
              <mc:Choice xmlns:v="urn:schemas-microsoft-com:vml" Requires="v">
                <p:oleObj spid="_x0000_s38917" name="公式" r:id="rId9" imgW="1485720" imgH="342720" progId="Equation.3">
                  <p:embed/>
                </p:oleObj>
              </mc:Choice>
              <mc:Fallback>
                <p:oleObj name="公式" r:id="rId9" imgW="1485720" imgH="342720" progId="Equation.3">
                  <p:embed/>
                  <p:pic>
                    <p:nvPicPr>
                      <p:cNvPr id="11320" name="Object 56">
                        <a:extLst>
                          <a:ext uri="{FF2B5EF4-FFF2-40B4-BE49-F238E27FC236}">
                            <a16:creationId xmlns:a16="http://schemas.microsoft.com/office/drawing/2014/main" id="{F4A477E7-0C9A-4AC8-8C7D-0E202A8E7A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734050"/>
                        <a:ext cx="3313112"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1" name="AutoShape 57">
            <a:extLst>
              <a:ext uri="{FF2B5EF4-FFF2-40B4-BE49-F238E27FC236}">
                <a16:creationId xmlns:a16="http://schemas.microsoft.com/office/drawing/2014/main" id="{E637FE70-0833-4CC6-9AF8-C1842C64DB52}"/>
              </a:ext>
            </a:extLst>
          </p:cNvPr>
          <p:cNvSpPr>
            <a:spLocks/>
          </p:cNvSpPr>
          <p:nvPr/>
        </p:nvSpPr>
        <p:spPr bwMode="auto">
          <a:xfrm>
            <a:off x="900113" y="5300663"/>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26" name="Group 62">
            <a:extLst>
              <a:ext uri="{FF2B5EF4-FFF2-40B4-BE49-F238E27FC236}">
                <a16:creationId xmlns:a16="http://schemas.microsoft.com/office/drawing/2014/main" id="{0F4FC9E4-8090-41A1-B4E8-8981687A4AC7}"/>
              </a:ext>
            </a:extLst>
          </p:cNvPr>
          <p:cNvGrpSpPr>
            <a:grpSpLocks/>
          </p:cNvGrpSpPr>
          <p:nvPr/>
        </p:nvGrpSpPr>
        <p:grpSpPr bwMode="auto">
          <a:xfrm>
            <a:off x="8316913" y="6446838"/>
            <a:ext cx="792162" cy="366712"/>
            <a:chOff x="5193" y="4020"/>
            <a:chExt cx="499" cy="231"/>
          </a:xfrm>
        </p:grpSpPr>
        <p:pic>
          <p:nvPicPr>
            <p:cNvPr id="11327" name="Picture 63" descr="78900">
              <a:extLst>
                <a:ext uri="{FF2B5EF4-FFF2-40B4-BE49-F238E27FC236}">
                  <a16:creationId xmlns:a16="http://schemas.microsoft.com/office/drawing/2014/main" id="{D715BB3A-1938-4A61-95D6-4F6A0EF1DF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328" name="Text Box 64">
              <a:hlinkClick r:id="" action="ppaction://hlinkshowjump?jump=nextslide"/>
              <a:extLst>
                <a:ext uri="{FF2B5EF4-FFF2-40B4-BE49-F238E27FC236}">
                  <a16:creationId xmlns:a16="http://schemas.microsoft.com/office/drawing/2014/main" id="{CD071723-A0B9-46F3-B583-9E6F3621DFCD}"/>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329" name="Group 65">
            <a:extLst>
              <a:ext uri="{FF2B5EF4-FFF2-40B4-BE49-F238E27FC236}">
                <a16:creationId xmlns:a16="http://schemas.microsoft.com/office/drawing/2014/main" id="{88E56EA0-7B24-4926-8BF4-16322791B94E}"/>
              </a:ext>
            </a:extLst>
          </p:cNvPr>
          <p:cNvGrpSpPr>
            <a:grpSpLocks/>
          </p:cNvGrpSpPr>
          <p:nvPr/>
        </p:nvGrpSpPr>
        <p:grpSpPr bwMode="auto">
          <a:xfrm>
            <a:off x="7453313" y="6446838"/>
            <a:ext cx="792162" cy="366712"/>
            <a:chOff x="4649" y="4020"/>
            <a:chExt cx="499" cy="231"/>
          </a:xfrm>
        </p:grpSpPr>
        <p:pic>
          <p:nvPicPr>
            <p:cNvPr id="11330" name="Picture 66" descr="78900">
              <a:extLst>
                <a:ext uri="{FF2B5EF4-FFF2-40B4-BE49-F238E27FC236}">
                  <a16:creationId xmlns:a16="http://schemas.microsoft.com/office/drawing/2014/main" id="{7C4150E5-F17E-4A7B-BF7A-8D215170DA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331" name="Text Box 67">
              <a:hlinkClick r:id="" action="ppaction://hlinkshowjump?jump=previousslide"/>
              <a:extLst>
                <a:ext uri="{FF2B5EF4-FFF2-40B4-BE49-F238E27FC236}">
                  <a16:creationId xmlns:a16="http://schemas.microsoft.com/office/drawing/2014/main" id="{EB5C2135-FB0A-4F31-B351-D23CDD2C956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376" name="Group 112">
            <a:extLst>
              <a:ext uri="{FF2B5EF4-FFF2-40B4-BE49-F238E27FC236}">
                <a16:creationId xmlns:a16="http://schemas.microsoft.com/office/drawing/2014/main" id="{CBF914CE-BA35-4E7C-B809-D4783ACD7875}"/>
              </a:ext>
            </a:extLst>
          </p:cNvPr>
          <p:cNvGrpSpPr>
            <a:grpSpLocks/>
          </p:cNvGrpSpPr>
          <p:nvPr/>
        </p:nvGrpSpPr>
        <p:grpSpPr bwMode="auto">
          <a:xfrm>
            <a:off x="3492500" y="404813"/>
            <a:ext cx="5273675" cy="2363787"/>
            <a:chOff x="2290" y="0"/>
            <a:chExt cx="3322" cy="1489"/>
          </a:xfrm>
        </p:grpSpPr>
        <p:graphicFrame>
          <p:nvGraphicFramePr>
            <p:cNvPr id="11349" name="Object 85">
              <a:extLst>
                <a:ext uri="{FF2B5EF4-FFF2-40B4-BE49-F238E27FC236}">
                  <a16:creationId xmlns:a16="http://schemas.microsoft.com/office/drawing/2014/main" id="{8D517CBC-5896-4901-924E-03E6E9ECBDB1}"/>
                </a:ext>
              </a:extLst>
            </p:cNvPr>
            <p:cNvGraphicFramePr>
              <a:graphicFrameLocks noChangeAspect="1"/>
            </p:cNvGraphicFramePr>
            <p:nvPr/>
          </p:nvGraphicFramePr>
          <p:xfrm>
            <a:off x="2880" y="0"/>
            <a:ext cx="211" cy="490"/>
          </p:xfrm>
          <a:graphic>
            <a:graphicData uri="http://schemas.openxmlformats.org/presentationml/2006/ole">
              <mc:AlternateContent xmlns:mc="http://schemas.openxmlformats.org/markup-compatibility/2006">
                <mc:Choice xmlns:v="urn:schemas-microsoft-com:vml" Requires="v">
                  <p:oleObj spid="_x0000_s38918" name="公式" r:id="rId12" imgW="164880" imgH="330120" progId="Equation.3">
                    <p:embed/>
                  </p:oleObj>
                </mc:Choice>
                <mc:Fallback>
                  <p:oleObj name="公式" r:id="rId12" imgW="164880" imgH="330120" progId="Equation.3">
                    <p:embed/>
                    <p:pic>
                      <p:nvPicPr>
                        <p:cNvPr id="11349" name="Object 85">
                          <a:extLst>
                            <a:ext uri="{FF2B5EF4-FFF2-40B4-BE49-F238E27FC236}">
                              <a16:creationId xmlns:a16="http://schemas.microsoft.com/office/drawing/2014/main" id="{8D517CBC-5896-4901-924E-03E6E9ECBD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0"/>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50" name="Object 86">
              <a:extLst>
                <a:ext uri="{FF2B5EF4-FFF2-40B4-BE49-F238E27FC236}">
                  <a16:creationId xmlns:a16="http://schemas.microsoft.com/office/drawing/2014/main" id="{EEDE0D29-BF89-44D5-AA27-FABEAF41E742}"/>
                </a:ext>
              </a:extLst>
            </p:cNvPr>
            <p:cNvGraphicFramePr>
              <a:graphicFrameLocks noChangeAspect="1"/>
            </p:cNvGraphicFramePr>
            <p:nvPr/>
          </p:nvGraphicFramePr>
          <p:xfrm>
            <a:off x="4967" y="73"/>
            <a:ext cx="247" cy="442"/>
          </p:xfrm>
          <a:graphic>
            <a:graphicData uri="http://schemas.openxmlformats.org/presentationml/2006/ole">
              <mc:AlternateContent xmlns:mc="http://schemas.openxmlformats.org/markup-compatibility/2006">
                <mc:Choice xmlns:v="urn:schemas-microsoft-com:vml" Requires="v">
                  <p:oleObj spid="_x0000_s38919" name="公式" r:id="rId14" imgW="190440" imgH="330120" progId="Equation.3">
                    <p:embed/>
                  </p:oleObj>
                </mc:Choice>
                <mc:Fallback>
                  <p:oleObj name="公式" r:id="rId14" imgW="190440" imgH="330120" progId="Equation.3">
                    <p:embed/>
                    <p:pic>
                      <p:nvPicPr>
                        <p:cNvPr id="11350" name="Object 86">
                          <a:extLst>
                            <a:ext uri="{FF2B5EF4-FFF2-40B4-BE49-F238E27FC236}">
                              <a16:creationId xmlns:a16="http://schemas.microsoft.com/office/drawing/2014/main" id="{EEDE0D29-BF89-44D5-AA27-FABEAF41E7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7" y="73"/>
                          <a:ext cx="2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75" name="Group 111">
              <a:extLst>
                <a:ext uri="{FF2B5EF4-FFF2-40B4-BE49-F238E27FC236}">
                  <a16:creationId xmlns:a16="http://schemas.microsoft.com/office/drawing/2014/main" id="{3322EFFC-D9F6-4C1C-8873-75B4E46A0E5B}"/>
                </a:ext>
              </a:extLst>
            </p:cNvPr>
            <p:cNvGrpSpPr>
              <a:grpSpLocks/>
            </p:cNvGrpSpPr>
            <p:nvPr/>
          </p:nvGrpSpPr>
          <p:grpSpPr bwMode="auto">
            <a:xfrm>
              <a:off x="2290" y="137"/>
              <a:ext cx="3322" cy="1352"/>
              <a:chOff x="2290" y="137"/>
              <a:chExt cx="3322" cy="1352"/>
            </a:xfrm>
          </p:grpSpPr>
          <p:sp>
            <p:nvSpPr>
              <p:cNvPr id="11336" name="Oval 72">
                <a:extLst>
                  <a:ext uri="{FF2B5EF4-FFF2-40B4-BE49-F238E27FC236}">
                    <a16:creationId xmlns:a16="http://schemas.microsoft.com/office/drawing/2014/main" id="{2AF78E81-2D40-49A2-B3CC-B7523F980CF1}"/>
                  </a:ext>
                </a:extLst>
              </p:cNvPr>
              <p:cNvSpPr>
                <a:spLocks noChangeArrowheads="1"/>
              </p:cNvSpPr>
              <p:nvPr/>
            </p:nvSpPr>
            <p:spPr bwMode="auto">
              <a:xfrm>
                <a:off x="2562" y="77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1337" name="Line 73">
                <a:extLst>
                  <a:ext uri="{FF2B5EF4-FFF2-40B4-BE49-F238E27FC236}">
                    <a16:creationId xmlns:a16="http://schemas.microsoft.com/office/drawing/2014/main" id="{04DDFFC5-6B9D-482D-B304-3F5FB6DC69D9}"/>
                  </a:ext>
                </a:extLst>
              </p:cNvPr>
              <p:cNvSpPr>
                <a:spLocks noChangeShapeType="1"/>
              </p:cNvSpPr>
              <p:nvPr/>
            </p:nvSpPr>
            <p:spPr bwMode="auto">
              <a:xfrm flipH="1">
                <a:off x="3832" y="1135"/>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Line 74">
                <a:extLst>
                  <a:ext uri="{FF2B5EF4-FFF2-40B4-BE49-F238E27FC236}">
                    <a16:creationId xmlns:a16="http://schemas.microsoft.com/office/drawing/2014/main" id="{565C9811-D5B1-4F7B-B0A6-1C13F16CA9F4}"/>
                  </a:ext>
                </a:extLst>
              </p:cNvPr>
              <p:cNvSpPr>
                <a:spLocks noChangeShapeType="1"/>
              </p:cNvSpPr>
              <p:nvPr/>
            </p:nvSpPr>
            <p:spPr bwMode="auto">
              <a:xfrm>
                <a:off x="3832" y="500"/>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9" name="Line 75">
                <a:extLst>
                  <a:ext uri="{FF2B5EF4-FFF2-40B4-BE49-F238E27FC236}">
                    <a16:creationId xmlns:a16="http://schemas.microsoft.com/office/drawing/2014/main" id="{334DB7B4-7DC5-4CAD-BDE8-975BA8712274}"/>
                  </a:ext>
                </a:extLst>
              </p:cNvPr>
              <p:cNvSpPr>
                <a:spLocks noChangeShapeType="1"/>
              </p:cNvSpPr>
              <p:nvPr/>
            </p:nvSpPr>
            <p:spPr bwMode="auto">
              <a:xfrm>
                <a:off x="4330" y="1135"/>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0" name="Line 76">
                <a:extLst>
                  <a:ext uri="{FF2B5EF4-FFF2-40B4-BE49-F238E27FC236}">
                    <a16:creationId xmlns:a16="http://schemas.microsoft.com/office/drawing/2014/main" id="{E52EC330-BF6F-469C-B45F-1B039E54968A}"/>
                  </a:ext>
                </a:extLst>
              </p:cNvPr>
              <p:cNvSpPr>
                <a:spLocks noChangeShapeType="1"/>
              </p:cNvSpPr>
              <p:nvPr/>
            </p:nvSpPr>
            <p:spPr bwMode="auto">
              <a:xfrm>
                <a:off x="4330" y="500"/>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1" name="Line 77">
                <a:extLst>
                  <a:ext uri="{FF2B5EF4-FFF2-40B4-BE49-F238E27FC236}">
                    <a16:creationId xmlns:a16="http://schemas.microsoft.com/office/drawing/2014/main" id="{B68998E7-9997-4E07-820F-9926CBE62AA7}"/>
                  </a:ext>
                </a:extLst>
              </p:cNvPr>
              <p:cNvSpPr>
                <a:spLocks noChangeShapeType="1"/>
              </p:cNvSpPr>
              <p:nvPr/>
            </p:nvSpPr>
            <p:spPr bwMode="auto">
              <a:xfrm flipV="1">
                <a:off x="4330" y="1452"/>
                <a:ext cx="90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2" name="Line 78">
                <a:extLst>
                  <a:ext uri="{FF2B5EF4-FFF2-40B4-BE49-F238E27FC236}">
                    <a16:creationId xmlns:a16="http://schemas.microsoft.com/office/drawing/2014/main" id="{F3693101-5A53-48C3-AC22-4776D705899E}"/>
                  </a:ext>
                </a:extLst>
              </p:cNvPr>
              <p:cNvSpPr>
                <a:spLocks noChangeShapeType="1"/>
              </p:cNvSpPr>
              <p:nvPr/>
            </p:nvSpPr>
            <p:spPr bwMode="auto">
              <a:xfrm flipV="1">
                <a:off x="4921" y="572"/>
                <a:ext cx="31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3" name="Text Box 79">
                <a:extLst>
                  <a:ext uri="{FF2B5EF4-FFF2-40B4-BE49-F238E27FC236}">
                    <a16:creationId xmlns:a16="http://schemas.microsoft.com/office/drawing/2014/main" id="{D9995538-93B5-41F4-B2A2-B7AF8EC809B6}"/>
                  </a:ext>
                </a:extLst>
              </p:cNvPr>
              <p:cNvSpPr txBox="1">
                <a:spLocks noChangeArrowheads="1"/>
              </p:cNvSpPr>
              <p:nvPr/>
            </p:nvSpPr>
            <p:spPr bwMode="auto">
              <a:xfrm>
                <a:off x="3830" y="545"/>
                <a:ext cx="22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344" name="Text Box 80">
                <a:extLst>
                  <a:ext uri="{FF2B5EF4-FFF2-40B4-BE49-F238E27FC236}">
                    <a16:creationId xmlns:a16="http://schemas.microsoft.com/office/drawing/2014/main" id="{600C3725-2904-481D-82BB-308F2E4AEA36}"/>
                  </a:ext>
                </a:extLst>
              </p:cNvPr>
              <p:cNvSpPr txBox="1">
                <a:spLocks noChangeArrowheads="1"/>
              </p:cNvSpPr>
              <p:nvPr/>
            </p:nvSpPr>
            <p:spPr bwMode="auto">
              <a:xfrm>
                <a:off x="4104" y="545"/>
                <a:ext cx="21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11345" name="Text Box 81">
                <a:extLst>
                  <a:ext uri="{FF2B5EF4-FFF2-40B4-BE49-F238E27FC236}">
                    <a16:creationId xmlns:a16="http://schemas.microsoft.com/office/drawing/2014/main" id="{6CC2E638-753D-43AD-90B4-BA7F7444C273}"/>
                  </a:ext>
                </a:extLst>
              </p:cNvPr>
              <p:cNvSpPr txBox="1">
                <a:spLocks noChangeArrowheads="1"/>
              </p:cNvSpPr>
              <p:nvPr/>
            </p:nvSpPr>
            <p:spPr bwMode="auto">
              <a:xfrm>
                <a:off x="3242" y="863"/>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346" name="Line 82">
                <a:extLst>
                  <a:ext uri="{FF2B5EF4-FFF2-40B4-BE49-F238E27FC236}">
                    <a16:creationId xmlns:a16="http://schemas.microsoft.com/office/drawing/2014/main" id="{7567553C-5672-4E49-8FF7-2CDDE71C8776}"/>
                  </a:ext>
                </a:extLst>
              </p:cNvPr>
              <p:cNvSpPr>
                <a:spLocks noChangeShapeType="1"/>
              </p:cNvSpPr>
              <p:nvPr/>
            </p:nvSpPr>
            <p:spPr bwMode="auto">
              <a:xfrm>
                <a:off x="2789" y="545"/>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7" name="Arc 83">
                <a:extLst>
                  <a:ext uri="{FF2B5EF4-FFF2-40B4-BE49-F238E27FC236}">
                    <a16:creationId xmlns:a16="http://schemas.microsoft.com/office/drawing/2014/main" id="{361ECE4C-4895-42C4-AD3C-F53CDCBED79B}"/>
                  </a:ext>
                </a:extLst>
              </p:cNvPr>
              <p:cNvSpPr>
                <a:spLocks/>
              </p:cNvSpPr>
              <p:nvPr/>
            </p:nvSpPr>
            <p:spPr bwMode="auto">
              <a:xfrm rot="10800000" flipV="1">
                <a:off x="3695" y="319"/>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8" name="Arc 84">
                <a:extLst>
                  <a:ext uri="{FF2B5EF4-FFF2-40B4-BE49-F238E27FC236}">
                    <a16:creationId xmlns:a16="http://schemas.microsoft.com/office/drawing/2014/main" id="{51B967B0-2EB0-4D7A-A5B3-D53C774B8F81}"/>
                  </a:ext>
                </a:extLst>
              </p:cNvPr>
              <p:cNvSpPr>
                <a:spLocks/>
              </p:cNvSpPr>
              <p:nvPr/>
            </p:nvSpPr>
            <p:spPr bwMode="auto">
              <a:xfrm rot="-10800000" flipH="1" flipV="1">
                <a:off x="4330" y="319"/>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1" name="Text Box 87">
                <a:extLst>
                  <a:ext uri="{FF2B5EF4-FFF2-40B4-BE49-F238E27FC236}">
                    <a16:creationId xmlns:a16="http://schemas.microsoft.com/office/drawing/2014/main" id="{D242D930-7C50-4634-A497-EDA239C301A9}"/>
                  </a:ext>
                </a:extLst>
              </p:cNvPr>
              <p:cNvSpPr txBox="1">
                <a:spLocks noChangeArrowheads="1"/>
              </p:cNvSpPr>
              <p:nvPr/>
            </p:nvSpPr>
            <p:spPr bwMode="auto">
              <a:xfrm>
                <a:off x="4330" y="863"/>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352" name="Text Box 88">
                <a:extLst>
                  <a:ext uri="{FF2B5EF4-FFF2-40B4-BE49-F238E27FC236}">
                    <a16:creationId xmlns:a16="http://schemas.microsoft.com/office/drawing/2014/main" id="{67515C3E-C529-4534-B972-BBC72DBCE994}"/>
                  </a:ext>
                </a:extLst>
              </p:cNvPr>
              <p:cNvSpPr txBox="1">
                <a:spLocks noChangeArrowheads="1"/>
              </p:cNvSpPr>
              <p:nvPr/>
            </p:nvSpPr>
            <p:spPr bwMode="auto">
              <a:xfrm>
                <a:off x="3832" y="137"/>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11353" name="Line 89">
                <a:extLst>
                  <a:ext uri="{FF2B5EF4-FFF2-40B4-BE49-F238E27FC236}">
                    <a16:creationId xmlns:a16="http://schemas.microsoft.com/office/drawing/2014/main" id="{A3F14FBE-4D76-4AFB-A5B1-3FC755F61673}"/>
                  </a:ext>
                </a:extLst>
              </p:cNvPr>
              <p:cNvSpPr>
                <a:spLocks noChangeShapeType="1"/>
              </p:cNvSpPr>
              <p:nvPr/>
            </p:nvSpPr>
            <p:spPr bwMode="auto">
              <a:xfrm flipH="1" flipV="1">
                <a:off x="2743" y="1452"/>
                <a:ext cx="1089"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4" name="Text Box 90">
                <a:extLst>
                  <a:ext uri="{FF2B5EF4-FFF2-40B4-BE49-F238E27FC236}">
                    <a16:creationId xmlns:a16="http://schemas.microsoft.com/office/drawing/2014/main" id="{B30992FD-ED9A-4085-A22F-68ADB3AA6F4F}"/>
                  </a:ext>
                </a:extLst>
              </p:cNvPr>
              <p:cNvSpPr txBox="1">
                <a:spLocks noChangeArrowheads="1"/>
              </p:cNvSpPr>
              <p:nvPr/>
            </p:nvSpPr>
            <p:spPr bwMode="auto">
              <a:xfrm>
                <a:off x="2524" y="467"/>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1355" name="Text Box 91">
                <a:extLst>
                  <a:ext uri="{FF2B5EF4-FFF2-40B4-BE49-F238E27FC236}">
                    <a16:creationId xmlns:a16="http://schemas.microsoft.com/office/drawing/2014/main" id="{04815D29-36B0-4B78-B9F9-146E64BDF49E}"/>
                  </a:ext>
                </a:extLst>
              </p:cNvPr>
              <p:cNvSpPr txBox="1">
                <a:spLocks noChangeArrowheads="1"/>
              </p:cNvSpPr>
              <p:nvPr/>
            </p:nvSpPr>
            <p:spPr bwMode="auto">
              <a:xfrm>
                <a:off x="2471" y="1090"/>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1356" name="Object 92">
                <a:extLst>
                  <a:ext uri="{FF2B5EF4-FFF2-40B4-BE49-F238E27FC236}">
                    <a16:creationId xmlns:a16="http://schemas.microsoft.com/office/drawing/2014/main" id="{6AB86EF5-05F2-4917-96E0-DEAC26C13C98}"/>
                  </a:ext>
                </a:extLst>
              </p:cNvPr>
              <p:cNvGraphicFramePr>
                <a:graphicFrameLocks noChangeAspect="1"/>
              </p:cNvGraphicFramePr>
              <p:nvPr/>
            </p:nvGraphicFramePr>
            <p:xfrm>
              <a:off x="2290" y="635"/>
              <a:ext cx="257" cy="453"/>
            </p:xfrm>
            <a:graphic>
              <a:graphicData uri="http://schemas.openxmlformats.org/presentationml/2006/ole">
                <mc:AlternateContent xmlns:mc="http://schemas.openxmlformats.org/markup-compatibility/2006">
                  <mc:Choice xmlns:v="urn:schemas-microsoft-com:vml" Requires="v">
                    <p:oleObj spid="_x0000_s38920" name="公式" r:id="rId16" imgW="228600" imgH="330120" progId="Equation.3">
                      <p:embed/>
                    </p:oleObj>
                  </mc:Choice>
                  <mc:Fallback>
                    <p:oleObj name="公式" r:id="rId16" imgW="228600" imgH="330120" progId="Equation.3">
                      <p:embed/>
                      <p:pic>
                        <p:nvPicPr>
                          <p:cNvPr id="11356" name="Object 92">
                            <a:extLst>
                              <a:ext uri="{FF2B5EF4-FFF2-40B4-BE49-F238E27FC236}">
                                <a16:creationId xmlns:a16="http://schemas.microsoft.com/office/drawing/2014/main" id="{6AB86EF5-05F2-4917-96E0-DEAC26C13C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0" y="635"/>
                            <a:ext cx="257"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57" name="Line 93">
                <a:extLst>
                  <a:ext uri="{FF2B5EF4-FFF2-40B4-BE49-F238E27FC236}">
                    <a16:creationId xmlns:a16="http://schemas.microsoft.com/office/drawing/2014/main" id="{600D3C07-00CC-414C-BCE1-8D038977383D}"/>
                  </a:ext>
                </a:extLst>
              </p:cNvPr>
              <p:cNvSpPr>
                <a:spLocks noChangeShapeType="1"/>
              </p:cNvSpPr>
              <p:nvPr/>
            </p:nvSpPr>
            <p:spPr bwMode="auto">
              <a:xfrm>
                <a:off x="2741" y="490"/>
                <a:ext cx="2" cy="9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8" name="Line 94">
                <a:extLst>
                  <a:ext uri="{FF2B5EF4-FFF2-40B4-BE49-F238E27FC236}">
                    <a16:creationId xmlns:a16="http://schemas.microsoft.com/office/drawing/2014/main" id="{0559D5C2-CCF7-4E04-BDC3-7655DF9D7B79}"/>
                  </a:ext>
                </a:extLst>
              </p:cNvPr>
              <p:cNvSpPr>
                <a:spLocks noChangeShapeType="1"/>
              </p:cNvSpPr>
              <p:nvPr/>
            </p:nvSpPr>
            <p:spPr bwMode="auto">
              <a:xfrm flipH="1" flipV="1">
                <a:off x="2743" y="499"/>
                <a:ext cx="1089"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9" name="Line 95">
                <a:extLst>
                  <a:ext uri="{FF2B5EF4-FFF2-40B4-BE49-F238E27FC236}">
                    <a16:creationId xmlns:a16="http://schemas.microsoft.com/office/drawing/2014/main" id="{E100330F-E923-4842-BA0D-2E3913470FA7}"/>
                  </a:ext>
                </a:extLst>
              </p:cNvPr>
              <p:cNvSpPr>
                <a:spLocks noChangeShapeType="1"/>
              </p:cNvSpPr>
              <p:nvPr/>
            </p:nvSpPr>
            <p:spPr bwMode="auto">
              <a:xfrm flipV="1">
                <a:off x="5238" y="500"/>
                <a:ext cx="7"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0" name="Line 96">
                <a:extLst>
                  <a:ext uri="{FF2B5EF4-FFF2-40B4-BE49-F238E27FC236}">
                    <a16:creationId xmlns:a16="http://schemas.microsoft.com/office/drawing/2014/main" id="{F8B85C70-7009-452F-8F45-6AA5568409D8}"/>
                  </a:ext>
                </a:extLst>
              </p:cNvPr>
              <p:cNvSpPr>
                <a:spLocks noChangeShapeType="1"/>
              </p:cNvSpPr>
              <p:nvPr/>
            </p:nvSpPr>
            <p:spPr bwMode="auto">
              <a:xfrm flipV="1">
                <a:off x="4330" y="499"/>
                <a:ext cx="90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1" name="Text Box 97">
                <a:extLst>
                  <a:ext uri="{FF2B5EF4-FFF2-40B4-BE49-F238E27FC236}">
                    <a16:creationId xmlns:a16="http://schemas.microsoft.com/office/drawing/2014/main" id="{15ED7AFD-9BE8-4433-9BDC-DE144346F69E}"/>
                  </a:ext>
                </a:extLst>
              </p:cNvPr>
              <p:cNvSpPr txBox="1">
                <a:spLocks noChangeArrowheads="1"/>
              </p:cNvSpPr>
              <p:nvPr/>
            </p:nvSpPr>
            <p:spPr bwMode="auto">
              <a:xfrm>
                <a:off x="3242" y="54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362" name="Text Box 98">
                <a:extLst>
                  <a:ext uri="{FF2B5EF4-FFF2-40B4-BE49-F238E27FC236}">
                    <a16:creationId xmlns:a16="http://schemas.microsoft.com/office/drawing/2014/main" id="{B3BD5E1C-E6D9-4F9B-B66A-926ACAA69FF7}"/>
                  </a:ext>
                </a:extLst>
              </p:cNvPr>
              <p:cNvSpPr txBox="1">
                <a:spLocks noChangeArrowheads="1"/>
              </p:cNvSpPr>
              <p:nvPr/>
            </p:nvSpPr>
            <p:spPr bwMode="auto">
              <a:xfrm>
                <a:off x="4558" y="527"/>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363" name="Text Box 99">
                <a:extLst>
                  <a:ext uri="{FF2B5EF4-FFF2-40B4-BE49-F238E27FC236}">
                    <a16:creationId xmlns:a16="http://schemas.microsoft.com/office/drawing/2014/main" id="{B626147B-B7EE-43C1-B563-CF2550D8801B}"/>
                  </a:ext>
                </a:extLst>
              </p:cNvPr>
              <p:cNvSpPr txBox="1">
                <a:spLocks noChangeArrowheads="1"/>
              </p:cNvSpPr>
              <p:nvPr/>
            </p:nvSpPr>
            <p:spPr bwMode="auto">
              <a:xfrm rot="5400000">
                <a:off x="4967" y="844"/>
                <a:ext cx="96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Z=R+</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11364" name="Rectangle 100">
                <a:extLst>
                  <a:ext uri="{FF2B5EF4-FFF2-40B4-BE49-F238E27FC236}">
                    <a16:creationId xmlns:a16="http://schemas.microsoft.com/office/drawing/2014/main" id="{4CA518F3-4934-4AA7-9662-EA7DEBB18F22}"/>
                  </a:ext>
                </a:extLst>
              </p:cNvPr>
              <p:cNvSpPr>
                <a:spLocks noChangeArrowheads="1"/>
              </p:cNvSpPr>
              <p:nvPr/>
            </p:nvSpPr>
            <p:spPr bwMode="auto">
              <a:xfrm>
                <a:off x="5193"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5" name="Rectangle 101">
                <a:extLst>
                  <a:ext uri="{FF2B5EF4-FFF2-40B4-BE49-F238E27FC236}">
                    <a16:creationId xmlns:a16="http://schemas.microsoft.com/office/drawing/2014/main" id="{C20F38DE-68E4-43F3-A6FB-31E97948B4FD}"/>
                  </a:ext>
                </a:extLst>
              </p:cNvPr>
              <p:cNvSpPr>
                <a:spLocks noChangeArrowheads="1"/>
              </p:cNvSpPr>
              <p:nvPr/>
            </p:nvSpPr>
            <p:spPr bwMode="auto">
              <a:xfrm>
                <a:off x="4558" y="43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66" name="Group 102">
                <a:extLst>
                  <a:ext uri="{FF2B5EF4-FFF2-40B4-BE49-F238E27FC236}">
                    <a16:creationId xmlns:a16="http://schemas.microsoft.com/office/drawing/2014/main" id="{D98ACE65-BF31-4639-9169-189F46DB5037}"/>
                  </a:ext>
                </a:extLst>
              </p:cNvPr>
              <p:cNvGrpSpPr>
                <a:grpSpLocks/>
              </p:cNvGrpSpPr>
              <p:nvPr/>
            </p:nvGrpSpPr>
            <p:grpSpPr bwMode="auto">
              <a:xfrm rot="10800000">
                <a:off x="4240" y="772"/>
                <a:ext cx="91" cy="363"/>
                <a:chOff x="2744" y="2931"/>
                <a:chExt cx="57" cy="283"/>
              </a:xfrm>
            </p:grpSpPr>
            <p:sp>
              <p:nvSpPr>
                <p:cNvPr id="11367" name="Arc 103">
                  <a:extLst>
                    <a:ext uri="{FF2B5EF4-FFF2-40B4-BE49-F238E27FC236}">
                      <a16:creationId xmlns:a16="http://schemas.microsoft.com/office/drawing/2014/main" id="{02835EEB-C244-4A9D-98B8-867F17A0F13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 name="Arc 104">
                  <a:extLst>
                    <a:ext uri="{FF2B5EF4-FFF2-40B4-BE49-F238E27FC236}">
                      <a16:creationId xmlns:a16="http://schemas.microsoft.com/office/drawing/2014/main" id="{B2BF0AD0-5747-4885-8388-0265A831BCB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 name="Arc 105">
                  <a:extLst>
                    <a:ext uri="{FF2B5EF4-FFF2-40B4-BE49-F238E27FC236}">
                      <a16:creationId xmlns:a16="http://schemas.microsoft.com/office/drawing/2014/main" id="{90C33108-C91D-48E3-9E73-5F0280F9C94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0" name="Group 106">
                <a:extLst>
                  <a:ext uri="{FF2B5EF4-FFF2-40B4-BE49-F238E27FC236}">
                    <a16:creationId xmlns:a16="http://schemas.microsoft.com/office/drawing/2014/main" id="{FFF26B56-1071-4A8E-B590-087B3D5F8762}"/>
                  </a:ext>
                </a:extLst>
              </p:cNvPr>
              <p:cNvGrpSpPr>
                <a:grpSpLocks/>
              </p:cNvGrpSpPr>
              <p:nvPr/>
            </p:nvGrpSpPr>
            <p:grpSpPr bwMode="auto">
              <a:xfrm>
                <a:off x="3832" y="772"/>
                <a:ext cx="91" cy="363"/>
                <a:chOff x="2744" y="2931"/>
                <a:chExt cx="57" cy="283"/>
              </a:xfrm>
            </p:grpSpPr>
            <p:sp>
              <p:nvSpPr>
                <p:cNvPr id="11371" name="Arc 107">
                  <a:extLst>
                    <a:ext uri="{FF2B5EF4-FFF2-40B4-BE49-F238E27FC236}">
                      <a16:creationId xmlns:a16="http://schemas.microsoft.com/office/drawing/2014/main" id="{9E57E787-5C0B-482A-8108-9BBE1CEB2EB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 name="Arc 108">
                  <a:extLst>
                    <a:ext uri="{FF2B5EF4-FFF2-40B4-BE49-F238E27FC236}">
                      <a16:creationId xmlns:a16="http://schemas.microsoft.com/office/drawing/2014/main" id="{071F890E-1A80-4535-9FDF-5C90A35CFDC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3" name="Arc 109">
                  <a:extLst>
                    <a:ext uri="{FF2B5EF4-FFF2-40B4-BE49-F238E27FC236}">
                      <a16:creationId xmlns:a16="http://schemas.microsoft.com/office/drawing/2014/main" id="{D9DC5911-3E12-4439-AD46-B0356504003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74" name="Rectangle 110">
                <a:extLst>
                  <a:ext uri="{FF2B5EF4-FFF2-40B4-BE49-F238E27FC236}">
                    <a16:creationId xmlns:a16="http://schemas.microsoft.com/office/drawing/2014/main" id="{0C9F5852-1AE7-4B3C-93D2-0E69591FCD0F}"/>
                  </a:ext>
                </a:extLst>
              </p:cNvPr>
              <p:cNvSpPr>
                <a:spLocks noChangeArrowheads="1"/>
              </p:cNvSpPr>
              <p:nvPr/>
            </p:nvSpPr>
            <p:spPr bwMode="auto">
              <a:xfrm>
                <a:off x="3242" y="45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380" name="Group 116">
            <a:extLst>
              <a:ext uri="{FF2B5EF4-FFF2-40B4-BE49-F238E27FC236}">
                <a16:creationId xmlns:a16="http://schemas.microsoft.com/office/drawing/2014/main" id="{888093E3-BD9B-4F01-B6BD-18651D98F3A1}"/>
              </a:ext>
            </a:extLst>
          </p:cNvPr>
          <p:cNvGrpSpPr>
            <a:grpSpLocks/>
          </p:cNvGrpSpPr>
          <p:nvPr/>
        </p:nvGrpSpPr>
        <p:grpSpPr bwMode="auto">
          <a:xfrm>
            <a:off x="6588125" y="6446838"/>
            <a:ext cx="792163" cy="366712"/>
            <a:chOff x="4649" y="4020"/>
            <a:chExt cx="499" cy="231"/>
          </a:xfrm>
        </p:grpSpPr>
        <p:pic>
          <p:nvPicPr>
            <p:cNvPr id="11381" name="Picture 117" descr="78900">
              <a:extLst>
                <a:ext uri="{FF2B5EF4-FFF2-40B4-BE49-F238E27FC236}">
                  <a16:creationId xmlns:a16="http://schemas.microsoft.com/office/drawing/2014/main" id="{3E46A0FC-60EA-4F71-9503-04EC35478E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382" name="Text Box 118">
              <a:hlinkClick r:id="" action="ppaction://hlinkshowjump?jump=firstslide"/>
              <a:extLst>
                <a:ext uri="{FF2B5EF4-FFF2-40B4-BE49-F238E27FC236}">
                  <a16:creationId xmlns:a16="http://schemas.microsoft.com/office/drawing/2014/main" id="{DAB44714-57A3-41C9-9F18-9CEDAFB0CF0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 name="矩形 1">
            <a:extLst>
              <a:ext uri="{FF2B5EF4-FFF2-40B4-BE49-F238E27FC236}">
                <a16:creationId xmlns:a16="http://schemas.microsoft.com/office/drawing/2014/main" id="{27E4880D-2A3A-455B-8AB9-7CF4CDB80AB0}"/>
              </a:ext>
            </a:extLst>
          </p:cNvPr>
          <p:cNvSpPr/>
          <p:nvPr/>
        </p:nvSpPr>
        <p:spPr>
          <a:xfrm>
            <a:off x="6175018" y="5013325"/>
            <a:ext cx="2339102" cy="523220"/>
          </a:xfrm>
          <a:prstGeom prst="rect">
            <a:avLst/>
          </a:prstGeom>
        </p:spPr>
        <p:txBody>
          <a:bodyPr wrap="none">
            <a:spAutoFit/>
          </a:bodyPr>
          <a:lstStyle/>
          <a:p>
            <a:r>
              <a:rPr lang="zh-CN" altLang="en-US" dirty="0"/>
              <a:t>回路的自阻抗</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DB0A478C-1D26-4E6D-9CBD-522A3D960C95}"/>
              </a:ext>
            </a:extLst>
          </p:cNvPr>
          <p:cNvGraphicFramePr>
            <a:graphicFrameLocks noChangeAspect="1"/>
          </p:cNvGraphicFramePr>
          <p:nvPr>
            <p:extLst>
              <p:ext uri="{D42A27DB-BD31-4B8C-83A1-F6EECF244321}">
                <p14:modId xmlns:p14="http://schemas.microsoft.com/office/powerpoint/2010/main" val="672406513"/>
              </p:ext>
            </p:extLst>
          </p:nvPr>
        </p:nvGraphicFramePr>
        <p:xfrm>
          <a:off x="721546" y="522077"/>
          <a:ext cx="3444875" cy="1776413"/>
        </p:xfrm>
        <a:graphic>
          <a:graphicData uri="http://schemas.openxmlformats.org/presentationml/2006/ole">
            <mc:AlternateContent xmlns:mc="http://schemas.openxmlformats.org/markup-compatibility/2006">
              <mc:Choice xmlns:v="urn:schemas-microsoft-com:vml" Requires="v">
                <p:oleObj spid="_x0000_s39938" name="公式" r:id="rId3" imgW="1650960" imgH="850680" progId="Equation.3">
                  <p:embed/>
                </p:oleObj>
              </mc:Choice>
              <mc:Fallback>
                <p:oleObj name="公式" r:id="rId3" imgW="1650960" imgH="850680" progId="Equation.3">
                  <p:embed/>
                  <p:pic>
                    <p:nvPicPr>
                      <p:cNvPr id="10242" name="Object 2">
                        <a:extLst>
                          <a:ext uri="{FF2B5EF4-FFF2-40B4-BE49-F238E27FC236}">
                            <a16:creationId xmlns:a16="http://schemas.microsoft.com/office/drawing/2014/main" id="{DB0A478C-1D26-4E6D-9CBD-522A3D960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46" y="522077"/>
                        <a:ext cx="3444875"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a:extLst>
              <a:ext uri="{FF2B5EF4-FFF2-40B4-BE49-F238E27FC236}">
                <a16:creationId xmlns:a16="http://schemas.microsoft.com/office/drawing/2014/main" id="{E27CCA41-83E3-4AFF-AC45-CF54321A2681}"/>
              </a:ext>
            </a:extLst>
          </p:cNvPr>
          <p:cNvGraphicFramePr>
            <a:graphicFrameLocks noChangeAspect="1"/>
          </p:cNvGraphicFramePr>
          <p:nvPr>
            <p:extLst>
              <p:ext uri="{D42A27DB-BD31-4B8C-83A1-F6EECF244321}">
                <p14:modId xmlns:p14="http://schemas.microsoft.com/office/powerpoint/2010/main" val="3211314899"/>
              </p:ext>
            </p:extLst>
          </p:nvPr>
        </p:nvGraphicFramePr>
        <p:xfrm>
          <a:off x="364285" y="2002095"/>
          <a:ext cx="3630613" cy="1379537"/>
        </p:xfrm>
        <a:graphic>
          <a:graphicData uri="http://schemas.openxmlformats.org/presentationml/2006/ole">
            <mc:AlternateContent xmlns:mc="http://schemas.openxmlformats.org/markup-compatibility/2006">
              <mc:Choice xmlns:v="urn:schemas-microsoft-com:vml" Requires="v">
                <p:oleObj spid="_x0000_s39939" name="公式" r:id="rId5" imgW="1739880" imgH="660240" progId="Equation.3">
                  <p:embed/>
                </p:oleObj>
              </mc:Choice>
              <mc:Fallback>
                <p:oleObj name="公式" r:id="rId5" imgW="1739880" imgH="660240" progId="Equation.3">
                  <p:embed/>
                  <p:pic>
                    <p:nvPicPr>
                      <p:cNvPr id="10243" name="Object 3">
                        <a:extLst>
                          <a:ext uri="{FF2B5EF4-FFF2-40B4-BE49-F238E27FC236}">
                            <a16:creationId xmlns:a16="http://schemas.microsoft.com/office/drawing/2014/main" id="{E27CCA41-83E3-4AFF-AC45-CF54321A26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85" y="2002095"/>
                        <a:ext cx="3630613" cy="137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86" name="Group 46">
            <a:extLst>
              <a:ext uri="{FF2B5EF4-FFF2-40B4-BE49-F238E27FC236}">
                <a16:creationId xmlns:a16="http://schemas.microsoft.com/office/drawing/2014/main" id="{8674175C-EBD9-489B-BF2E-361A2170444F}"/>
              </a:ext>
            </a:extLst>
          </p:cNvPr>
          <p:cNvGrpSpPr>
            <a:grpSpLocks/>
          </p:cNvGrpSpPr>
          <p:nvPr/>
        </p:nvGrpSpPr>
        <p:grpSpPr bwMode="auto">
          <a:xfrm>
            <a:off x="8316913" y="6446838"/>
            <a:ext cx="792162" cy="366712"/>
            <a:chOff x="5193" y="4020"/>
            <a:chExt cx="499" cy="231"/>
          </a:xfrm>
        </p:grpSpPr>
        <p:pic>
          <p:nvPicPr>
            <p:cNvPr id="10287" name="Picture 47" descr="78900">
              <a:extLst>
                <a:ext uri="{FF2B5EF4-FFF2-40B4-BE49-F238E27FC236}">
                  <a16:creationId xmlns:a16="http://schemas.microsoft.com/office/drawing/2014/main" id="{5BC9C23A-C6D5-4AA0-94E9-14F90546DB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288" name="Text Box 48">
              <a:hlinkClick r:id="" action="ppaction://hlinkshowjump?jump=nextslide"/>
              <a:extLst>
                <a:ext uri="{FF2B5EF4-FFF2-40B4-BE49-F238E27FC236}">
                  <a16:creationId xmlns:a16="http://schemas.microsoft.com/office/drawing/2014/main" id="{B9C77BF6-0B91-4C9A-8DB9-FF624726511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0289" name="Group 49">
            <a:extLst>
              <a:ext uri="{FF2B5EF4-FFF2-40B4-BE49-F238E27FC236}">
                <a16:creationId xmlns:a16="http://schemas.microsoft.com/office/drawing/2014/main" id="{62C57BD1-71F2-47A7-A002-7601C9EFCF18}"/>
              </a:ext>
            </a:extLst>
          </p:cNvPr>
          <p:cNvGrpSpPr>
            <a:grpSpLocks/>
          </p:cNvGrpSpPr>
          <p:nvPr/>
        </p:nvGrpSpPr>
        <p:grpSpPr bwMode="auto">
          <a:xfrm>
            <a:off x="7453313" y="6446838"/>
            <a:ext cx="792162" cy="366712"/>
            <a:chOff x="4649" y="4020"/>
            <a:chExt cx="499" cy="231"/>
          </a:xfrm>
        </p:grpSpPr>
        <p:pic>
          <p:nvPicPr>
            <p:cNvPr id="10290" name="Picture 50" descr="78900">
              <a:extLst>
                <a:ext uri="{FF2B5EF4-FFF2-40B4-BE49-F238E27FC236}">
                  <a16:creationId xmlns:a16="http://schemas.microsoft.com/office/drawing/2014/main" id="{41FE5DC6-C99A-4370-A79F-1B501A8975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291" name="Text Box 51">
              <a:hlinkClick r:id="" action="ppaction://hlinkshowjump?jump=previousslide"/>
              <a:extLst>
                <a:ext uri="{FF2B5EF4-FFF2-40B4-BE49-F238E27FC236}">
                  <a16:creationId xmlns:a16="http://schemas.microsoft.com/office/drawing/2014/main" id="{084B7562-AD48-4B97-BAC5-9525D1FC4C2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0295" name="Group 55">
            <a:extLst>
              <a:ext uri="{FF2B5EF4-FFF2-40B4-BE49-F238E27FC236}">
                <a16:creationId xmlns:a16="http://schemas.microsoft.com/office/drawing/2014/main" id="{D0D89D09-222A-4CDF-8FF8-5630E8646D95}"/>
              </a:ext>
            </a:extLst>
          </p:cNvPr>
          <p:cNvGrpSpPr>
            <a:grpSpLocks/>
          </p:cNvGrpSpPr>
          <p:nvPr/>
        </p:nvGrpSpPr>
        <p:grpSpPr bwMode="auto">
          <a:xfrm>
            <a:off x="4458566" y="1178154"/>
            <a:ext cx="3503612" cy="1728787"/>
            <a:chOff x="2971" y="2432"/>
            <a:chExt cx="2207" cy="1089"/>
          </a:xfrm>
        </p:grpSpPr>
        <p:sp>
          <p:nvSpPr>
            <p:cNvPr id="10296" name="Oval 56">
              <a:extLst>
                <a:ext uri="{FF2B5EF4-FFF2-40B4-BE49-F238E27FC236}">
                  <a16:creationId xmlns:a16="http://schemas.microsoft.com/office/drawing/2014/main" id="{4580ABBE-FBD4-48D2-BE3D-33CB06228B7A}"/>
                </a:ext>
              </a:extLst>
            </p:cNvPr>
            <p:cNvSpPr>
              <a:spLocks noChangeArrowheads="1"/>
            </p:cNvSpPr>
            <p:nvPr/>
          </p:nvSpPr>
          <p:spPr bwMode="auto">
            <a:xfrm>
              <a:off x="3243"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10297" name="Rectangle 57">
              <a:extLst>
                <a:ext uri="{FF2B5EF4-FFF2-40B4-BE49-F238E27FC236}">
                  <a16:creationId xmlns:a16="http://schemas.microsoft.com/office/drawing/2014/main" id="{E2A35259-EDA3-4AAE-95AF-06B4A6D1DA3A}"/>
                </a:ext>
              </a:extLst>
            </p:cNvPr>
            <p:cNvSpPr>
              <a:spLocks noChangeArrowheads="1"/>
            </p:cNvSpPr>
            <p:nvPr/>
          </p:nvSpPr>
          <p:spPr bwMode="auto">
            <a:xfrm>
              <a:off x="3424" y="2568"/>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Line 58">
              <a:extLst>
                <a:ext uri="{FF2B5EF4-FFF2-40B4-BE49-F238E27FC236}">
                  <a16:creationId xmlns:a16="http://schemas.microsoft.com/office/drawing/2014/main" id="{8C9BF318-31E2-4342-9FE9-958A5C019559}"/>
                </a:ext>
              </a:extLst>
            </p:cNvPr>
            <p:cNvSpPr>
              <a:spLocks noChangeShapeType="1"/>
            </p:cNvSpPr>
            <p:nvPr/>
          </p:nvSpPr>
          <p:spPr bwMode="auto">
            <a:xfrm>
              <a:off x="3424" y="2523"/>
              <a:ext cx="23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99" name="Object 59">
              <a:extLst>
                <a:ext uri="{FF2B5EF4-FFF2-40B4-BE49-F238E27FC236}">
                  <a16:creationId xmlns:a16="http://schemas.microsoft.com/office/drawing/2014/main" id="{12A72B87-F415-4BE8-9369-39155284053C}"/>
                </a:ext>
              </a:extLst>
            </p:cNvPr>
            <p:cNvGraphicFramePr>
              <a:graphicFrameLocks noChangeAspect="1"/>
            </p:cNvGraphicFramePr>
            <p:nvPr/>
          </p:nvGraphicFramePr>
          <p:xfrm>
            <a:off x="3470" y="2432"/>
            <a:ext cx="208" cy="387"/>
          </p:xfrm>
          <a:graphic>
            <a:graphicData uri="http://schemas.openxmlformats.org/presentationml/2006/ole">
              <mc:AlternateContent xmlns:mc="http://schemas.openxmlformats.org/markup-compatibility/2006">
                <mc:Choice xmlns:v="urn:schemas-microsoft-com:vml" Requires="v">
                  <p:oleObj spid="_x0000_s39940" name="公式" r:id="rId8" imgW="164880" imgH="330120" progId="Equation.3">
                    <p:embed/>
                  </p:oleObj>
                </mc:Choice>
                <mc:Fallback>
                  <p:oleObj name="公式" r:id="rId8" imgW="164880" imgH="330120" progId="Equation.3">
                    <p:embed/>
                    <p:pic>
                      <p:nvPicPr>
                        <p:cNvPr id="10299" name="Object 59">
                          <a:extLst>
                            <a:ext uri="{FF2B5EF4-FFF2-40B4-BE49-F238E27FC236}">
                              <a16:creationId xmlns:a16="http://schemas.microsoft.com/office/drawing/2014/main" id="{12A72B87-F415-4BE8-9369-3915528405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0" y="2432"/>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0" name="Text Box 60">
              <a:extLst>
                <a:ext uri="{FF2B5EF4-FFF2-40B4-BE49-F238E27FC236}">
                  <a16:creationId xmlns:a16="http://schemas.microsoft.com/office/drawing/2014/main" id="{E9D2C82C-1120-4625-95DE-F1AC227A4AA8}"/>
                </a:ext>
              </a:extLst>
            </p:cNvPr>
            <p:cNvSpPr txBox="1">
              <a:spLocks noChangeArrowheads="1"/>
            </p:cNvSpPr>
            <p:nvPr/>
          </p:nvSpPr>
          <p:spPr bwMode="auto">
            <a:xfrm>
              <a:off x="3107" y="256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0301" name="Text Box 61">
              <a:extLst>
                <a:ext uri="{FF2B5EF4-FFF2-40B4-BE49-F238E27FC236}">
                  <a16:creationId xmlns:a16="http://schemas.microsoft.com/office/drawing/2014/main" id="{340364E4-3F42-4C58-87B2-669D1E8F970F}"/>
                </a:ext>
              </a:extLst>
            </p:cNvPr>
            <p:cNvSpPr txBox="1">
              <a:spLocks noChangeArrowheads="1"/>
            </p:cNvSpPr>
            <p:nvPr/>
          </p:nvSpPr>
          <p:spPr bwMode="auto">
            <a:xfrm>
              <a:off x="3152" y="315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0302" name="Object 62">
              <a:extLst>
                <a:ext uri="{FF2B5EF4-FFF2-40B4-BE49-F238E27FC236}">
                  <a16:creationId xmlns:a16="http://schemas.microsoft.com/office/drawing/2014/main" id="{FE22302D-8882-4523-83FB-A346E23530B0}"/>
                </a:ext>
              </a:extLst>
            </p:cNvPr>
            <p:cNvGraphicFramePr>
              <a:graphicFrameLocks noChangeAspect="1"/>
            </p:cNvGraphicFramePr>
            <p:nvPr/>
          </p:nvGraphicFramePr>
          <p:xfrm>
            <a:off x="2971" y="2840"/>
            <a:ext cx="253" cy="399"/>
          </p:xfrm>
          <a:graphic>
            <a:graphicData uri="http://schemas.openxmlformats.org/presentationml/2006/ole">
              <mc:AlternateContent xmlns:mc="http://schemas.openxmlformats.org/markup-compatibility/2006">
                <mc:Choice xmlns:v="urn:schemas-microsoft-com:vml" Requires="v">
                  <p:oleObj spid="_x0000_s39941" name="公式" r:id="rId10" imgW="228600" imgH="330120" progId="Equation.3">
                    <p:embed/>
                  </p:oleObj>
                </mc:Choice>
                <mc:Fallback>
                  <p:oleObj name="公式" r:id="rId10" imgW="228600" imgH="330120" progId="Equation.3">
                    <p:embed/>
                    <p:pic>
                      <p:nvPicPr>
                        <p:cNvPr id="10302" name="Object 62">
                          <a:extLst>
                            <a:ext uri="{FF2B5EF4-FFF2-40B4-BE49-F238E27FC236}">
                              <a16:creationId xmlns:a16="http://schemas.microsoft.com/office/drawing/2014/main" id="{FE22302D-8882-4523-83FB-A346E23530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 y="2840"/>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3" name="Text Box 63">
              <a:extLst>
                <a:ext uri="{FF2B5EF4-FFF2-40B4-BE49-F238E27FC236}">
                  <a16:creationId xmlns:a16="http://schemas.microsoft.com/office/drawing/2014/main" id="{AF1E890E-BBF8-4FA5-A464-BBF6EF0C9B07}"/>
                </a:ext>
              </a:extLst>
            </p:cNvPr>
            <p:cNvSpPr txBox="1">
              <a:spLocks noChangeArrowheads="1"/>
            </p:cNvSpPr>
            <p:nvPr/>
          </p:nvSpPr>
          <p:spPr bwMode="auto">
            <a:xfrm>
              <a:off x="3787" y="2659"/>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10304" name="Object 64">
              <a:extLst>
                <a:ext uri="{FF2B5EF4-FFF2-40B4-BE49-F238E27FC236}">
                  <a16:creationId xmlns:a16="http://schemas.microsoft.com/office/drawing/2014/main" id="{5ADBC3F3-75E5-4DD6-90B1-9FCD9263DF7D}"/>
                </a:ext>
              </a:extLst>
            </p:cNvPr>
            <p:cNvGraphicFramePr>
              <a:graphicFrameLocks noChangeAspect="1"/>
            </p:cNvGraphicFramePr>
            <p:nvPr/>
          </p:nvGraphicFramePr>
          <p:xfrm>
            <a:off x="4558" y="2750"/>
            <a:ext cx="620" cy="566"/>
          </p:xfrm>
          <a:graphic>
            <a:graphicData uri="http://schemas.openxmlformats.org/presentationml/2006/ole">
              <mc:AlternateContent xmlns:mc="http://schemas.openxmlformats.org/markup-compatibility/2006">
                <mc:Choice xmlns:v="urn:schemas-microsoft-com:vml" Requires="v">
                  <p:oleObj spid="_x0000_s39942" name="公式" r:id="rId12" imgW="558720" imgH="507960" progId="Equation.3">
                    <p:embed/>
                  </p:oleObj>
                </mc:Choice>
                <mc:Fallback>
                  <p:oleObj name="公式" r:id="rId12" imgW="558720" imgH="507960" progId="Equation.3">
                    <p:embed/>
                    <p:pic>
                      <p:nvPicPr>
                        <p:cNvPr id="10304" name="Object 64">
                          <a:extLst>
                            <a:ext uri="{FF2B5EF4-FFF2-40B4-BE49-F238E27FC236}">
                              <a16:creationId xmlns:a16="http://schemas.microsoft.com/office/drawing/2014/main" id="{5ADBC3F3-75E5-4DD6-90B1-9FCD9263DF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750"/>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5" name="Rectangle 65">
              <a:extLst>
                <a:ext uri="{FF2B5EF4-FFF2-40B4-BE49-F238E27FC236}">
                  <a16:creationId xmlns:a16="http://schemas.microsoft.com/office/drawing/2014/main" id="{547D02AD-4E02-403F-80F6-8B59F7A06D74}"/>
                </a:ext>
              </a:extLst>
            </p:cNvPr>
            <p:cNvSpPr>
              <a:spLocks noChangeArrowheads="1"/>
            </p:cNvSpPr>
            <p:nvPr/>
          </p:nvSpPr>
          <p:spPr bwMode="auto">
            <a:xfrm>
              <a:off x="4431" y="284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66">
              <a:extLst>
                <a:ext uri="{FF2B5EF4-FFF2-40B4-BE49-F238E27FC236}">
                  <a16:creationId xmlns:a16="http://schemas.microsoft.com/office/drawing/2014/main" id="{31E45465-831A-4433-B2B4-EDBC1D89A61E}"/>
                </a:ext>
              </a:extLst>
            </p:cNvPr>
            <p:cNvSpPr>
              <a:spLocks noChangeArrowheads="1"/>
            </p:cNvSpPr>
            <p:nvPr/>
          </p:nvSpPr>
          <p:spPr bwMode="auto">
            <a:xfrm>
              <a:off x="3833"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19" name="AutoShape 79" descr="羊皮纸">
            <a:extLst>
              <a:ext uri="{FF2B5EF4-FFF2-40B4-BE49-F238E27FC236}">
                <a16:creationId xmlns:a16="http://schemas.microsoft.com/office/drawing/2014/main" id="{B117A7BF-21D0-4753-BE93-ED8EC7A26DBB}"/>
              </a:ext>
            </a:extLst>
          </p:cNvPr>
          <p:cNvSpPr>
            <a:spLocks noChangeArrowheads="1"/>
          </p:cNvSpPr>
          <p:nvPr/>
        </p:nvSpPr>
        <p:spPr bwMode="auto">
          <a:xfrm>
            <a:off x="7152553" y="476251"/>
            <a:ext cx="1523135" cy="1062266"/>
          </a:xfrm>
          <a:prstGeom prst="wedgeRoundRectCallout">
            <a:avLst>
              <a:gd name="adj1" fmla="val -88858"/>
              <a:gd name="adj2" fmla="val 69376"/>
              <a:gd name="adj3" fmla="val 16667"/>
            </a:avLst>
          </a:prstGeom>
          <a:blipFill dpi="0" rotWithShape="1">
            <a:blip r:embed="rId1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chemeClr val="tx1"/>
                </a:solidFill>
                <a:latin typeface="Arial" panose="020B0604020202020204" pitchFamily="34" charset="0"/>
              </a:rPr>
              <a:t>一次等效电路</a:t>
            </a:r>
          </a:p>
        </p:txBody>
      </p:sp>
      <p:grpSp>
        <p:nvGrpSpPr>
          <p:cNvPr id="10325" name="Group 85">
            <a:extLst>
              <a:ext uri="{FF2B5EF4-FFF2-40B4-BE49-F238E27FC236}">
                <a16:creationId xmlns:a16="http://schemas.microsoft.com/office/drawing/2014/main" id="{B76D68DB-ABB9-4BD9-AD1B-F668B8801D0A}"/>
              </a:ext>
            </a:extLst>
          </p:cNvPr>
          <p:cNvGrpSpPr>
            <a:grpSpLocks/>
          </p:cNvGrpSpPr>
          <p:nvPr/>
        </p:nvGrpSpPr>
        <p:grpSpPr bwMode="auto">
          <a:xfrm>
            <a:off x="6588125" y="6446838"/>
            <a:ext cx="792163" cy="366712"/>
            <a:chOff x="4649" y="4020"/>
            <a:chExt cx="499" cy="231"/>
          </a:xfrm>
        </p:grpSpPr>
        <p:pic>
          <p:nvPicPr>
            <p:cNvPr id="10326" name="Picture 86" descr="78900">
              <a:extLst>
                <a:ext uri="{FF2B5EF4-FFF2-40B4-BE49-F238E27FC236}">
                  <a16:creationId xmlns:a16="http://schemas.microsoft.com/office/drawing/2014/main" id="{F8BEBC21-E9DB-4C77-907F-02E167238F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27" name="Text Box 87">
              <a:hlinkClick r:id="" action="ppaction://hlinkshowjump?jump=firstslide"/>
              <a:extLst>
                <a:ext uri="{FF2B5EF4-FFF2-40B4-BE49-F238E27FC236}">
                  <a16:creationId xmlns:a16="http://schemas.microsoft.com/office/drawing/2014/main" id="{B81589B1-2DA5-4726-B13E-C9FA7EA4952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42" name="矩形 41">
            <a:extLst>
              <a:ext uri="{FF2B5EF4-FFF2-40B4-BE49-F238E27FC236}">
                <a16:creationId xmlns:a16="http://schemas.microsoft.com/office/drawing/2014/main" id="{4A4EC198-EF5D-4952-A2E0-C69BB6153B68}"/>
              </a:ext>
            </a:extLst>
          </p:cNvPr>
          <p:cNvSpPr/>
          <p:nvPr/>
        </p:nvSpPr>
        <p:spPr>
          <a:xfrm>
            <a:off x="1396637" y="3248283"/>
            <a:ext cx="3775393" cy="523220"/>
          </a:xfrm>
          <a:prstGeom prst="rect">
            <a:avLst/>
          </a:prstGeom>
        </p:spPr>
        <p:txBody>
          <a:bodyPr wrap="none">
            <a:spAutoFit/>
          </a:bodyPr>
          <a:lstStyle/>
          <a:p>
            <a:r>
              <a:rPr lang="zh-CN" altLang="en-US" dirty="0"/>
              <a:t>电源侧端口的输入阻抗</a:t>
            </a:r>
          </a:p>
        </p:txBody>
      </p:sp>
      <p:grpSp>
        <p:nvGrpSpPr>
          <p:cNvPr id="43" name="Group 190">
            <a:extLst>
              <a:ext uri="{FF2B5EF4-FFF2-40B4-BE49-F238E27FC236}">
                <a16:creationId xmlns:a16="http://schemas.microsoft.com/office/drawing/2014/main" id="{F889422E-42AD-47A6-A2EE-986897FDD725}"/>
              </a:ext>
            </a:extLst>
          </p:cNvPr>
          <p:cNvGrpSpPr>
            <a:grpSpLocks/>
          </p:cNvGrpSpPr>
          <p:nvPr/>
        </p:nvGrpSpPr>
        <p:grpSpPr bwMode="auto">
          <a:xfrm>
            <a:off x="709189" y="3817143"/>
            <a:ext cx="7930554" cy="1185862"/>
            <a:chOff x="1040" y="3365"/>
            <a:chExt cx="4516" cy="829"/>
          </a:xfrm>
        </p:grpSpPr>
        <p:graphicFrame>
          <p:nvGraphicFramePr>
            <p:cNvPr id="44" name="Object 188">
              <a:extLst>
                <a:ext uri="{FF2B5EF4-FFF2-40B4-BE49-F238E27FC236}">
                  <a16:creationId xmlns:a16="http://schemas.microsoft.com/office/drawing/2014/main" id="{C5EEC1E0-F1BD-4A44-8552-D0B8E00DF0D4}"/>
                </a:ext>
              </a:extLst>
            </p:cNvPr>
            <p:cNvGraphicFramePr>
              <a:graphicFrameLocks noChangeAspect="1"/>
            </p:cNvGraphicFramePr>
            <p:nvPr>
              <p:extLst>
                <p:ext uri="{D42A27DB-BD31-4B8C-83A1-F6EECF244321}">
                  <p14:modId xmlns:p14="http://schemas.microsoft.com/office/powerpoint/2010/main" val="2303086700"/>
                </p:ext>
              </p:extLst>
            </p:nvPr>
          </p:nvGraphicFramePr>
          <p:xfrm>
            <a:off x="1040" y="3365"/>
            <a:ext cx="1318" cy="717"/>
          </p:xfrm>
          <a:graphic>
            <a:graphicData uri="http://schemas.openxmlformats.org/presentationml/2006/ole">
              <mc:AlternateContent xmlns:mc="http://schemas.openxmlformats.org/markup-compatibility/2006">
                <mc:Choice xmlns:v="urn:schemas-microsoft-com:vml" Requires="v">
                  <p:oleObj spid="_x0000_s39943" name="Equation" r:id="rId15" imgW="1002960" imgH="457200" progId="Equation.DSMT4">
                    <p:embed/>
                  </p:oleObj>
                </mc:Choice>
                <mc:Fallback>
                  <p:oleObj name="Equation" r:id="rId15" imgW="1002960" imgH="457200" progId="Equation.DSMT4">
                    <p:embed/>
                    <p:pic>
                      <p:nvPicPr>
                        <p:cNvPr id="44" name="Object 188">
                          <a:extLst>
                            <a:ext uri="{FF2B5EF4-FFF2-40B4-BE49-F238E27FC236}">
                              <a16:creationId xmlns:a16="http://schemas.microsoft.com/office/drawing/2014/main" id="{C5EEC1E0-F1BD-4A44-8552-D0B8E00DF0D4}"/>
                            </a:ext>
                          </a:extLst>
                        </p:cNvPr>
                        <p:cNvPicPr>
                          <a:picLocks noChangeAspect="1" noChangeArrowheads="1"/>
                        </p:cNvPicPr>
                        <p:nvPr/>
                      </p:nvPicPr>
                      <p:blipFill>
                        <a:blip r:embed="rId16"/>
                        <a:srcRect/>
                        <a:stretch>
                          <a:fillRect/>
                        </a:stretch>
                      </p:blipFill>
                      <p:spPr bwMode="auto">
                        <a:xfrm>
                          <a:off x="1040" y="3365"/>
                          <a:ext cx="1318" cy="717"/>
                        </a:xfrm>
                        <a:prstGeom prst="rect">
                          <a:avLst/>
                        </a:prstGeom>
                        <a:noFill/>
                        <a:ln>
                          <a:noFill/>
                        </a:ln>
                        <a:effectLst/>
                      </p:spPr>
                    </p:pic>
                  </p:oleObj>
                </mc:Fallback>
              </mc:AlternateContent>
            </a:graphicData>
          </a:graphic>
        </p:graphicFrame>
        <p:sp>
          <p:nvSpPr>
            <p:cNvPr id="45" name="Text Box 189">
              <a:extLst>
                <a:ext uri="{FF2B5EF4-FFF2-40B4-BE49-F238E27FC236}">
                  <a16:creationId xmlns:a16="http://schemas.microsoft.com/office/drawing/2014/main" id="{BDEDC665-F2DD-44D7-81E8-74C340567E5E}"/>
                </a:ext>
              </a:extLst>
            </p:cNvPr>
            <p:cNvSpPr txBox="1">
              <a:spLocks noChangeArrowheads="1"/>
            </p:cNvSpPr>
            <p:nvPr/>
          </p:nvSpPr>
          <p:spPr bwMode="auto">
            <a:xfrm>
              <a:off x="2382" y="3491"/>
              <a:ext cx="3174"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t>——</a:t>
              </a:r>
              <a:r>
                <a:rPr lang="zh-CN" altLang="en-US" dirty="0"/>
                <a:t>次级在初级回路中的</a:t>
              </a:r>
              <a:r>
                <a:rPr lang="zh-CN" altLang="en-US" dirty="0">
                  <a:solidFill>
                    <a:srgbClr val="FF3300"/>
                  </a:solidFill>
                </a:rPr>
                <a:t>反映阻抗</a:t>
              </a:r>
              <a:r>
                <a:rPr lang="zh-CN" altLang="en-US" dirty="0"/>
                <a:t>，</a:t>
              </a:r>
            </a:p>
            <a:p>
              <a:pPr algn="l"/>
              <a:r>
                <a:rPr lang="zh-CN" altLang="en-US" dirty="0"/>
                <a:t>         或称为</a:t>
              </a:r>
              <a:r>
                <a:rPr lang="zh-CN" altLang="en-US" dirty="0">
                  <a:solidFill>
                    <a:srgbClr val="FF3300"/>
                  </a:solidFill>
                </a:rPr>
                <a:t>引入阻抗</a:t>
              </a:r>
              <a:r>
                <a:rPr lang="zh-CN" altLang="en-US" dirty="0"/>
                <a:t>。</a:t>
              </a:r>
            </a:p>
          </p:txBody>
        </p:sp>
      </p:grpSp>
      <p:sp>
        <p:nvSpPr>
          <p:cNvPr id="46" name="Text Box 1047">
            <a:extLst>
              <a:ext uri="{FF2B5EF4-FFF2-40B4-BE49-F238E27FC236}">
                <a16:creationId xmlns:a16="http://schemas.microsoft.com/office/drawing/2014/main" id="{D0EEF6C1-951C-4A49-B38D-E132BE17B03F}"/>
              </a:ext>
            </a:extLst>
          </p:cNvPr>
          <p:cNvSpPr txBox="1">
            <a:spLocks noChangeArrowheads="1"/>
          </p:cNvSpPr>
          <p:nvPr/>
        </p:nvSpPr>
        <p:spPr bwMode="auto">
          <a:xfrm>
            <a:off x="663575" y="5003005"/>
            <a:ext cx="7816850" cy="137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72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477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dirty="0">
                <a:solidFill>
                  <a:srgbClr val="FFFF00"/>
                </a:solidFill>
              </a:rPr>
              <a:t>次级回路对初级回路的影响可以用反映（引入）阻抗来考虑。由于互感作用使</a:t>
            </a:r>
            <a:r>
              <a:rPr lang="zh-CN" altLang="en-US" u="sng" dirty="0">
                <a:solidFill>
                  <a:srgbClr val="FFFF00"/>
                </a:solidFill>
              </a:rPr>
              <a:t>闭合的次级回路产生电流</a:t>
            </a:r>
            <a:r>
              <a:rPr lang="zh-CN" altLang="en-US" dirty="0">
                <a:solidFill>
                  <a:srgbClr val="FFFF00"/>
                </a:solidFill>
              </a:rPr>
              <a:t>，反过来这个电流又影响初级回路电流和电压。</a:t>
            </a:r>
          </a:p>
        </p:txBody>
      </p:sp>
      <p:sp>
        <p:nvSpPr>
          <p:cNvPr id="47" name="Text Box 41">
            <a:extLst>
              <a:ext uri="{FF2B5EF4-FFF2-40B4-BE49-F238E27FC236}">
                <a16:creationId xmlns:a16="http://schemas.microsoft.com/office/drawing/2014/main" id="{E4ECAD64-F4F3-4C7A-A6C7-3ECDBA1CE068}"/>
              </a:ext>
            </a:extLst>
          </p:cNvPr>
          <p:cNvSpPr txBox="1">
            <a:spLocks noChangeArrowheads="1"/>
          </p:cNvSpPr>
          <p:nvPr/>
        </p:nvSpPr>
        <p:spPr bwMode="auto">
          <a:xfrm>
            <a:off x="213501" y="361864"/>
            <a:ext cx="3455987" cy="519112"/>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zh-CN" altLang="en-US" b="1" dirty="0">
                <a:solidFill>
                  <a:srgbClr val="FF9900"/>
                </a:solidFill>
                <a:latin typeface="楷体_GB2312" pitchFamily="49" charset="-122"/>
                <a:ea typeface="楷体_GB2312" pitchFamily="49" charset="-122"/>
              </a:rPr>
              <a:t>等效电路法分析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8" name="Object 2">
                <a:extLst>
                  <a:ext uri="{FF2B5EF4-FFF2-40B4-BE49-F238E27FC236}">
                    <a16:creationId xmlns:a16="http://schemas.microsoft.com/office/drawing/2014/main" id="{533984EC-F80E-4A0A-8A7D-2343DD9646FD}"/>
                  </a:ext>
                </a:extLst>
              </p:cNvPr>
              <p:cNvSpPr txBox="1"/>
              <p:nvPr/>
            </p:nvSpPr>
            <p:spPr bwMode="auto">
              <a:xfrm>
                <a:off x="684213" y="476250"/>
                <a:ext cx="5391150" cy="213201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b="1" i="1" smtClean="0">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𝒁</m:t>
                          </m:r>
                        </m:e>
                        <m:sub>
                          <m:r>
                            <a:rPr lang="en-US" altLang="zh-CN" b="1" i="1">
                              <a:solidFill>
                                <a:schemeClr val="bg1"/>
                              </a:solidFill>
                              <a:latin typeface="Cambria Math" panose="02040503050406030204" pitchFamily="18" charset="0"/>
                            </a:rPr>
                            <m:t>𝒓𝒆𝒇</m:t>
                          </m:r>
                          <m:r>
                            <a:rPr lang="en-US" altLang="zh-CN" b="1" i="1" smtClean="0">
                              <a:solidFill>
                                <a:schemeClr val="bg1"/>
                              </a:solidFill>
                              <a:latin typeface="Cambria Math" panose="02040503050406030204" pitchFamily="18" charset="0"/>
                            </a:rPr>
                            <m:t>𝟏</m:t>
                          </m:r>
                        </m:sub>
                      </m:sSub>
                      <m:r>
                        <a:rPr lang="zh-CN" altLang="en-US" b="1" i="1">
                          <a:solidFill>
                            <a:schemeClr val="bg1"/>
                          </a:solidFill>
                          <a:latin typeface="Cambria Math" panose="02040503050406030204" pitchFamily="18" charset="0"/>
                        </a:rPr>
                        <m:t>=</m:t>
                      </m:r>
                      <m:f>
                        <m:fPr>
                          <m:ctrlPr>
                            <a:rPr lang="zh-CN" altLang="en-US" b="1" i="1">
                              <a:solidFill>
                                <a:schemeClr val="bg1"/>
                              </a:solidFill>
                              <a:latin typeface="Cambria Math" panose="02040503050406030204" pitchFamily="18" charset="0"/>
                            </a:rPr>
                          </m:ctrlPr>
                        </m:fPr>
                        <m:num>
                          <m:r>
                            <a:rPr lang="zh-CN" altLang="en-US" b="1" i="1">
                              <a:solidFill>
                                <a:schemeClr val="bg1"/>
                              </a:solidFill>
                              <a:latin typeface="Cambria Math" panose="02040503050406030204" pitchFamily="18" charset="0"/>
                            </a:rPr>
                            <m:t>(</m:t>
                          </m:r>
                          <m:r>
                            <a:rPr lang="zh-CN" altLang="en-US" b="1" i="1">
                              <a:solidFill>
                                <a:schemeClr val="bg1"/>
                              </a:solidFill>
                              <a:latin typeface="Cambria Math" panose="02040503050406030204" pitchFamily="18" charset="0"/>
                            </a:rPr>
                            <m:t>𝝎</m:t>
                          </m:r>
                          <m:r>
                            <a:rPr lang="zh-CN" altLang="en-US" b="1" i="1">
                              <a:solidFill>
                                <a:schemeClr val="bg1"/>
                              </a:solidFill>
                              <a:latin typeface="Cambria Math" panose="02040503050406030204" pitchFamily="18" charset="0"/>
                            </a:rPr>
                            <m:t>𝑴</m:t>
                          </m:r>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m:t>
                              </m:r>
                            </m:e>
                            <m:sup>
                              <m:r>
                                <a:rPr lang="zh-CN" altLang="en-US" b="1" i="1">
                                  <a:solidFill>
                                    <a:schemeClr val="bg1"/>
                                  </a:solidFill>
                                  <a:latin typeface="Cambria Math" panose="02040503050406030204" pitchFamily="18" charset="0"/>
                                </a:rPr>
                                <m:t>𝟐</m:t>
                              </m:r>
                            </m:sup>
                          </m:sSup>
                        </m:num>
                        <m:den>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𝒁</m:t>
                              </m:r>
                            </m:e>
                            <m:sub>
                              <m:r>
                                <a:rPr lang="zh-CN" altLang="en-US" b="1" i="1">
                                  <a:solidFill>
                                    <a:schemeClr val="bg1"/>
                                  </a:solidFill>
                                  <a:latin typeface="Cambria Math" panose="02040503050406030204" pitchFamily="18" charset="0"/>
                                </a:rPr>
                                <m:t>𝟐𝟐</m:t>
                              </m:r>
                            </m:sub>
                          </m:sSub>
                        </m:den>
                      </m:f>
                      <m:r>
                        <a:rPr lang="zh-CN" altLang="en-US" b="1" i="1">
                          <a:solidFill>
                            <a:schemeClr val="bg1"/>
                          </a:solidFill>
                          <a:latin typeface="Cambria Math" panose="02040503050406030204" pitchFamily="18" charset="0"/>
                        </a:rPr>
                        <m:t>=</m:t>
                      </m:r>
                      <m:f>
                        <m:fPr>
                          <m:ctrlPr>
                            <a:rPr lang="zh-CN" altLang="en-US" b="1" i="1">
                              <a:solidFill>
                                <a:schemeClr val="bg1"/>
                              </a:solidFill>
                              <a:latin typeface="Cambria Math" panose="02040503050406030204" pitchFamily="18" charset="0"/>
                            </a:rPr>
                          </m:ctrlPr>
                        </m:fPr>
                        <m:num>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𝝎</m:t>
                              </m:r>
                            </m:e>
                            <m:sup>
                              <m:r>
                                <a:rPr lang="zh-CN" altLang="en-US" b="1" i="1">
                                  <a:solidFill>
                                    <a:schemeClr val="bg1"/>
                                  </a:solidFill>
                                  <a:latin typeface="Cambria Math" panose="02040503050406030204" pitchFamily="18" charset="0"/>
                                </a:rPr>
                                <m:t>𝟐</m:t>
                              </m:r>
                            </m:sup>
                          </m:sSup>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𝑴</m:t>
                              </m:r>
                            </m:e>
                            <m:sup>
                              <m:r>
                                <a:rPr lang="zh-CN" altLang="en-US" b="1" i="1">
                                  <a:solidFill>
                                    <a:schemeClr val="bg1"/>
                                  </a:solidFill>
                                  <a:latin typeface="Cambria Math" panose="02040503050406030204" pitchFamily="18" charset="0"/>
                                </a:rPr>
                                <m:t>𝟐</m:t>
                              </m:r>
                            </m:sup>
                          </m:sSup>
                        </m:num>
                        <m:den>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1" i="1">
                                  <a:solidFill>
                                    <a:schemeClr val="bg1"/>
                                  </a:solidFill>
                                  <a:latin typeface="Cambria Math" panose="02040503050406030204" pitchFamily="18" charset="0"/>
                                </a:rPr>
                                <m:t>𝟐𝟐</m:t>
                              </m:r>
                            </m:sub>
                          </m:sSub>
                          <m:r>
                            <a:rPr lang="zh-CN" altLang="en-US" b="1" i="1">
                              <a:solidFill>
                                <a:schemeClr val="bg1"/>
                              </a:solidFill>
                              <a:latin typeface="Cambria Math" panose="02040503050406030204" pitchFamily="18" charset="0"/>
                            </a:rPr>
                            <m:t>+</m:t>
                          </m:r>
                          <m:r>
                            <a:rPr lang="zh-CN" altLang="en-US" b="1" i="0">
                              <a:solidFill>
                                <a:schemeClr val="bg1"/>
                              </a:solidFill>
                              <a:latin typeface="Cambria Math" panose="02040503050406030204" pitchFamily="18" charset="0"/>
                            </a:rPr>
                            <m:t>𝐣</m:t>
                          </m:r>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𝑿</m:t>
                              </m:r>
                            </m:e>
                            <m:sub>
                              <m:r>
                                <a:rPr lang="zh-CN" altLang="en-US" b="1" i="1">
                                  <a:solidFill>
                                    <a:schemeClr val="bg1"/>
                                  </a:solidFill>
                                  <a:latin typeface="Cambria Math" panose="02040503050406030204" pitchFamily="18" charset="0"/>
                                </a:rPr>
                                <m:t>𝟐𝟐</m:t>
                              </m:r>
                            </m:sub>
                          </m:sSub>
                        </m:den>
                      </m:f>
                    </m:oMath>
                    <m:oMath xmlns:m="http://schemas.openxmlformats.org/officeDocument/2006/math">
                      <m:r>
                        <a:rPr lang="zh-CN" altLang="en-US" b="1" i="0">
                          <a:solidFill>
                            <a:schemeClr val="bg1"/>
                          </a:solidFill>
                          <a:latin typeface="Cambria Math" panose="02040503050406030204" pitchFamily="18" charset="0"/>
                        </a:rPr>
                        <m:t> </m:t>
                      </m:r>
                      <m:r>
                        <a:rPr lang="zh-CN" altLang="en-US" b="1" i="1">
                          <a:solidFill>
                            <a:schemeClr val="bg1"/>
                          </a:solidFill>
                          <a:latin typeface="Cambria Math" panose="02040503050406030204" pitchFamily="18" charset="0"/>
                        </a:rPr>
                        <m:t>=</m:t>
                      </m:r>
                      <m:f>
                        <m:fPr>
                          <m:ctrlPr>
                            <a:rPr lang="zh-CN" altLang="en-US" b="1" i="1">
                              <a:solidFill>
                                <a:schemeClr val="bg1"/>
                              </a:solidFill>
                              <a:latin typeface="Cambria Math" panose="02040503050406030204" pitchFamily="18" charset="0"/>
                            </a:rPr>
                          </m:ctrlPr>
                        </m:fPr>
                        <m:num>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𝝎</m:t>
                              </m:r>
                            </m:e>
                            <m:sup>
                              <m:r>
                                <a:rPr lang="zh-CN" altLang="en-US" b="1" i="1">
                                  <a:solidFill>
                                    <a:schemeClr val="bg1"/>
                                  </a:solidFill>
                                  <a:latin typeface="Cambria Math" panose="02040503050406030204" pitchFamily="18" charset="0"/>
                                </a:rPr>
                                <m:t>𝟐</m:t>
                              </m:r>
                            </m:sup>
                          </m:sSup>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𝑴</m:t>
                              </m:r>
                            </m:e>
                            <m:sup>
                              <m:r>
                                <a:rPr lang="zh-CN" altLang="en-US" b="1" i="1">
                                  <a:solidFill>
                                    <a:schemeClr val="bg1"/>
                                  </a:solidFill>
                                  <a:latin typeface="Cambria Math" panose="02040503050406030204" pitchFamily="18" charset="0"/>
                                </a:rPr>
                                <m:t>𝟐</m:t>
                              </m:r>
                            </m:sup>
                          </m:sSup>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1" i="1">
                                  <a:solidFill>
                                    <a:schemeClr val="bg1"/>
                                  </a:solidFill>
                                  <a:latin typeface="Cambria Math" panose="02040503050406030204" pitchFamily="18" charset="0"/>
                                </a:rPr>
                                <m:t>𝟐𝟐</m:t>
                              </m:r>
                            </m:sub>
                          </m:sSub>
                        </m:num>
                        <m:den>
                          <m:sSubSup>
                            <m:sSubSupPr>
                              <m:ctrlPr>
                                <a:rPr lang="zh-CN" altLang="en-US" b="1" i="1">
                                  <a:solidFill>
                                    <a:schemeClr val="bg1"/>
                                  </a:solidFill>
                                  <a:latin typeface="Cambria Math" panose="02040503050406030204" pitchFamily="18" charset="0"/>
                                </a:rPr>
                              </m:ctrlPr>
                            </m:sSubSupPr>
                            <m:e>
                              <m:r>
                                <a:rPr lang="zh-CN" altLang="en-US" b="1" i="1">
                                  <a:solidFill>
                                    <a:schemeClr val="bg1"/>
                                  </a:solidFill>
                                  <a:latin typeface="Cambria Math" panose="02040503050406030204" pitchFamily="18" charset="0"/>
                                </a:rPr>
                                <m:t>𝑹</m:t>
                              </m:r>
                            </m:e>
                            <m:sub>
                              <m:r>
                                <a:rPr lang="zh-CN" altLang="en-US" b="1" i="1">
                                  <a:solidFill>
                                    <a:schemeClr val="bg1"/>
                                  </a:solidFill>
                                  <a:latin typeface="Cambria Math" panose="02040503050406030204" pitchFamily="18" charset="0"/>
                                </a:rPr>
                                <m:t>𝟐𝟐</m:t>
                              </m:r>
                            </m:sub>
                            <m:sup>
                              <m:r>
                                <a:rPr lang="zh-CN" altLang="en-US" b="1" i="1">
                                  <a:solidFill>
                                    <a:schemeClr val="bg1"/>
                                  </a:solidFill>
                                  <a:latin typeface="Cambria Math" panose="02040503050406030204" pitchFamily="18" charset="0"/>
                                </a:rPr>
                                <m:t>𝟐</m:t>
                              </m:r>
                            </m:sup>
                          </m:sSubSup>
                          <m:r>
                            <a:rPr lang="zh-CN" altLang="en-US" b="1" i="1">
                              <a:solidFill>
                                <a:schemeClr val="bg1"/>
                              </a:solidFill>
                              <a:latin typeface="Cambria Math" panose="02040503050406030204" pitchFamily="18" charset="0"/>
                            </a:rPr>
                            <m:t>+</m:t>
                          </m:r>
                          <m:sSubSup>
                            <m:sSubSupPr>
                              <m:ctrlPr>
                                <a:rPr lang="zh-CN" altLang="en-US" b="1" i="1">
                                  <a:solidFill>
                                    <a:schemeClr val="bg1"/>
                                  </a:solidFill>
                                  <a:latin typeface="Cambria Math" panose="02040503050406030204" pitchFamily="18" charset="0"/>
                                </a:rPr>
                              </m:ctrlPr>
                            </m:sSubSupPr>
                            <m:e>
                              <m:r>
                                <a:rPr lang="zh-CN" altLang="en-US" b="1" i="1">
                                  <a:solidFill>
                                    <a:schemeClr val="bg1"/>
                                  </a:solidFill>
                                  <a:latin typeface="Cambria Math" panose="02040503050406030204" pitchFamily="18" charset="0"/>
                                </a:rPr>
                                <m:t>𝑿</m:t>
                              </m:r>
                            </m:e>
                            <m:sub>
                              <m:r>
                                <a:rPr lang="zh-CN" altLang="en-US" b="1" i="1">
                                  <a:solidFill>
                                    <a:schemeClr val="bg1"/>
                                  </a:solidFill>
                                  <a:latin typeface="Cambria Math" panose="02040503050406030204" pitchFamily="18" charset="0"/>
                                </a:rPr>
                                <m:t>𝟐𝟐</m:t>
                              </m:r>
                            </m:sub>
                            <m:sup>
                              <m:r>
                                <a:rPr lang="zh-CN" altLang="en-US" b="1" i="1">
                                  <a:solidFill>
                                    <a:schemeClr val="bg1"/>
                                  </a:solidFill>
                                  <a:latin typeface="Cambria Math" panose="02040503050406030204" pitchFamily="18" charset="0"/>
                                </a:rPr>
                                <m:t>𝟐</m:t>
                              </m:r>
                            </m:sup>
                          </m:sSubSup>
                        </m:den>
                      </m:f>
                      <m:r>
                        <a:rPr lang="zh-CN" altLang="en-US" b="1" i="1">
                          <a:solidFill>
                            <a:schemeClr val="bg1"/>
                          </a:solidFill>
                          <a:latin typeface="Cambria Math" panose="02040503050406030204" pitchFamily="18" charset="0"/>
                        </a:rPr>
                        <m:t>−</m:t>
                      </m:r>
                      <m:r>
                        <a:rPr lang="zh-CN" altLang="en-US" b="1" i="0">
                          <a:solidFill>
                            <a:schemeClr val="bg1"/>
                          </a:solidFill>
                          <a:latin typeface="Cambria Math" panose="02040503050406030204" pitchFamily="18" charset="0"/>
                        </a:rPr>
                        <m:t>𝐣</m:t>
                      </m:r>
                      <m:f>
                        <m:fPr>
                          <m:ctrlPr>
                            <a:rPr lang="zh-CN" altLang="en-US" b="1" i="1">
                              <a:solidFill>
                                <a:schemeClr val="bg1"/>
                              </a:solidFill>
                              <a:latin typeface="Cambria Math" panose="02040503050406030204" pitchFamily="18" charset="0"/>
                            </a:rPr>
                          </m:ctrlPr>
                        </m:fPr>
                        <m:num>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𝝎</m:t>
                              </m:r>
                            </m:e>
                            <m:sup>
                              <m:r>
                                <a:rPr lang="zh-CN" altLang="en-US" b="1" i="1">
                                  <a:solidFill>
                                    <a:schemeClr val="bg1"/>
                                  </a:solidFill>
                                  <a:latin typeface="Cambria Math" panose="02040503050406030204" pitchFamily="18" charset="0"/>
                                </a:rPr>
                                <m:t>𝟐</m:t>
                              </m:r>
                            </m:sup>
                          </m:sSup>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𝑴</m:t>
                              </m:r>
                            </m:e>
                            <m:sup>
                              <m:r>
                                <a:rPr lang="zh-CN" altLang="en-US" b="1" i="1">
                                  <a:solidFill>
                                    <a:schemeClr val="bg1"/>
                                  </a:solidFill>
                                  <a:latin typeface="Cambria Math" panose="02040503050406030204" pitchFamily="18" charset="0"/>
                                </a:rPr>
                                <m:t>𝟐</m:t>
                              </m:r>
                            </m:sup>
                          </m:sSup>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𝑿</m:t>
                              </m:r>
                            </m:e>
                            <m:sub>
                              <m:r>
                                <a:rPr lang="zh-CN" altLang="en-US" b="1" i="1">
                                  <a:solidFill>
                                    <a:schemeClr val="bg1"/>
                                  </a:solidFill>
                                  <a:latin typeface="Cambria Math" panose="02040503050406030204" pitchFamily="18" charset="0"/>
                                </a:rPr>
                                <m:t>𝟐𝟐</m:t>
                              </m:r>
                            </m:sub>
                          </m:sSub>
                        </m:num>
                        <m:den>
                          <m:sSubSup>
                            <m:sSubSupPr>
                              <m:ctrlPr>
                                <a:rPr lang="zh-CN" altLang="en-US" b="1" i="1">
                                  <a:solidFill>
                                    <a:schemeClr val="bg1"/>
                                  </a:solidFill>
                                  <a:latin typeface="Cambria Math" panose="02040503050406030204" pitchFamily="18" charset="0"/>
                                </a:rPr>
                              </m:ctrlPr>
                            </m:sSubSupPr>
                            <m:e>
                              <m:r>
                                <a:rPr lang="zh-CN" altLang="en-US" b="1" i="1">
                                  <a:solidFill>
                                    <a:schemeClr val="bg1"/>
                                  </a:solidFill>
                                  <a:latin typeface="Cambria Math" panose="02040503050406030204" pitchFamily="18" charset="0"/>
                                </a:rPr>
                                <m:t>𝑹</m:t>
                              </m:r>
                            </m:e>
                            <m:sub>
                              <m:r>
                                <a:rPr lang="zh-CN" altLang="en-US" b="1" i="1">
                                  <a:solidFill>
                                    <a:schemeClr val="bg1"/>
                                  </a:solidFill>
                                  <a:latin typeface="Cambria Math" panose="02040503050406030204" pitchFamily="18" charset="0"/>
                                </a:rPr>
                                <m:t>𝟐𝟐</m:t>
                              </m:r>
                            </m:sub>
                            <m:sup>
                              <m:r>
                                <a:rPr lang="zh-CN" altLang="en-US" b="1" i="1">
                                  <a:solidFill>
                                    <a:schemeClr val="bg1"/>
                                  </a:solidFill>
                                  <a:latin typeface="Cambria Math" panose="02040503050406030204" pitchFamily="18" charset="0"/>
                                </a:rPr>
                                <m:t>𝟐</m:t>
                              </m:r>
                            </m:sup>
                          </m:sSubSup>
                          <m:r>
                            <a:rPr lang="zh-CN" altLang="en-US" b="1" i="1">
                              <a:solidFill>
                                <a:schemeClr val="bg1"/>
                              </a:solidFill>
                              <a:latin typeface="Cambria Math" panose="02040503050406030204" pitchFamily="18" charset="0"/>
                            </a:rPr>
                            <m:t>+</m:t>
                          </m:r>
                          <m:sSubSup>
                            <m:sSubSupPr>
                              <m:ctrlPr>
                                <a:rPr lang="zh-CN" altLang="en-US" b="1" i="1">
                                  <a:solidFill>
                                    <a:schemeClr val="bg1"/>
                                  </a:solidFill>
                                  <a:latin typeface="Cambria Math" panose="02040503050406030204" pitchFamily="18" charset="0"/>
                                </a:rPr>
                              </m:ctrlPr>
                            </m:sSubSupPr>
                            <m:e>
                              <m:r>
                                <a:rPr lang="zh-CN" altLang="en-US" b="1" i="1">
                                  <a:solidFill>
                                    <a:schemeClr val="bg1"/>
                                  </a:solidFill>
                                  <a:latin typeface="Cambria Math" panose="02040503050406030204" pitchFamily="18" charset="0"/>
                                </a:rPr>
                                <m:t>𝑿</m:t>
                              </m:r>
                            </m:e>
                            <m:sub>
                              <m:r>
                                <a:rPr lang="zh-CN" altLang="en-US" b="1" i="1">
                                  <a:solidFill>
                                    <a:schemeClr val="bg1"/>
                                  </a:solidFill>
                                  <a:latin typeface="Cambria Math" panose="02040503050406030204" pitchFamily="18" charset="0"/>
                                </a:rPr>
                                <m:t>𝟐𝟐</m:t>
                              </m:r>
                            </m:sub>
                            <m:sup>
                              <m:r>
                                <a:rPr lang="zh-CN" altLang="en-US" b="1" i="1">
                                  <a:solidFill>
                                    <a:schemeClr val="bg1"/>
                                  </a:solidFill>
                                  <a:latin typeface="Cambria Math" panose="02040503050406030204" pitchFamily="18" charset="0"/>
                                </a:rPr>
                                <m:t>𝟐</m:t>
                              </m:r>
                            </m:sup>
                          </m:sSubSup>
                        </m:den>
                      </m:f>
                      <m:r>
                        <a:rPr lang="zh-CN" altLang="en-US" b="1" i="1">
                          <a:solidFill>
                            <a:schemeClr val="bg1"/>
                          </a:solidFill>
                          <a:latin typeface="Cambria Math" panose="02040503050406030204" pitchFamily="18" charset="0"/>
                        </a:rPr>
                        <m:t>=</m:t>
                      </m:r>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en-US" altLang="zh-CN" b="1" i="1" smtClean="0">
                              <a:solidFill>
                                <a:schemeClr val="bg1"/>
                              </a:solidFill>
                              <a:latin typeface="Cambria Math" panose="02040503050406030204" pitchFamily="18" charset="0"/>
                            </a:rPr>
                            <m:t>𝒓𝒆𝒇</m:t>
                          </m:r>
                          <m:r>
                            <a:rPr lang="en-US" altLang="zh-CN" b="1" i="1" smtClean="0">
                              <a:solidFill>
                                <a:schemeClr val="bg1"/>
                              </a:solidFill>
                              <a:latin typeface="Cambria Math" panose="02040503050406030204" pitchFamily="18" charset="0"/>
                            </a:rPr>
                            <m:t>𝟏</m:t>
                          </m:r>
                        </m:sub>
                      </m:sSub>
                      <m:r>
                        <a:rPr lang="zh-CN" altLang="en-US" b="1" i="1">
                          <a:solidFill>
                            <a:schemeClr val="bg1"/>
                          </a:solidFill>
                          <a:latin typeface="Cambria Math" panose="02040503050406030204" pitchFamily="18" charset="0"/>
                        </a:rPr>
                        <m:t>+</m:t>
                      </m:r>
                      <m:r>
                        <a:rPr lang="zh-CN" altLang="en-US" b="1" i="0">
                          <a:solidFill>
                            <a:schemeClr val="bg1"/>
                          </a:solidFill>
                          <a:latin typeface="Cambria Math" panose="02040503050406030204" pitchFamily="18" charset="0"/>
                        </a:rPr>
                        <m:t>𝐣</m:t>
                      </m:r>
                      <m:sSub>
                        <m:sSubPr>
                          <m:ctrlPr>
                            <a:rPr lang="zh-CN" altLang="en-US" b="1"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𝑿</m:t>
                          </m:r>
                        </m:e>
                        <m:sub>
                          <m:r>
                            <a:rPr lang="en-US" altLang="zh-CN" b="1" i="1" smtClean="0">
                              <a:solidFill>
                                <a:schemeClr val="bg1"/>
                              </a:solidFill>
                              <a:latin typeface="Cambria Math" panose="02040503050406030204" pitchFamily="18" charset="0"/>
                            </a:rPr>
                            <m:t>𝒓𝒆𝒇</m:t>
                          </m:r>
                          <m:r>
                            <a:rPr lang="en-US" altLang="zh-CN" b="1" i="1" smtClean="0">
                              <a:solidFill>
                                <a:schemeClr val="bg1"/>
                              </a:solidFill>
                              <a:latin typeface="Cambria Math" panose="02040503050406030204" pitchFamily="18" charset="0"/>
                            </a:rPr>
                            <m:t>𝟏</m:t>
                          </m:r>
                        </m:sub>
                      </m:sSub>
                    </m:oMath>
                  </m:oMathPara>
                </a14:m>
                <a:endParaRPr lang="zh-CN" altLang="en-US" b="1" dirty="0">
                  <a:latin typeface="+mn-lt"/>
                </a:endParaRPr>
              </a:p>
            </p:txBody>
          </p:sp>
        </mc:Choice>
        <mc:Fallback xmlns="">
          <p:sp>
            <p:nvSpPr>
              <p:cNvPr id="9218" name="Object 2">
                <a:extLst>
                  <a:ext uri="{FF2B5EF4-FFF2-40B4-BE49-F238E27FC236}">
                    <a16:creationId xmlns:a16="http://schemas.microsoft.com/office/drawing/2014/main" id="{533984EC-F80E-4A0A-8A7D-2343DD9646FD}"/>
                  </a:ext>
                </a:extLst>
              </p:cNvPr>
              <p:cNvSpPr txBox="1">
                <a:spLocks noRot="1" noChangeAspect="1" noMove="1" noResize="1" noEditPoints="1" noAdjustHandles="1" noChangeArrowheads="1" noChangeShapeType="1" noTextEdit="1"/>
              </p:cNvSpPr>
              <p:nvPr/>
            </p:nvSpPr>
            <p:spPr bwMode="auto">
              <a:xfrm>
                <a:off x="684213" y="476250"/>
                <a:ext cx="5391150" cy="2132013"/>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20" name="Object 4">
                <a:extLst>
                  <a:ext uri="{FF2B5EF4-FFF2-40B4-BE49-F238E27FC236}">
                    <a16:creationId xmlns:a16="http://schemas.microsoft.com/office/drawing/2014/main" id="{B76AF8DA-57D1-46C4-817F-AC9B18F00159}"/>
                  </a:ext>
                </a:extLst>
              </p:cNvPr>
              <p:cNvSpPr txBox="1"/>
              <p:nvPr/>
            </p:nvSpPr>
            <p:spPr bwMode="auto">
              <a:xfrm>
                <a:off x="755650" y="3571875"/>
                <a:ext cx="400050" cy="5048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𝑅</m:t>
                          </m:r>
                        </m:e>
                        <m:sub>
                          <m:r>
                            <a:rPr lang="en-US" altLang="zh-CN" b="0" i="1" smtClean="0">
                              <a:solidFill>
                                <a:schemeClr val="bg1"/>
                              </a:solidFill>
                              <a:latin typeface="Cambria Math" panose="02040503050406030204" pitchFamily="18" charset="0"/>
                            </a:rPr>
                            <m:t>𝑓</m:t>
                          </m:r>
                        </m:sub>
                      </m:sSub>
                    </m:oMath>
                  </m:oMathPara>
                </a14:m>
                <a:endParaRPr lang="zh-CN" altLang="en-US" dirty="0">
                  <a:solidFill>
                    <a:schemeClr val="bg1"/>
                  </a:solidFill>
                </a:endParaRPr>
              </a:p>
            </p:txBody>
          </p:sp>
        </mc:Choice>
        <mc:Fallback xmlns="">
          <p:sp>
            <p:nvSpPr>
              <p:cNvPr id="9220" name="Object 4">
                <a:extLst>
                  <a:ext uri="{FF2B5EF4-FFF2-40B4-BE49-F238E27FC236}">
                    <a16:creationId xmlns:a16="http://schemas.microsoft.com/office/drawing/2014/main" id="{B76AF8DA-57D1-46C4-817F-AC9B18F00159}"/>
                  </a:ext>
                </a:extLst>
              </p:cNvPr>
              <p:cNvSpPr txBox="1">
                <a:spLocks noRot="1" noChangeAspect="1" noMove="1" noResize="1" noEditPoints="1" noAdjustHandles="1" noChangeArrowheads="1" noChangeShapeType="1" noTextEdit="1"/>
              </p:cNvSpPr>
              <p:nvPr/>
            </p:nvSpPr>
            <p:spPr bwMode="auto">
              <a:xfrm>
                <a:off x="755650" y="3571875"/>
                <a:ext cx="400050" cy="504825"/>
              </a:xfrm>
              <a:prstGeom prst="rect">
                <a:avLst/>
              </a:prstGeom>
              <a:blipFill>
                <a:blip r:embed="rId4"/>
                <a:stretch>
                  <a:fillRect l="-4545" r="-24242" b="-843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21" name="Object 5">
                <a:extLst>
                  <a:ext uri="{FF2B5EF4-FFF2-40B4-BE49-F238E27FC236}">
                    <a16:creationId xmlns:a16="http://schemas.microsoft.com/office/drawing/2014/main" id="{30EAFDEB-4F1E-4575-8B7A-D3D13BD5A27D}"/>
                  </a:ext>
                </a:extLst>
              </p:cNvPr>
              <p:cNvSpPr txBox="1"/>
              <p:nvPr/>
            </p:nvSpPr>
            <p:spPr bwMode="auto">
              <a:xfrm>
                <a:off x="755650" y="4581525"/>
                <a:ext cx="449263" cy="50165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𝑋</m:t>
                          </m:r>
                        </m:e>
                        <m:sub>
                          <m:r>
                            <a:rPr lang="en-US" altLang="zh-CN" b="0" i="1" smtClean="0">
                              <a:solidFill>
                                <a:schemeClr val="bg1"/>
                              </a:solidFill>
                              <a:latin typeface="Cambria Math" panose="02040503050406030204" pitchFamily="18" charset="0"/>
                            </a:rPr>
                            <m:t>𝑓</m:t>
                          </m:r>
                        </m:sub>
                      </m:sSub>
                    </m:oMath>
                  </m:oMathPara>
                </a14:m>
                <a:endParaRPr lang="zh-CN" altLang="en-US" dirty="0">
                  <a:solidFill>
                    <a:schemeClr val="bg1"/>
                  </a:solidFill>
                </a:endParaRPr>
              </a:p>
            </p:txBody>
          </p:sp>
        </mc:Choice>
        <mc:Fallback xmlns="">
          <p:sp>
            <p:nvSpPr>
              <p:cNvPr id="9221" name="Object 5">
                <a:extLst>
                  <a:ext uri="{FF2B5EF4-FFF2-40B4-BE49-F238E27FC236}">
                    <a16:creationId xmlns:a16="http://schemas.microsoft.com/office/drawing/2014/main" id="{30EAFDEB-4F1E-4575-8B7A-D3D13BD5A27D}"/>
                  </a:ext>
                </a:extLst>
              </p:cNvPr>
              <p:cNvSpPr txBox="1">
                <a:spLocks noRot="1" noChangeAspect="1" noMove="1" noResize="1" noEditPoints="1" noAdjustHandles="1" noChangeArrowheads="1" noChangeShapeType="1" noTextEdit="1"/>
              </p:cNvSpPr>
              <p:nvPr/>
            </p:nvSpPr>
            <p:spPr bwMode="auto">
              <a:xfrm>
                <a:off x="755650" y="4581525"/>
                <a:ext cx="449263" cy="501650"/>
              </a:xfrm>
              <a:prstGeom prst="rect">
                <a:avLst/>
              </a:prstGeom>
              <a:blipFill>
                <a:blip r:embed="rId5"/>
                <a:stretch>
                  <a:fillRect l="-4054" r="-9459" b="-9756"/>
                </a:stretch>
              </a:blipFill>
              <a:ln>
                <a:noFill/>
              </a:ln>
              <a:effectLst/>
            </p:spPr>
            <p:txBody>
              <a:bodyPr/>
              <a:lstStyle/>
              <a:p>
                <a:r>
                  <a:rPr lang="zh-CN" altLang="en-US">
                    <a:noFill/>
                  </a:rPr>
                  <a:t> </a:t>
                </a:r>
              </a:p>
            </p:txBody>
          </p:sp>
        </mc:Fallback>
      </mc:AlternateContent>
      <p:sp>
        <p:nvSpPr>
          <p:cNvPr id="9241" name="Text Box 25">
            <a:extLst>
              <a:ext uri="{FF2B5EF4-FFF2-40B4-BE49-F238E27FC236}">
                <a16:creationId xmlns:a16="http://schemas.microsoft.com/office/drawing/2014/main" id="{7FBE8EB4-4E28-4E48-97BF-0D82C497420A}"/>
              </a:ext>
            </a:extLst>
          </p:cNvPr>
          <p:cNvSpPr txBox="1">
            <a:spLocks noChangeArrowheads="1"/>
          </p:cNvSpPr>
          <p:nvPr/>
        </p:nvSpPr>
        <p:spPr bwMode="auto">
          <a:xfrm>
            <a:off x="2051050" y="292417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t>引入阻抗。（反应阻抗）</a:t>
            </a:r>
            <a:endParaRPr kumimoji="1" lang="zh-CN" altLang="en-US" b="1" i="1" baseline="-25000" dirty="0"/>
          </a:p>
        </p:txBody>
      </p:sp>
      <p:sp>
        <p:nvSpPr>
          <p:cNvPr id="9242" name="Line 26">
            <a:extLst>
              <a:ext uri="{FF2B5EF4-FFF2-40B4-BE49-F238E27FC236}">
                <a16:creationId xmlns:a16="http://schemas.microsoft.com/office/drawing/2014/main" id="{61FA652F-271E-46F6-943B-E15554F874A8}"/>
              </a:ext>
            </a:extLst>
          </p:cNvPr>
          <p:cNvSpPr>
            <a:spLocks noChangeShapeType="1"/>
          </p:cNvSpPr>
          <p:nvPr/>
        </p:nvSpPr>
        <p:spPr bwMode="auto">
          <a:xfrm flipV="1">
            <a:off x="1331913" y="3213100"/>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3" name="Text Box 27">
            <a:extLst>
              <a:ext uri="{FF2B5EF4-FFF2-40B4-BE49-F238E27FC236}">
                <a16:creationId xmlns:a16="http://schemas.microsoft.com/office/drawing/2014/main" id="{293A5E38-70E2-4803-AB07-8341807958A5}"/>
              </a:ext>
            </a:extLst>
          </p:cNvPr>
          <p:cNvSpPr txBox="1">
            <a:spLocks noChangeArrowheads="1"/>
          </p:cNvSpPr>
          <p:nvPr/>
        </p:nvSpPr>
        <p:spPr bwMode="auto">
          <a:xfrm>
            <a:off x="2051050" y="3429000"/>
            <a:ext cx="6553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b="1" dirty="0">
                <a:latin typeface="楷体_GB2312" pitchFamily="49" charset="-122"/>
              </a:rPr>
              <a:t>引入电阻。恒为正 </a:t>
            </a:r>
            <a:r>
              <a:rPr kumimoji="1" lang="en-US" altLang="zh-CN" b="1" dirty="0">
                <a:latin typeface="楷体_GB2312" pitchFamily="49" charset="-122"/>
              </a:rPr>
              <a:t>, </a:t>
            </a:r>
            <a:r>
              <a:rPr kumimoji="1" lang="zh-CN" altLang="en-US" b="1" dirty="0">
                <a:latin typeface="楷体_GB2312" pitchFamily="49" charset="-122"/>
              </a:rPr>
              <a:t>表示</a:t>
            </a:r>
            <a:r>
              <a:rPr kumimoji="1" lang="zh-CN" altLang="en-US" b="1" u="sng" dirty="0">
                <a:latin typeface="楷体_GB2312" pitchFamily="49" charset="-122"/>
              </a:rPr>
              <a:t>副边回路吸收的功率是靠原边供给的</a:t>
            </a:r>
            <a:r>
              <a:rPr kumimoji="1" lang="zh-CN" altLang="en-US" b="1" dirty="0">
                <a:latin typeface="楷体_GB2312" pitchFamily="49" charset="-122"/>
              </a:rPr>
              <a:t>。</a:t>
            </a:r>
            <a:endParaRPr kumimoji="1" lang="zh-CN" altLang="en-US" b="1" i="1" baseline="-25000" dirty="0">
              <a:latin typeface="楷体_GB2312" pitchFamily="49" charset="-122"/>
            </a:endParaRPr>
          </a:p>
        </p:txBody>
      </p:sp>
      <p:sp>
        <p:nvSpPr>
          <p:cNvPr id="9244" name="Line 28">
            <a:extLst>
              <a:ext uri="{FF2B5EF4-FFF2-40B4-BE49-F238E27FC236}">
                <a16:creationId xmlns:a16="http://schemas.microsoft.com/office/drawing/2014/main" id="{0D84C39B-3A9B-44AE-866D-382FC2B20CE1}"/>
              </a:ext>
            </a:extLst>
          </p:cNvPr>
          <p:cNvSpPr>
            <a:spLocks noChangeShapeType="1"/>
          </p:cNvSpPr>
          <p:nvPr/>
        </p:nvSpPr>
        <p:spPr bwMode="auto">
          <a:xfrm flipV="1">
            <a:off x="1331913" y="3789363"/>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5" name="Text Box 29">
            <a:extLst>
              <a:ext uri="{FF2B5EF4-FFF2-40B4-BE49-F238E27FC236}">
                <a16:creationId xmlns:a16="http://schemas.microsoft.com/office/drawing/2014/main" id="{9D7A4602-51AF-43D6-AAF2-43157099B65C}"/>
              </a:ext>
            </a:extLst>
          </p:cNvPr>
          <p:cNvSpPr txBox="1">
            <a:spLocks noChangeArrowheads="1"/>
          </p:cNvSpPr>
          <p:nvPr/>
        </p:nvSpPr>
        <p:spPr bwMode="auto">
          <a:xfrm>
            <a:off x="1979613" y="4508500"/>
            <a:ext cx="64801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dirty="0"/>
              <a:t>引入电抗。</a:t>
            </a:r>
            <a:r>
              <a:rPr kumimoji="1" lang="zh-CN" altLang="en-US" b="1" dirty="0">
                <a:latin typeface="Arial" panose="020B0604020202020204" pitchFamily="34" charset="0"/>
              </a:rPr>
              <a:t>负号反映了引入电抗与二次回路电抗的</a:t>
            </a:r>
            <a:r>
              <a:rPr kumimoji="1" lang="zh-CN" altLang="en-US" b="1" u="sng" dirty="0">
                <a:latin typeface="Arial" panose="020B0604020202020204" pitchFamily="34" charset="0"/>
              </a:rPr>
              <a:t>性质相反</a:t>
            </a:r>
            <a:r>
              <a:rPr kumimoji="1" lang="zh-CN" altLang="en-US" b="1" dirty="0">
                <a:latin typeface="Arial" panose="020B0604020202020204" pitchFamily="34" charset="0"/>
              </a:rPr>
              <a:t>。</a:t>
            </a:r>
            <a:endParaRPr kumimoji="1" lang="zh-CN" altLang="en-US" b="1" i="1" baseline="-25000" dirty="0"/>
          </a:p>
        </p:txBody>
      </p:sp>
      <p:sp>
        <p:nvSpPr>
          <p:cNvPr id="9246" name="Line 30">
            <a:extLst>
              <a:ext uri="{FF2B5EF4-FFF2-40B4-BE49-F238E27FC236}">
                <a16:creationId xmlns:a16="http://schemas.microsoft.com/office/drawing/2014/main" id="{0E3B50CF-5764-4ECD-8F66-73EDFE5A3C41}"/>
              </a:ext>
            </a:extLst>
          </p:cNvPr>
          <p:cNvSpPr>
            <a:spLocks noChangeShapeType="1"/>
          </p:cNvSpPr>
          <p:nvPr/>
        </p:nvSpPr>
        <p:spPr bwMode="auto">
          <a:xfrm flipV="1">
            <a:off x="1331913" y="4868863"/>
            <a:ext cx="5762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253" name="Group 37">
            <a:extLst>
              <a:ext uri="{FF2B5EF4-FFF2-40B4-BE49-F238E27FC236}">
                <a16:creationId xmlns:a16="http://schemas.microsoft.com/office/drawing/2014/main" id="{54D51D3B-D8FE-443E-84E5-EB9A1EF688C8}"/>
              </a:ext>
            </a:extLst>
          </p:cNvPr>
          <p:cNvGrpSpPr>
            <a:grpSpLocks/>
          </p:cNvGrpSpPr>
          <p:nvPr/>
        </p:nvGrpSpPr>
        <p:grpSpPr bwMode="auto">
          <a:xfrm>
            <a:off x="8316913" y="6446838"/>
            <a:ext cx="792162" cy="366712"/>
            <a:chOff x="5193" y="4020"/>
            <a:chExt cx="499" cy="231"/>
          </a:xfrm>
        </p:grpSpPr>
        <p:pic>
          <p:nvPicPr>
            <p:cNvPr id="9254" name="Picture 38" descr="78900">
              <a:extLst>
                <a:ext uri="{FF2B5EF4-FFF2-40B4-BE49-F238E27FC236}">
                  <a16:creationId xmlns:a16="http://schemas.microsoft.com/office/drawing/2014/main" id="{100EC5E0-7267-4168-878F-A70657811D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255" name="Text Box 39">
              <a:hlinkClick r:id="" action="ppaction://hlinkshowjump?jump=nextslide"/>
              <a:extLst>
                <a:ext uri="{FF2B5EF4-FFF2-40B4-BE49-F238E27FC236}">
                  <a16:creationId xmlns:a16="http://schemas.microsoft.com/office/drawing/2014/main" id="{CC9771B4-3153-4422-B020-4317F78F9AB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256" name="Group 40">
            <a:extLst>
              <a:ext uri="{FF2B5EF4-FFF2-40B4-BE49-F238E27FC236}">
                <a16:creationId xmlns:a16="http://schemas.microsoft.com/office/drawing/2014/main" id="{27241FED-1700-4100-8E43-7DC0433A714B}"/>
              </a:ext>
            </a:extLst>
          </p:cNvPr>
          <p:cNvGrpSpPr>
            <a:grpSpLocks/>
          </p:cNvGrpSpPr>
          <p:nvPr/>
        </p:nvGrpSpPr>
        <p:grpSpPr bwMode="auto">
          <a:xfrm>
            <a:off x="7453313" y="6446838"/>
            <a:ext cx="792162" cy="366712"/>
            <a:chOff x="4649" y="4020"/>
            <a:chExt cx="499" cy="231"/>
          </a:xfrm>
        </p:grpSpPr>
        <p:pic>
          <p:nvPicPr>
            <p:cNvPr id="9257" name="Picture 41" descr="78900">
              <a:extLst>
                <a:ext uri="{FF2B5EF4-FFF2-40B4-BE49-F238E27FC236}">
                  <a16:creationId xmlns:a16="http://schemas.microsoft.com/office/drawing/2014/main" id="{AAFC7AF0-3C9D-4662-8140-373B4A74F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258" name="Text Box 42">
              <a:hlinkClick r:id="" action="ppaction://hlinkshowjump?jump=previousslide"/>
              <a:extLst>
                <a:ext uri="{FF2B5EF4-FFF2-40B4-BE49-F238E27FC236}">
                  <a16:creationId xmlns:a16="http://schemas.microsoft.com/office/drawing/2014/main" id="{E17E3A77-D217-4559-A7FF-CE5AD46BF24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mc:AlternateContent xmlns:mc="http://schemas.openxmlformats.org/markup-compatibility/2006" xmlns:a14="http://schemas.microsoft.com/office/drawing/2010/main">
        <mc:Choice Requires="a14">
          <p:sp>
            <p:nvSpPr>
              <p:cNvPr id="9274" name="Object 58">
                <a:extLst>
                  <a:ext uri="{FF2B5EF4-FFF2-40B4-BE49-F238E27FC236}">
                    <a16:creationId xmlns:a16="http://schemas.microsoft.com/office/drawing/2014/main" id="{FCCED5F5-02A5-4407-846C-3A506D990E93}"/>
                  </a:ext>
                </a:extLst>
              </p:cNvPr>
              <p:cNvSpPr txBox="1"/>
              <p:nvPr/>
            </p:nvSpPr>
            <p:spPr bwMode="auto">
              <a:xfrm>
                <a:off x="755650" y="2924175"/>
                <a:ext cx="403225" cy="51276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𝑍</m:t>
                          </m:r>
                        </m:e>
                        <m:sub>
                          <m:r>
                            <a:rPr lang="en-US" altLang="zh-CN" b="0" i="1" smtClean="0">
                              <a:solidFill>
                                <a:schemeClr val="bg1"/>
                              </a:solidFill>
                              <a:latin typeface="Cambria Math" panose="02040503050406030204" pitchFamily="18" charset="0"/>
                            </a:rPr>
                            <m:t>𝑓</m:t>
                          </m:r>
                        </m:sub>
                      </m:sSub>
                    </m:oMath>
                  </m:oMathPara>
                </a14:m>
                <a:endParaRPr lang="zh-CN" altLang="en-US" dirty="0">
                  <a:solidFill>
                    <a:schemeClr val="bg1"/>
                  </a:solidFill>
                </a:endParaRPr>
              </a:p>
            </p:txBody>
          </p:sp>
        </mc:Choice>
        <mc:Fallback xmlns="">
          <p:sp>
            <p:nvSpPr>
              <p:cNvPr id="9274" name="Object 58">
                <a:extLst>
                  <a:ext uri="{FF2B5EF4-FFF2-40B4-BE49-F238E27FC236}">
                    <a16:creationId xmlns:a16="http://schemas.microsoft.com/office/drawing/2014/main" id="{FCCED5F5-02A5-4407-846C-3A506D990E93}"/>
                  </a:ext>
                </a:extLst>
              </p:cNvPr>
              <p:cNvSpPr txBox="1">
                <a:spLocks noRot="1" noChangeAspect="1" noMove="1" noResize="1" noEditPoints="1" noAdjustHandles="1" noChangeArrowheads="1" noChangeShapeType="1" noTextEdit="1"/>
              </p:cNvSpPr>
              <p:nvPr/>
            </p:nvSpPr>
            <p:spPr bwMode="auto">
              <a:xfrm>
                <a:off x="755650" y="2924175"/>
                <a:ext cx="403225" cy="512763"/>
              </a:xfrm>
              <a:prstGeom prst="rect">
                <a:avLst/>
              </a:prstGeom>
              <a:blipFill>
                <a:blip r:embed="rId7"/>
                <a:stretch>
                  <a:fillRect l="-4545" r="-21212" b="-7143"/>
                </a:stretch>
              </a:blipFill>
              <a:ln>
                <a:noFill/>
              </a:ln>
              <a:effectLst/>
            </p:spPr>
            <p:txBody>
              <a:bodyPr/>
              <a:lstStyle/>
              <a:p>
                <a:r>
                  <a:rPr lang="zh-CN" altLang="en-US">
                    <a:noFill/>
                  </a:rPr>
                  <a:t> </a:t>
                </a:r>
              </a:p>
            </p:txBody>
          </p:sp>
        </mc:Fallback>
      </mc:AlternateContent>
      <p:grpSp>
        <p:nvGrpSpPr>
          <p:cNvPr id="9277" name="Group 61">
            <a:extLst>
              <a:ext uri="{FF2B5EF4-FFF2-40B4-BE49-F238E27FC236}">
                <a16:creationId xmlns:a16="http://schemas.microsoft.com/office/drawing/2014/main" id="{C5BE7D4E-A341-48F4-A361-B54555B9B1FB}"/>
              </a:ext>
            </a:extLst>
          </p:cNvPr>
          <p:cNvGrpSpPr>
            <a:grpSpLocks/>
          </p:cNvGrpSpPr>
          <p:nvPr/>
        </p:nvGrpSpPr>
        <p:grpSpPr bwMode="auto">
          <a:xfrm>
            <a:off x="6011863" y="260350"/>
            <a:ext cx="2916237" cy="2824163"/>
            <a:chOff x="3787" y="164"/>
            <a:chExt cx="1837" cy="1779"/>
          </a:xfrm>
        </p:grpSpPr>
        <p:grpSp>
          <p:nvGrpSpPr>
            <p:cNvPr id="9275" name="Group 59">
              <a:extLst>
                <a:ext uri="{FF2B5EF4-FFF2-40B4-BE49-F238E27FC236}">
                  <a16:creationId xmlns:a16="http://schemas.microsoft.com/office/drawing/2014/main" id="{6BA75076-9A4A-497E-B18F-E747ECC1F44D}"/>
                </a:ext>
              </a:extLst>
            </p:cNvPr>
            <p:cNvGrpSpPr>
              <a:grpSpLocks/>
            </p:cNvGrpSpPr>
            <p:nvPr/>
          </p:nvGrpSpPr>
          <p:grpSpPr bwMode="auto">
            <a:xfrm>
              <a:off x="3787" y="164"/>
              <a:ext cx="1587" cy="1362"/>
              <a:chOff x="3424" y="436"/>
              <a:chExt cx="1587" cy="1362"/>
            </a:xfrm>
          </p:grpSpPr>
          <p:sp>
            <p:nvSpPr>
              <p:cNvPr id="9263" name="Oval 47">
                <a:extLst>
                  <a:ext uri="{FF2B5EF4-FFF2-40B4-BE49-F238E27FC236}">
                    <a16:creationId xmlns:a16="http://schemas.microsoft.com/office/drawing/2014/main" id="{F2730276-4DA0-411A-B556-09E79CA5AD01}"/>
                  </a:ext>
                </a:extLst>
              </p:cNvPr>
              <p:cNvSpPr>
                <a:spLocks noChangeArrowheads="1"/>
              </p:cNvSpPr>
              <p:nvPr/>
            </p:nvSpPr>
            <p:spPr bwMode="auto">
              <a:xfrm>
                <a:off x="3696" y="1117"/>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9264" name="Rectangle 48">
                <a:extLst>
                  <a:ext uri="{FF2B5EF4-FFF2-40B4-BE49-F238E27FC236}">
                    <a16:creationId xmlns:a16="http://schemas.microsoft.com/office/drawing/2014/main" id="{4764E18F-5D25-4674-94D6-837AEE963E2F}"/>
                  </a:ext>
                </a:extLst>
              </p:cNvPr>
              <p:cNvSpPr>
                <a:spLocks noChangeArrowheads="1"/>
              </p:cNvSpPr>
              <p:nvPr/>
            </p:nvSpPr>
            <p:spPr bwMode="auto">
              <a:xfrm>
                <a:off x="3878" y="845"/>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Line 49">
                <a:extLst>
                  <a:ext uri="{FF2B5EF4-FFF2-40B4-BE49-F238E27FC236}">
                    <a16:creationId xmlns:a16="http://schemas.microsoft.com/office/drawing/2014/main" id="{519A66C1-A3E3-4F0F-B1AA-40FC8C0D1971}"/>
                  </a:ext>
                </a:extLst>
              </p:cNvPr>
              <p:cNvSpPr>
                <a:spLocks noChangeShapeType="1"/>
              </p:cNvSpPr>
              <p:nvPr/>
            </p:nvSpPr>
            <p:spPr bwMode="auto">
              <a:xfrm>
                <a:off x="3877" y="800"/>
                <a:ext cx="23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66" name="Object 50">
                <a:extLst>
                  <a:ext uri="{FF2B5EF4-FFF2-40B4-BE49-F238E27FC236}">
                    <a16:creationId xmlns:a16="http://schemas.microsoft.com/office/drawing/2014/main" id="{FF48EAA7-8F52-4CF3-9746-172C5A555B27}"/>
                  </a:ext>
                </a:extLst>
              </p:cNvPr>
              <p:cNvGraphicFramePr>
                <a:graphicFrameLocks noChangeAspect="1"/>
              </p:cNvGraphicFramePr>
              <p:nvPr/>
            </p:nvGraphicFramePr>
            <p:xfrm>
              <a:off x="3923" y="709"/>
              <a:ext cx="208" cy="387"/>
            </p:xfrm>
            <a:graphic>
              <a:graphicData uri="http://schemas.openxmlformats.org/presentationml/2006/ole">
                <mc:AlternateContent xmlns:mc="http://schemas.openxmlformats.org/markup-compatibility/2006">
                  <mc:Choice xmlns:v="urn:schemas-microsoft-com:vml" Requires="v">
                    <p:oleObj spid="_x0000_s40962" name="公式" r:id="rId8" imgW="164880" imgH="330120" progId="Equation.3">
                      <p:embed/>
                    </p:oleObj>
                  </mc:Choice>
                  <mc:Fallback>
                    <p:oleObj name="公式" r:id="rId8" imgW="164880" imgH="330120" progId="Equation.3">
                      <p:embed/>
                      <p:pic>
                        <p:nvPicPr>
                          <p:cNvPr id="9266" name="Object 50">
                            <a:extLst>
                              <a:ext uri="{FF2B5EF4-FFF2-40B4-BE49-F238E27FC236}">
                                <a16:creationId xmlns:a16="http://schemas.microsoft.com/office/drawing/2014/main" id="{FF48EAA7-8F52-4CF3-9746-172C5A555B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 y="709"/>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7" name="Text Box 51">
                <a:extLst>
                  <a:ext uri="{FF2B5EF4-FFF2-40B4-BE49-F238E27FC236}">
                    <a16:creationId xmlns:a16="http://schemas.microsoft.com/office/drawing/2014/main" id="{7E966E7D-8128-41CC-9C81-259B53F1D01E}"/>
                  </a:ext>
                </a:extLst>
              </p:cNvPr>
              <p:cNvSpPr txBox="1">
                <a:spLocks noChangeArrowheads="1"/>
              </p:cNvSpPr>
              <p:nvPr/>
            </p:nvSpPr>
            <p:spPr bwMode="auto">
              <a:xfrm>
                <a:off x="3560" y="845"/>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268" name="Text Box 52">
                <a:extLst>
                  <a:ext uri="{FF2B5EF4-FFF2-40B4-BE49-F238E27FC236}">
                    <a16:creationId xmlns:a16="http://schemas.microsoft.com/office/drawing/2014/main" id="{3E655C9C-A5BF-4579-9655-6DFA943EC525}"/>
                  </a:ext>
                </a:extLst>
              </p:cNvPr>
              <p:cNvSpPr txBox="1">
                <a:spLocks noChangeArrowheads="1"/>
              </p:cNvSpPr>
              <p:nvPr/>
            </p:nvSpPr>
            <p:spPr bwMode="auto">
              <a:xfrm>
                <a:off x="3605" y="1435"/>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9269" name="Object 53">
                <a:extLst>
                  <a:ext uri="{FF2B5EF4-FFF2-40B4-BE49-F238E27FC236}">
                    <a16:creationId xmlns:a16="http://schemas.microsoft.com/office/drawing/2014/main" id="{370E9E72-8566-4BEC-BDCD-6F7181F36C33}"/>
                  </a:ext>
                </a:extLst>
              </p:cNvPr>
              <p:cNvGraphicFramePr>
                <a:graphicFrameLocks noChangeAspect="1"/>
              </p:cNvGraphicFramePr>
              <p:nvPr/>
            </p:nvGraphicFramePr>
            <p:xfrm>
              <a:off x="3424" y="1117"/>
              <a:ext cx="253" cy="399"/>
            </p:xfrm>
            <a:graphic>
              <a:graphicData uri="http://schemas.openxmlformats.org/presentationml/2006/ole">
                <mc:AlternateContent xmlns:mc="http://schemas.openxmlformats.org/markup-compatibility/2006">
                  <mc:Choice xmlns:v="urn:schemas-microsoft-com:vml" Requires="v">
                    <p:oleObj spid="_x0000_s40963" name="公式" r:id="rId10" imgW="228600" imgH="330120" progId="Equation.3">
                      <p:embed/>
                    </p:oleObj>
                  </mc:Choice>
                  <mc:Fallback>
                    <p:oleObj name="公式" r:id="rId10" imgW="228600" imgH="330120" progId="Equation.3">
                      <p:embed/>
                      <p:pic>
                        <p:nvPicPr>
                          <p:cNvPr id="9269" name="Object 53">
                            <a:extLst>
                              <a:ext uri="{FF2B5EF4-FFF2-40B4-BE49-F238E27FC236}">
                                <a16:creationId xmlns:a16="http://schemas.microsoft.com/office/drawing/2014/main" id="{370E9E72-8566-4BEC-BDCD-6F7181F36C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4" y="1117"/>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0" name="Text Box 54">
                <a:extLst>
                  <a:ext uri="{FF2B5EF4-FFF2-40B4-BE49-F238E27FC236}">
                    <a16:creationId xmlns:a16="http://schemas.microsoft.com/office/drawing/2014/main" id="{CE65ED90-AE08-4F19-B04D-708351949939}"/>
                  </a:ext>
                </a:extLst>
              </p:cNvPr>
              <p:cNvSpPr txBox="1">
                <a:spLocks noChangeArrowheads="1"/>
              </p:cNvSpPr>
              <p:nvPr/>
            </p:nvSpPr>
            <p:spPr bwMode="auto">
              <a:xfrm>
                <a:off x="4241" y="43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9271" name="Object 55">
                <a:extLst>
                  <a:ext uri="{FF2B5EF4-FFF2-40B4-BE49-F238E27FC236}">
                    <a16:creationId xmlns:a16="http://schemas.microsoft.com/office/drawing/2014/main" id="{FD35150D-617F-456C-9842-FDA6BA73D1D2}"/>
                  </a:ext>
                </a:extLst>
              </p:cNvPr>
              <p:cNvGraphicFramePr>
                <a:graphicFrameLocks noChangeAspect="1"/>
              </p:cNvGraphicFramePr>
              <p:nvPr/>
            </p:nvGraphicFramePr>
            <p:xfrm>
              <a:off x="4241" y="1026"/>
              <a:ext cx="620" cy="566"/>
            </p:xfrm>
            <a:graphic>
              <a:graphicData uri="http://schemas.openxmlformats.org/presentationml/2006/ole">
                <mc:AlternateContent xmlns:mc="http://schemas.openxmlformats.org/markup-compatibility/2006">
                  <mc:Choice xmlns:v="urn:schemas-microsoft-com:vml" Requires="v">
                    <p:oleObj spid="_x0000_s40964" name="公式" r:id="rId12" imgW="558720" imgH="507960" progId="Equation.3">
                      <p:embed/>
                    </p:oleObj>
                  </mc:Choice>
                  <mc:Fallback>
                    <p:oleObj name="公式" r:id="rId12" imgW="558720" imgH="507960" progId="Equation.3">
                      <p:embed/>
                      <p:pic>
                        <p:nvPicPr>
                          <p:cNvPr id="9271" name="Object 55">
                            <a:extLst>
                              <a:ext uri="{FF2B5EF4-FFF2-40B4-BE49-F238E27FC236}">
                                <a16:creationId xmlns:a16="http://schemas.microsoft.com/office/drawing/2014/main" id="{FD35150D-617F-456C-9842-FDA6BA73D1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1" y="1026"/>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2" name="Rectangle 56">
                <a:extLst>
                  <a:ext uri="{FF2B5EF4-FFF2-40B4-BE49-F238E27FC236}">
                    <a16:creationId xmlns:a16="http://schemas.microsoft.com/office/drawing/2014/main" id="{48BA5067-5265-476F-AC4D-732E015F637E}"/>
                  </a:ext>
                </a:extLst>
              </p:cNvPr>
              <p:cNvSpPr>
                <a:spLocks noChangeArrowheads="1"/>
              </p:cNvSpPr>
              <p:nvPr/>
            </p:nvSpPr>
            <p:spPr bwMode="auto">
              <a:xfrm>
                <a:off x="4884" y="111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57">
                <a:extLst>
                  <a:ext uri="{FF2B5EF4-FFF2-40B4-BE49-F238E27FC236}">
                    <a16:creationId xmlns:a16="http://schemas.microsoft.com/office/drawing/2014/main" id="{7D990B8C-7113-44FF-B7C9-FA218152240B}"/>
                  </a:ext>
                </a:extLst>
              </p:cNvPr>
              <p:cNvSpPr>
                <a:spLocks noChangeArrowheads="1"/>
              </p:cNvSpPr>
              <p:nvPr/>
            </p:nvSpPr>
            <p:spPr bwMode="auto">
              <a:xfrm>
                <a:off x="4286" y="80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76" name="Text Box 60" descr="羊皮纸">
              <a:extLst>
                <a:ext uri="{FF2B5EF4-FFF2-40B4-BE49-F238E27FC236}">
                  <a16:creationId xmlns:a16="http://schemas.microsoft.com/office/drawing/2014/main" id="{52F499D4-A34F-4045-B49B-ED68C2AA1217}"/>
                </a:ext>
              </a:extLst>
            </p:cNvPr>
            <p:cNvSpPr txBox="1">
              <a:spLocks noChangeArrowheads="1"/>
            </p:cNvSpPr>
            <p:nvPr/>
          </p:nvSpPr>
          <p:spPr bwMode="auto">
            <a:xfrm>
              <a:off x="4014" y="1616"/>
              <a:ext cx="1610" cy="327"/>
            </a:xfrm>
            <a:prstGeom prst="rect">
              <a:avLst/>
            </a:prstGeom>
            <a:blipFill dpi="0" rotWithShape="1">
              <a:blip r:embed="rId1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tx1"/>
                  </a:solidFill>
                  <a:latin typeface="Arial" panose="020B0604020202020204" pitchFamily="34" charset="0"/>
                </a:rPr>
                <a:t>一次等效电路</a:t>
              </a:r>
            </a:p>
          </p:txBody>
        </p:sp>
      </p:grpSp>
      <p:grpSp>
        <p:nvGrpSpPr>
          <p:cNvPr id="9284" name="Group 68">
            <a:extLst>
              <a:ext uri="{FF2B5EF4-FFF2-40B4-BE49-F238E27FC236}">
                <a16:creationId xmlns:a16="http://schemas.microsoft.com/office/drawing/2014/main" id="{C90C80B7-C546-4008-88AA-B0DF73D3D441}"/>
              </a:ext>
            </a:extLst>
          </p:cNvPr>
          <p:cNvGrpSpPr>
            <a:grpSpLocks/>
          </p:cNvGrpSpPr>
          <p:nvPr/>
        </p:nvGrpSpPr>
        <p:grpSpPr bwMode="auto">
          <a:xfrm>
            <a:off x="6588125" y="6446838"/>
            <a:ext cx="792163" cy="366712"/>
            <a:chOff x="4649" y="4020"/>
            <a:chExt cx="499" cy="231"/>
          </a:xfrm>
        </p:grpSpPr>
        <p:pic>
          <p:nvPicPr>
            <p:cNvPr id="9285" name="Picture 69" descr="78900">
              <a:extLst>
                <a:ext uri="{FF2B5EF4-FFF2-40B4-BE49-F238E27FC236}">
                  <a16:creationId xmlns:a16="http://schemas.microsoft.com/office/drawing/2014/main" id="{17240B8E-607E-47D4-8BD1-3FC8A8842F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286" name="Text Box 70">
              <a:hlinkClick r:id="" action="ppaction://hlinkshowjump?jump=firstslide"/>
              <a:extLst>
                <a:ext uri="{FF2B5EF4-FFF2-40B4-BE49-F238E27FC236}">
                  <a16:creationId xmlns:a16="http://schemas.microsoft.com/office/drawing/2014/main" id="{4AEAE86E-8212-40F9-9313-D9C5E931FD0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a:extLst>
              <a:ext uri="{FF2B5EF4-FFF2-40B4-BE49-F238E27FC236}">
                <a16:creationId xmlns:a16="http://schemas.microsoft.com/office/drawing/2014/main" id="{B1F6D9CE-51BA-4201-8541-F7FA32DCC3B4}"/>
              </a:ext>
            </a:extLst>
          </p:cNvPr>
          <p:cNvGrpSpPr>
            <a:grpSpLocks/>
          </p:cNvGrpSpPr>
          <p:nvPr/>
        </p:nvGrpSpPr>
        <p:grpSpPr bwMode="auto">
          <a:xfrm>
            <a:off x="1219200" y="717550"/>
            <a:ext cx="6589713" cy="4708527"/>
            <a:chOff x="696" y="200"/>
            <a:chExt cx="4151" cy="2966"/>
          </a:xfrm>
        </p:grpSpPr>
        <p:sp>
          <p:nvSpPr>
            <p:cNvPr id="3" name="Text Box 37">
              <a:extLst>
                <a:ext uri="{FF2B5EF4-FFF2-40B4-BE49-F238E27FC236}">
                  <a16:creationId xmlns:a16="http://schemas.microsoft.com/office/drawing/2014/main" id="{9F28FBA3-1603-4132-A5AC-041A0D9CAED4}"/>
                </a:ext>
              </a:extLst>
            </p:cNvPr>
            <p:cNvSpPr txBox="1">
              <a:spLocks noChangeArrowheads="1"/>
            </p:cNvSpPr>
            <p:nvPr/>
          </p:nvSpPr>
          <p:spPr bwMode="auto">
            <a:xfrm>
              <a:off x="696" y="200"/>
              <a:ext cx="3252" cy="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eaLnBrk="1" fontAlgn="auto" latinLnBrk="0" hangingPunct="1">
                <a:lnSpc>
                  <a:spcPct val="100000"/>
                </a:lnSpc>
                <a:spcBef>
                  <a:spcPct val="50000"/>
                </a:spcBef>
                <a:spcAft>
                  <a:spcPts val="0"/>
                </a:spcAft>
                <a:buClrTx/>
                <a:buSzTx/>
                <a:buFontTx/>
                <a:buNone/>
                <a:tabLst/>
                <a:defRPr/>
              </a:pPr>
              <a:r>
                <a:rPr kumimoji="1" lang="zh-CN" altLang="en-US"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关于反映阻抗</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a:t>
              </a:r>
            </a:p>
            <a:p>
              <a:pPr marL="457200" marR="0" lvl="0" indent="-457200" algn="l" defTabSz="914400" eaLnBrk="1" fontAlgn="auto" latinLnBrk="0" hangingPunct="1">
                <a:lnSpc>
                  <a:spcPct val="100000"/>
                </a:lnSpc>
                <a:spcBef>
                  <a:spcPct val="50000"/>
                </a:spcBef>
                <a:spcAft>
                  <a:spcPts val="0"/>
                </a:spcAft>
                <a:buClrTx/>
                <a:buSzTx/>
                <a:buFontTx/>
                <a:buAutoNum type="arabicPeriod"/>
                <a:tabLst/>
                <a:defRPr/>
              </a:pP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次级在初级中的反映阻抗：</a:t>
              </a:r>
            </a:p>
            <a:p>
              <a:pPr marL="457200" marR="0" lvl="0" indent="-457200" algn="l" defTabSz="914400" eaLnBrk="1" fontAlgn="auto" latinLnBrk="0" hangingPunct="1">
                <a:lnSpc>
                  <a:spcPct val="100000"/>
                </a:lnSpc>
                <a:spcBef>
                  <a:spcPct val="50000"/>
                </a:spcBef>
                <a:spcAft>
                  <a:spcPts val="0"/>
                </a:spcAft>
                <a:buClrTx/>
                <a:buSzTx/>
                <a:buFontTx/>
                <a:buAutoNum type="arabicPeriod"/>
                <a:tabLst/>
                <a:defRPr/>
              </a:pP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与同名端无关。</a:t>
              </a:r>
              <a:endParaRPr kumimoji="1" lang="en-US" altLang="zh-CN"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a:p>
              <a:pPr lvl="0" fontAlgn="auto">
                <a:spcBef>
                  <a:spcPct val="50000"/>
                </a:spcBef>
                <a:spcAft>
                  <a:spcPts val="0"/>
                </a:spcAft>
                <a:buFontTx/>
                <a:buAutoNum type="arabicPeriod"/>
              </a:pPr>
              <a:r>
                <a:rPr lang="zh-CN" altLang="en-US" b="1" kern="0" dirty="0">
                  <a:solidFill>
                    <a:srgbClr val="FFFF00"/>
                  </a:solidFill>
                </a:rPr>
                <a:t>实部恒为正 </a:t>
              </a:r>
              <a:r>
                <a:rPr lang="en-US" altLang="zh-CN" b="1" kern="0" dirty="0">
                  <a:solidFill>
                    <a:srgbClr val="FFFF00"/>
                  </a:solidFill>
                </a:rPr>
                <a:t>, </a:t>
              </a:r>
              <a:r>
                <a:rPr lang="zh-CN" altLang="en-US" b="1" kern="0" dirty="0">
                  <a:solidFill>
                    <a:srgbClr val="FFFF00"/>
                  </a:solidFill>
                </a:rPr>
                <a:t>表示副边回路吸收的功率是靠原边供给的。</a:t>
              </a:r>
              <a:endPar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a:p>
              <a:pPr marL="457200" marR="0" lvl="0" indent="-457200" algn="l" defTabSz="914400" eaLnBrk="1" fontAlgn="auto" latinLnBrk="0" hangingPunct="1">
                <a:lnSpc>
                  <a:spcPct val="100000"/>
                </a:lnSpc>
                <a:spcBef>
                  <a:spcPct val="50000"/>
                </a:spcBef>
                <a:spcAft>
                  <a:spcPts val="0"/>
                </a:spcAft>
                <a:buClrTx/>
                <a:buSzTx/>
                <a:buFontTx/>
                <a:buAutoNum type="arabicPeriod"/>
                <a:tabLst/>
                <a:defRPr/>
              </a:pP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当</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22</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为容性  →</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ref1</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为感性。</a:t>
              </a:r>
            </a:p>
            <a:p>
              <a:pPr marL="457200" marR="0" lvl="0" indent="-457200" algn="l"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      当</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22</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为感性  →</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ref1</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为容性 。</a:t>
              </a:r>
            </a:p>
            <a:p>
              <a:pPr marL="457200" marR="0" lvl="0" indent="-457200" algn="l"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      当</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22</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为电阻  →</a:t>
              </a:r>
              <a:r>
                <a:rPr kumimoji="1" lang="en-US" altLang="zh-CN" sz="2400" b="1" i="1"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Z</a:t>
              </a:r>
              <a:r>
                <a:rPr kumimoji="1" lang="en-US" altLang="zh-CN" sz="2400" b="1" i="0" u="none" strike="noStrike" kern="0" cap="none" spc="0" normalizeH="0" baseline="-25000" noProof="0" dirty="0">
                  <a:ln>
                    <a:noFill/>
                  </a:ln>
                  <a:solidFill>
                    <a:srgbClr val="FFFF00"/>
                  </a:solidFill>
                  <a:effectLst/>
                  <a:uLnTx/>
                  <a:uFillTx/>
                  <a:latin typeface="Times New Roman" panose="02020603050405020304" pitchFamily="18" charset="0"/>
                  <a:ea typeface="宋体" panose="02010600030101010101" pitchFamily="2" charset="-122"/>
                </a:rPr>
                <a:t>ref1</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rPr>
                <a:t>为电阻 。</a:t>
              </a:r>
              <a:endParaRPr kumimoji="1" lang="en-US" altLang="zh-CN"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a:p>
              <a:pPr marL="457200" marR="0" lvl="0" indent="-457200" algn="l" defTabSz="914400" eaLnBrk="1" fontAlgn="auto" latinLnBrk="0" hangingPunct="1">
                <a:lnSpc>
                  <a:spcPct val="100000"/>
                </a:lnSpc>
                <a:spcBef>
                  <a:spcPct val="50000"/>
                </a:spcBef>
                <a:spcAft>
                  <a:spcPts val="0"/>
                </a:spcAft>
                <a:buClrTx/>
                <a:buSzTx/>
                <a:buFontTx/>
                <a:buNone/>
                <a:tabLst/>
                <a:defRPr/>
              </a:pPr>
              <a:endPar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p:txBody>
        </p:sp>
        <p:graphicFrame>
          <p:nvGraphicFramePr>
            <p:cNvPr id="4" name="Object 39">
              <a:extLst>
                <a:ext uri="{FF2B5EF4-FFF2-40B4-BE49-F238E27FC236}">
                  <a16:creationId xmlns:a16="http://schemas.microsoft.com/office/drawing/2014/main" id="{4D59696A-4804-4A1D-938B-926C82F7E202}"/>
                </a:ext>
              </a:extLst>
            </p:cNvPr>
            <p:cNvGraphicFramePr>
              <a:graphicFrameLocks noChangeAspect="1"/>
            </p:cNvGraphicFramePr>
            <p:nvPr/>
          </p:nvGraphicFramePr>
          <p:xfrm>
            <a:off x="3529" y="430"/>
            <a:ext cx="1318" cy="542"/>
          </p:xfrm>
          <a:graphic>
            <a:graphicData uri="http://schemas.openxmlformats.org/presentationml/2006/ole">
              <mc:AlternateContent xmlns:mc="http://schemas.openxmlformats.org/markup-compatibility/2006">
                <mc:Choice xmlns:v="urn:schemas-microsoft-com:vml" Requires="v">
                  <p:oleObj spid="_x0000_s41986" name="Equation" r:id="rId3" imgW="1002960" imgH="457200" progId="Equation.DSMT4">
                    <p:embed/>
                  </p:oleObj>
                </mc:Choice>
                <mc:Fallback>
                  <p:oleObj name="Equation" r:id="rId3" imgW="1002960" imgH="457200" progId="Equation.DSMT4">
                    <p:embed/>
                    <p:pic>
                      <p:nvPicPr>
                        <p:cNvPr id="4" name="Object 39">
                          <a:extLst>
                            <a:ext uri="{FF2B5EF4-FFF2-40B4-BE49-F238E27FC236}">
                              <a16:creationId xmlns:a16="http://schemas.microsoft.com/office/drawing/2014/main" id="{4D59696A-4804-4A1D-938B-926C82F7E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 y="430"/>
                          <a:ext cx="1318"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7">
            <a:extLst>
              <a:ext uri="{FF2B5EF4-FFF2-40B4-BE49-F238E27FC236}">
                <a16:creationId xmlns:a16="http://schemas.microsoft.com/office/drawing/2014/main" id="{DF9E53C8-83C0-4ADE-BD76-8E7EF909C955}"/>
              </a:ext>
            </a:extLst>
          </p:cNvPr>
          <p:cNvGraphicFramePr>
            <a:graphicFrameLocks noChangeAspect="1"/>
          </p:cNvGraphicFramePr>
          <p:nvPr>
            <p:extLst>
              <p:ext uri="{D42A27DB-BD31-4B8C-83A1-F6EECF244321}">
                <p14:modId xmlns:p14="http://schemas.microsoft.com/office/powerpoint/2010/main" val="1503141814"/>
              </p:ext>
            </p:extLst>
          </p:nvPr>
        </p:nvGraphicFramePr>
        <p:xfrm>
          <a:off x="2358629" y="5820255"/>
          <a:ext cx="3919537" cy="557213"/>
        </p:xfrm>
        <a:graphic>
          <a:graphicData uri="http://schemas.openxmlformats.org/presentationml/2006/ole">
            <mc:AlternateContent xmlns:mc="http://schemas.openxmlformats.org/markup-compatibility/2006">
              <mc:Choice xmlns:v="urn:schemas-microsoft-com:vml" Requires="v">
                <p:oleObj spid="_x0000_s41987" name="公式" r:id="rId5" imgW="1790640" imgH="253800" progId="Equation.3">
                  <p:embed/>
                </p:oleObj>
              </mc:Choice>
              <mc:Fallback>
                <p:oleObj name="公式" r:id="rId5" imgW="1790640" imgH="253800" progId="Equation.3">
                  <p:embed/>
                  <p:pic>
                    <p:nvPicPr>
                      <p:cNvPr id="8" name="Object 7">
                        <a:extLst>
                          <a:ext uri="{FF2B5EF4-FFF2-40B4-BE49-F238E27FC236}">
                            <a16:creationId xmlns:a16="http://schemas.microsoft.com/office/drawing/2014/main" id="{DF9E53C8-83C0-4ADE-BD76-8E7EF909C9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629" y="5820255"/>
                        <a:ext cx="3919537"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62">
            <a:extLst>
              <a:ext uri="{FF2B5EF4-FFF2-40B4-BE49-F238E27FC236}">
                <a16:creationId xmlns:a16="http://schemas.microsoft.com/office/drawing/2014/main" id="{68854930-611A-484D-AC5B-BB2281620EB1}"/>
              </a:ext>
            </a:extLst>
          </p:cNvPr>
          <p:cNvGrpSpPr>
            <a:grpSpLocks/>
          </p:cNvGrpSpPr>
          <p:nvPr/>
        </p:nvGrpSpPr>
        <p:grpSpPr bwMode="auto">
          <a:xfrm>
            <a:off x="558404" y="5602768"/>
            <a:ext cx="1847850" cy="850900"/>
            <a:chOff x="385" y="3022"/>
            <a:chExt cx="1164" cy="536"/>
          </a:xfrm>
        </p:grpSpPr>
        <p:pic>
          <p:nvPicPr>
            <p:cNvPr id="10" name="Picture 63" descr="123">
              <a:extLst>
                <a:ext uri="{FF2B5EF4-FFF2-40B4-BE49-F238E27FC236}">
                  <a16:creationId xmlns:a16="http://schemas.microsoft.com/office/drawing/2014/main" id="{1E0794BD-A1F1-405F-B9F8-10ABFB4778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64">
              <a:extLst>
                <a:ext uri="{FF2B5EF4-FFF2-40B4-BE49-F238E27FC236}">
                  <a16:creationId xmlns:a16="http://schemas.microsoft.com/office/drawing/2014/main" id="{4A9EFC64-D9E5-47B3-97BB-F5016E9A4457}"/>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cxnSp>
        <p:nvCxnSpPr>
          <p:cNvPr id="6" name="直接连接符 5">
            <a:extLst>
              <a:ext uri="{FF2B5EF4-FFF2-40B4-BE49-F238E27FC236}">
                <a16:creationId xmlns:a16="http://schemas.microsoft.com/office/drawing/2014/main" id="{22C994B9-D149-4E06-B794-AD594AA7E5E5}"/>
              </a:ext>
            </a:extLst>
          </p:cNvPr>
          <p:cNvCxnSpPr/>
          <p:nvPr/>
        </p:nvCxnSpPr>
        <p:spPr bwMode="auto">
          <a:xfrm>
            <a:off x="1763688" y="2276872"/>
            <a:ext cx="1944216"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35105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4">
            <a:extLst>
              <a:ext uri="{FF2B5EF4-FFF2-40B4-BE49-F238E27FC236}">
                <a16:creationId xmlns:a16="http://schemas.microsoft.com/office/drawing/2014/main" id="{BD28A70F-2001-41BC-B6B3-6FF94CA83148}"/>
              </a:ext>
            </a:extLst>
          </p:cNvPr>
          <p:cNvGraphicFramePr>
            <a:graphicFrameLocks noChangeAspect="1"/>
          </p:cNvGraphicFramePr>
          <p:nvPr>
            <p:extLst>
              <p:ext uri="{D42A27DB-BD31-4B8C-83A1-F6EECF244321}">
                <p14:modId xmlns:p14="http://schemas.microsoft.com/office/powerpoint/2010/main" val="389661806"/>
              </p:ext>
            </p:extLst>
          </p:nvPr>
        </p:nvGraphicFramePr>
        <p:xfrm>
          <a:off x="1612281" y="1268760"/>
          <a:ext cx="1879600" cy="1295797"/>
        </p:xfrm>
        <a:graphic>
          <a:graphicData uri="http://schemas.openxmlformats.org/presentationml/2006/ole">
            <mc:AlternateContent xmlns:mc="http://schemas.openxmlformats.org/markup-compatibility/2006">
              <mc:Choice xmlns:v="urn:schemas-microsoft-com:vml" Requires="v">
                <p:oleObj spid="_x0000_s43010" name="Equation" r:id="rId3" imgW="901440" imgH="533160" progId="Equation.DSMT4">
                  <p:embed/>
                </p:oleObj>
              </mc:Choice>
              <mc:Fallback>
                <p:oleObj name="Equation" r:id="rId3" imgW="901440" imgH="533160" progId="Equation.DSMT4">
                  <p:embed/>
                  <p:pic>
                    <p:nvPicPr>
                      <p:cNvPr id="4" name="Object 14">
                        <a:extLst>
                          <a:ext uri="{FF2B5EF4-FFF2-40B4-BE49-F238E27FC236}">
                            <a16:creationId xmlns:a16="http://schemas.microsoft.com/office/drawing/2014/main" id="{BD28A70F-2001-41BC-B6B3-6FF94CA83148}"/>
                          </a:ext>
                        </a:extLst>
                      </p:cNvPr>
                      <p:cNvPicPr>
                        <a:picLocks noChangeAspect="1" noChangeArrowheads="1"/>
                      </p:cNvPicPr>
                      <p:nvPr/>
                    </p:nvPicPr>
                    <p:blipFill>
                      <a:blip r:embed="rId4"/>
                      <a:srcRect/>
                      <a:stretch>
                        <a:fillRect/>
                      </a:stretch>
                    </p:blipFill>
                    <p:spPr bwMode="auto">
                      <a:xfrm>
                        <a:off x="1612281" y="1268760"/>
                        <a:ext cx="1879600" cy="1295797"/>
                      </a:xfrm>
                      <a:prstGeom prst="rect">
                        <a:avLst/>
                      </a:prstGeom>
                      <a:noFill/>
                      <a:ln>
                        <a:noFill/>
                      </a:ln>
                      <a:effectLst/>
                    </p:spPr>
                  </p:pic>
                </p:oleObj>
              </mc:Fallback>
            </mc:AlternateContent>
          </a:graphicData>
        </a:graphic>
      </p:graphicFrame>
      <p:pic>
        <p:nvPicPr>
          <p:cNvPr id="5" name="图片 4">
            <a:extLst>
              <a:ext uri="{FF2B5EF4-FFF2-40B4-BE49-F238E27FC236}">
                <a16:creationId xmlns:a16="http://schemas.microsoft.com/office/drawing/2014/main" id="{FD5C619A-7D8C-4FB5-A933-D69881457121}"/>
              </a:ext>
            </a:extLst>
          </p:cNvPr>
          <p:cNvPicPr>
            <a:picLocks noChangeAspect="1"/>
          </p:cNvPicPr>
          <p:nvPr/>
        </p:nvPicPr>
        <p:blipFill>
          <a:blip r:embed="rId5"/>
          <a:stretch>
            <a:fillRect/>
          </a:stretch>
        </p:blipFill>
        <p:spPr>
          <a:xfrm>
            <a:off x="2280084" y="3039622"/>
            <a:ext cx="4127521" cy="2475197"/>
          </a:xfrm>
          <a:prstGeom prst="rect">
            <a:avLst/>
          </a:prstGeom>
          <a:solidFill>
            <a:schemeClr val="bg1">
              <a:lumMod val="95000"/>
            </a:schemeClr>
          </a:solidFill>
        </p:spPr>
      </p:pic>
      <p:pic>
        <p:nvPicPr>
          <p:cNvPr id="7" name="图片 6">
            <a:extLst>
              <a:ext uri="{FF2B5EF4-FFF2-40B4-BE49-F238E27FC236}">
                <a16:creationId xmlns:a16="http://schemas.microsoft.com/office/drawing/2014/main" id="{BDA6398D-0A67-473B-9C49-A21D98A52D3A}"/>
              </a:ext>
            </a:extLst>
          </p:cNvPr>
          <p:cNvPicPr>
            <a:picLocks noChangeAspect="1"/>
          </p:cNvPicPr>
          <p:nvPr/>
        </p:nvPicPr>
        <p:blipFill rotWithShape="1">
          <a:blip r:embed="rId6"/>
          <a:srcRect b="50000"/>
          <a:stretch/>
        </p:blipFill>
        <p:spPr>
          <a:xfrm>
            <a:off x="4860032" y="1074283"/>
            <a:ext cx="4014957" cy="1684750"/>
          </a:xfrm>
          <a:prstGeom prst="rect">
            <a:avLst/>
          </a:prstGeom>
        </p:spPr>
      </p:pic>
      <p:sp>
        <p:nvSpPr>
          <p:cNvPr id="8" name="矩形 7">
            <a:extLst>
              <a:ext uri="{FF2B5EF4-FFF2-40B4-BE49-F238E27FC236}">
                <a16:creationId xmlns:a16="http://schemas.microsoft.com/office/drawing/2014/main" id="{F4CE8008-2662-4DBD-BA7B-5BDBE77CFE2D}"/>
              </a:ext>
            </a:extLst>
          </p:cNvPr>
          <p:cNvSpPr/>
          <p:nvPr/>
        </p:nvSpPr>
        <p:spPr>
          <a:xfrm>
            <a:off x="659127" y="636160"/>
            <a:ext cx="1620957" cy="523220"/>
          </a:xfrm>
          <a:prstGeom prst="rect">
            <a:avLst/>
          </a:prstGeom>
        </p:spPr>
        <p:txBody>
          <a:bodyPr wrap="none">
            <a:spAutoFit/>
          </a:bodyPr>
          <a:lstStyle/>
          <a:p>
            <a:r>
              <a:rPr lang="zh-CN" altLang="en-US" dirty="0"/>
              <a:t>次级等效</a:t>
            </a:r>
          </a:p>
        </p:txBody>
      </p:sp>
    </p:spTree>
    <p:extLst>
      <p:ext uri="{BB962C8B-B14F-4D97-AF65-F5344CB8AC3E}">
        <p14:creationId xmlns:p14="http://schemas.microsoft.com/office/powerpoint/2010/main" val="16337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a:extLst>
              <a:ext uri="{FF2B5EF4-FFF2-40B4-BE49-F238E27FC236}">
                <a16:creationId xmlns:a16="http://schemas.microsoft.com/office/drawing/2014/main" id="{C5F46E60-AC13-4350-B081-8C1B20A69100}"/>
              </a:ext>
            </a:extLst>
          </p:cNvPr>
          <p:cNvSpPr txBox="1">
            <a:spLocks noChangeArrowheads="1"/>
          </p:cNvSpPr>
          <p:nvPr/>
        </p:nvSpPr>
        <p:spPr bwMode="auto">
          <a:xfrm>
            <a:off x="755650" y="4048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空心线圈</a:t>
            </a:r>
            <a:r>
              <a:rPr kumimoji="1" lang="zh-CN" altLang="en-US" b="1">
                <a:ea typeface="宋体" panose="02010600030101010101" pitchFamily="2" charset="-122"/>
              </a:rPr>
              <a:t>，</a:t>
            </a:r>
            <a:r>
              <a:rPr kumimoji="1" lang="zh-CN" altLang="en-US" i="1">
                <a:solidFill>
                  <a:schemeClr val="bg1"/>
                </a:solidFill>
                <a:ea typeface="宋体" panose="02010600030101010101" pitchFamily="2" charset="-122"/>
                <a:sym typeface="Symbol" panose="05050102010706020507" pitchFamily="18" charset="2"/>
              </a:rPr>
              <a:t> </a:t>
            </a:r>
            <a:r>
              <a:rPr kumimoji="1" lang="zh-CN" altLang="en-US" b="1">
                <a:sym typeface="Symbol" panose="05050102010706020507" pitchFamily="18" charset="2"/>
              </a:rPr>
              <a:t>与</a:t>
            </a:r>
            <a:r>
              <a:rPr kumimoji="1" lang="en-US" altLang="zh-CN" i="1">
                <a:solidFill>
                  <a:schemeClr val="bg1"/>
                </a:solidFill>
                <a:ea typeface="宋体" panose="02010600030101010101" pitchFamily="2" charset="-122"/>
                <a:sym typeface="Symbol" panose="05050102010706020507" pitchFamily="18" charset="2"/>
              </a:rPr>
              <a:t>i </a:t>
            </a:r>
            <a:r>
              <a:rPr kumimoji="1" lang="zh-CN" altLang="en-US" b="1">
                <a:latin typeface="楷体_GB2312" pitchFamily="49" charset="-122"/>
                <a:sym typeface="Symbol" panose="05050102010706020507" pitchFamily="18" charset="2"/>
              </a:rPr>
              <a:t>成正比。当只有一个线圈时：</a:t>
            </a:r>
            <a:r>
              <a:rPr kumimoji="1" lang="zh-CN" altLang="en-US" b="1">
                <a:ea typeface="宋体" panose="02010600030101010101" pitchFamily="2" charset="-122"/>
                <a:sym typeface="Symbol" panose="05050102010706020507" pitchFamily="18" charset="2"/>
              </a:rPr>
              <a:t> </a:t>
            </a:r>
            <a:endParaRPr kumimoji="1" lang="zh-CN" altLang="en-US" b="1">
              <a:ea typeface="宋体" panose="02010600030101010101" pitchFamily="2" charset="-122"/>
            </a:endParaRPr>
          </a:p>
        </p:txBody>
      </p:sp>
      <p:graphicFrame>
        <p:nvGraphicFramePr>
          <p:cNvPr id="39943" name="Object 7">
            <a:extLst>
              <a:ext uri="{FF2B5EF4-FFF2-40B4-BE49-F238E27FC236}">
                <a16:creationId xmlns:a16="http://schemas.microsoft.com/office/drawing/2014/main" id="{8D468E10-8C66-400E-9E00-A804FE83ABD5}"/>
              </a:ext>
            </a:extLst>
          </p:cNvPr>
          <p:cNvGraphicFramePr>
            <a:graphicFrameLocks noChangeAspect="1"/>
          </p:cNvGraphicFramePr>
          <p:nvPr/>
        </p:nvGraphicFramePr>
        <p:xfrm>
          <a:off x="900113" y="981075"/>
          <a:ext cx="6672262" cy="525463"/>
        </p:xfrm>
        <a:graphic>
          <a:graphicData uri="http://schemas.openxmlformats.org/presentationml/2006/ole">
            <mc:AlternateContent xmlns:mc="http://schemas.openxmlformats.org/markup-compatibility/2006">
              <mc:Choice xmlns:v="urn:schemas-microsoft-com:vml" Requires="v">
                <p:oleObj spid="_x0000_s1026" name="公式" r:id="rId3" imgW="3213000" imgH="253800" progId="Equation.3">
                  <p:embed/>
                </p:oleObj>
              </mc:Choice>
              <mc:Fallback>
                <p:oleObj name="公式" r:id="rId3" imgW="3213000" imgH="253800" progId="Equation.3">
                  <p:embed/>
                  <p:pic>
                    <p:nvPicPr>
                      <p:cNvPr id="39943" name="Object 7">
                        <a:extLst>
                          <a:ext uri="{FF2B5EF4-FFF2-40B4-BE49-F238E27FC236}">
                            <a16:creationId xmlns:a16="http://schemas.microsoft.com/office/drawing/2014/main" id="{8D468E10-8C66-400E-9E00-A804FE83A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81075"/>
                        <a:ext cx="667226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a:extLst>
              <a:ext uri="{FF2B5EF4-FFF2-40B4-BE49-F238E27FC236}">
                <a16:creationId xmlns:a16="http://schemas.microsoft.com/office/drawing/2014/main" id="{6BCA9EDF-62B7-4CB7-9B73-2F048DCF73BD}"/>
              </a:ext>
            </a:extLst>
          </p:cNvPr>
          <p:cNvSpPr txBox="1">
            <a:spLocks noChangeArrowheads="1"/>
          </p:cNvSpPr>
          <p:nvPr/>
        </p:nvSpPr>
        <p:spPr bwMode="auto">
          <a:xfrm>
            <a:off x="539750" y="1484313"/>
            <a:ext cx="79914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b="1">
                <a:latin typeface="楷体_GB2312" pitchFamily="49" charset="-122"/>
                <a:sym typeface="Symbol" panose="05050102010706020507" pitchFamily="18" charset="2"/>
              </a:rPr>
              <a:t>    </a:t>
            </a:r>
            <a:r>
              <a:rPr kumimoji="1" lang="zh-CN" altLang="en-US" b="1">
                <a:latin typeface="楷体_GB2312" pitchFamily="49" charset="-122"/>
                <a:sym typeface="Symbol" panose="05050102010706020507" pitchFamily="18" charset="2"/>
              </a:rPr>
              <a:t>当两个线圈都有电流时，每一线圈的磁链为自磁链与互磁链的代数和： </a:t>
            </a:r>
            <a:endParaRPr kumimoji="1" lang="zh-CN" altLang="en-US" b="1">
              <a:latin typeface="楷体_GB2312" pitchFamily="49" charset="-122"/>
            </a:endParaRPr>
          </a:p>
        </p:txBody>
      </p:sp>
      <p:graphicFrame>
        <p:nvGraphicFramePr>
          <p:cNvPr id="39946" name="Object 10">
            <a:extLst>
              <a:ext uri="{FF2B5EF4-FFF2-40B4-BE49-F238E27FC236}">
                <a16:creationId xmlns:a16="http://schemas.microsoft.com/office/drawing/2014/main" id="{A535D520-DEA9-4C0B-B7A7-5B989FDA8304}"/>
              </a:ext>
            </a:extLst>
          </p:cNvPr>
          <p:cNvGraphicFramePr>
            <a:graphicFrameLocks noChangeAspect="1"/>
          </p:cNvGraphicFramePr>
          <p:nvPr/>
        </p:nvGraphicFramePr>
        <p:xfrm>
          <a:off x="1835150" y="2636838"/>
          <a:ext cx="4752975" cy="552450"/>
        </p:xfrm>
        <a:graphic>
          <a:graphicData uri="http://schemas.openxmlformats.org/presentationml/2006/ole">
            <mc:AlternateContent xmlns:mc="http://schemas.openxmlformats.org/markup-compatibility/2006">
              <mc:Choice xmlns:v="urn:schemas-microsoft-com:vml" Requires="v">
                <p:oleObj spid="_x0000_s1027" name="公式" r:id="rId5" imgW="2070000" imgH="241200" progId="Equation.3">
                  <p:embed/>
                </p:oleObj>
              </mc:Choice>
              <mc:Fallback>
                <p:oleObj name="公式" r:id="rId5" imgW="2070000" imgH="241200" progId="Equation.3">
                  <p:embed/>
                  <p:pic>
                    <p:nvPicPr>
                      <p:cNvPr id="39946" name="Object 10">
                        <a:extLst>
                          <a:ext uri="{FF2B5EF4-FFF2-40B4-BE49-F238E27FC236}">
                            <a16:creationId xmlns:a16="http://schemas.microsoft.com/office/drawing/2014/main" id="{A535D520-DEA9-4C0B-B7A7-5B989FDA8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636838"/>
                        <a:ext cx="47529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1">
            <a:extLst>
              <a:ext uri="{FF2B5EF4-FFF2-40B4-BE49-F238E27FC236}">
                <a16:creationId xmlns:a16="http://schemas.microsoft.com/office/drawing/2014/main" id="{E0191983-0BF2-44ED-B211-3F9DFB58C991}"/>
              </a:ext>
            </a:extLst>
          </p:cNvPr>
          <p:cNvGraphicFramePr>
            <a:graphicFrameLocks noChangeAspect="1"/>
          </p:cNvGraphicFramePr>
          <p:nvPr/>
        </p:nvGraphicFramePr>
        <p:xfrm>
          <a:off x="1763713" y="3213100"/>
          <a:ext cx="4984750" cy="574675"/>
        </p:xfrm>
        <a:graphic>
          <a:graphicData uri="http://schemas.openxmlformats.org/presentationml/2006/ole">
            <mc:AlternateContent xmlns:mc="http://schemas.openxmlformats.org/markup-compatibility/2006">
              <mc:Choice xmlns:v="urn:schemas-microsoft-com:vml" Requires="v">
                <p:oleObj spid="_x0000_s1028" name="公式" r:id="rId7" imgW="2082600" imgH="241200" progId="Equation.3">
                  <p:embed/>
                </p:oleObj>
              </mc:Choice>
              <mc:Fallback>
                <p:oleObj name="公式" r:id="rId7" imgW="2082600" imgH="241200" progId="Equation.3">
                  <p:embed/>
                  <p:pic>
                    <p:nvPicPr>
                      <p:cNvPr id="39947" name="Object 11">
                        <a:extLst>
                          <a:ext uri="{FF2B5EF4-FFF2-40B4-BE49-F238E27FC236}">
                            <a16:creationId xmlns:a16="http://schemas.microsoft.com/office/drawing/2014/main" id="{E0191983-0BF2-44ED-B211-3F9DFB58C9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213100"/>
                        <a:ext cx="49847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2">
            <a:extLst>
              <a:ext uri="{FF2B5EF4-FFF2-40B4-BE49-F238E27FC236}">
                <a16:creationId xmlns:a16="http://schemas.microsoft.com/office/drawing/2014/main" id="{776EF39D-4F7E-4497-998B-BB2B6ED20B1B}"/>
              </a:ext>
            </a:extLst>
          </p:cNvPr>
          <p:cNvGraphicFramePr>
            <a:graphicFrameLocks noChangeAspect="1"/>
          </p:cNvGraphicFramePr>
          <p:nvPr/>
        </p:nvGraphicFramePr>
        <p:xfrm>
          <a:off x="1331913" y="3860800"/>
          <a:ext cx="5916612" cy="523875"/>
        </p:xfrm>
        <a:graphic>
          <a:graphicData uri="http://schemas.openxmlformats.org/presentationml/2006/ole">
            <mc:AlternateContent xmlns:mc="http://schemas.openxmlformats.org/markup-compatibility/2006">
              <mc:Choice xmlns:v="urn:schemas-microsoft-com:vml" Requires="v">
                <p:oleObj spid="_x0000_s1029" name="公式" r:id="rId9" imgW="2857320" imgH="253800" progId="Equation.3">
                  <p:embed/>
                </p:oleObj>
              </mc:Choice>
              <mc:Fallback>
                <p:oleObj name="公式" r:id="rId9" imgW="2857320" imgH="253800" progId="Equation.3">
                  <p:embed/>
                  <p:pic>
                    <p:nvPicPr>
                      <p:cNvPr id="39948" name="Object 12">
                        <a:extLst>
                          <a:ext uri="{FF2B5EF4-FFF2-40B4-BE49-F238E27FC236}">
                            <a16:creationId xmlns:a16="http://schemas.microsoft.com/office/drawing/2014/main" id="{776EF39D-4F7E-4497-998B-BB2B6ED20B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860800"/>
                        <a:ext cx="59166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a:extLst>
              <a:ext uri="{FF2B5EF4-FFF2-40B4-BE49-F238E27FC236}">
                <a16:creationId xmlns:a16="http://schemas.microsoft.com/office/drawing/2014/main" id="{F4425D73-7363-41B9-AA5B-66DCB4D63300}"/>
              </a:ext>
            </a:extLst>
          </p:cNvPr>
          <p:cNvSpPr txBox="1">
            <a:spLocks noChangeArrowheads="1"/>
          </p:cNvSpPr>
          <p:nvPr/>
        </p:nvSpPr>
        <p:spPr bwMode="auto">
          <a:xfrm>
            <a:off x="1835150" y="4365625"/>
            <a:ext cx="6770688"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sz="3200" dirty="0">
                <a:solidFill>
                  <a:schemeClr val="bg1"/>
                </a:solidFill>
                <a:latin typeface="Times New Roman" panose="02020603050405020304" pitchFamily="18" charset="0"/>
                <a:ea typeface="仿宋_GB2312" pitchFamily="49" charset="-122"/>
                <a:sym typeface="Wingdings 2" panose="05020102010507070707" pitchFamily="18" charset="2"/>
              </a:rPr>
              <a:t> </a:t>
            </a:r>
            <a:r>
              <a:rPr kumimoji="1" lang="en-US" altLang="zh-CN" i="1" dirty="0">
                <a:solidFill>
                  <a:schemeClr val="bg1"/>
                </a:solidFill>
                <a:latin typeface="Times New Roman" panose="02020603050405020304" pitchFamily="18" charset="0"/>
                <a:ea typeface="仿宋_GB2312" pitchFamily="49" charset="-122"/>
              </a:rPr>
              <a:t>M</a:t>
            </a:r>
            <a:r>
              <a:rPr kumimoji="1" lang="zh-CN" altLang="en-US" b="1" dirty="0">
                <a:solidFill>
                  <a:srgbClr val="FFFF00"/>
                </a:solidFill>
                <a:latin typeface="楷体_GB2312" pitchFamily="49" charset="-122"/>
                <a:ea typeface="楷体_GB2312" pitchFamily="49" charset="-122"/>
              </a:rPr>
              <a:t>值与线圈的形状、几何位置、</a:t>
            </a:r>
            <a:r>
              <a:rPr kumimoji="1" lang="zh-CN" altLang="en-US" b="1" u="sng" dirty="0">
                <a:solidFill>
                  <a:srgbClr val="FFFF00"/>
                </a:solidFill>
                <a:latin typeface="楷体_GB2312" pitchFamily="49" charset="-122"/>
                <a:ea typeface="楷体_GB2312" pitchFamily="49" charset="-122"/>
              </a:rPr>
              <a:t>空间媒质</a:t>
            </a:r>
            <a:r>
              <a:rPr kumimoji="1" lang="zh-CN" altLang="en-US" b="1" dirty="0">
                <a:solidFill>
                  <a:srgbClr val="FFFF00"/>
                </a:solidFill>
                <a:latin typeface="楷体_GB2312" pitchFamily="49" charset="-122"/>
                <a:ea typeface="楷体_GB2312" pitchFamily="49" charset="-122"/>
              </a:rPr>
              <a:t>有关，与线圈中的电流无关，满足</a:t>
            </a:r>
            <a:r>
              <a:rPr kumimoji="1" lang="en-US" altLang="zh-CN" i="1" dirty="0">
                <a:solidFill>
                  <a:schemeClr val="bg1"/>
                </a:solidFill>
                <a:latin typeface="Times New Roman" panose="02020603050405020304" pitchFamily="18" charset="0"/>
                <a:ea typeface="仿宋_GB2312" pitchFamily="49" charset="-122"/>
              </a:rPr>
              <a:t>M</a:t>
            </a:r>
            <a:r>
              <a:rPr kumimoji="1" lang="en-US" altLang="zh-CN" baseline="-25000" dirty="0">
                <a:solidFill>
                  <a:schemeClr val="bg1"/>
                </a:solidFill>
                <a:latin typeface="Times New Roman" panose="02020603050405020304" pitchFamily="18" charset="0"/>
                <a:ea typeface="仿宋_GB2312" pitchFamily="49" charset="-122"/>
              </a:rPr>
              <a:t>12</a:t>
            </a:r>
            <a:r>
              <a:rPr kumimoji="1" lang="en-US" altLang="zh-CN" i="1" dirty="0">
                <a:solidFill>
                  <a:schemeClr val="bg1"/>
                </a:solidFill>
                <a:latin typeface="Times New Roman" panose="02020603050405020304" pitchFamily="18" charset="0"/>
                <a:ea typeface="仿宋_GB2312" pitchFamily="49" charset="-122"/>
              </a:rPr>
              <a:t>=M</a:t>
            </a:r>
            <a:r>
              <a:rPr kumimoji="1" lang="en-US" altLang="zh-CN" baseline="-25000" dirty="0">
                <a:solidFill>
                  <a:schemeClr val="bg1"/>
                </a:solidFill>
                <a:latin typeface="Times New Roman" panose="02020603050405020304" pitchFamily="18" charset="0"/>
                <a:ea typeface="仿宋_GB2312" pitchFamily="49" charset="-122"/>
              </a:rPr>
              <a:t>21</a:t>
            </a:r>
          </a:p>
        </p:txBody>
      </p:sp>
      <p:sp>
        <p:nvSpPr>
          <p:cNvPr id="39951" name="Text Box 15">
            <a:extLst>
              <a:ext uri="{FF2B5EF4-FFF2-40B4-BE49-F238E27FC236}">
                <a16:creationId xmlns:a16="http://schemas.microsoft.com/office/drawing/2014/main" id="{5E87B831-9352-43E8-8C4D-F48FA917723D}"/>
              </a:ext>
            </a:extLst>
          </p:cNvPr>
          <p:cNvSpPr txBox="1">
            <a:spLocks noChangeArrowheads="1"/>
          </p:cNvSpPr>
          <p:nvPr/>
        </p:nvSpPr>
        <p:spPr bwMode="auto">
          <a:xfrm>
            <a:off x="1835150" y="6021388"/>
            <a:ext cx="648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kumimoji="1" lang="en-US" altLang="zh-CN" b="1">
                <a:solidFill>
                  <a:schemeClr val="bg1"/>
                </a:solidFill>
                <a:latin typeface="仿宋_GB2312" pitchFamily="49" charset="-122"/>
                <a:ea typeface="仿宋_GB2312" pitchFamily="49" charset="-122"/>
              </a:rPr>
              <a:t> </a:t>
            </a:r>
            <a:r>
              <a:rPr kumimoji="1" lang="en-US" altLang="zh-CN" i="1">
                <a:solidFill>
                  <a:schemeClr val="bg1"/>
                </a:solidFill>
                <a:latin typeface="Times New Roman" panose="02020603050405020304" pitchFamily="18" charset="0"/>
                <a:ea typeface="仿宋_GB2312" pitchFamily="49" charset="-122"/>
              </a:rPr>
              <a:t>L</a:t>
            </a:r>
            <a:r>
              <a:rPr kumimoji="1" lang="en-US" altLang="zh-CN" b="1" i="1">
                <a:solidFill>
                  <a:schemeClr val="bg1"/>
                </a:solidFill>
                <a:latin typeface="仿宋_GB2312" pitchFamily="49" charset="-122"/>
                <a:ea typeface="仿宋_GB2312" pitchFamily="49" charset="-122"/>
              </a:rPr>
              <a:t> </a:t>
            </a:r>
            <a:r>
              <a:rPr kumimoji="1" lang="zh-CN" altLang="en-US" b="1">
                <a:solidFill>
                  <a:srgbClr val="FFFF00"/>
                </a:solidFill>
                <a:latin typeface="楷体_GB2312" pitchFamily="49" charset="-122"/>
                <a:ea typeface="楷体_GB2312" pitchFamily="49" charset="-122"/>
              </a:rPr>
              <a:t>总为正值，</a:t>
            </a:r>
            <a:r>
              <a:rPr kumimoji="1" lang="en-US" altLang="zh-CN" i="1">
                <a:solidFill>
                  <a:schemeClr val="bg1"/>
                </a:solidFill>
                <a:latin typeface="Times New Roman" panose="02020603050405020304" pitchFamily="18" charset="0"/>
                <a:ea typeface="仿宋_GB2312" pitchFamily="49" charset="-122"/>
              </a:rPr>
              <a:t>M </a:t>
            </a:r>
            <a:r>
              <a:rPr kumimoji="1" lang="zh-CN" altLang="en-US" b="1">
                <a:solidFill>
                  <a:srgbClr val="FFFF00"/>
                </a:solidFill>
                <a:latin typeface="楷体_GB2312" pitchFamily="49" charset="-122"/>
                <a:ea typeface="楷体_GB2312" pitchFamily="49" charset="-122"/>
              </a:rPr>
              <a:t>值有正有负。</a:t>
            </a:r>
            <a:endParaRPr kumimoji="1" lang="zh-CN" altLang="en-US" b="1" baseline="-25000">
              <a:solidFill>
                <a:srgbClr val="FFFF00"/>
              </a:solidFill>
              <a:latin typeface="楷体_GB2312" pitchFamily="49" charset="-122"/>
              <a:ea typeface="楷体_GB2312" pitchFamily="49" charset="-122"/>
            </a:endParaRPr>
          </a:p>
        </p:txBody>
      </p:sp>
      <p:grpSp>
        <p:nvGrpSpPr>
          <p:cNvPr id="39958" name="Group 22">
            <a:extLst>
              <a:ext uri="{FF2B5EF4-FFF2-40B4-BE49-F238E27FC236}">
                <a16:creationId xmlns:a16="http://schemas.microsoft.com/office/drawing/2014/main" id="{58AE7DD9-9470-4AA0-9D7A-8AE95DD62527}"/>
              </a:ext>
            </a:extLst>
          </p:cNvPr>
          <p:cNvGrpSpPr>
            <a:grpSpLocks/>
          </p:cNvGrpSpPr>
          <p:nvPr/>
        </p:nvGrpSpPr>
        <p:grpSpPr bwMode="auto">
          <a:xfrm>
            <a:off x="8316913" y="6446838"/>
            <a:ext cx="792162" cy="366712"/>
            <a:chOff x="5193" y="4020"/>
            <a:chExt cx="499" cy="231"/>
          </a:xfrm>
        </p:grpSpPr>
        <p:pic>
          <p:nvPicPr>
            <p:cNvPr id="39959" name="Picture 23" descr="78900">
              <a:extLst>
                <a:ext uri="{FF2B5EF4-FFF2-40B4-BE49-F238E27FC236}">
                  <a16:creationId xmlns:a16="http://schemas.microsoft.com/office/drawing/2014/main" id="{11B1BDE9-2C2A-4C7B-81F4-B8E9E0075A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9960" name="Text Box 24">
              <a:hlinkClick r:id="" action="ppaction://hlinkshowjump?jump=nextslide"/>
              <a:extLst>
                <a:ext uri="{FF2B5EF4-FFF2-40B4-BE49-F238E27FC236}">
                  <a16:creationId xmlns:a16="http://schemas.microsoft.com/office/drawing/2014/main" id="{7E2B173D-CCD0-4E8B-A044-D8CE4E98DB3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9961" name="Group 25">
            <a:extLst>
              <a:ext uri="{FF2B5EF4-FFF2-40B4-BE49-F238E27FC236}">
                <a16:creationId xmlns:a16="http://schemas.microsoft.com/office/drawing/2014/main" id="{DFCCFFF9-8E65-4B2D-B3C5-A4823B5A0CAD}"/>
              </a:ext>
            </a:extLst>
          </p:cNvPr>
          <p:cNvGrpSpPr>
            <a:grpSpLocks/>
          </p:cNvGrpSpPr>
          <p:nvPr/>
        </p:nvGrpSpPr>
        <p:grpSpPr bwMode="auto">
          <a:xfrm>
            <a:off x="7453313" y="6446838"/>
            <a:ext cx="792162" cy="366712"/>
            <a:chOff x="4649" y="4020"/>
            <a:chExt cx="499" cy="231"/>
          </a:xfrm>
        </p:grpSpPr>
        <p:pic>
          <p:nvPicPr>
            <p:cNvPr id="39962" name="Picture 26" descr="78900">
              <a:extLst>
                <a:ext uri="{FF2B5EF4-FFF2-40B4-BE49-F238E27FC236}">
                  <a16:creationId xmlns:a16="http://schemas.microsoft.com/office/drawing/2014/main" id="{4734DE43-E754-48AC-A145-1B21A97FA6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9963" name="Text Box 27">
              <a:hlinkClick r:id="" action="ppaction://hlinkshowjump?jump=previousslide"/>
              <a:extLst>
                <a:ext uri="{FF2B5EF4-FFF2-40B4-BE49-F238E27FC236}">
                  <a16:creationId xmlns:a16="http://schemas.microsoft.com/office/drawing/2014/main" id="{F6620E82-F635-4F81-AB3C-942F63BA7AD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9967" name="Group 31">
            <a:extLst>
              <a:ext uri="{FF2B5EF4-FFF2-40B4-BE49-F238E27FC236}">
                <a16:creationId xmlns:a16="http://schemas.microsoft.com/office/drawing/2014/main" id="{E7E14E74-1758-4311-AC27-C4A796283532}"/>
              </a:ext>
            </a:extLst>
          </p:cNvPr>
          <p:cNvGrpSpPr>
            <a:grpSpLocks/>
          </p:cNvGrpSpPr>
          <p:nvPr/>
        </p:nvGrpSpPr>
        <p:grpSpPr bwMode="auto">
          <a:xfrm>
            <a:off x="276225" y="4233863"/>
            <a:ext cx="1847850" cy="850900"/>
            <a:chOff x="385" y="3022"/>
            <a:chExt cx="1164" cy="536"/>
          </a:xfrm>
        </p:grpSpPr>
        <p:pic>
          <p:nvPicPr>
            <p:cNvPr id="39968" name="Picture 32" descr="123">
              <a:extLst>
                <a:ext uri="{FF2B5EF4-FFF2-40B4-BE49-F238E27FC236}">
                  <a16:creationId xmlns:a16="http://schemas.microsoft.com/office/drawing/2014/main" id="{B9691BF4-2CBD-4562-BBC4-475468CA11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39969" name="Text Box 33">
              <a:extLst>
                <a:ext uri="{FF2B5EF4-FFF2-40B4-BE49-F238E27FC236}">
                  <a16:creationId xmlns:a16="http://schemas.microsoft.com/office/drawing/2014/main" id="{58F69592-8B0B-4279-82CF-DB0962588B29}"/>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39973" name="Group 37">
            <a:extLst>
              <a:ext uri="{FF2B5EF4-FFF2-40B4-BE49-F238E27FC236}">
                <a16:creationId xmlns:a16="http://schemas.microsoft.com/office/drawing/2014/main" id="{A9401D07-D2FD-41A0-848D-5DE957B3EE31}"/>
              </a:ext>
            </a:extLst>
          </p:cNvPr>
          <p:cNvGrpSpPr>
            <a:grpSpLocks/>
          </p:cNvGrpSpPr>
          <p:nvPr/>
        </p:nvGrpSpPr>
        <p:grpSpPr bwMode="auto">
          <a:xfrm>
            <a:off x="6588125" y="6446838"/>
            <a:ext cx="792163" cy="366712"/>
            <a:chOff x="4649" y="4020"/>
            <a:chExt cx="499" cy="231"/>
          </a:xfrm>
        </p:grpSpPr>
        <p:pic>
          <p:nvPicPr>
            <p:cNvPr id="39974" name="Picture 38" descr="78900">
              <a:extLst>
                <a:ext uri="{FF2B5EF4-FFF2-40B4-BE49-F238E27FC236}">
                  <a16:creationId xmlns:a16="http://schemas.microsoft.com/office/drawing/2014/main" id="{F5BEE52F-21C0-4EF0-B508-E21047912E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9975" name="Text Box 39">
              <a:hlinkClick r:id="" action="ppaction://hlinkshowjump?jump=firstslide"/>
              <a:extLst>
                <a:ext uri="{FF2B5EF4-FFF2-40B4-BE49-F238E27FC236}">
                  <a16:creationId xmlns:a16="http://schemas.microsoft.com/office/drawing/2014/main" id="{93CDA8C5-155B-446B-8E43-2750701AE39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60A1C97E-39BA-4ED7-8DD6-F3EC323566C7}"/>
              </a:ext>
            </a:extLst>
          </p:cNvPr>
          <p:cNvGraphicFramePr>
            <a:graphicFrameLocks noChangeAspect="1"/>
          </p:cNvGraphicFramePr>
          <p:nvPr>
            <p:extLst>
              <p:ext uri="{D42A27DB-BD31-4B8C-83A1-F6EECF244321}">
                <p14:modId xmlns:p14="http://schemas.microsoft.com/office/powerpoint/2010/main" val="102944887"/>
              </p:ext>
            </p:extLst>
          </p:nvPr>
        </p:nvGraphicFramePr>
        <p:xfrm>
          <a:off x="237554" y="1574348"/>
          <a:ext cx="3916363" cy="3281362"/>
        </p:xfrm>
        <a:graphic>
          <a:graphicData uri="http://schemas.openxmlformats.org/presentationml/2006/ole">
            <mc:AlternateContent xmlns:mc="http://schemas.openxmlformats.org/markup-compatibility/2006">
              <mc:Choice xmlns:v="urn:schemas-microsoft-com:vml" Requires="v">
                <p:oleObj spid="_x0000_s44034" name="公式" r:id="rId3" imgW="2019240" imgH="1688760" progId="Equation.3">
                  <p:embed/>
                </p:oleObj>
              </mc:Choice>
              <mc:Fallback>
                <p:oleObj name="公式" r:id="rId3" imgW="2019240" imgH="1688760" progId="Equation.3">
                  <p:embed/>
                  <p:pic>
                    <p:nvPicPr>
                      <p:cNvPr id="2" name="Object 4">
                        <a:extLst>
                          <a:ext uri="{FF2B5EF4-FFF2-40B4-BE49-F238E27FC236}">
                            <a16:creationId xmlns:a16="http://schemas.microsoft.com/office/drawing/2014/main" id="{60A1C97E-39BA-4ED7-8DD6-F3EC32356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54" y="1574348"/>
                        <a:ext cx="3916363" cy="3281362"/>
                      </a:xfrm>
                      <a:prstGeom prst="rect">
                        <a:avLst/>
                      </a:prstGeom>
                      <a:noFill/>
                      <a:ln w="38100">
                        <a:noFill/>
                      </a:ln>
                      <a:effectLst/>
                    </p:spPr>
                  </p:pic>
                </p:oleObj>
              </mc:Fallback>
            </mc:AlternateContent>
          </a:graphicData>
        </a:graphic>
      </p:graphicFrame>
      <p:cxnSp>
        <p:nvCxnSpPr>
          <p:cNvPr id="4" name="直接连接符 3">
            <a:extLst>
              <a:ext uri="{FF2B5EF4-FFF2-40B4-BE49-F238E27FC236}">
                <a16:creationId xmlns:a16="http://schemas.microsoft.com/office/drawing/2014/main" id="{5CDBAB84-769A-4DE0-9CA3-BC11D59C94BE}"/>
              </a:ext>
            </a:extLst>
          </p:cNvPr>
          <p:cNvCxnSpPr/>
          <p:nvPr/>
        </p:nvCxnSpPr>
        <p:spPr bwMode="auto">
          <a:xfrm>
            <a:off x="899592" y="4485856"/>
            <a:ext cx="1080120"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a:extLst>
              <a:ext uri="{FF2B5EF4-FFF2-40B4-BE49-F238E27FC236}">
                <a16:creationId xmlns:a16="http://schemas.microsoft.com/office/drawing/2014/main" id="{1899104A-2AC9-4654-BE43-C99EDE03F66F}"/>
              </a:ext>
            </a:extLst>
          </p:cNvPr>
          <p:cNvSpPr txBox="1"/>
          <p:nvPr/>
        </p:nvSpPr>
        <p:spPr>
          <a:xfrm>
            <a:off x="783293" y="4858173"/>
            <a:ext cx="1440160" cy="830997"/>
          </a:xfrm>
          <a:prstGeom prst="rect">
            <a:avLst/>
          </a:prstGeom>
          <a:noFill/>
        </p:spPr>
        <p:txBody>
          <a:bodyPr wrap="square" rtlCol="0">
            <a:spAutoFit/>
          </a:bodyPr>
          <a:lstStyle/>
          <a:p>
            <a:r>
              <a:rPr lang="zh-CN" altLang="en-US" sz="2400" dirty="0"/>
              <a:t>副圈开路电压</a:t>
            </a:r>
            <a:r>
              <a:rPr lang="en-US" altLang="zh-CN" sz="2400" dirty="0" err="1"/>
              <a:t>Uoc</a:t>
            </a:r>
            <a:endParaRPr lang="zh-CN" altLang="en-US" sz="2400" dirty="0"/>
          </a:p>
        </p:txBody>
      </p:sp>
      <p:grpSp>
        <p:nvGrpSpPr>
          <p:cNvPr id="7" name="Group 67">
            <a:extLst>
              <a:ext uri="{FF2B5EF4-FFF2-40B4-BE49-F238E27FC236}">
                <a16:creationId xmlns:a16="http://schemas.microsoft.com/office/drawing/2014/main" id="{60D78EB4-6090-400D-BD4D-0F4C60225EA1}"/>
              </a:ext>
            </a:extLst>
          </p:cNvPr>
          <p:cNvGrpSpPr>
            <a:grpSpLocks/>
          </p:cNvGrpSpPr>
          <p:nvPr/>
        </p:nvGrpSpPr>
        <p:grpSpPr bwMode="auto">
          <a:xfrm>
            <a:off x="5085503" y="2535970"/>
            <a:ext cx="3262312" cy="2151063"/>
            <a:chOff x="1537" y="2212"/>
            <a:chExt cx="2055" cy="1355"/>
          </a:xfrm>
        </p:grpSpPr>
        <p:sp>
          <p:nvSpPr>
            <p:cNvPr id="8" name="Oval 68">
              <a:extLst>
                <a:ext uri="{FF2B5EF4-FFF2-40B4-BE49-F238E27FC236}">
                  <a16:creationId xmlns:a16="http://schemas.microsoft.com/office/drawing/2014/main" id="{C165D279-8851-4A4D-B8EF-7D593B61CB96}"/>
                </a:ext>
              </a:extLst>
            </p:cNvPr>
            <p:cNvSpPr>
              <a:spLocks noChangeArrowheads="1"/>
            </p:cNvSpPr>
            <p:nvPr/>
          </p:nvSpPr>
          <p:spPr bwMode="auto">
            <a:xfrm>
              <a:off x="1837"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9" name="Rectangle 69">
              <a:extLst>
                <a:ext uri="{FF2B5EF4-FFF2-40B4-BE49-F238E27FC236}">
                  <a16:creationId xmlns:a16="http://schemas.microsoft.com/office/drawing/2014/main" id="{7846BFBA-A834-4CC3-AABA-ACE91AE970A0}"/>
                </a:ext>
              </a:extLst>
            </p:cNvPr>
            <p:cNvSpPr>
              <a:spLocks noChangeArrowheads="1"/>
            </p:cNvSpPr>
            <p:nvPr/>
          </p:nvSpPr>
          <p:spPr bwMode="auto">
            <a:xfrm>
              <a:off x="2018" y="2614"/>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0">
              <a:extLst>
                <a:ext uri="{FF2B5EF4-FFF2-40B4-BE49-F238E27FC236}">
                  <a16:creationId xmlns:a16="http://schemas.microsoft.com/office/drawing/2014/main" id="{F414E050-B21D-4D68-B6BC-A945FE3D21A5}"/>
                </a:ext>
              </a:extLst>
            </p:cNvPr>
            <p:cNvSpPr txBox="1">
              <a:spLocks noChangeArrowheads="1"/>
            </p:cNvSpPr>
            <p:nvPr/>
          </p:nvSpPr>
          <p:spPr bwMode="auto">
            <a:xfrm>
              <a:off x="1701" y="2614"/>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11" name="Text Box 71">
              <a:extLst>
                <a:ext uri="{FF2B5EF4-FFF2-40B4-BE49-F238E27FC236}">
                  <a16:creationId xmlns:a16="http://schemas.microsoft.com/office/drawing/2014/main" id="{AF7299E3-3163-4285-8775-4DE47B2539E0}"/>
                </a:ext>
              </a:extLst>
            </p:cNvPr>
            <p:cNvSpPr txBox="1">
              <a:spLocks noChangeArrowheads="1"/>
            </p:cNvSpPr>
            <p:nvPr/>
          </p:nvSpPr>
          <p:spPr bwMode="auto">
            <a:xfrm>
              <a:off x="1746" y="3204"/>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12" name="Object 72">
              <a:extLst>
                <a:ext uri="{FF2B5EF4-FFF2-40B4-BE49-F238E27FC236}">
                  <a16:creationId xmlns:a16="http://schemas.microsoft.com/office/drawing/2014/main" id="{499D3170-C842-409E-B433-F3BE97460F86}"/>
                </a:ext>
              </a:extLst>
            </p:cNvPr>
            <p:cNvGraphicFramePr>
              <a:graphicFrameLocks noChangeAspect="1"/>
            </p:cNvGraphicFramePr>
            <p:nvPr/>
          </p:nvGraphicFramePr>
          <p:xfrm>
            <a:off x="1537" y="2886"/>
            <a:ext cx="309" cy="399"/>
          </p:xfrm>
          <a:graphic>
            <a:graphicData uri="http://schemas.openxmlformats.org/presentationml/2006/ole">
              <mc:AlternateContent xmlns:mc="http://schemas.openxmlformats.org/markup-compatibility/2006">
                <mc:Choice xmlns:v="urn:schemas-microsoft-com:vml" Requires="v">
                  <p:oleObj spid="_x0000_s44035" name="公式" r:id="rId5" imgW="279360" imgH="330120" progId="Equation.3">
                    <p:embed/>
                  </p:oleObj>
                </mc:Choice>
                <mc:Fallback>
                  <p:oleObj name="公式" r:id="rId5" imgW="279360" imgH="330120" progId="Equation.3">
                    <p:embed/>
                    <p:pic>
                      <p:nvPicPr>
                        <p:cNvPr id="12" name="Object 72">
                          <a:extLst>
                            <a:ext uri="{FF2B5EF4-FFF2-40B4-BE49-F238E27FC236}">
                              <a16:creationId xmlns:a16="http://schemas.microsoft.com/office/drawing/2014/main" id="{499D3170-C842-409E-B433-F3BE97460F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 y="2886"/>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73">
              <a:extLst>
                <a:ext uri="{FF2B5EF4-FFF2-40B4-BE49-F238E27FC236}">
                  <a16:creationId xmlns:a16="http://schemas.microsoft.com/office/drawing/2014/main" id="{E238A8A5-1521-41F2-B09E-E8F6CAA84ECB}"/>
                </a:ext>
              </a:extLst>
            </p:cNvPr>
            <p:cNvSpPr>
              <a:spLocks noChangeArrowheads="1"/>
            </p:cNvSpPr>
            <p:nvPr/>
          </p:nvSpPr>
          <p:spPr bwMode="auto">
            <a:xfrm>
              <a:off x="3025"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74">
              <a:extLst>
                <a:ext uri="{FF2B5EF4-FFF2-40B4-BE49-F238E27FC236}">
                  <a16:creationId xmlns:a16="http://schemas.microsoft.com/office/drawing/2014/main" id="{63806855-1B31-4E37-91CD-88243022E6C1}"/>
                </a:ext>
              </a:extLst>
            </p:cNvPr>
            <p:cNvSpPr>
              <a:spLocks noChangeArrowheads="1"/>
            </p:cNvSpPr>
            <p:nvPr/>
          </p:nvSpPr>
          <p:spPr bwMode="auto">
            <a:xfrm>
              <a:off x="2427" y="25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5">
              <a:extLst>
                <a:ext uri="{FF2B5EF4-FFF2-40B4-BE49-F238E27FC236}">
                  <a16:creationId xmlns:a16="http://schemas.microsoft.com/office/drawing/2014/main" id="{A912DD11-FE23-4E40-A583-AAB5CA0E1F95}"/>
                </a:ext>
              </a:extLst>
            </p:cNvPr>
            <p:cNvSpPr>
              <a:spLocks noChangeShapeType="1"/>
            </p:cNvSpPr>
            <p:nvPr/>
          </p:nvSpPr>
          <p:spPr bwMode="auto">
            <a:xfrm rot="5400000">
              <a:off x="3083" y="2729"/>
              <a:ext cx="23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76">
              <a:extLst>
                <a:ext uri="{FF2B5EF4-FFF2-40B4-BE49-F238E27FC236}">
                  <a16:creationId xmlns:a16="http://schemas.microsoft.com/office/drawing/2014/main" id="{934BDF91-1EA0-42CD-94BF-3DC7DD11AE40}"/>
                </a:ext>
              </a:extLst>
            </p:cNvPr>
            <p:cNvGraphicFramePr>
              <a:graphicFrameLocks noChangeAspect="1"/>
            </p:cNvGraphicFramePr>
            <p:nvPr/>
          </p:nvGraphicFramePr>
          <p:xfrm>
            <a:off x="3218" y="2478"/>
            <a:ext cx="252" cy="405"/>
          </p:xfrm>
          <a:graphic>
            <a:graphicData uri="http://schemas.openxmlformats.org/presentationml/2006/ole">
              <mc:AlternateContent xmlns:mc="http://schemas.openxmlformats.org/markup-compatibility/2006">
                <mc:Choice xmlns:v="urn:schemas-microsoft-com:vml" Requires="v">
                  <p:oleObj spid="_x0000_s44036" name="公式" r:id="rId7" imgW="190440" imgH="330120" progId="Equation.3">
                    <p:embed/>
                  </p:oleObj>
                </mc:Choice>
                <mc:Fallback>
                  <p:oleObj name="公式" r:id="rId7" imgW="190440" imgH="330120" progId="Equation.3">
                    <p:embed/>
                    <p:pic>
                      <p:nvPicPr>
                        <p:cNvPr id="16" name="Object 76">
                          <a:extLst>
                            <a:ext uri="{FF2B5EF4-FFF2-40B4-BE49-F238E27FC236}">
                              <a16:creationId xmlns:a16="http://schemas.microsoft.com/office/drawing/2014/main" id="{934BDF91-1EA0-42CD-94BF-3DC7DD11AE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8" y="2478"/>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77">
              <a:extLst>
                <a:ext uri="{FF2B5EF4-FFF2-40B4-BE49-F238E27FC236}">
                  <a16:creationId xmlns:a16="http://schemas.microsoft.com/office/drawing/2014/main" id="{81F35D22-4ED4-4C8F-B883-02BEF7A95B76}"/>
                </a:ext>
              </a:extLst>
            </p:cNvPr>
            <p:cNvSpPr txBox="1">
              <a:spLocks noChangeArrowheads="1"/>
            </p:cNvSpPr>
            <p:nvPr/>
          </p:nvSpPr>
          <p:spPr bwMode="auto">
            <a:xfrm>
              <a:off x="3198" y="2886"/>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18" name="Object 78">
              <a:extLst>
                <a:ext uri="{FF2B5EF4-FFF2-40B4-BE49-F238E27FC236}">
                  <a16:creationId xmlns:a16="http://schemas.microsoft.com/office/drawing/2014/main" id="{BC001067-5F5F-4754-AD5C-CB69FE515428}"/>
                </a:ext>
              </a:extLst>
            </p:cNvPr>
            <p:cNvGraphicFramePr>
              <a:graphicFrameLocks noChangeAspect="1"/>
            </p:cNvGraphicFramePr>
            <p:nvPr>
              <p:extLst>
                <p:ext uri="{D42A27DB-BD31-4B8C-83A1-F6EECF244321}">
                  <p14:modId xmlns:p14="http://schemas.microsoft.com/office/powerpoint/2010/main" val="2089173685"/>
                </p:ext>
              </p:extLst>
            </p:nvPr>
          </p:nvGraphicFramePr>
          <p:xfrm>
            <a:off x="1938" y="2212"/>
            <a:ext cx="726" cy="594"/>
          </p:xfrm>
          <a:graphic>
            <a:graphicData uri="http://schemas.openxmlformats.org/presentationml/2006/ole">
              <mc:AlternateContent xmlns:mc="http://schemas.openxmlformats.org/markup-compatibility/2006">
                <mc:Choice xmlns:v="urn:schemas-microsoft-com:vml" Requires="v">
                  <p:oleObj spid="_x0000_s44037" name="公式" r:id="rId9" imgW="545760" imgH="507960" progId="Equation.3">
                    <p:embed/>
                  </p:oleObj>
                </mc:Choice>
                <mc:Fallback>
                  <p:oleObj name="公式" r:id="rId9" imgW="545760" imgH="507960" progId="Equation.3">
                    <p:embed/>
                    <p:pic>
                      <p:nvPicPr>
                        <p:cNvPr id="18" name="Object 78">
                          <a:extLst>
                            <a:ext uri="{FF2B5EF4-FFF2-40B4-BE49-F238E27FC236}">
                              <a16:creationId xmlns:a16="http://schemas.microsoft.com/office/drawing/2014/main" id="{BC001067-5F5F-4754-AD5C-CB69FE5154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8" y="2212"/>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AutoShape 80" descr="羊皮纸">
            <a:extLst>
              <a:ext uri="{FF2B5EF4-FFF2-40B4-BE49-F238E27FC236}">
                <a16:creationId xmlns:a16="http://schemas.microsoft.com/office/drawing/2014/main" id="{CF5F64C9-ACE9-4284-94E7-4A891684DB8D}"/>
              </a:ext>
            </a:extLst>
          </p:cNvPr>
          <p:cNvSpPr>
            <a:spLocks noChangeArrowheads="1"/>
          </p:cNvSpPr>
          <p:nvPr/>
        </p:nvSpPr>
        <p:spPr bwMode="auto">
          <a:xfrm>
            <a:off x="7531138" y="1865449"/>
            <a:ext cx="1633354" cy="980732"/>
          </a:xfrm>
          <a:prstGeom prst="wedgeRoundRectCallout">
            <a:avLst>
              <a:gd name="adj1" fmla="val -65363"/>
              <a:gd name="adj2" fmla="val 76268"/>
              <a:gd name="adj3" fmla="val 16667"/>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chemeClr val="tx1"/>
                </a:solidFill>
                <a:latin typeface="Arial" panose="020B0604020202020204" pitchFamily="34" charset="0"/>
              </a:rPr>
              <a:t>二次等效电路</a:t>
            </a:r>
          </a:p>
        </p:txBody>
      </p:sp>
      <p:sp>
        <p:nvSpPr>
          <p:cNvPr id="20" name="矩形 19">
            <a:extLst>
              <a:ext uri="{FF2B5EF4-FFF2-40B4-BE49-F238E27FC236}">
                <a16:creationId xmlns:a16="http://schemas.microsoft.com/office/drawing/2014/main" id="{0577EB15-F502-409E-A338-0285A2C805BA}"/>
              </a:ext>
            </a:extLst>
          </p:cNvPr>
          <p:cNvSpPr/>
          <p:nvPr/>
        </p:nvSpPr>
        <p:spPr>
          <a:xfrm>
            <a:off x="349522" y="438859"/>
            <a:ext cx="4852610" cy="523220"/>
          </a:xfrm>
          <a:prstGeom prst="rect">
            <a:avLst/>
          </a:prstGeom>
        </p:spPr>
        <p:txBody>
          <a:bodyPr wrap="none">
            <a:spAutoFit/>
          </a:bodyPr>
          <a:lstStyle/>
          <a:p>
            <a:r>
              <a:rPr lang="zh-CN" altLang="en-US" dirty="0"/>
              <a:t>利用戴文南等效作次级等效。</a:t>
            </a:r>
          </a:p>
        </p:txBody>
      </p:sp>
      <p:graphicFrame>
        <p:nvGraphicFramePr>
          <p:cNvPr id="21" name="Object 83">
            <a:extLst>
              <a:ext uri="{FF2B5EF4-FFF2-40B4-BE49-F238E27FC236}">
                <a16:creationId xmlns:a16="http://schemas.microsoft.com/office/drawing/2014/main" id="{98263AE1-A922-4953-A037-06B2EF94ACB1}"/>
              </a:ext>
            </a:extLst>
          </p:cNvPr>
          <p:cNvGraphicFramePr>
            <a:graphicFrameLocks noChangeAspect="1"/>
          </p:cNvGraphicFramePr>
          <p:nvPr>
            <p:extLst>
              <p:ext uri="{D42A27DB-BD31-4B8C-83A1-F6EECF244321}">
                <p14:modId xmlns:p14="http://schemas.microsoft.com/office/powerpoint/2010/main" val="2880754437"/>
              </p:ext>
            </p:extLst>
          </p:nvPr>
        </p:nvGraphicFramePr>
        <p:xfrm>
          <a:off x="4049811" y="700469"/>
          <a:ext cx="2806640" cy="1118642"/>
        </p:xfrm>
        <a:graphic>
          <a:graphicData uri="http://schemas.openxmlformats.org/presentationml/2006/ole">
            <mc:AlternateContent xmlns:mc="http://schemas.openxmlformats.org/markup-compatibility/2006">
              <mc:Choice xmlns:v="urn:schemas-microsoft-com:vml" Requires="v">
                <p:oleObj spid="_x0000_s44038" name="Equation" r:id="rId12" imgW="1015920" imgH="533160" progId="Equation.DSMT4">
                  <p:embed/>
                </p:oleObj>
              </mc:Choice>
              <mc:Fallback>
                <p:oleObj name="Equation" r:id="rId12" imgW="1015920" imgH="533160" progId="Equation.DSMT4">
                  <p:embed/>
                  <p:pic>
                    <p:nvPicPr>
                      <p:cNvPr id="21" name="Object 83">
                        <a:extLst>
                          <a:ext uri="{FF2B5EF4-FFF2-40B4-BE49-F238E27FC236}">
                            <a16:creationId xmlns:a16="http://schemas.microsoft.com/office/drawing/2014/main" id="{98263AE1-A922-4953-A037-06B2EF94ACB1}"/>
                          </a:ext>
                        </a:extLst>
                      </p:cNvPr>
                      <p:cNvPicPr>
                        <a:picLocks noChangeAspect="1" noChangeArrowheads="1"/>
                      </p:cNvPicPr>
                      <p:nvPr/>
                    </p:nvPicPr>
                    <p:blipFill>
                      <a:blip r:embed="rId13"/>
                      <a:srcRect/>
                      <a:stretch>
                        <a:fillRect/>
                      </a:stretch>
                    </p:blipFill>
                    <p:spPr bwMode="auto">
                      <a:xfrm>
                        <a:off x="4049811" y="700469"/>
                        <a:ext cx="2806640" cy="1118642"/>
                      </a:xfrm>
                      <a:prstGeom prst="rect">
                        <a:avLst/>
                      </a:prstGeom>
                      <a:noFill/>
                      <a:ln>
                        <a:noFill/>
                      </a:ln>
                      <a:effectLst/>
                    </p:spPr>
                  </p:pic>
                </p:oleObj>
              </mc:Fallback>
            </mc:AlternateContent>
          </a:graphicData>
        </a:graphic>
      </p:graphicFrame>
      <p:graphicFrame>
        <p:nvGraphicFramePr>
          <p:cNvPr id="22" name="Object 98">
            <a:extLst>
              <a:ext uri="{FF2B5EF4-FFF2-40B4-BE49-F238E27FC236}">
                <a16:creationId xmlns:a16="http://schemas.microsoft.com/office/drawing/2014/main" id="{70BB8023-EAA4-4AF8-A0EE-D8F8835DFCCD}"/>
              </a:ext>
            </a:extLst>
          </p:cNvPr>
          <p:cNvGraphicFramePr>
            <a:graphicFrameLocks noChangeAspect="1"/>
          </p:cNvGraphicFramePr>
          <p:nvPr>
            <p:extLst>
              <p:ext uri="{D42A27DB-BD31-4B8C-83A1-F6EECF244321}">
                <p14:modId xmlns:p14="http://schemas.microsoft.com/office/powerpoint/2010/main" val="183844490"/>
              </p:ext>
            </p:extLst>
          </p:nvPr>
        </p:nvGraphicFramePr>
        <p:xfrm>
          <a:off x="2934065" y="5028604"/>
          <a:ext cx="2100344" cy="958019"/>
        </p:xfrm>
        <a:graphic>
          <a:graphicData uri="http://schemas.openxmlformats.org/presentationml/2006/ole">
            <mc:AlternateContent xmlns:mc="http://schemas.openxmlformats.org/markup-compatibility/2006">
              <mc:Choice xmlns:v="urn:schemas-microsoft-com:vml" Requires="v">
                <p:oleObj spid="_x0000_s44039" name="Equation" r:id="rId14" imgW="939600" imgH="457200" progId="Equation.DSMT4">
                  <p:embed/>
                </p:oleObj>
              </mc:Choice>
              <mc:Fallback>
                <p:oleObj name="Equation" r:id="rId14" imgW="939600" imgH="457200" progId="Equation.DSMT4">
                  <p:embed/>
                  <p:pic>
                    <p:nvPicPr>
                      <p:cNvPr id="22" name="Object 98">
                        <a:extLst>
                          <a:ext uri="{FF2B5EF4-FFF2-40B4-BE49-F238E27FC236}">
                            <a16:creationId xmlns:a16="http://schemas.microsoft.com/office/drawing/2014/main" id="{70BB8023-EAA4-4AF8-A0EE-D8F8835DFCCD}"/>
                          </a:ext>
                        </a:extLst>
                      </p:cNvPr>
                      <p:cNvPicPr>
                        <a:picLocks noChangeAspect="1" noChangeArrowheads="1"/>
                      </p:cNvPicPr>
                      <p:nvPr/>
                    </p:nvPicPr>
                    <p:blipFill>
                      <a:blip r:embed="rId15"/>
                      <a:srcRect/>
                      <a:stretch>
                        <a:fillRect/>
                      </a:stretch>
                    </p:blipFill>
                    <p:spPr bwMode="auto">
                      <a:xfrm>
                        <a:off x="2934065" y="5028604"/>
                        <a:ext cx="2100344" cy="958019"/>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8817667A-60C6-4717-8EEF-A74D7C8E1FBD}"/>
                  </a:ext>
                </a:extLst>
              </p:cNvPr>
              <p:cNvSpPr/>
              <p:nvPr/>
            </p:nvSpPr>
            <p:spPr>
              <a:xfrm>
                <a:off x="5429695" y="5163833"/>
                <a:ext cx="2918120" cy="13889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en-US" smtClean="0">
                          <a:latin typeface="Cambria Math" panose="02040503050406030204" pitchFamily="18" charset="0"/>
                        </a:rPr>
                        <m:t>初</m:t>
                      </m:r>
                      <m:r>
                        <a:rPr lang="zh-CN" altLang="en-US" i="0">
                          <a:latin typeface="Cambria Math" panose="02040503050406030204" pitchFamily="18" charset="0"/>
                        </a:rPr>
                        <m:t>级在次级中的</m:t>
                      </m:r>
                    </m:oMath>
                  </m:oMathPara>
                </a14:m>
                <a:endParaRPr lang="en-US" altLang="zh-CN" i="0" dirty="0">
                  <a:latin typeface="Cambria Math" panose="02040503050406030204" pitchFamily="18" charset="0"/>
                </a:endParaRPr>
              </a:p>
              <a:p>
                <a14:m>
                  <m:oMath xmlns:m="http://schemas.openxmlformats.org/officeDocument/2006/math">
                    <m:r>
                      <a:rPr lang="zh-CN" altLang="en-US" i="0">
                        <a:latin typeface="Cambria Math" panose="02040503050406030204" pitchFamily="18" charset="0"/>
                      </a:rPr>
                      <m:t>反映阻抗</m:t>
                    </m:r>
                  </m:oMath>
                </a14:m>
                <a:r>
                  <a:rPr lang="en-US" altLang="zh-CN" dirty="0"/>
                  <a:t>,</a:t>
                </a:r>
                <a:r>
                  <a:rPr lang="zh-CN" altLang="en-US" dirty="0"/>
                  <a:t>与</a:t>
                </a:r>
                <a:r>
                  <a:rPr lang="en-US" altLang="zh-CN" dirty="0"/>
                  <a:t>Z</a:t>
                </a:r>
                <a:r>
                  <a:rPr lang="en-US" altLang="zh-CN" baseline="-25000" dirty="0"/>
                  <a:t>11</a:t>
                </a:r>
                <a:r>
                  <a:rPr lang="zh-CN" altLang="en-US" dirty="0"/>
                  <a:t>特性相反</a:t>
                </a:r>
              </a:p>
            </p:txBody>
          </p:sp>
        </mc:Choice>
        <mc:Fallback xmlns="">
          <p:sp>
            <p:nvSpPr>
              <p:cNvPr id="23" name="矩形 22">
                <a:extLst>
                  <a:ext uri="{FF2B5EF4-FFF2-40B4-BE49-F238E27FC236}">
                    <a16:creationId xmlns:a16="http://schemas.microsoft.com/office/drawing/2014/main" id="{8817667A-60C6-4717-8EEF-A74D7C8E1FBD}"/>
                  </a:ext>
                </a:extLst>
              </p:cNvPr>
              <p:cNvSpPr>
                <a:spLocks noRot="1" noChangeAspect="1" noMove="1" noResize="1" noEditPoints="1" noAdjustHandles="1" noChangeArrowheads="1" noChangeShapeType="1" noTextEdit="1"/>
              </p:cNvSpPr>
              <p:nvPr/>
            </p:nvSpPr>
            <p:spPr>
              <a:xfrm>
                <a:off x="5429695" y="5163833"/>
                <a:ext cx="2918120" cy="1388906"/>
              </a:xfrm>
              <a:prstGeom prst="rect">
                <a:avLst/>
              </a:prstGeom>
              <a:blipFill>
                <a:blip r:embed="rId16"/>
                <a:stretch>
                  <a:fillRect l="-4393" r="-2092" b="-11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2D916C39-8AAB-4957-BE9E-773055F5CE1C}"/>
                  </a:ext>
                </a:extLst>
              </p:cNvPr>
              <p:cNvSpPr/>
              <p:nvPr/>
            </p:nvSpPr>
            <p:spPr>
              <a:xfrm>
                <a:off x="657180" y="1033811"/>
                <a:ext cx="3525515" cy="831638"/>
              </a:xfrm>
              <a:prstGeom prst="rect">
                <a:avLst/>
              </a:prstGeom>
            </p:spPr>
            <p:txBody>
              <a:bodyPr wrap="square">
                <a:spAutoFit/>
              </a:bodyPr>
              <a:lstStyle/>
              <a:p>
                <a14:m>
                  <m:oMath xmlns:m="http://schemas.openxmlformats.org/officeDocument/2006/math">
                    <m:r>
                      <a:rPr lang="zh-CN" altLang="en-US" sz="2400" i="0" smtClean="0">
                        <a:latin typeface="Cambria Math" panose="02040503050406030204" pitchFamily="18" charset="0"/>
                      </a:rPr>
                      <m:t>次级</m:t>
                    </m:r>
                    <m:r>
                      <a:rPr lang="zh-CN" altLang="en-US" sz="2400" i="1">
                        <a:latin typeface="Cambria Math" panose="02040503050406030204" pitchFamily="18" charset="0"/>
                      </a:rPr>
                      <m:t>负载</m:t>
                    </m:r>
                  </m:oMath>
                </a14:m>
                <a:r>
                  <a:rPr lang="zh-CN" altLang="en-US" sz="2400" dirty="0"/>
                  <a:t>端口开路电压和电流</a:t>
                </a:r>
              </a:p>
            </p:txBody>
          </p:sp>
        </mc:Choice>
        <mc:Fallback xmlns="">
          <p:sp>
            <p:nvSpPr>
              <p:cNvPr id="24" name="矩形 23">
                <a:extLst>
                  <a:ext uri="{FF2B5EF4-FFF2-40B4-BE49-F238E27FC236}">
                    <a16:creationId xmlns:a16="http://schemas.microsoft.com/office/drawing/2014/main" id="{2D916C39-8AAB-4957-BE9E-773055F5CE1C}"/>
                  </a:ext>
                </a:extLst>
              </p:cNvPr>
              <p:cNvSpPr>
                <a:spLocks noRot="1" noChangeAspect="1" noMove="1" noResize="1" noEditPoints="1" noAdjustHandles="1" noChangeArrowheads="1" noChangeShapeType="1" noTextEdit="1"/>
              </p:cNvSpPr>
              <p:nvPr/>
            </p:nvSpPr>
            <p:spPr>
              <a:xfrm>
                <a:off x="657180" y="1033811"/>
                <a:ext cx="3525515" cy="831638"/>
              </a:xfrm>
              <a:prstGeom prst="rect">
                <a:avLst/>
              </a:prstGeom>
              <a:blipFill>
                <a:blip r:embed="rId17"/>
                <a:stretch>
                  <a:fillRect l="-2768" t="-5882" b="-1617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F80BAB1-F8A3-4685-814E-D1D23837C746}"/>
              </a:ext>
            </a:extLst>
          </p:cNvPr>
          <p:cNvPicPr>
            <a:picLocks noChangeAspect="1"/>
          </p:cNvPicPr>
          <p:nvPr/>
        </p:nvPicPr>
        <p:blipFill>
          <a:blip r:embed="rId18"/>
          <a:stretch>
            <a:fillRect/>
          </a:stretch>
        </p:blipFill>
        <p:spPr>
          <a:xfrm>
            <a:off x="7066307" y="691757"/>
            <a:ext cx="1633354" cy="1127354"/>
          </a:xfrm>
          <a:prstGeom prst="rect">
            <a:avLst/>
          </a:prstGeom>
        </p:spPr>
      </p:pic>
    </p:spTree>
    <p:extLst>
      <p:ext uri="{BB962C8B-B14F-4D97-AF65-F5344CB8AC3E}">
        <p14:creationId xmlns:p14="http://schemas.microsoft.com/office/powerpoint/2010/main" val="13558507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2DE6D7BA-508D-468B-921B-9E23472F906A}"/>
              </a:ext>
            </a:extLst>
          </p:cNvPr>
          <p:cNvGraphicFramePr>
            <a:graphicFrameLocks noChangeAspect="1"/>
          </p:cNvGraphicFramePr>
          <p:nvPr>
            <p:extLst>
              <p:ext uri="{D42A27DB-BD31-4B8C-83A1-F6EECF244321}">
                <p14:modId xmlns:p14="http://schemas.microsoft.com/office/powerpoint/2010/main" val="1083105907"/>
              </p:ext>
            </p:extLst>
          </p:nvPr>
        </p:nvGraphicFramePr>
        <p:xfrm>
          <a:off x="708818" y="882084"/>
          <a:ext cx="3916363" cy="3281362"/>
        </p:xfrm>
        <a:graphic>
          <a:graphicData uri="http://schemas.openxmlformats.org/presentationml/2006/ole">
            <mc:AlternateContent xmlns:mc="http://schemas.openxmlformats.org/markup-compatibility/2006">
              <mc:Choice xmlns:v="urn:schemas-microsoft-com:vml" Requires="v">
                <p:oleObj spid="_x0000_s45058" name="公式" r:id="rId3" imgW="2019240" imgH="1688760" progId="Equation.3">
                  <p:embed/>
                </p:oleObj>
              </mc:Choice>
              <mc:Fallback>
                <p:oleObj name="公式" r:id="rId3" imgW="2019240" imgH="1688760" progId="Equation.3">
                  <p:embed/>
                  <p:pic>
                    <p:nvPicPr>
                      <p:cNvPr id="2" name="Object 4">
                        <a:extLst>
                          <a:ext uri="{FF2B5EF4-FFF2-40B4-BE49-F238E27FC236}">
                            <a16:creationId xmlns:a16="http://schemas.microsoft.com/office/drawing/2014/main" id="{2DE6D7BA-508D-468B-921B-9E23472F9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818" y="882084"/>
                        <a:ext cx="3916363" cy="328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41">
            <a:extLst>
              <a:ext uri="{FF2B5EF4-FFF2-40B4-BE49-F238E27FC236}">
                <a16:creationId xmlns:a16="http://schemas.microsoft.com/office/drawing/2014/main" id="{1559F112-A613-43FF-9FF7-EBA80AD86E81}"/>
              </a:ext>
            </a:extLst>
          </p:cNvPr>
          <p:cNvSpPr txBox="1">
            <a:spLocks noChangeArrowheads="1"/>
          </p:cNvSpPr>
          <p:nvPr/>
        </p:nvSpPr>
        <p:spPr bwMode="auto">
          <a:xfrm>
            <a:off x="611188" y="4868863"/>
            <a:ext cx="3455987" cy="519112"/>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zh-CN" altLang="en-US" b="1" dirty="0">
                <a:solidFill>
                  <a:srgbClr val="FF9900"/>
                </a:solidFill>
                <a:latin typeface="楷体_GB2312" pitchFamily="49" charset="-122"/>
                <a:ea typeface="楷体_GB2312" pitchFamily="49" charset="-122"/>
              </a:rPr>
              <a:t>等效电路法分析</a:t>
            </a:r>
          </a:p>
        </p:txBody>
      </p:sp>
      <p:grpSp>
        <p:nvGrpSpPr>
          <p:cNvPr id="4" name="Group 67">
            <a:extLst>
              <a:ext uri="{FF2B5EF4-FFF2-40B4-BE49-F238E27FC236}">
                <a16:creationId xmlns:a16="http://schemas.microsoft.com/office/drawing/2014/main" id="{3A616148-C8C9-4BF3-BD6A-BAAF8213EF4E}"/>
              </a:ext>
            </a:extLst>
          </p:cNvPr>
          <p:cNvGrpSpPr>
            <a:grpSpLocks/>
          </p:cNvGrpSpPr>
          <p:nvPr/>
        </p:nvGrpSpPr>
        <p:grpSpPr bwMode="auto">
          <a:xfrm>
            <a:off x="5004048" y="851354"/>
            <a:ext cx="3262312" cy="2593975"/>
            <a:chOff x="1537" y="1933"/>
            <a:chExt cx="2055" cy="1634"/>
          </a:xfrm>
        </p:grpSpPr>
        <p:sp>
          <p:nvSpPr>
            <p:cNvPr id="5" name="Oval 68">
              <a:extLst>
                <a:ext uri="{FF2B5EF4-FFF2-40B4-BE49-F238E27FC236}">
                  <a16:creationId xmlns:a16="http://schemas.microsoft.com/office/drawing/2014/main" id="{8D25D9C8-53A9-4E5A-8D6D-C3C7EF0548BA}"/>
                </a:ext>
              </a:extLst>
            </p:cNvPr>
            <p:cNvSpPr>
              <a:spLocks noChangeArrowheads="1"/>
            </p:cNvSpPr>
            <p:nvPr/>
          </p:nvSpPr>
          <p:spPr bwMode="auto">
            <a:xfrm>
              <a:off x="1837"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6" name="Rectangle 69">
              <a:extLst>
                <a:ext uri="{FF2B5EF4-FFF2-40B4-BE49-F238E27FC236}">
                  <a16:creationId xmlns:a16="http://schemas.microsoft.com/office/drawing/2014/main" id="{969CD1BA-D429-4B61-90C9-24387B6E9BAB}"/>
                </a:ext>
              </a:extLst>
            </p:cNvPr>
            <p:cNvSpPr>
              <a:spLocks noChangeArrowheads="1"/>
            </p:cNvSpPr>
            <p:nvPr/>
          </p:nvSpPr>
          <p:spPr bwMode="auto">
            <a:xfrm>
              <a:off x="2018" y="2614"/>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0">
              <a:extLst>
                <a:ext uri="{FF2B5EF4-FFF2-40B4-BE49-F238E27FC236}">
                  <a16:creationId xmlns:a16="http://schemas.microsoft.com/office/drawing/2014/main" id="{1BD45FB2-4BCB-45F4-8E4D-28E4A18E1E3C}"/>
                </a:ext>
              </a:extLst>
            </p:cNvPr>
            <p:cNvSpPr txBox="1">
              <a:spLocks noChangeArrowheads="1"/>
            </p:cNvSpPr>
            <p:nvPr/>
          </p:nvSpPr>
          <p:spPr bwMode="auto">
            <a:xfrm>
              <a:off x="1701" y="2614"/>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8" name="Text Box 71">
              <a:extLst>
                <a:ext uri="{FF2B5EF4-FFF2-40B4-BE49-F238E27FC236}">
                  <a16:creationId xmlns:a16="http://schemas.microsoft.com/office/drawing/2014/main" id="{2FF39D74-711D-485A-8158-ABEC63CDD8BB}"/>
                </a:ext>
              </a:extLst>
            </p:cNvPr>
            <p:cNvSpPr txBox="1">
              <a:spLocks noChangeArrowheads="1"/>
            </p:cNvSpPr>
            <p:nvPr/>
          </p:nvSpPr>
          <p:spPr bwMode="auto">
            <a:xfrm>
              <a:off x="1746" y="3204"/>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9" name="Object 72">
              <a:extLst>
                <a:ext uri="{FF2B5EF4-FFF2-40B4-BE49-F238E27FC236}">
                  <a16:creationId xmlns:a16="http://schemas.microsoft.com/office/drawing/2014/main" id="{E7ADD4CC-6536-4A87-AF14-5FC4D7CCBB66}"/>
                </a:ext>
              </a:extLst>
            </p:cNvPr>
            <p:cNvGraphicFramePr>
              <a:graphicFrameLocks noChangeAspect="1"/>
            </p:cNvGraphicFramePr>
            <p:nvPr/>
          </p:nvGraphicFramePr>
          <p:xfrm>
            <a:off x="1537" y="2886"/>
            <a:ext cx="309" cy="399"/>
          </p:xfrm>
          <a:graphic>
            <a:graphicData uri="http://schemas.openxmlformats.org/presentationml/2006/ole">
              <mc:AlternateContent xmlns:mc="http://schemas.openxmlformats.org/markup-compatibility/2006">
                <mc:Choice xmlns:v="urn:schemas-microsoft-com:vml" Requires="v">
                  <p:oleObj spid="_x0000_s45059" name="公式" r:id="rId5" imgW="279360" imgH="330120" progId="Equation.3">
                    <p:embed/>
                  </p:oleObj>
                </mc:Choice>
                <mc:Fallback>
                  <p:oleObj name="公式" r:id="rId5" imgW="279360" imgH="330120" progId="Equation.3">
                    <p:embed/>
                    <p:pic>
                      <p:nvPicPr>
                        <p:cNvPr id="9" name="Object 72">
                          <a:extLst>
                            <a:ext uri="{FF2B5EF4-FFF2-40B4-BE49-F238E27FC236}">
                              <a16:creationId xmlns:a16="http://schemas.microsoft.com/office/drawing/2014/main" id="{E7ADD4CC-6536-4A87-AF14-5FC4D7CCB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 y="2886"/>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73">
              <a:extLst>
                <a:ext uri="{FF2B5EF4-FFF2-40B4-BE49-F238E27FC236}">
                  <a16:creationId xmlns:a16="http://schemas.microsoft.com/office/drawing/2014/main" id="{C3FDC73A-A0DD-4CD8-AEC6-02582F03E127}"/>
                </a:ext>
              </a:extLst>
            </p:cNvPr>
            <p:cNvSpPr>
              <a:spLocks noChangeArrowheads="1"/>
            </p:cNvSpPr>
            <p:nvPr/>
          </p:nvSpPr>
          <p:spPr bwMode="auto">
            <a:xfrm>
              <a:off x="3025"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74">
              <a:extLst>
                <a:ext uri="{FF2B5EF4-FFF2-40B4-BE49-F238E27FC236}">
                  <a16:creationId xmlns:a16="http://schemas.microsoft.com/office/drawing/2014/main" id="{F45F036F-1397-4C2B-8780-218D8561FD1F}"/>
                </a:ext>
              </a:extLst>
            </p:cNvPr>
            <p:cNvSpPr>
              <a:spLocks noChangeArrowheads="1"/>
            </p:cNvSpPr>
            <p:nvPr/>
          </p:nvSpPr>
          <p:spPr bwMode="auto">
            <a:xfrm>
              <a:off x="2427" y="25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5">
              <a:extLst>
                <a:ext uri="{FF2B5EF4-FFF2-40B4-BE49-F238E27FC236}">
                  <a16:creationId xmlns:a16="http://schemas.microsoft.com/office/drawing/2014/main" id="{22A4A9E9-7383-44DA-8D62-F641D8B7196D}"/>
                </a:ext>
              </a:extLst>
            </p:cNvPr>
            <p:cNvSpPr>
              <a:spLocks noChangeShapeType="1"/>
            </p:cNvSpPr>
            <p:nvPr/>
          </p:nvSpPr>
          <p:spPr bwMode="auto">
            <a:xfrm rot="5400000">
              <a:off x="3083" y="2729"/>
              <a:ext cx="23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76">
              <a:extLst>
                <a:ext uri="{FF2B5EF4-FFF2-40B4-BE49-F238E27FC236}">
                  <a16:creationId xmlns:a16="http://schemas.microsoft.com/office/drawing/2014/main" id="{C9AEBBB8-67F2-4E9A-9BF3-43C16F1C7D0D}"/>
                </a:ext>
              </a:extLst>
            </p:cNvPr>
            <p:cNvGraphicFramePr>
              <a:graphicFrameLocks noChangeAspect="1"/>
            </p:cNvGraphicFramePr>
            <p:nvPr/>
          </p:nvGraphicFramePr>
          <p:xfrm>
            <a:off x="3218" y="2478"/>
            <a:ext cx="252" cy="405"/>
          </p:xfrm>
          <a:graphic>
            <a:graphicData uri="http://schemas.openxmlformats.org/presentationml/2006/ole">
              <mc:AlternateContent xmlns:mc="http://schemas.openxmlformats.org/markup-compatibility/2006">
                <mc:Choice xmlns:v="urn:schemas-microsoft-com:vml" Requires="v">
                  <p:oleObj spid="_x0000_s45060" name="公式" r:id="rId7" imgW="190440" imgH="330120" progId="Equation.3">
                    <p:embed/>
                  </p:oleObj>
                </mc:Choice>
                <mc:Fallback>
                  <p:oleObj name="公式" r:id="rId7" imgW="190440" imgH="330120" progId="Equation.3">
                    <p:embed/>
                    <p:pic>
                      <p:nvPicPr>
                        <p:cNvPr id="13" name="Object 76">
                          <a:extLst>
                            <a:ext uri="{FF2B5EF4-FFF2-40B4-BE49-F238E27FC236}">
                              <a16:creationId xmlns:a16="http://schemas.microsoft.com/office/drawing/2014/main" id="{C9AEBBB8-67F2-4E9A-9BF3-43C16F1C7D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8" y="2478"/>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77">
              <a:extLst>
                <a:ext uri="{FF2B5EF4-FFF2-40B4-BE49-F238E27FC236}">
                  <a16:creationId xmlns:a16="http://schemas.microsoft.com/office/drawing/2014/main" id="{78814F30-0D64-4432-A434-15BDC01C8294}"/>
                </a:ext>
              </a:extLst>
            </p:cNvPr>
            <p:cNvSpPr txBox="1">
              <a:spLocks noChangeArrowheads="1"/>
            </p:cNvSpPr>
            <p:nvPr/>
          </p:nvSpPr>
          <p:spPr bwMode="auto">
            <a:xfrm>
              <a:off x="3198" y="2886"/>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15" name="Object 78">
              <a:extLst>
                <a:ext uri="{FF2B5EF4-FFF2-40B4-BE49-F238E27FC236}">
                  <a16:creationId xmlns:a16="http://schemas.microsoft.com/office/drawing/2014/main" id="{183EC9FA-380C-4B7D-AC98-2BB6784D371B}"/>
                </a:ext>
              </a:extLst>
            </p:cNvPr>
            <p:cNvGraphicFramePr>
              <a:graphicFrameLocks noChangeAspect="1"/>
            </p:cNvGraphicFramePr>
            <p:nvPr/>
          </p:nvGraphicFramePr>
          <p:xfrm>
            <a:off x="2290" y="1933"/>
            <a:ext cx="726" cy="594"/>
          </p:xfrm>
          <a:graphic>
            <a:graphicData uri="http://schemas.openxmlformats.org/presentationml/2006/ole">
              <mc:AlternateContent xmlns:mc="http://schemas.openxmlformats.org/markup-compatibility/2006">
                <mc:Choice xmlns:v="urn:schemas-microsoft-com:vml" Requires="v">
                  <p:oleObj spid="_x0000_s45061" name="公式" r:id="rId9" imgW="545760" imgH="507960" progId="Equation.3">
                    <p:embed/>
                  </p:oleObj>
                </mc:Choice>
                <mc:Fallback>
                  <p:oleObj name="公式" r:id="rId9" imgW="545760" imgH="507960" progId="Equation.3">
                    <p:embed/>
                    <p:pic>
                      <p:nvPicPr>
                        <p:cNvPr id="15" name="Object 78">
                          <a:extLst>
                            <a:ext uri="{FF2B5EF4-FFF2-40B4-BE49-F238E27FC236}">
                              <a16:creationId xmlns:a16="http://schemas.microsoft.com/office/drawing/2014/main" id="{183EC9FA-380C-4B7D-AC98-2BB6784D37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 y="1933"/>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AutoShape 80" descr="羊皮纸">
            <a:extLst>
              <a:ext uri="{FF2B5EF4-FFF2-40B4-BE49-F238E27FC236}">
                <a16:creationId xmlns:a16="http://schemas.microsoft.com/office/drawing/2014/main" id="{F8553AA8-0A49-4872-8703-C93FAA87B0F8}"/>
              </a:ext>
            </a:extLst>
          </p:cNvPr>
          <p:cNvSpPr>
            <a:spLocks noChangeArrowheads="1"/>
          </p:cNvSpPr>
          <p:nvPr/>
        </p:nvSpPr>
        <p:spPr bwMode="auto">
          <a:xfrm>
            <a:off x="7883773" y="417966"/>
            <a:ext cx="1079500" cy="1584325"/>
          </a:xfrm>
          <a:prstGeom prst="wedgeRoundRectCallout">
            <a:avLst>
              <a:gd name="adj1" fmla="val -114560"/>
              <a:gd name="adj2" fmla="val 49898"/>
              <a:gd name="adj3" fmla="val 16667"/>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solidFill>
                  <a:schemeClr val="tx1"/>
                </a:solidFill>
                <a:latin typeface="Arial" panose="020B0604020202020204" pitchFamily="34" charset="0"/>
              </a:rPr>
              <a:t>二次等效电路</a:t>
            </a:r>
          </a:p>
        </p:txBody>
      </p:sp>
      <p:sp>
        <p:nvSpPr>
          <p:cNvPr id="17" name="Text Box 88">
            <a:extLst>
              <a:ext uri="{FF2B5EF4-FFF2-40B4-BE49-F238E27FC236}">
                <a16:creationId xmlns:a16="http://schemas.microsoft.com/office/drawing/2014/main" id="{21C7442F-B3BF-4CAA-8683-C12684729B5F}"/>
              </a:ext>
            </a:extLst>
          </p:cNvPr>
          <p:cNvSpPr txBox="1">
            <a:spLocks noChangeArrowheads="1"/>
          </p:cNvSpPr>
          <p:nvPr/>
        </p:nvSpPr>
        <p:spPr bwMode="auto">
          <a:xfrm>
            <a:off x="466725" y="5516563"/>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根据以上表示式得等效电路。</a:t>
            </a:r>
          </a:p>
        </p:txBody>
      </p:sp>
    </p:spTree>
    <p:extLst>
      <p:ext uri="{BB962C8B-B14F-4D97-AF65-F5344CB8AC3E}">
        <p14:creationId xmlns:p14="http://schemas.microsoft.com/office/powerpoint/2010/main" val="4002750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00121B9B-CC85-425F-9A31-7C5170347B21}"/>
              </a:ext>
            </a:extLst>
          </p:cNvPr>
          <p:cNvSpPr txBox="1">
            <a:spLocks noChangeArrowheads="1"/>
          </p:cNvSpPr>
          <p:nvPr/>
        </p:nvSpPr>
        <p:spPr bwMode="auto">
          <a:xfrm>
            <a:off x="582256" y="660959"/>
            <a:ext cx="1606550" cy="5191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chemeClr val="bg1"/>
                </a:solidFill>
                <a:latin typeface="楷体_GB2312" pitchFamily="49" charset="-122"/>
              </a:rPr>
              <a:t>能量分析</a:t>
            </a:r>
          </a:p>
        </p:txBody>
      </p:sp>
      <p:sp>
        <p:nvSpPr>
          <p:cNvPr id="8199" name="Text Box 7">
            <a:extLst>
              <a:ext uri="{FF2B5EF4-FFF2-40B4-BE49-F238E27FC236}">
                <a16:creationId xmlns:a16="http://schemas.microsoft.com/office/drawing/2014/main" id="{9A9E6CE9-E70B-4195-B3EB-B9F5918084F3}"/>
              </a:ext>
            </a:extLst>
          </p:cNvPr>
          <p:cNvSpPr txBox="1">
            <a:spLocks noChangeArrowheads="1"/>
          </p:cNvSpPr>
          <p:nvPr/>
        </p:nvSpPr>
        <p:spPr bwMode="auto">
          <a:xfrm>
            <a:off x="1691919" y="1463991"/>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t>一次等效回路有功</a:t>
            </a:r>
            <a:r>
              <a:rPr kumimoji="1" lang="zh-CN" altLang="en-US" b="1" dirty="0">
                <a:ea typeface="宋体" panose="02010600030101010101" pitchFamily="2" charset="-122"/>
              </a:rPr>
              <a:t>     </a:t>
            </a:r>
            <a:r>
              <a:rPr kumimoji="1" lang="en-US" altLang="zh-CN" sz="3200" i="1" dirty="0">
                <a:solidFill>
                  <a:schemeClr val="bg1"/>
                </a:solidFill>
                <a:ea typeface="宋体" panose="02010600030101010101" pitchFamily="2" charset="-122"/>
              </a:rPr>
              <a:t>P</a:t>
            </a:r>
            <a:r>
              <a:rPr kumimoji="1" lang="en-US" altLang="zh-CN" sz="3200" dirty="0">
                <a:solidFill>
                  <a:schemeClr val="bg1"/>
                </a:solidFill>
                <a:ea typeface="宋体" panose="02010600030101010101" pitchFamily="2" charset="-122"/>
              </a:rPr>
              <a:t>= </a:t>
            </a:r>
            <a:r>
              <a:rPr kumimoji="1" lang="en-US" altLang="zh-CN" sz="3200" i="1" dirty="0">
                <a:solidFill>
                  <a:schemeClr val="bg1"/>
                </a:solidFill>
                <a:ea typeface="宋体" panose="02010600030101010101" pitchFamily="2" charset="-122"/>
              </a:rPr>
              <a:t>I</a:t>
            </a:r>
            <a:r>
              <a:rPr kumimoji="1" lang="en-US" altLang="zh-CN" sz="3200" baseline="-25000" dirty="0">
                <a:solidFill>
                  <a:schemeClr val="bg1"/>
                </a:solidFill>
                <a:ea typeface="宋体" panose="02010600030101010101" pitchFamily="2" charset="-122"/>
              </a:rPr>
              <a:t>1</a:t>
            </a:r>
            <a:r>
              <a:rPr kumimoji="1" lang="en-US" altLang="zh-CN" sz="3200" baseline="40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rPr>
              <a:t>(</a:t>
            </a:r>
            <a:r>
              <a:rPr kumimoji="1" lang="en-US" altLang="zh-CN" sz="3200" i="1" dirty="0">
                <a:solidFill>
                  <a:schemeClr val="bg1"/>
                </a:solidFill>
                <a:ea typeface="宋体" panose="02010600030101010101" pitchFamily="2" charset="-122"/>
              </a:rPr>
              <a:t>R</a:t>
            </a:r>
            <a:r>
              <a:rPr kumimoji="1" lang="en-US" altLang="zh-CN" sz="3200" baseline="-25000" dirty="0">
                <a:solidFill>
                  <a:schemeClr val="bg1"/>
                </a:solidFill>
                <a:ea typeface="宋体" panose="02010600030101010101" pitchFamily="2" charset="-122"/>
              </a:rPr>
              <a:t>1</a:t>
            </a:r>
            <a:r>
              <a:rPr kumimoji="1" lang="en-US" altLang="zh-CN" sz="3200" dirty="0">
                <a:solidFill>
                  <a:schemeClr val="bg1"/>
                </a:solidFill>
                <a:ea typeface="宋体" panose="02010600030101010101" pitchFamily="2" charset="-122"/>
              </a:rPr>
              <a:t>+</a:t>
            </a:r>
            <a:r>
              <a:rPr kumimoji="1" lang="en-US" altLang="zh-CN" sz="3200" i="1" dirty="0">
                <a:solidFill>
                  <a:schemeClr val="bg1"/>
                </a:solidFill>
                <a:ea typeface="宋体" panose="02010600030101010101" pitchFamily="2" charset="-122"/>
              </a:rPr>
              <a:t>R</a:t>
            </a:r>
            <a:r>
              <a:rPr kumimoji="1" lang="en-US" altLang="zh-CN" sz="3200" i="1" baseline="-25000" dirty="0">
                <a:solidFill>
                  <a:schemeClr val="bg1"/>
                </a:solidFill>
                <a:ea typeface="宋体" panose="02010600030101010101" pitchFamily="2" charset="-122"/>
              </a:rPr>
              <a:t>ref</a:t>
            </a:r>
            <a:r>
              <a:rPr kumimoji="1" lang="en-US" altLang="zh-CN" sz="3200" dirty="0">
                <a:solidFill>
                  <a:schemeClr val="bg1"/>
                </a:solidFill>
                <a:ea typeface="宋体" panose="02010600030101010101" pitchFamily="2" charset="-122"/>
              </a:rPr>
              <a:t>)</a:t>
            </a:r>
          </a:p>
        </p:txBody>
      </p:sp>
      <p:sp>
        <p:nvSpPr>
          <p:cNvPr id="8200" name="Rectangle 8">
            <a:extLst>
              <a:ext uri="{FF2B5EF4-FFF2-40B4-BE49-F238E27FC236}">
                <a16:creationId xmlns:a16="http://schemas.microsoft.com/office/drawing/2014/main" id="{67712159-6818-4949-8795-1E8137F094E8}"/>
              </a:ext>
            </a:extLst>
          </p:cNvPr>
          <p:cNvSpPr>
            <a:spLocks noChangeArrowheads="1"/>
          </p:cNvSpPr>
          <p:nvPr/>
        </p:nvSpPr>
        <p:spPr bwMode="auto">
          <a:xfrm>
            <a:off x="970327" y="2185605"/>
            <a:ext cx="4319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r>
              <a:rPr kumimoji="1" lang="en-US" altLang="zh-CN" baseline="4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r>
              <a:rPr kumimoji="1" lang="en-US" altLang="zh-CN" baseline="-25000">
                <a:ea typeface="宋体" panose="02010600030101010101" pitchFamily="2" charset="-122"/>
              </a:rPr>
              <a:t> </a:t>
            </a:r>
            <a:r>
              <a:rPr kumimoji="1" lang="en-US" altLang="zh-CN" b="1" baseline="-25000">
                <a:ea typeface="宋体" panose="02010600030101010101" pitchFamily="2" charset="-122"/>
              </a:rPr>
              <a:t>  </a:t>
            </a:r>
            <a:r>
              <a:rPr kumimoji="1" lang="zh-CN" altLang="en-US" b="1"/>
              <a:t>消耗在原边；</a:t>
            </a:r>
            <a:endParaRPr kumimoji="1" lang="zh-CN" altLang="en-US" b="1" baseline="-25000"/>
          </a:p>
        </p:txBody>
      </p:sp>
      <p:sp>
        <p:nvSpPr>
          <p:cNvPr id="8201" name="Rectangle 9">
            <a:extLst>
              <a:ext uri="{FF2B5EF4-FFF2-40B4-BE49-F238E27FC236}">
                <a16:creationId xmlns:a16="http://schemas.microsoft.com/office/drawing/2014/main" id="{A1538CCB-8D02-4598-985D-D344A5B9DCF8}"/>
              </a:ext>
            </a:extLst>
          </p:cNvPr>
          <p:cNvSpPr>
            <a:spLocks noChangeArrowheads="1"/>
          </p:cNvSpPr>
          <p:nvPr/>
        </p:nvSpPr>
        <p:spPr bwMode="auto">
          <a:xfrm>
            <a:off x="4931140" y="2185605"/>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dirty="0">
                <a:solidFill>
                  <a:schemeClr val="bg1"/>
                </a:solidFill>
                <a:ea typeface="宋体" panose="02010600030101010101" pitchFamily="2" charset="-122"/>
              </a:rPr>
              <a:t>I</a:t>
            </a:r>
            <a:r>
              <a:rPr kumimoji="1" lang="en-US" altLang="zh-CN" baseline="-25000" dirty="0">
                <a:solidFill>
                  <a:schemeClr val="bg1"/>
                </a:solidFill>
                <a:ea typeface="宋体" panose="02010600030101010101" pitchFamily="2" charset="-122"/>
              </a:rPr>
              <a:t>1</a:t>
            </a:r>
            <a:r>
              <a:rPr kumimoji="1" lang="en-US" altLang="zh-CN" baseline="40000" dirty="0">
                <a:solidFill>
                  <a:schemeClr val="bg1"/>
                </a:solidFill>
                <a:ea typeface="宋体" panose="02010600030101010101" pitchFamily="2" charset="-122"/>
              </a:rPr>
              <a:t>2</a:t>
            </a:r>
            <a:r>
              <a:rPr kumimoji="1" lang="en-US" altLang="zh-CN" i="1" dirty="0">
                <a:solidFill>
                  <a:schemeClr val="bg1"/>
                </a:solidFill>
                <a:ea typeface="宋体" panose="02010600030101010101" pitchFamily="2" charset="-122"/>
              </a:rPr>
              <a:t>R</a:t>
            </a:r>
            <a:r>
              <a:rPr kumimoji="1" lang="en-US" altLang="zh-CN" i="1" baseline="-25000" dirty="0">
                <a:solidFill>
                  <a:schemeClr val="bg1"/>
                </a:solidFill>
                <a:ea typeface="宋体" panose="02010600030101010101" pitchFamily="2" charset="-122"/>
              </a:rPr>
              <a:t>ref</a:t>
            </a:r>
            <a:r>
              <a:rPr kumimoji="1" lang="en-US" altLang="zh-CN" baseline="-25000" dirty="0">
                <a:solidFill>
                  <a:schemeClr val="bg1"/>
                </a:solidFill>
                <a:ea typeface="宋体" panose="02010600030101010101" pitchFamily="2" charset="-122"/>
              </a:rPr>
              <a:t> </a:t>
            </a:r>
            <a:r>
              <a:rPr kumimoji="1" lang="en-US" altLang="zh-CN" b="1" baseline="-25000" dirty="0">
                <a:solidFill>
                  <a:schemeClr val="bg1"/>
                </a:solidFill>
                <a:ea typeface="宋体" panose="02010600030101010101" pitchFamily="2" charset="-122"/>
              </a:rPr>
              <a:t>  </a:t>
            </a:r>
            <a:r>
              <a:rPr kumimoji="1" lang="zh-CN" altLang="en-US" b="1" dirty="0"/>
              <a:t>消耗在副边</a:t>
            </a:r>
          </a:p>
        </p:txBody>
      </p:sp>
      <p:graphicFrame>
        <p:nvGraphicFramePr>
          <p:cNvPr id="8202" name="Object 10">
            <a:extLst>
              <a:ext uri="{FF2B5EF4-FFF2-40B4-BE49-F238E27FC236}">
                <a16:creationId xmlns:a16="http://schemas.microsoft.com/office/drawing/2014/main" id="{3BD59D73-DD13-48B2-8D23-6B7B8E8F7AC5}"/>
              </a:ext>
            </a:extLst>
          </p:cNvPr>
          <p:cNvGraphicFramePr>
            <a:graphicFrameLocks noChangeAspect="1"/>
          </p:cNvGraphicFramePr>
          <p:nvPr>
            <p:extLst>
              <p:ext uri="{D42A27DB-BD31-4B8C-83A1-F6EECF244321}">
                <p14:modId xmlns:p14="http://schemas.microsoft.com/office/powerpoint/2010/main" val="214567224"/>
              </p:ext>
            </p:extLst>
          </p:nvPr>
        </p:nvGraphicFramePr>
        <p:xfrm>
          <a:off x="1473565" y="2834892"/>
          <a:ext cx="2698750" cy="871538"/>
        </p:xfrm>
        <a:graphic>
          <a:graphicData uri="http://schemas.openxmlformats.org/presentationml/2006/ole">
            <mc:AlternateContent xmlns:mc="http://schemas.openxmlformats.org/markup-compatibility/2006">
              <mc:Choice xmlns:v="urn:schemas-microsoft-com:vml" Requires="v">
                <p:oleObj spid="_x0000_s46082" name="公式" r:id="rId3" imgW="1104840" imgH="368280" progId="Equation.3">
                  <p:embed/>
                </p:oleObj>
              </mc:Choice>
              <mc:Fallback>
                <p:oleObj name="公式" r:id="rId3" imgW="1104840" imgH="368280" progId="Equation.3">
                  <p:embed/>
                  <p:pic>
                    <p:nvPicPr>
                      <p:cNvPr id="8202" name="Object 10">
                        <a:extLst>
                          <a:ext uri="{FF2B5EF4-FFF2-40B4-BE49-F238E27FC236}">
                            <a16:creationId xmlns:a16="http://schemas.microsoft.com/office/drawing/2014/main" id="{3BD59D73-DD13-48B2-8D23-6B7B8E8F7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565" y="2834892"/>
                        <a:ext cx="269875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11">
            <a:extLst>
              <a:ext uri="{FF2B5EF4-FFF2-40B4-BE49-F238E27FC236}">
                <a16:creationId xmlns:a16="http://schemas.microsoft.com/office/drawing/2014/main" id="{61B6B7E5-DE7C-469E-84AA-CAC5FFBAB713}"/>
              </a:ext>
            </a:extLst>
          </p:cNvPr>
          <p:cNvSpPr txBox="1">
            <a:spLocks noChangeArrowheads="1"/>
          </p:cNvSpPr>
          <p:nvPr/>
        </p:nvSpPr>
        <p:spPr bwMode="auto">
          <a:xfrm>
            <a:off x="682990" y="2892042"/>
            <a:ext cx="504825" cy="1066800"/>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证明</a:t>
            </a:r>
          </a:p>
        </p:txBody>
      </p:sp>
      <p:sp>
        <p:nvSpPr>
          <p:cNvPr id="8204" name="Line 12">
            <a:extLst>
              <a:ext uri="{FF2B5EF4-FFF2-40B4-BE49-F238E27FC236}">
                <a16:creationId xmlns:a16="http://schemas.microsoft.com/office/drawing/2014/main" id="{3655EA97-0672-46CA-A7E5-49573BCF0CBA}"/>
              </a:ext>
            </a:extLst>
          </p:cNvPr>
          <p:cNvSpPr>
            <a:spLocks noChangeShapeType="1"/>
          </p:cNvSpPr>
          <p:nvPr/>
        </p:nvSpPr>
        <p:spPr bwMode="auto">
          <a:xfrm>
            <a:off x="4281852" y="3409567"/>
            <a:ext cx="503238"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05" name="Object 13">
            <a:extLst>
              <a:ext uri="{FF2B5EF4-FFF2-40B4-BE49-F238E27FC236}">
                <a16:creationId xmlns:a16="http://schemas.microsoft.com/office/drawing/2014/main" id="{7B7671DD-B138-4446-A7AC-540CF421AF38}"/>
              </a:ext>
            </a:extLst>
          </p:cNvPr>
          <p:cNvGraphicFramePr>
            <a:graphicFrameLocks noChangeAspect="1"/>
          </p:cNvGraphicFramePr>
          <p:nvPr>
            <p:extLst>
              <p:ext uri="{D42A27DB-BD31-4B8C-83A1-F6EECF244321}">
                <p14:modId xmlns:p14="http://schemas.microsoft.com/office/powerpoint/2010/main" val="6070378"/>
              </p:ext>
            </p:extLst>
          </p:nvPr>
        </p:nvGraphicFramePr>
        <p:xfrm>
          <a:off x="4858115" y="3050792"/>
          <a:ext cx="4281487" cy="619125"/>
        </p:xfrm>
        <a:graphic>
          <a:graphicData uri="http://schemas.openxmlformats.org/presentationml/2006/ole">
            <mc:AlternateContent xmlns:mc="http://schemas.openxmlformats.org/markup-compatibility/2006">
              <mc:Choice xmlns:v="urn:schemas-microsoft-com:vml" Requires="v">
                <p:oleObj spid="_x0000_s46083" name="公式" r:id="rId5" imgW="1752480" imgH="253800" progId="Equation.3">
                  <p:embed/>
                </p:oleObj>
              </mc:Choice>
              <mc:Fallback>
                <p:oleObj name="公式" r:id="rId5" imgW="1752480" imgH="253800" progId="Equation.3">
                  <p:embed/>
                  <p:pic>
                    <p:nvPicPr>
                      <p:cNvPr id="8205" name="Object 13">
                        <a:extLst>
                          <a:ext uri="{FF2B5EF4-FFF2-40B4-BE49-F238E27FC236}">
                            <a16:creationId xmlns:a16="http://schemas.microsoft.com/office/drawing/2014/main" id="{7B7671DD-B138-4446-A7AC-540CF421A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8115" y="3050792"/>
                        <a:ext cx="42814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Line 14">
            <a:extLst>
              <a:ext uri="{FF2B5EF4-FFF2-40B4-BE49-F238E27FC236}">
                <a16:creationId xmlns:a16="http://schemas.microsoft.com/office/drawing/2014/main" id="{4571A312-2258-440F-9D27-1B5429C74849}"/>
              </a:ext>
            </a:extLst>
          </p:cNvPr>
          <p:cNvSpPr>
            <a:spLocks noChangeShapeType="1"/>
          </p:cNvSpPr>
          <p:nvPr/>
        </p:nvSpPr>
        <p:spPr bwMode="auto">
          <a:xfrm>
            <a:off x="1473565" y="4417630"/>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07" name="Object 15">
            <a:extLst>
              <a:ext uri="{FF2B5EF4-FFF2-40B4-BE49-F238E27FC236}">
                <a16:creationId xmlns:a16="http://schemas.microsoft.com/office/drawing/2014/main" id="{F5DE46CC-E939-447C-9B2E-3D7283F3A876}"/>
              </a:ext>
            </a:extLst>
          </p:cNvPr>
          <p:cNvGraphicFramePr>
            <a:graphicFrameLocks noChangeAspect="1"/>
          </p:cNvGraphicFramePr>
          <p:nvPr>
            <p:extLst>
              <p:ext uri="{D42A27DB-BD31-4B8C-83A1-F6EECF244321}">
                <p14:modId xmlns:p14="http://schemas.microsoft.com/office/powerpoint/2010/main" val="24445244"/>
              </p:ext>
            </p:extLst>
          </p:nvPr>
        </p:nvGraphicFramePr>
        <p:xfrm>
          <a:off x="2122852" y="3769930"/>
          <a:ext cx="4344988" cy="1238250"/>
        </p:xfrm>
        <a:graphic>
          <a:graphicData uri="http://schemas.openxmlformats.org/presentationml/2006/ole">
            <mc:AlternateContent xmlns:mc="http://schemas.openxmlformats.org/markup-compatibility/2006">
              <mc:Choice xmlns:v="urn:schemas-microsoft-com:vml" Requires="v">
                <p:oleObj spid="_x0000_s46084" name="公式" r:id="rId7" imgW="1777680" imgH="507960" progId="Equation.3">
                  <p:embed/>
                </p:oleObj>
              </mc:Choice>
              <mc:Fallback>
                <p:oleObj name="公式" r:id="rId7" imgW="1777680" imgH="507960" progId="Equation.3">
                  <p:embed/>
                  <p:pic>
                    <p:nvPicPr>
                      <p:cNvPr id="8207" name="Object 15">
                        <a:extLst>
                          <a:ext uri="{FF2B5EF4-FFF2-40B4-BE49-F238E27FC236}">
                            <a16:creationId xmlns:a16="http://schemas.microsoft.com/office/drawing/2014/main" id="{F5DE46CC-E939-447C-9B2E-3D7283F3A8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852" y="3769930"/>
                        <a:ext cx="434498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12" name="Group 20">
            <a:extLst>
              <a:ext uri="{FF2B5EF4-FFF2-40B4-BE49-F238E27FC236}">
                <a16:creationId xmlns:a16="http://schemas.microsoft.com/office/drawing/2014/main" id="{8748A855-0A4C-406D-A7BA-F927BDF527EE}"/>
              </a:ext>
            </a:extLst>
          </p:cNvPr>
          <p:cNvGrpSpPr>
            <a:grpSpLocks/>
          </p:cNvGrpSpPr>
          <p:nvPr/>
        </p:nvGrpSpPr>
        <p:grpSpPr bwMode="auto">
          <a:xfrm>
            <a:off x="8316913" y="6446838"/>
            <a:ext cx="792162" cy="366712"/>
            <a:chOff x="5193" y="4020"/>
            <a:chExt cx="499" cy="231"/>
          </a:xfrm>
        </p:grpSpPr>
        <p:pic>
          <p:nvPicPr>
            <p:cNvPr id="8213" name="Picture 21" descr="78900">
              <a:extLst>
                <a:ext uri="{FF2B5EF4-FFF2-40B4-BE49-F238E27FC236}">
                  <a16:creationId xmlns:a16="http://schemas.microsoft.com/office/drawing/2014/main" id="{5FC873D0-3A2D-4CF9-A4F9-9B184B60AC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14" name="Text Box 22">
              <a:hlinkClick r:id="" action="ppaction://hlinkshowjump?jump=nextslide"/>
              <a:extLst>
                <a:ext uri="{FF2B5EF4-FFF2-40B4-BE49-F238E27FC236}">
                  <a16:creationId xmlns:a16="http://schemas.microsoft.com/office/drawing/2014/main" id="{6241FDB0-1BAF-4142-8512-A1CC63C4611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8215" name="Group 23">
            <a:extLst>
              <a:ext uri="{FF2B5EF4-FFF2-40B4-BE49-F238E27FC236}">
                <a16:creationId xmlns:a16="http://schemas.microsoft.com/office/drawing/2014/main" id="{50D9187D-82B8-49AF-A2E1-F3CE6C466F40}"/>
              </a:ext>
            </a:extLst>
          </p:cNvPr>
          <p:cNvGrpSpPr>
            <a:grpSpLocks/>
          </p:cNvGrpSpPr>
          <p:nvPr/>
        </p:nvGrpSpPr>
        <p:grpSpPr bwMode="auto">
          <a:xfrm>
            <a:off x="7453313" y="6446838"/>
            <a:ext cx="792162" cy="366712"/>
            <a:chOff x="4649" y="4020"/>
            <a:chExt cx="499" cy="231"/>
          </a:xfrm>
        </p:grpSpPr>
        <p:pic>
          <p:nvPicPr>
            <p:cNvPr id="8216" name="Picture 24" descr="78900">
              <a:extLst>
                <a:ext uri="{FF2B5EF4-FFF2-40B4-BE49-F238E27FC236}">
                  <a16:creationId xmlns:a16="http://schemas.microsoft.com/office/drawing/2014/main" id="{EBCC3D90-8A77-4C7D-9B8B-F6ED6DF77B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17" name="Text Box 25">
              <a:hlinkClick r:id="" action="ppaction://hlinkshowjump?jump=previousslide"/>
              <a:extLst>
                <a:ext uri="{FF2B5EF4-FFF2-40B4-BE49-F238E27FC236}">
                  <a16:creationId xmlns:a16="http://schemas.microsoft.com/office/drawing/2014/main" id="{BC45094E-8552-4DB8-AA83-504B13120AE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8224" name="Group 32">
            <a:extLst>
              <a:ext uri="{FF2B5EF4-FFF2-40B4-BE49-F238E27FC236}">
                <a16:creationId xmlns:a16="http://schemas.microsoft.com/office/drawing/2014/main" id="{D5B89F37-5A50-410E-916D-4D9C64123F34}"/>
              </a:ext>
            </a:extLst>
          </p:cNvPr>
          <p:cNvGrpSpPr>
            <a:grpSpLocks/>
          </p:cNvGrpSpPr>
          <p:nvPr/>
        </p:nvGrpSpPr>
        <p:grpSpPr bwMode="auto">
          <a:xfrm>
            <a:off x="6588125" y="6446838"/>
            <a:ext cx="792163" cy="366712"/>
            <a:chOff x="4649" y="4020"/>
            <a:chExt cx="499" cy="231"/>
          </a:xfrm>
        </p:grpSpPr>
        <p:pic>
          <p:nvPicPr>
            <p:cNvPr id="8225" name="Picture 33" descr="78900">
              <a:extLst>
                <a:ext uri="{FF2B5EF4-FFF2-40B4-BE49-F238E27FC236}">
                  <a16:creationId xmlns:a16="http://schemas.microsoft.com/office/drawing/2014/main" id="{93CB14D0-1173-45D1-957E-F9384110EB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8226" name="Text Box 34">
              <a:hlinkClick r:id="" action="ppaction://hlinkshowjump?jump=firstslide"/>
              <a:extLst>
                <a:ext uri="{FF2B5EF4-FFF2-40B4-BE49-F238E27FC236}">
                  <a16:creationId xmlns:a16="http://schemas.microsoft.com/office/drawing/2014/main" id="{58F66091-0CC8-4EB9-8B62-35260555155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2" name="Text Box 126">
            <a:extLst>
              <a:ext uri="{FF2B5EF4-FFF2-40B4-BE49-F238E27FC236}">
                <a16:creationId xmlns:a16="http://schemas.microsoft.com/office/drawing/2014/main" id="{36E67D3C-CA68-405D-8685-C4642B30273A}"/>
              </a:ext>
            </a:extLst>
          </p:cNvPr>
          <p:cNvSpPr txBox="1">
            <a:spLocks noChangeArrowheads="1"/>
          </p:cNvSpPr>
          <p:nvPr/>
        </p:nvSpPr>
        <p:spPr bwMode="auto">
          <a:xfrm>
            <a:off x="632190" y="5306332"/>
            <a:ext cx="3600450" cy="519112"/>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3"/>
            </a:pPr>
            <a:r>
              <a:rPr kumimoji="1" lang="zh-CN" altLang="en-US" b="1" dirty="0">
                <a:solidFill>
                  <a:srgbClr val="FF9900"/>
                </a:solidFill>
                <a:latin typeface="楷体_GB2312" pitchFamily="49" charset="-122"/>
                <a:ea typeface="楷体_GB2312" pitchFamily="49" charset="-122"/>
              </a:rPr>
              <a:t>去耦等效法分析</a:t>
            </a:r>
          </a:p>
        </p:txBody>
      </p:sp>
      <p:sp>
        <p:nvSpPr>
          <p:cNvPr id="23" name="Text Box 127">
            <a:extLst>
              <a:ext uri="{FF2B5EF4-FFF2-40B4-BE49-F238E27FC236}">
                <a16:creationId xmlns:a16="http://schemas.microsoft.com/office/drawing/2014/main" id="{742EFD2B-5733-4647-95C7-A5D895339BBC}"/>
              </a:ext>
            </a:extLst>
          </p:cNvPr>
          <p:cNvSpPr txBox="1">
            <a:spLocks noChangeArrowheads="1"/>
          </p:cNvSpPr>
          <p:nvPr/>
        </p:nvSpPr>
        <p:spPr bwMode="auto">
          <a:xfrm>
            <a:off x="539750" y="5812083"/>
            <a:ext cx="835273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b="1" dirty="0">
                <a:latin typeface="楷体_GB2312" pitchFamily="49" charset="-122"/>
              </a:rPr>
              <a:t> </a:t>
            </a:r>
            <a:r>
              <a:rPr lang="zh-CN" altLang="en-US" b="1" dirty="0">
                <a:latin typeface="楷体_GB2312" pitchFamily="49" charset="-122"/>
              </a:rPr>
              <a:t>对含互感的电路进行去耦等效，再进行分析。</a:t>
            </a:r>
          </a:p>
        </p:txBody>
      </p:sp>
      <p:cxnSp>
        <p:nvCxnSpPr>
          <p:cNvPr id="3" name="直接连接符 2">
            <a:extLst>
              <a:ext uri="{FF2B5EF4-FFF2-40B4-BE49-F238E27FC236}">
                <a16:creationId xmlns:a16="http://schemas.microsoft.com/office/drawing/2014/main" id="{A89844F0-063C-4CFB-9EF9-7D5090235519}"/>
              </a:ext>
            </a:extLst>
          </p:cNvPr>
          <p:cNvCxnSpPr/>
          <p:nvPr/>
        </p:nvCxnSpPr>
        <p:spPr bwMode="auto">
          <a:xfrm>
            <a:off x="2122852" y="5085184"/>
            <a:ext cx="1657060"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a:extLst>
              <a:ext uri="{FF2B5EF4-FFF2-40B4-BE49-F238E27FC236}">
                <a16:creationId xmlns:a16="http://schemas.microsoft.com/office/drawing/2014/main" id="{669DDE70-15CB-464F-8B57-66226EADC03A}"/>
              </a:ext>
            </a:extLst>
          </p:cNvPr>
          <p:cNvSpPr/>
          <p:nvPr/>
        </p:nvSpPr>
        <p:spPr>
          <a:xfrm>
            <a:off x="582256" y="4605611"/>
            <a:ext cx="719171" cy="523220"/>
          </a:xfrm>
          <a:prstGeom prst="rect">
            <a:avLst/>
          </a:prstGeom>
        </p:spPr>
        <p:txBody>
          <a:bodyPr wrap="none">
            <a:spAutoFit/>
          </a:bodyPr>
          <a:lstStyle/>
          <a:p>
            <a:r>
              <a:rPr kumimoji="1" lang="en-US" altLang="zh-CN" i="1" dirty="0" err="1">
                <a:solidFill>
                  <a:schemeClr val="bg1"/>
                </a:solidFill>
                <a:ea typeface="宋体" panose="02010600030101010101" pitchFamily="2" charset="-122"/>
              </a:rPr>
              <a:t>R</a:t>
            </a:r>
            <a:r>
              <a:rPr kumimoji="1" lang="en-US" altLang="zh-CN" i="1" baseline="-25000" dirty="0" err="1">
                <a:solidFill>
                  <a:schemeClr val="bg1"/>
                </a:solidFill>
                <a:ea typeface="宋体" panose="02010600030101010101" pitchFamily="2" charset="-122"/>
              </a:rPr>
              <a:t>ref</a:t>
            </a:r>
            <a:r>
              <a:rPr kumimoji="1" lang="en-US" altLang="zh-CN" baseline="-25000" dirty="0">
                <a:solidFill>
                  <a:schemeClr val="bg1"/>
                </a:solidFill>
                <a:ea typeface="宋体" panose="02010600030101010101" pitchFamily="2" charset="-122"/>
              </a:rPr>
              <a:t> </a:t>
            </a:r>
            <a:endParaRPr lang="zh-CN" altLang="en-US" dirty="0"/>
          </a:p>
        </p:txBody>
      </p:sp>
      <p:cxnSp>
        <p:nvCxnSpPr>
          <p:cNvPr id="8" name="直接箭头连接符 7">
            <a:extLst>
              <a:ext uri="{FF2B5EF4-FFF2-40B4-BE49-F238E27FC236}">
                <a16:creationId xmlns:a16="http://schemas.microsoft.com/office/drawing/2014/main" id="{90E87645-7A6B-4396-9724-6E6AC721BBAB}"/>
              </a:ext>
            </a:extLst>
          </p:cNvPr>
          <p:cNvCxnSpPr>
            <a:stCxn id="6" idx="3"/>
          </p:cNvCxnSpPr>
          <p:nvPr/>
        </p:nvCxnSpPr>
        <p:spPr bwMode="auto">
          <a:xfrm flipV="1">
            <a:off x="1301427" y="4832836"/>
            <a:ext cx="504825" cy="34385"/>
          </a:xfrm>
          <a:prstGeom prst="straightConnector1">
            <a:avLst/>
          </a:prstGeom>
          <a:solidFill>
            <a:schemeClr val="accent1"/>
          </a:solidFill>
          <a:ln w="38100" cap="flat" cmpd="sng" algn="ctr">
            <a:solidFill>
              <a:srgbClr val="FFFF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87" name="Object 19">
            <a:extLst>
              <a:ext uri="{FF2B5EF4-FFF2-40B4-BE49-F238E27FC236}">
                <a16:creationId xmlns:a16="http://schemas.microsoft.com/office/drawing/2014/main" id="{F3481DC8-E905-4AD6-9A21-84A7028A5ECF}"/>
              </a:ext>
            </a:extLst>
          </p:cNvPr>
          <p:cNvGraphicFramePr>
            <a:graphicFrameLocks noChangeAspect="1"/>
          </p:cNvGraphicFramePr>
          <p:nvPr/>
        </p:nvGraphicFramePr>
        <p:xfrm>
          <a:off x="539750" y="333375"/>
          <a:ext cx="3349625" cy="1206500"/>
        </p:xfrm>
        <a:graphic>
          <a:graphicData uri="http://schemas.openxmlformats.org/presentationml/2006/ole">
            <mc:AlternateContent xmlns:mc="http://schemas.openxmlformats.org/markup-compatibility/2006">
              <mc:Choice xmlns:v="urn:schemas-microsoft-com:vml" Requires="v">
                <p:oleObj spid="_x0000_s47106" name="公式" r:id="rId3" imgW="1726920" imgH="622080" progId="Equation.3">
                  <p:embed/>
                </p:oleObj>
              </mc:Choice>
              <mc:Fallback>
                <p:oleObj name="公式" r:id="rId3" imgW="1726920" imgH="622080" progId="Equation.3">
                  <p:embed/>
                  <p:pic>
                    <p:nvPicPr>
                      <p:cNvPr id="7187" name="Object 19">
                        <a:extLst>
                          <a:ext uri="{FF2B5EF4-FFF2-40B4-BE49-F238E27FC236}">
                            <a16:creationId xmlns:a16="http://schemas.microsoft.com/office/drawing/2014/main" id="{F3481DC8-E905-4AD6-9A21-84A7028A5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3375"/>
                        <a:ext cx="33496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20">
            <a:extLst>
              <a:ext uri="{FF2B5EF4-FFF2-40B4-BE49-F238E27FC236}">
                <a16:creationId xmlns:a16="http://schemas.microsoft.com/office/drawing/2014/main" id="{762AC4E2-E1BB-40C0-A6C4-851B5A088998}"/>
              </a:ext>
            </a:extLst>
          </p:cNvPr>
          <p:cNvGraphicFramePr>
            <a:graphicFrameLocks noChangeAspect="1"/>
          </p:cNvGraphicFramePr>
          <p:nvPr/>
        </p:nvGraphicFramePr>
        <p:xfrm>
          <a:off x="684213" y="2636838"/>
          <a:ext cx="1152525" cy="1079500"/>
        </p:xfrm>
        <a:graphic>
          <a:graphicData uri="http://schemas.openxmlformats.org/presentationml/2006/ole">
            <mc:AlternateContent xmlns:mc="http://schemas.openxmlformats.org/markup-compatibility/2006">
              <mc:Choice xmlns:v="urn:schemas-microsoft-com:vml" Requires="v">
                <p:oleObj spid="_x0000_s47107" name="公式" r:id="rId5" imgW="545760" imgH="507960" progId="Equation.3">
                  <p:embed/>
                </p:oleObj>
              </mc:Choice>
              <mc:Fallback>
                <p:oleObj name="公式" r:id="rId5" imgW="545760" imgH="507960" progId="Equation.3">
                  <p:embed/>
                  <p:pic>
                    <p:nvPicPr>
                      <p:cNvPr id="7188" name="Object 20">
                        <a:extLst>
                          <a:ext uri="{FF2B5EF4-FFF2-40B4-BE49-F238E27FC236}">
                            <a16:creationId xmlns:a16="http://schemas.microsoft.com/office/drawing/2014/main" id="{762AC4E2-E1BB-40C0-A6C4-851B5A0889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11525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Text Box 21">
            <a:extLst>
              <a:ext uri="{FF2B5EF4-FFF2-40B4-BE49-F238E27FC236}">
                <a16:creationId xmlns:a16="http://schemas.microsoft.com/office/drawing/2014/main" id="{08225152-F29E-43CA-982A-BEE130046AFE}"/>
              </a:ext>
            </a:extLst>
          </p:cNvPr>
          <p:cNvSpPr txBox="1">
            <a:spLocks noChangeArrowheads="1"/>
          </p:cNvSpPr>
          <p:nvPr/>
        </p:nvSpPr>
        <p:spPr bwMode="auto">
          <a:xfrm>
            <a:off x="2771775" y="29241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原边对副边的引入阻抗。</a:t>
            </a:r>
          </a:p>
        </p:txBody>
      </p:sp>
      <p:sp>
        <p:nvSpPr>
          <p:cNvPr id="7194" name="Text Box 26">
            <a:extLst>
              <a:ext uri="{FF2B5EF4-FFF2-40B4-BE49-F238E27FC236}">
                <a16:creationId xmlns:a16="http://schemas.microsoft.com/office/drawing/2014/main" id="{373B5560-6A08-49B0-B699-80A548D67B00}"/>
              </a:ext>
            </a:extLst>
          </p:cNvPr>
          <p:cNvSpPr txBox="1">
            <a:spLocks noChangeArrowheads="1"/>
          </p:cNvSpPr>
          <p:nvPr/>
        </p:nvSpPr>
        <p:spPr bwMode="auto">
          <a:xfrm>
            <a:off x="755650" y="3789363"/>
            <a:ext cx="77771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a:lnSpc>
                <a:spcPct val="120000"/>
              </a:lnSpc>
            </a:pPr>
            <a:r>
              <a:rPr kumimoji="1" lang="en-US" altLang="zh-CN" b="1">
                <a:latin typeface="楷体_GB2312" pitchFamily="49" charset="-122"/>
              </a:rPr>
              <a:t>        </a:t>
            </a:r>
            <a:r>
              <a:rPr kumimoji="1" lang="zh-CN" altLang="en-US" b="1">
                <a:latin typeface="楷体_GB2312" pitchFamily="49" charset="-122"/>
              </a:rPr>
              <a:t>利用戴维宁定理可以求得变压器二次等效电路 。</a:t>
            </a:r>
          </a:p>
        </p:txBody>
      </p:sp>
      <p:sp>
        <p:nvSpPr>
          <p:cNvPr id="7196" name="Text Box 28">
            <a:extLst>
              <a:ext uri="{FF2B5EF4-FFF2-40B4-BE49-F238E27FC236}">
                <a16:creationId xmlns:a16="http://schemas.microsoft.com/office/drawing/2014/main" id="{A79FA1F9-3121-4EE7-9106-CE857F56CF37}"/>
              </a:ext>
            </a:extLst>
          </p:cNvPr>
          <p:cNvSpPr txBox="1">
            <a:spLocks noChangeArrowheads="1"/>
          </p:cNvSpPr>
          <p:nvPr/>
        </p:nvSpPr>
        <p:spPr bwMode="auto">
          <a:xfrm>
            <a:off x="611188" y="1484313"/>
            <a:ext cx="48958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latin typeface="楷体_GB2312" pitchFamily="49" charset="-122"/>
              </a:rPr>
              <a:t>副边开路时，原边电流在副边产生的互感电压。</a:t>
            </a:r>
          </a:p>
        </p:txBody>
      </p:sp>
      <p:sp>
        <p:nvSpPr>
          <p:cNvPr id="7214" name="Text Box 46" descr="羊皮纸">
            <a:extLst>
              <a:ext uri="{FF2B5EF4-FFF2-40B4-BE49-F238E27FC236}">
                <a16:creationId xmlns:a16="http://schemas.microsoft.com/office/drawing/2014/main" id="{ED47C41C-9F31-4F56-999E-5A9361B67777}"/>
              </a:ext>
            </a:extLst>
          </p:cNvPr>
          <p:cNvSpPr txBox="1">
            <a:spLocks noChangeArrowheads="1"/>
          </p:cNvSpPr>
          <p:nvPr/>
        </p:nvSpPr>
        <p:spPr bwMode="auto">
          <a:xfrm>
            <a:off x="5940425" y="2349500"/>
            <a:ext cx="2592388" cy="519113"/>
          </a:xfrm>
          <a:prstGeom prst="rect">
            <a:avLst/>
          </a:prstGeom>
          <a:blipFill dpi="0" rotWithShape="1">
            <a:blip r:embed="rId7"/>
            <a:srcRect/>
            <a:tile tx="0" ty="0" sx="100000" sy="100000" flip="none" algn="tl"/>
          </a:blip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r>
              <a:rPr kumimoji="1" lang="zh-CN" altLang="en-US" b="1">
                <a:solidFill>
                  <a:schemeClr val="tx1"/>
                </a:solidFill>
              </a:rPr>
              <a:t>二次等效电路</a:t>
            </a:r>
          </a:p>
        </p:txBody>
      </p:sp>
      <p:sp>
        <p:nvSpPr>
          <p:cNvPr id="7215" name="Line 47">
            <a:extLst>
              <a:ext uri="{FF2B5EF4-FFF2-40B4-BE49-F238E27FC236}">
                <a16:creationId xmlns:a16="http://schemas.microsoft.com/office/drawing/2014/main" id="{926EC778-D560-4170-AE1A-FA57C55B67A9}"/>
              </a:ext>
            </a:extLst>
          </p:cNvPr>
          <p:cNvSpPr>
            <a:spLocks noChangeShapeType="1"/>
          </p:cNvSpPr>
          <p:nvPr/>
        </p:nvSpPr>
        <p:spPr bwMode="auto">
          <a:xfrm>
            <a:off x="4067175" y="1052513"/>
            <a:ext cx="576263"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6" name="Line 48">
            <a:extLst>
              <a:ext uri="{FF2B5EF4-FFF2-40B4-BE49-F238E27FC236}">
                <a16:creationId xmlns:a16="http://schemas.microsoft.com/office/drawing/2014/main" id="{348700A6-2B84-4F20-A60E-D2E990C73287}"/>
              </a:ext>
            </a:extLst>
          </p:cNvPr>
          <p:cNvSpPr>
            <a:spLocks noChangeShapeType="1"/>
          </p:cNvSpPr>
          <p:nvPr/>
        </p:nvSpPr>
        <p:spPr bwMode="auto">
          <a:xfrm>
            <a:off x="2051050" y="3213100"/>
            <a:ext cx="576263"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69" name="Group 101">
            <a:extLst>
              <a:ext uri="{FF2B5EF4-FFF2-40B4-BE49-F238E27FC236}">
                <a16:creationId xmlns:a16="http://schemas.microsoft.com/office/drawing/2014/main" id="{A03D0381-D87C-446C-BA59-87CDF319E52B}"/>
              </a:ext>
            </a:extLst>
          </p:cNvPr>
          <p:cNvGrpSpPr>
            <a:grpSpLocks/>
          </p:cNvGrpSpPr>
          <p:nvPr/>
        </p:nvGrpSpPr>
        <p:grpSpPr bwMode="auto">
          <a:xfrm>
            <a:off x="8316913" y="6446838"/>
            <a:ext cx="792162" cy="366712"/>
            <a:chOff x="5193" y="4020"/>
            <a:chExt cx="499" cy="231"/>
          </a:xfrm>
        </p:grpSpPr>
        <p:pic>
          <p:nvPicPr>
            <p:cNvPr id="7270" name="Picture 102" descr="78900">
              <a:extLst>
                <a:ext uri="{FF2B5EF4-FFF2-40B4-BE49-F238E27FC236}">
                  <a16:creationId xmlns:a16="http://schemas.microsoft.com/office/drawing/2014/main" id="{06923BA8-839E-4974-AE6A-EDBEFC7DB5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271" name="Text Box 103">
              <a:hlinkClick r:id="" action="ppaction://hlinkshowjump?jump=nextslide"/>
              <a:extLst>
                <a:ext uri="{FF2B5EF4-FFF2-40B4-BE49-F238E27FC236}">
                  <a16:creationId xmlns:a16="http://schemas.microsoft.com/office/drawing/2014/main" id="{8EE659F1-C62A-4AE7-9F85-F53C73DA6F5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272" name="Group 104">
            <a:extLst>
              <a:ext uri="{FF2B5EF4-FFF2-40B4-BE49-F238E27FC236}">
                <a16:creationId xmlns:a16="http://schemas.microsoft.com/office/drawing/2014/main" id="{88D457F5-3815-43EF-9AB7-F6439AE2C826}"/>
              </a:ext>
            </a:extLst>
          </p:cNvPr>
          <p:cNvGrpSpPr>
            <a:grpSpLocks/>
          </p:cNvGrpSpPr>
          <p:nvPr/>
        </p:nvGrpSpPr>
        <p:grpSpPr bwMode="auto">
          <a:xfrm>
            <a:off x="7453313" y="6446838"/>
            <a:ext cx="792162" cy="366712"/>
            <a:chOff x="4649" y="4020"/>
            <a:chExt cx="499" cy="231"/>
          </a:xfrm>
        </p:grpSpPr>
        <p:pic>
          <p:nvPicPr>
            <p:cNvPr id="7273" name="Picture 105" descr="78900">
              <a:extLst>
                <a:ext uri="{FF2B5EF4-FFF2-40B4-BE49-F238E27FC236}">
                  <a16:creationId xmlns:a16="http://schemas.microsoft.com/office/drawing/2014/main" id="{C4CEF61B-0271-4DC7-AFB1-8559517D0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274" name="Text Box 106">
              <a:hlinkClick r:id="" action="ppaction://hlinkshowjump?jump=previousslide"/>
              <a:extLst>
                <a:ext uri="{FF2B5EF4-FFF2-40B4-BE49-F238E27FC236}">
                  <a16:creationId xmlns:a16="http://schemas.microsoft.com/office/drawing/2014/main" id="{C950E6B3-D9BF-4456-806E-35264A1B6DB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290" name="Group 122">
            <a:extLst>
              <a:ext uri="{FF2B5EF4-FFF2-40B4-BE49-F238E27FC236}">
                <a16:creationId xmlns:a16="http://schemas.microsoft.com/office/drawing/2014/main" id="{AD397C05-FB4E-4A9F-A3F4-D9F9B803AF53}"/>
              </a:ext>
            </a:extLst>
          </p:cNvPr>
          <p:cNvGrpSpPr>
            <a:grpSpLocks/>
          </p:cNvGrpSpPr>
          <p:nvPr/>
        </p:nvGrpSpPr>
        <p:grpSpPr bwMode="auto">
          <a:xfrm>
            <a:off x="5508625" y="476250"/>
            <a:ext cx="3262313" cy="1728788"/>
            <a:chOff x="158" y="664"/>
            <a:chExt cx="2055" cy="1089"/>
          </a:xfrm>
        </p:grpSpPr>
        <p:sp>
          <p:nvSpPr>
            <p:cNvPr id="7279" name="Oval 111">
              <a:extLst>
                <a:ext uri="{FF2B5EF4-FFF2-40B4-BE49-F238E27FC236}">
                  <a16:creationId xmlns:a16="http://schemas.microsoft.com/office/drawing/2014/main" id="{2E2FC7F1-E6EE-420C-B5B1-3E99D0080C2F}"/>
                </a:ext>
              </a:extLst>
            </p:cNvPr>
            <p:cNvSpPr>
              <a:spLocks noChangeArrowheads="1"/>
            </p:cNvSpPr>
            <p:nvPr/>
          </p:nvSpPr>
          <p:spPr bwMode="auto">
            <a:xfrm>
              <a:off x="458" y="107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7280" name="Rectangle 112">
              <a:extLst>
                <a:ext uri="{FF2B5EF4-FFF2-40B4-BE49-F238E27FC236}">
                  <a16:creationId xmlns:a16="http://schemas.microsoft.com/office/drawing/2014/main" id="{019A70C2-46B2-4519-9E52-442D80A71090}"/>
                </a:ext>
              </a:extLst>
            </p:cNvPr>
            <p:cNvSpPr>
              <a:spLocks noChangeArrowheads="1"/>
            </p:cNvSpPr>
            <p:nvPr/>
          </p:nvSpPr>
          <p:spPr bwMode="auto">
            <a:xfrm>
              <a:off x="639" y="800"/>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 name="Text Box 113">
              <a:extLst>
                <a:ext uri="{FF2B5EF4-FFF2-40B4-BE49-F238E27FC236}">
                  <a16:creationId xmlns:a16="http://schemas.microsoft.com/office/drawing/2014/main" id="{22A3CC6D-44B0-4243-A243-56F4707A0E7A}"/>
                </a:ext>
              </a:extLst>
            </p:cNvPr>
            <p:cNvSpPr txBox="1">
              <a:spLocks noChangeArrowheads="1"/>
            </p:cNvSpPr>
            <p:nvPr/>
          </p:nvSpPr>
          <p:spPr bwMode="auto">
            <a:xfrm>
              <a:off x="322" y="800"/>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7282" name="Text Box 114">
              <a:extLst>
                <a:ext uri="{FF2B5EF4-FFF2-40B4-BE49-F238E27FC236}">
                  <a16:creationId xmlns:a16="http://schemas.microsoft.com/office/drawing/2014/main" id="{ECFBCC94-1873-431F-A6B0-3BFD1B03884A}"/>
                </a:ext>
              </a:extLst>
            </p:cNvPr>
            <p:cNvSpPr txBox="1">
              <a:spLocks noChangeArrowheads="1"/>
            </p:cNvSpPr>
            <p:nvPr/>
          </p:nvSpPr>
          <p:spPr bwMode="auto">
            <a:xfrm>
              <a:off x="367" y="1390"/>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7283" name="Object 115">
              <a:extLst>
                <a:ext uri="{FF2B5EF4-FFF2-40B4-BE49-F238E27FC236}">
                  <a16:creationId xmlns:a16="http://schemas.microsoft.com/office/drawing/2014/main" id="{76188E00-3F1B-434B-B7B2-1207ACE44415}"/>
                </a:ext>
              </a:extLst>
            </p:cNvPr>
            <p:cNvGraphicFramePr>
              <a:graphicFrameLocks noChangeAspect="1"/>
            </p:cNvGraphicFramePr>
            <p:nvPr/>
          </p:nvGraphicFramePr>
          <p:xfrm>
            <a:off x="158" y="1072"/>
            <a:ext cx="309" cy="399"/>
          </p:xfrm>
          <a:graphic>
            <a:graphicData uri="http://schemas.openxmlformats.org/presentationml/2006/ole">
              <mc:AlternateContent xmlns:mc="http://schemas.openxmlformats.org/markup-compatibility/2006">
                <mc:Choice xmlns:v="urn:schemas-microsoft-com:vml" Requires="v">
                  <p:oleObj spid="_x0000_s47108" name="公式" r:id="rId9" imgW="279360" imgH="330120" progId="Equation.3">
                    <p:embed/>
                  </p:oleObj>
                </mc:Choice>
                <mc:Fallback>
                  <p:oleObj name="公式" r:id="rId9" imgW="279360" imgH="330120" progId="Equation.3">
                    <p:embed/>
                    <p:pic>
                      <p:nvPicPr>
                        <p:cNvPr id="7283" name="Object 115">
                          <a:extLst>
                            <a:ext uri="{FF2B5EF4-FFF2-40B4-BE49-F238E27FC236}">
                              <a16:creationId xmlns:a16="http://schemas.microsoft.com/office/drawing/2014/main" id="{76188E00-3F1B-434B-B7B2-1207ACE444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1072"/>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84" name="Rectangle 116">
              <a:extLst>
                <a:ext uri="{FF2B5EF4-FFF2-40B4-BE49-F238E27FC236}">
                  <a16:creationId xmlns:a16="http://schemas.microsoft.com/office/drawing/2014/main" id="{E163D61E-02F1-4D47-836F-CAA8E86B247F}"/>
                </a:ext>
              </a:extLst>
            </p:cNvPr>
            <p:cNvSpPr>
              <a:spLocks noChangeArrowheads="1"/>
            </p:cNvSpPr>
            <p:nvPr/>
          </p:nvSpPr>
          <p:spPr bwMode="auto">
            <a:xfrm>
              <a:off x="1646" y="10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5" name="Rectangle 117">
              <a:extLst>
                <a:ext uri="{FF2B5EF4-FFF2-40B4-BE49-F238E27FC236}">
                  <a16:creationId xmlns:a16="http://schemas.microsoft.com/office/drawing/2014/main" id="{2F0963DF-5FA9-443D-947B-EB9D97BA96AE}"/>
                </a:ext>
              </a:extLst>
            </p:cNvPr>
            <p:cNvSpPr>
              <a:spLocks noChangeArrowheads="1"/>
            </p:cNvSpPr>
            <p:nvPr/>
          </p:nvSpPr>
          <p:spPr bwMode="auto">
            <a:xfrm>
              <a:off x="1048" y="75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6" name="Line 118">
              <a:extLst>
                <a:ext uri="{FF2B5EF4-FFF2-40B4-BE49-F238E27FC236}">
                  <a16:creationId xmlns:a16="http://schemas.microsoft.com/office/drawing/2014/main" id="{1C15A1E6-06AF-4D81-B707-7C2EFB3084FA}"/>
                </a:ext>
              </a:extLst>
            </p:cNvPr>
            <p:cNvSpPr>
              <a:spLocks noChangeShapeType="1"/>
            </p:cNvSpPr>
            <p:nvPr/>
          </p:nvSpPr>
          <p:spPr bwMode="auto">
            <a:xfrm rot="5400000">
              <a:off x="1704" y="915"/>
              <a:ext cx="23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87" name="Object 119">
              <a:extLst>
                <a:ext uri="{FF2B5EF4-FFF2-40B4-BE49-F238E27FC236}">
                  <a16:creationId xmlns:a16="http://schemas.microsoft.com/office/drawing/2014/main" id="{1121CD68-53AE-4914-9803-3EBF460C5DE6}"/>
                </a:ext>
              </a:extLst>
            </p:cNvPr>
            <p:cNvGraphicFramePr>
              <a:graphicFrameLocks noChangeAspect="1"/>
            </p:cNvGraphicFramePr>
            <p:nvPr/>
          </p:nvGraphicFramePr>
          <p:xfrm>
            <a:off x="1839" y="664"/>
            <a:ext cx="252" cy="405"/>
          </p:xfrm>
          <a:graphic>
            <a:graphicData uri="http://schemas.openxmlformats.org/presentationml/2006/ole">
              <mc:AlternateContent xmlns:mc="http://schemas.openxmlformats.org/markup-compatibility/2006">
                <mc:Choice xmlns:v="urn:schemas-microsoft-com:vml" Requires="v">
                  <p:oleObj spid="_x0000_s47109" name="公式" r:id="rId11" imgW="190440" imgH="330120" progId="Equation.3">
                    <p:embed/>
                  </p:oleObj>
                </mc:Choice>
                <mc:Fallback>
                  <p:oleObj name="公式" r:id="rId11" imgW="190440" imgH="330120" progId="Equation.3">
                    <p:embed/>
                    <p:pic>
                      <p:nvPicPr>
                        <p:cNvPr id="7287" name="Object 119">
                          <a:extLst>
                            <a:ext uri="{FF2B5EF4-FFF2-40B4-BE49-F238E27FC236}">
                              <a16:creationId xmlns:a16="http://schemas.microsoft.com/office/drawing/2014/main" id="{1121CD68-53AE-4914-9803-3EBF460C5D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9" y="664"/>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88" name="Text Box 120">
              <a:extLst>
                <a:ext uri="{FF2B5EF4-FFF2-40B4-BE49-F238E27FC236}">
                  <a16:creationId xmlns:a16="http://schemas.microsoft.com/office/drawing/2014/main" id="{C7D13143-713A-4E66-B8F3-CC7EEAC35990}"/>
                </a:ext>
              </a:extLst>
            </p:cNvPr>
            <p:cNvSpPr txBox="1">
              <a:spLocks noChangeArrowheads="1"/>
            </p:cNvSpPr>
            <p:nvPr/>
          </p:nvSpPr>
          <p:spPr bwMode="auto">
            <a:xfrm>
              <a:off x="1819" y="1072"/>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7289" name="Object 121">
              <a:extLst>
                <a:ext uri="{FF2B5EF4-FFF2-40B4-BE49-F238E27FC236}">
                  <a16:creationId xmlns:a16="http://schemas.microsoft.com/office/drawing/2014/main" id="{51C7430B-4988-4940-8FCA-0C276699DA7D}"/>
                </a:ext>
              </a:extLst>
            </p:cNvPr>
            <p:cNvGraphicFramePr>
              <a:graphicFrameLocks noChangeAspect="1"/>
            </p:cNvGraphicFramePr>
            <p:nvPr/>
          </p:nvGraphicFramePr>
          <p:xfrm>
            <a:off x="839" y="890"/>
            <a:ext cx="726" cy="594"/>
          </p:xfrm>
          <a:graphic>
            <a:graphicData uri="http://schemas.openxmlformats.org/presentationml/2006/ole">
              <mc:AlternateContent xmlns:mc="http://schemas.openxmlformats.org/markup-compatibility/2006">
                <mc:Choice xmlns:v="urn:schemas-microsoft-com:vml" Requires="v">
                  <p:oleObj spid="_x0000_s47110" name="公式" r:id="rId13" imgW="545760" imgH="507960" progId="Equation.3">
                    <p:embed/>
                  </p:oleObj>
                </mc:Choice>
                <mc:Fallback>
                  <p:oleObj name="公式" r:id="rId13" imgW="545760" imgH="507960" progId="Equation.3">
                    <p:embed/>
                    <p:pic>
                      <p:nvPicPr>
                        <p:cNvPr id="7289" name="Object 121">
                          <a:extLst>
                            <a:ext uri="{FF2B5EF4-FFF2-40B4-BE49-F238E27FC236}">
                              <a16:creationId xmlns:a16="http://schemas.microsoft.com/office/drawing/2014/main" id="{51C7430B-4988-4940-8FCA-0C276699DA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890"/>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91" name="Group 123">
            <a:extLst>
              <a:ext uri="{FF2B5EF4-FFF2-40B4-BE49-F238E27FC236}">
                <a16:creationId xmlns:a16="http://schemas.microsoft.com/office/drawing/2014/main" id="{4C33DEA7-6667-4357-89C5-D819E7544640}"/>
              </a:ext>
            </a:extLst>
          </p:cNvPr>
          <p:cNvGrpSpPr>
            <a:grpSpLocks/>
          </p:cNvGrpSpPr>
          <p:nvPr/>
        </p:nvGrpSpPr>
        <p:grpSpPr bwMode="auto">
          <a:xfrm>
            <a:off x="539750" y="3716338"/>
            <a:ext cx="1847850" cy="850900"/>
            <a:chOff x="385" y="3022"/>
            <a:chExt cx="1164" cy="536"/>
          </a:xfrm>
        </p:grpSpPr>
        <p:pic>
          <p:nvPicPr>
            <p:cNvPr id="7292" name="Picture 124" descr="123">
              <a:extLst>
                <a:ext uri="{FF2B5EF4-FFF2-40B4-BE49-F238E27FC236}">
                  <a16:creationId xmlns:a16="http://schemas.microsoft.com/office/drawing/2014/main" id="{42F3D91E-FB55-4573-946F-844A30FEEC6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7293" name="Text Box 125">
              <a:extLst>
                <a:ext uri="{FF2B5EF4-FFF2-40B4-BE49-F238E27FC236}">
                  <a16:creationId xmlns:a16="http://schemas.microsoft.com/office/drawing/2014/main" id="{1A687C74-029D-437F-9411-617A866DFFAE}"/>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sp>
        <p:nvSpPr>
          <p:cNvPr id="7294" name="Text Box 126">
            <a:extLst>
              <a:ext uri="{FF2B5EF4-FFF2-40B4-BE49-F238E27FC236}">
                <a16:creationId xmlns:a16="http://schemas.microsoft.com/office/drawing/2014/main" id="{B0440C98-7A8E-4B87-A14C-A334D2DEBEE0}"/>
              </a:ext>
            </a:extLst>
          </p:cNvPr>
          <p:cNvSpPr txBox="1">
            <a:spLocks noChangeArrowheads="1"/>
          </p:cNvSpPr>
          <p:nvPr/>
        </p:nvSpPr>
        <p:spPr bwMode="auto">
          <a:xfrm>
            <a:off x="611188" y="4941888"/>
            <a:ext cx="3600450" cy="519112"/>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circleNumDbPlain" startAt="3"/>
            </a:pPr>
            <a:r>
              <a:rPr kumimoji="1" lang="zh-CN" altLang="en-US" b="1" dirty="0">
                <a:solidFill>
                  <a:srgbClr val="FF9900"/>
                </a:solidFill>
                <a:latin typeface="楷体_GB2312" pitchFamily="49" charset="-122"/>
                <a:ea typeface="楷体_GB2312" pitchFamily="49" charset="-122"/>
              </a:rPr>
              <a:t>去耦等效法分析</a:t>
            </a:r>
          </a:p>
        </p:txBody>
      </p:sp>
      <p:sp>
        <p:nvSpPr>
          <p:cNvPr id="7295" name="Text Box 127">
            <a:extLst>
              <a:ext uri="{FF2B5EF4-FFF2-40B4-BE49-F238E27FC236}">
                <a16:creationId xmlns:a16="http://schemas.microsoft.com/office/drawing/2014/main" id="{76F7ED6C-F105-4AAA-85E5-15E2FE8CAA5B}"/>
              </a:ext>
            </a:extLst>
          </p:cNvPr>
          <p:cNvSpPr txBox="1">
            <a:spLocks noChangeArrowheads="1"/>
          </p:cNvSpPr>
          <p:nvPr/>
        </p:nvSpPr>
        <p:spPr bwMode="auto">
          <a:xfrm>
            <a:off x="539750" y="5516563"/>
            <a:ext cx="777716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dirty="0">
                <a:latin typeface="楷体_GB2312" pitchFamily="49" charset="-122"/>
              </a:rPr>
              <a:t> </a:t>
            </a:r>
            <a:r>
              <a:rPr lang="zh-CN" altLang="en-US" b="1" dirty="0">
                <a:latin typeface="楷体_GB2312" pitchFamily="49" charset="-122"/>
              </a:rPr>
              <a:t>对含互感的电路进行去耦等效，再进行分析。</a:t>
            </a:r>
          </a:p>
        </p:txBody>
      </p:sp>
      <p:grpSp>
        <p:nvGrpSpPr>
          <p:cNvPr id="7299" name="Group 131">
            <a:extLst>
              <a:ext uri="{FF2B5EF4-FFF2-40B4-BE49-F238E27FC236}">
                <a16:creationId xmlns:a16="http://schemas.microsoft.com/office/drawing/2014/main" id="{984FD7F0-16F7-47BA-A5A7-C0306D276FFE}"/>
              </a:ext>
            </a:extLst>
          </p:cNvPr>
          <p:cNvGrpSpPr>
            <a:grpSpLocks/>
          </p:cNvGrpSpPr>
          <p:nvPr/>
        </p:nvGrpSpPr>
        <p:grpSpPr bwMode="auto">
          <a:xfrm>
            <a:off x="6588125" y="6446838"/>
            <a:ext cx="792163" cy="366712"/>
            <a:chOff x="4649" y="4020"/>
            <a:chExt cx="499" cy="231"/>
          </a:xfrm>
        </p:grpSpPr>
        <p:pic>
          <p:nvPicPr>
            <p:cNvPr id="7300" name="Picture 132" descr="78900">
              <a:extLst>
                <a:ext uri="{FF2B5EF4-FFF2-40B4-BE49-F238E27FC236}">
                  <a16:creationId xmlns:a16="http://schemas.microsoft.com/office/drawing/2014/main" id="{8E40857F-F4C2-4CAC-A6AF-3552EEC65C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301" name="Text Box 133">
              <a:hlinkClick r:id="" action="ppaction://hlinkshowjump?jump=firstslide"/>
              <a:extLst>
                <a:ext uri="{FF2B5EF4-FFF2-40B4-BE49-F238E27FC236}">
                  <a16:creationId xmlns:a16="http://schemas.microsoft.com/office/drawing/2014/main" id="{05722B48-E9D2-425C-AE44-81B8F2003C02}"/>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290"/>
                                        </p:tgtEl>
                                        <p:attrNameLst>
                                          <p:attrName>style.visibility</p:attrName>
                                        </p:attrNameLst>
                                      </p:cBhvr>
                                      <p:to>
                                        <p:strVal val="visible"/>
                                      </p:to>
                                    </p:set>
                                    <p:animEffect transition="in" filter="blinds(horizontal)">
                                      <p:cBhvr>
                                        <p:cTn id="7" dur="500"/>
                                        <p:tgtEl>
                                          <p:spTgt spid="729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214"/>
                                        </p:tgtEl>
                                        <p:attrNameLst>
                                          <p:attrName>style.visibility</p:attrName>
                                        </p:attrNameLst>
                                      </p:cBhvr>
                                      <p:to>
                                        <p:strVal val="visible"/>
                                      </p:to>
                                    </p:set>
                                    <p:animEffect transition="in" filter="dissolve">
                                      <p:cBhvr>
                                        <p:cTn id="11" dur="500"/>
                                        <p:tgtEl>
                                          <p:spTgt spid="72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7187"/>
                                        </p:tgtEl>
                                        <p:attrNameLst>
                                          <p:attrName>style.visibility</p:attrName>
                                        </p:attrNameLst>
                                      </p:cBhvr>
                                      <p:to>
                                        <p:strVal val="visible"/>
                                      </p:to>
                                    </p:set>
                                    <p:animEffect transition="in" filter="strips(downRight)">
                                      <p:cBhvr>
                                        <p:cTn id="16" dur="2000"/>
                                        <p:tgtEl>
                                          <p:spTgt spid="7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7215"/>
                                        </p:tgtEl>
                                        <p:attrNameLst>
                                          <p:attrName>style.visibility</p:attrName>
                                        </p:attrNameLst>
                                      </p:cBhvr>
                                      <p:to>
                                        <p:strVal val="visible"/>
                                      </p:to>
                                    </p:set>
                                    <p:animEffect transition="in" filter="slide(fromLeft)">
                                      <p:cBhvr>
                                        <p:cTn id="21" dur="500"/>
                                        <p:tgtEl>
                                          <p:spTgt spid="7215"/>
                                        </p:tgtEl>
                                      </p:cBhvr>
                                    </p:animEffec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7196"/>
                                        </p:tgtEl>
                                        <p:attrNameLst>
                                          <p:attrName>style.visibility</p:attrName>
                                        </p:attrNameLst>
                                      </p:cBhvr>
                                      <p:to>
                                        <p:strVal val="visible"/>
                                      </p:to>
                                    </p:set>
                                    <p:animEffect transition="in" filter="slide(fromBottom)">
                                      <p:cBhvr>
                                        <p:cTn id="25" dur="2000"/>
                                        <p:tgtEl>
                                          <p:spTgt spid="71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7188"/>
                                        </p:tgtEl>
                                        <p:attrNameLst>
                                          <p:attrName>style.visibility</p:attrName>
                                        </p:attrNameLst>
                                      </p:cBhvr>
                                      <p:to>
                                        <p:strVal val="visible"/>
                                      </p:to>
                                    </p:set>
                                    <p:animEffect transition="in" filter="strips(downRight)">
                                      <p:cBhvr>
                                        <p:cTn id="30" dur="2000"/>
                                        <p:tgtEl>
                                          <p:spTgt spid="71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7216"/>
                                        </p:tgtEl>
                                        <p:attrNameLst>
                                          <p:attrName>style.visibility</p:attrName>
                                        </p:attrNameLst>
                                      </p:cBhvr>
                                      <p:to>
                                        <p:strVal val="visible"/>
                                      </p:to>
                                    </p:set>
                                    <p:animEffect transition="in" filter="slide(fromLeft)">
                                      <p:cBhvr>
                                        <p:cTn id="35" dur="500"/>
                                        <p:tgtEl>
                                          <p:spTgt spid="721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189"/>
                                        </p:tgtEl>
                                        <p:attrNameLst>
                                          <p:attrName>style.visibility</p:attrName>
                                        </p:attrNameLst>
                                      </p:cBhvr>
                                      <p:to>
                                        <p:strVal val="visible"/>
                                      </p:to>
                                    </p:set>
                                    <p:animEffect transition="in" filter="wipe(left)">
                                      <p:cBhvr>
                                        <p:cTn id="39" dur="2000"/>
                                        <p:tgtEl>
                                          <p:spTgt spid="718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7291"/>
                                        </p:tgtEl>
                                        <p:attrNameLst>
                                          <p:attrName>style.visibility</p:attrName>
                                        </p:attrNameLst>
                                      </p:cBhvr>
                                      <p:to>
                                        <p:strVal val="visible"/>
                                      </p:to>
                                    </p:set>
                                    <p:animEffect transition="in" filter="blinds(horizontal)">
                                      <p:cBhvr>
                                        <p:cTn id="44" dur="500"/>
                                        <p:tgtEl>
                                          <p:spTgt spid="72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194"/>
                                        </p:tgtEl>
                                        <p:attrNameLst>
                                          <p:attrName>style.visibility</p:attrName>
                                        </p:attrNameLst>
                                      </p:cBhvr>
                                      <p:to>
                                        <p:strVal val="visible"/>
                                      </p:to>
                                    </p:set>
                                    <p:animEffect transition="in" filter="wipe(left)">
                                      <p:cBhvr>
                                        <p:cTn id="49" dur="2000"/>
                                        <p:tgtEl>
                                          <p:spTgt spid="719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7294"/>
                                        </p:tgtEl>
                                        <p:attrNameLst>
                                          <p:attrName>style.visibility</p:attrName>
                                        </p:attrNameLst>
                                      </p:cBhvr>
                                      <p:to>
                                        <p:strVal val="visible"/>
                                      </p:to>
                                    </p:set>
                                    <p:anim calcmode="lin" valueType="num">
                                      <p:cBhvr additive="base">
                                        <p:cTn id="54" dur="500" fill="hold"/>
                                        <p:tgtEl>
                                          <p:spTgt spid="7294"/>
                                        </p:tgtEl>
                                        <p:attrNameLst>
                                          <p:attrName>ppt_x</p:attrName>
                                        </p:attrNameLst>
                                      </p:cBhvr>
                                      <p:tavLst>
                                        <p:tav tm="0">
                                          <p:val>
                                            <p:strVal val="0-#ppt_w/2"/>
                                          </p:val>
                                        </p:tav>
                                        <p:tav tm="100000">
                                          <p:val>
                                            <p:strVal val="#ppt_x"/>
                                          </p:val>
                                        </p:tav>
                                      </p:tavLst>
                                    </p:anim>
                                    <p:anim calcmode="lin" valueType="num">
                                      <p:cBhvr additive="base">
                                        <p:cTn id="55" dur="500" fill="hold"/>
                                        <p:tgtEl>
                                          <p:spTgt spid="7294"/>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7295"/>
                                        </p:tgtEl>
                                        <p:attrNameLst>
                                          <p:attrName>style.visibility</p:attrName>
                                        </p:attrNameLst>
                                      </p:cBhvr>
                                      <p:to>
                                        <p:strVal val="visible"/>
                                      </p:to>
                                    </p:set>
                                    <p:animEffect transition="in" filter="slide(fromBottom)">
                                      <p:cBhvr>
                                        <p:cTn id="60" dur="2000"/>
                                        <p:tgtEl>
                                          <p:spTgt spid="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autoUpdateAnimBg="0"/>
      <p:bldP spid="7194" grpId="0" autoUpdateAnimBg="0"/>
      <p:bldP spid="7196" grpId="0" autoUpdateAnimBg="0"/>
      <p:bldP spid="7214" grpId="0" animBg="1" autoUpdateAnimBg="0"/>
      <p:bldP spid="7294" grpId="0"/>
      <p:bldP spid="729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21108E22-DC3C-4D78-B716-467EB1F93D8B}"/>
              </a:ext>
            </a:extLst>
          </p:cNvPr>
          <p:cNvSpPr txBox="1">
            <a:spLocks noChangeArrowheads="1"/>
          </p:cNvSpPr>
          <p:nvPr/>
        </p:nvSpPr>
        <p:spPr bwMode="auto">
          <a:xfrm>
            <a:off x="1403350" y="404813"/>
            <a:ext cx="702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已知</a:t>
            </a:r>
            <a:r>
              <a:rPr kumimoji="1" lang="zh-CN" altLang="en-US" b="1">
                <a:ea typeface="宋体" panose="02010600030101010101" pitchFamily="2" charset="-122"/>
              </a:rPr>
              <a:t>  </a:t>
            </a: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S</a:t>
            </a:r>
            <a:r>
              <a:rPr kumimoji="1" lang="en-US" altLang="zh-CN">
                <a:solidFill>
                  <a:schemeClr val="bg1"/>
                </a:solidFill>
                <a:ea typeface="宋体" panose="02010600030101010101" pitchFamily="2" charset="-122"/>
              </a:rPr>
              <a:t>=20 V</a:t>
            </a:r>
            <a:r>
              <a:rPr kumimoji="1" lang="en-US" altLang="zh-CN" b="1">
                <a:ea typeface="宋体" panose="02010600030101010101" pitchFamily="2" charset="-122"/>
              </a:rPr>
              <a:t> , </a:t>
            </a:r>
            <a:r>
              <a:rPr kumimoji="1" lang="zh-CN" altLang="en-US" b="1"/>
              <a:t>原边引入阻抗</a:t>
            </a:r>
            <a:r>
              <a:rPr kumimoji="1" lang="zh-CN" altLang="en-US" b="1">
                <a:ea typeface="宋体" panose="02010600030101010101" pitchFamily="2" charset="-122"/>
              </a:rPr>
              <a:t>  </a:t>
            </a:r>
            <a:r>
              <a:rPr kumimoji="1" lang="en-US" altLang="zh-CN" i="1">
                <a:solidFill>
                  <a:schemeClr val="bg1"/>
                </a:solidFill>
                <a:ea typeface="宋体" panose="02010600030101010101" pitchFamily="2" charset="-122"/>
              </a:rPr>
              <a:t>Z</a:t>
            </a:r>
            <a:r>
              <a:rPr kumimoji="1" lang="en-US" altLang="zh-CN" i="1" baseline="-25000">
                <a:solidFill>
                  <a:schemeClr val="bg1"/>
                </a:solidFill>
                <a:ea typeface="宋体" panose="02010600030101010101" pitchFamily="2" charset="-122"/>
              </a:rPr>
              <a:t>l</a:t>
            </a:r>
            <a:r>
              <a:rPr kumimoji="1" lang="en-US" altLang="zh-CN">
                <a:solidFill>
                  <a:schemeClr val="bg1"/>
                </a:solidFill>
                <a:ea typeface="宋体" panose="02010600030101010101" pitchFamily="2" charset="-122"/>
              </a:rPr>
              <a:t>=10–j10</a:t>
            </a: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6147" name="Rectangle 3">
            <a:extLst>
              <a:ext uri="{FF2B5EF4-FFF2-40B4-BE49-F238E27FC236}">
                <a16:creationId xmlns:a16="http://schemas.microsoft.com/office/drawing/2014/main" id="{01068A45-D91D-4444-B987-FE472FD221A5}"/>
              </a:ext>
            </a:extLst>
          </p:cNvPr>
          <p:cNvSpPr>
            <a:spLocks noChangeArrowheads="1"/>
          </p:cNvSpPr>
          <p:nvPr/>
        </p:nvSpPr>
        <p:spPr bwMode="auto">
          <a:xfrm>
            <a:off x="1763713" y="908050"/>
            <a:ext cx="5329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求</a:t>
            </a:r>
            <a:r>
              <a:rPr kumimoji="1" lang="en-US" altLang="zh-CN" b="1">
                <a:latin typeface="楷体_GB2312" pitchFamily="49" charset="-122"/>
              </a:rPr>
              <a:t>:</a:t>
            </a:r>
            <a:r>
              <a:rPr kumimoji="1" lang="en-US" altLang="zh-CN" b="1">
                <a:ea typeface="宋体" panose="02010600030101010101" pitchFamily="2" charset="-122"/>
              </a:rPr>
              <a:t> </a:t>
            </a:r>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X</a:t>
            </a:r>
            <a:r>
              <a:rPr kumimoji="1" lang="en-US" altLang="zh-CN" b="1" baseline="-25000">
                <a:ea typeface="宋体" panose="02010600030101010101" pitchFamily="2" charset="-122"/>
              </a:rPr>
              <a:t> </a:t>
            </a:r>
            <a:r>
              <a:rPr kumimoji="1" lang="zh-CN" altLang="en-US" b="1">
                <a:latin typeface="楷体_GB2312" pitchFamily="49" charset="-122"/>
              </a:rPr>
              <a:t>并求负载获得的有功功率</a:t>
            </a:r>
            <a:r>
              <a:rPr kumimoji="1" lang="en-US" altLang="zh-CN" b="1">
                <a:latin typeface="楷体_GB2312" pitchFamily="49" charset="-122"/>
              </a:rPr>
              <a:t>.</a:t>
            </a:r>
          </a:p>
        </p:txBody>
      </p:sp>
      <p:graphicFrame>
        <p:nvGraphicFramePr>
          <p:cNvPr id="6148" name="Object 4">
            <a:extLst>
              <a:ext uri="{FF2B5EF4-FFF2-40B4-BE49-F238E27FC236}">
                <a16:creationId xmlns:a16="http://schemas.microsoft.com/office/drawing/2014/main" id="{70F24F1F-B791-4BCC-97EA-0F107563F808}"/>
              </a:ext>
            </a:extLst>
          </p:cNvPr>
          <p:cNvGraphicFramePr>
            <a:graphicFrameLocks noChangeAspect="1"/>
          </p:cNvGraphicFramePr>
          <p:nvPr/>
        </p:nvGraphicFramePr>
        <p:xfrm>
          <a:off x="1258888" y="3716338"/>
          <a:ext cx="4414837" cy="812800"/>
        </p:xfrm>
        <a:graphic>
          <a:graphicData uri="http://schemas.openxmlformats.org/presentationml/2006/ole">
            <mc:AlternateContent xmlns:mc="http://schemas.openxmlformats.org/markup-compatibility/2006">
              <mc:Choice xmlns:v="urn:schemas-microsoft-com:vml" Requires="v">
                <p:oleObj spid="_x0000_s48130" name="公式" r:id="rId3" imgW="2336760" imgH="431640" progId="Equation.3">
                  <p:embed/>
                </p:oleObj>
              </mc:Choice>
              <mc:Fallback>
                <p:oleObj name="公式" r:id="rId3" imgW="2336760" imgH="431640" progId="Equation.3">
                  <p:embed/>
                  <p:pic>
                    <p:nvPicPr>
                      <p:cNvPr id="6148" name="Object 4">
                        <a:extLst>
                          <a:ext uri="{FF2B5EF4-FFF2-40B4-BE49-F238E27FC236}">
                            <a16:creationId xmlns:a16="http://schemas.microsoft.com/office/drawing/2014/main" id="{70F24F1F-B791-4BCC-97EA-0F107563F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716338"/>
                        <a:ext cx="441483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A8F6610B-1034-4346-8A60-888F57190657}"/>
              </a:ext>
            </a:extLst>
          </p:cNvPr>
          <p:cNvGraphicFramePr>
            <a:graphicFrameLocks noChangeAspect="1"/>
          </p:cNvGraphicFramePr>
          <p:nvPr/>
        </p:nvGraphicFramePr>
        <p:xfrm>
          <a:off x="6300788" y="3860800"/>
          <a:ext cx="2433637" cy="473075"/>
        </p:xfrm>
        <a:graphic>
          <a:graphicData uri="http://schemas.openxmlformats.org/presentationml/2006/ole">
            <mc:AlternateContent xmlns:mc="http://schemas.openxmlformats.org/markup-compatibility/2006">
              <mc:Choice xmlns:v="urn:schemas-microsoft-com:vml" Requires="v">
                <p:oleObj spid="_x0000_s48131" name="公式" r:id="rId5" imgW="1244520" imgH="241200" progId="Equation.3">
                  <p:embed/>
                </p:oleObj>
              </mc:Choice>
              <mc:Fallback>
                <p:oleObj name="公式" r:id="rId5" imgW="1244520" imgH="241200" progId="Equation.3">
                  <p:embed/>
                  <p:pic>
                    <p:nvPicPr>
                      <p:cNvPr id="6149" name="Object 5">
                        <a:extLst>
                          <a:ext uri="{FF2B5EF4-FFF2-40B4-BE49-F238E27FC236}">
                            <a16:creationId xmlns:a16="http://schemas.microsoft.com/office/drawing/2014/main" id="{A8F6610B-1034-4346-8A60-888F571906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3860800"/>
                        <a:ext cx="24336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6">
            <a:extLst>
              <a:ext uri="{FF2B5EF4-FFF2-40B4-BE49-F238E27FC236}">
                <a16:creationId xmlns:a16="http://schemas.microsoft.com/office/drawing/2014/main" id="{A760E9B6-6D62-4740-BD9F-15E370F0BEFF}"/>
              </a:ext>
            </a:extLst>
          </p:cNvPr>
          <p:cNvSpPr txBox="1">
            <a:spLocks noChangeArrowheads="1"/>
          </p:cNvSpPr>
          <p:nvPr/>
        </p:nvSpPr>
        <p:spPr bwMode="auto">
          <a:xfrm>
            <a:off x="468313" y="4652963"/>
            <a:ext cx="2897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r>
              <a:rPr kumimoji="1" lang="zh-CN" altLang="en-US" b="1"/>
              <a:t>负载获得功率：</a:t>
            </a:r>
          </a:p>
        </p:txBody>
      </p:sp>
      <p:graphicFrame>
        <p:nvGraphicFramePr>
          <p:cNvPr id="6151" name="Object 7">
            <a:extLst>
              <a:ext uri="{FF2B5EF4-FFF2-40B4-BE49-F238E27FC236}">
                <a16:creationId xmlns:a16="http://schemas.microsoft.com/office/drawing/2014/main" id="{7CA29A96-E0AE-4F6C-8CA2-262C656740C0}"/>
              </a:ext>
            </a:extLst>
          </p:cNvPr>
          <p:cNvGraphicFramePr>
            <a:graphicFrameLocks noChangeAspect="1"/>
          </p:cNvGraphicFramePr>
          <p:nvPr/>
        </p:nvGraphicFramePr>
        <p:xfrm>
          <a:off x="3203575" y="4581525"/>
          <a:ext cx="4749800" cy="811213"/>
        </p:xfrm>
        <a:graphic>
          <a:graphicData uri="http://schemas.openxmlformats.org/presentationml/2006/ole">
            <mc:AlternateContent xmlns:mc="http://schemas.openxmlformats.org/markup-compatibility/2006">
              <mc:Choice xmlns:v="urn:schemas-microsoft-com:vml" Requires="v">
                <p:oleObj spid="_x0000_s48132" name="公式" r:id="rId7" imgW="2145960" imgH="368280" progId="Equation.3">
                  <p:embed/>
                </p:oleObj>
              </mc:Choice>
              <mc:Fallback>
                <p:oleObj name="公式" r:id="rId7" imgW="2145960" imgH="368280" progId="Equation.3">
                  <p:embed/>
                  <p:pic>
                    <p:nvPicPr>
                      <p:cNvPr id="6151" name="Object 7">
                        <a:extLst>
                          <a:ext uri="{FF2B5EF4-FFF2-40B4-BE49-F238E27FC236}">
                            <a16:creationId xmlns:a16="http://schemas.microsoft.com/office/drawing/2014/main" id="{7CA29A96-E0AE-4F6C-8CA2-262C656740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581525"/>
                        <a:ext cx="4749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2" name="Object 8">
            <a:extLst>
              <a:ext uri="{FF2B5EF4-FFF2-40B4-BE49-F238E27FC236}">
                <a16:creationId xmlns:a16="http://schemas.microsoft.com/office/drawing/2014/main" id="{A7429006-BA59-4539-ACD4-12EB9481977F}"/>
              </a:ext>
            </a:extLst>
          </p:cNvPr>
          <p:cNvGraphicFramePr>
            <a:graphicFrameLocks noChangeAspect="1"/>
          </p:cNvGraphicFramePr>
          <p:nvPr/>
        </p:nvGraphicFramePr>
        <p:xfrm>
          <a:off x="3563938" y="5300663"/>
          <a:ext cx="4752975" cy="1027112"/>
        </p:xfrm>
        <a:graphic>
          <a:graphicData uri="http://schemas.openxmlformats.org/presentationml/2006/ole">
            <mc:AlternateContent xmlns:mc="http://schemas.openxmlformats.org/markup-compatibility/2006">
              <mc:Choice xmlns:v="urn:schemas-microsoft-com:vml" Requires="v">
                <p:oleObj spid="_x0000_s48133" name="公式" r:id="rId9" imgW="2057400" imgH="444240" progId="Equation.3">
                  <p:embed/>
                </p:oleObj>
              </mc:Choice>
              <mc:Fallback>
                <p:oleObj name="公式" r:id="rId9" imgW="2057400" imgH="444240" progId="Equation.3">
                  <p:embed/>
                  <p:pic>
                    <p:nvPicPr>
                      <p:cNvPr id="6152" name="Object 8">
                        <a:extLst>
                          <a:ext uri="{FF2B5EF4-FFF2-40B4-BE49-F238E27FC236}">
                            <a16:creationId xmlns:a16="http://schemas.microsoft.com/office/drawing/2014/main" id="{A7429006-BA59-4539-ACD4-12EB948197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5300663"/>
                        <a:ext cx="4752975"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Rectangle 9">
            <a:extLst>
              <a:ext uri="{FF2B5EF4-FFF2-40B4-BE49-F238E27FC236}">
                <a16:creationId xmlns:a16="http://schemas.microsoft.com/office/drawing/2014/main" id="{25983848-770F-4B04-B27B-29C2E6FDFA5C}"/>
              </a:ext>
            </a:extLst>
          </p:cNvPr>
          <p:cNvSpPr>
            <a:spLocks noChangeArrowheads="1"/>
          </p:cNvSpPr>
          <p:nvPr/>
        </p:nvSpPr>
        <p:spPr bwMode="auto">
          <a:xfrm>
            <a:off x="395288" y="5589588"/>
            <a:ext cx="3254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r>
              <a:rPr kumimoji="1" lang="zh-CN" altLang="en-US" b="1" dirty="0"/>
              <a:t>实际是</a:t>
            </a:r>
            <a:r>
              <a:rPr kumimoji="1" lang="zh-CN" altLang="en-US" b="1" u="sng" dirty="0"/>
              <a:t>最佳匹配</a:t>
            </a:r>
            <a:r>
              <a:rPr kumimoji="1" lang="zh-CN" altLang="en-US" b="1" dirty="0"/>
              <a:t>：</a:t>
            </a:r>
          </a:p>
        </p:txBody>
      </p:sp>
      <p:sp>
        <p:nvSpPr>
          <p:cNvPr id="6274" name="Text Box 130">
            <a:extLst>
              <a:ext uri="{FF2B5EF4-FFF2-40B4-BE49-F238E27FC236}">
                <a16:creationId xmlns:a16="http://schemas.microsoft.com/office/drawing/2014/main" id="{E88536EE-2050-43CF-912D-A48BED3C6D33}"/>
              </a:ext>
            </a:extLst>
          </p:cNvPr>
          <p:cNvSpPr txBox="1">
            <a:spLocks noChangeArrowheads="1"/>
          </p:cNvSpPr>
          <p:nvPr/>
        </p:nvSpPr>
        <p:spPr bwMode="auto">
          <a:xfrm>
            <a:off x="323850" y="549275"/>
            <a:ext cx="936625"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1</a:t>
            </a:r>
          </a:p>
        </p:txBody>
      </p:sp>
      <p:sp>
        <p:nvSpPr>
          <p:cNvPr id="6276" name="Text Box 132">
            <a:extLst>
              <a:ext uri="{FF2B5EF4-FFF2-40B4-BE49-F238E27FC236}">
                <a16:creationId xmlns:a16="http://schemas.microsoft.com/office/drawing/2014/main" id="{71B100A9-36A7-4037-8E8D-3C4EF7208874}"/>
              </a:ext>
            </a:extLst>
          </p:cNvPr>
          <p:cNvSpPr txBox="1">
            <a:spLocks noChangeArrowheads="1"/>
          </p:cNvSpPr>
          <p:nvPr/>
        </p:nvSpPr>
        <p:spPr bwMode="auto">
          <a:xfrm>
            <a:off x="395288" y="3789363"/>
            <a:ext cx="576262"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bg1"/>
                </a:solidFill>
                <a:latin typeface="Arial" panose="020B0604020202020204" pitchFamily="34" charset="0"/>
                <a:ea typeface="宋体" panose="02010600030101010101" pitchFamily="2" charset="-122"/>
              </a:rPr>
              <a:t>解</a:t>
            </a:r>
          </a:p>
        </p:txBody>
      </p:sp>
      <p:grpSp>
        <p:nvGrpSpPr>
          <p:cNvPr id="6281" name="Group 137">
            <a:extLst>
              <a:ext uri="{FF2B5EF4-FFF2-40B4-BE49-F238E27FC236}">
                <a16:creationId xmlns:a16="http://schemas.microsoft.com/office/drawing/2014/main" id="{A6C1AF99-AC1B-4037-A407-C2502781455A}"/>
              </a:ext>
            </a:extLst>
          </p:cNvPr>
          <p:cNvGrpSpPr>
            <a:grpSpLocks/>
          </p:cNvGrpSpPr>
          <p:nvPr/>
        </p:nvGrpSpPr>
        <p:grpSpPr bwMode="auto">
          <a:xfrm>
            <a:off x="8316913" y="6446838"/>
            <a:ext cx="792162" cy="366712"/>
            <a:chOff x="5193" y="4020"/>
            <a:chExt cx="499" cy="231"/>
          </a:xfrm>
        </p:grpSpPr>
        <p:pic>
          <p:nvPicPr>
            <p:cNvPr id="6282" name="Picture 138" descr="78900">
              <a:extLst>
                <a:ext uri="{FF2B5EF4-FFF2-40B4-BE49-F238E27FC236}">
                  <a16:creationId xmlns:a16="http://schemas.microsoft.com/office/drawing/2014/main" id="{842B7F99-7A64-4BA4-893B-5CCA9A7D9F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283" name="Text Box 139">
              <a:hlinkClick r:id="" action="ppaction://hlinkshowjump?jump=nextslide"/>
              <a:extLst>
                <a:ext uri="{FF2B5EF4-FFF2-40B4-BE49-F238E27FC236}">
                  <a16:creationId xmlns:a16="http://schemas.microsoft.com/office/drawing/2014/main" id="{091F4D5F-8053-483E-B916-0BA229F61552}"/>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284" name="Group 140">
            <a:extLst>
              <a:ext uri="{FF2B5EF4-FFF2-40B4-BE49-F238E27FC236}">
                <a16:creationId xmlns:a16="http://schemas.microsoft.com/office/drawing/2014/main" id="{036014AA-8FE2-48B9-A28C-DFB536E8160E}"/>
              </a:ext>
            </a:extLst>
          </p:cNvPr>
          <p:cNvGrpSpPr>
            <a:grpSpLocks/>
          </p:cNvGrpSpPr>
          <p:nvPr/>
        </p:nvGrpSpPr>
        <p:grpSpPr bwMode="auto">
          <a:xfrm>
            <a:off x="7453313" y="6446838"/>
            <a:ext cx="792162" cy="366712"/>
            <a:chOff x="4649" y="4020"/>
            <a:chExt cx="499" cy="231"/>
          </a:xfrm>
        </p:grpSpPr>
        <p:pic>
          <p:nvPicPr>
            <p:cNvPr id="6285" name="Picture 141" descr="78900">
              <a:extLst>
                <a:ext uri="{FF2B5EF4-FFF2-40B4-BE49-F238E27FC236}">
                  <a16:creationId xmlns:a16="http://schemas.microsoft.com/office/drawing/2014/main" id="{CE90FD52-E336-4587-881A-EF6685E836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286" name="Text Box 142">
              <a:hlinkClick r:id="" action="ppaction://hlinkshowjump?jump=previousslide"/>
              <a:extLst>
                <a:ext uri="{FF2B5EF4-FFF2-40B4-BE49-F238E27FC236}">
                  <a16:creationId xmlns:a16="http://schemas.microsoft.com/office/drawing/2014/main" id="{CA28416A-2591-4E73-B684-F714F03EAD2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6290" name="Group 146">
            <a:extLst>
              <a:ext uri="{FF2B5EF4-FFF2-40B4-BE49-F238E27FC236}">
                <a16:creationId xmlns:a16="http://schemas.microsoft.com/office/drawing/2014/main" id="{14B91959-F155-487B-BCBC-A3C6799EAA08}"/>
              </a:ext>
            </a:extLst>
          </p:cNvPr>
          <p:cNvGrpSpPr>
            <a:grpSpLocks/>
          </p:cNvGrpSpPr>
          <p:nvPr/>
        </p:nvGrpSpPr>
        <p:grpSpPr bwMode="auto">
          <a:xfrm>
            <a:off x="539750" y="1412875"/>
            <a:ext cx="5246688" cy="1958975"/>
            <a:chOff x="2109" y="890"/>
            <a:chExt cx="3305" cy="1234"/>
          </a:xfrm>
        </p:grpSpPr>
        <p:sp>
          <p:nvSpPr>
            <p:cNvPr id="6291" name="Oval 147">
              <a:extLst>
                <a:ext uri="{FF2B5EF4-FFF2-40B4-BE49-F238E27FC236}">
                  <a16:creationId xmlns:a16="http://schemas.microsoft.com/office/drawing/2014/main" id="{8433F0A2-8124-4C0D-9475-37C160081FF4}"/>
                </a:ext>
              </a:extLst>
            </p:cNvPr>
            <p:cNvSpPr>
              <a:spLocks noChangeArrowheads="1"/>
            </p:cNvSpPr>
            <p:nvPr/>
          </p:nvSpPr>
          <p:spPr bwMode="auto">
            <a:xfrm>
              <a:off x="2426" y="148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6292" name="Line 148">
              <a:extLst>
                <a:ext uri="{FF2B5EF4-FFF2-40B4-BE49-F238E27FC236}">
                  <a16:creationId xmlns:a16="http://schemas.microsoft.com/office/drawing/2014/main" id="{2ABE23E5-3EF6-449E-AB5D-0DA646A0147A}"/>
                </a:ext>
              </a:extLst>
            </p:cNvPr>
            <p:cNvSpPr>
              <a:spLocks noChangeShapeType="1"/>
            </p:cNvSpPr>
            <p:nvPr/>
          </p:nvSpPr>
          <p:spPr bwMode="auto">
            <a:xfrm flipH="1">
              <a:off x="3649" y="1842"/>
              <a:ext cx="2"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3" name="Line 149">
              <a:extLst>
                <a:ext uri="{FF2B5EF4-FFF2-40B4-BE49-F238E27FC236}">
                  <a16:creationId xmlns:a16="http://schemas.microsoft.com/office/drawing/2014/main" id="{9F93C910-3DA2-444F-975A-85F97A061185}"/>
                </a:ext>
              </a:extLst>
            </p:cNvPr>
            <p:cNvSpPr>
              <a:spLocks noChangeShapeType="1"/>
            </p:cNvSpPr>
            <p:nvPr/>
          </p:nvSpPr>
          <p:spPr bwMode="auto">
            <a:xfrm>
              <a:off x="3651" y="1298"/>
              <a:ext cx="0" cy="1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4" name="Line 150">
              <a:extLst>
                <a:ext uri="{FF2B5EF4-FFF2-40B4-BE49-F238E27FC236}">
                  <a16:creationId xmlns:a16="http://schemas.microsoft.com/office/drawing/2014/main" id="{83EE9D2C-2C60-4BEA-899D-6FE0B576D76F}"/>
                </a:ext>
              </a:extLst>
            </p:cNvPr>
            <p:cNvSpPr>
              <a:spLocks noChangeShapeType="1"/>
            </p:cNvSpPr>
            <p:nvPr/>
          </p:nvSpPr>
          <p:spPr bwMode="auto">
            <a:xfrm flipH="1">
              <a:off x="4059" y="1842"/>
              <a:ext cx="0" cy="2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5" name="Line 151">
              <a:extLst>
                <a:ext uri="{FF2B5EF4-FFF2-40B4-BE49-F238E27FC236}">
                  <a16:creationId xmlns:a16="http://schemas.microsoft.com/office/drawing/2014/main" id="{CCCC4CE7-9C98-4341-A8D2-F27A00799841}"/>
                </a:ext>
              </a:extLst>
            </p:cNvPr>
            <p:cNvSpPr>
              <a:spLocks noChangeShapeType="1"/>
            </p:cNvSpPr>
            <p:nvPr/>
          </p:nvSpPr>
          <p:spPr bwMode="auto">
            <a:xfrm flipH="1">
              <a:off x="4059" y="1298"/>
              <a:ext cx="1"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6" name="Line 152">
              <a:extLst>
                <a:ext uri="{FF2B5EF4-FFF2-40B4-BE49-F238E27FC236}">
                  <a16:creationId xmlns:a16="http://schemas.microsoft.com/office/drawing/2014/main" id="{65D52E7B-5349-4DC2-8298-53F3F57D757E}"/>
                </a:ext>
              </a:extLst>
            </p:cNvPr>
            <p:cNvSpPr>
              <a:spLocks noChangeShapeType="1"/>
            </p:cNvSpPr>
            <p:nvPr/>
          </p:nvSpPr>
          <p:spPr bwMode="auto">
            <a:xfrm flipV="1">
              <a:off x="2608" y="1298"/>
              <a:ext cx="104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 name="Line 153">
              <a:extLst>
                <a:ext uri="{FF2B5EF4-FFF2-40B4-BE49-F238E27FC236}">
                  <a16:creationId xmlns:a16="http://schemas.microsoft.com/office/drawing/2014/main" id="{3BD5AF3D-9E1C-4FFE-976C-032F49F7B261}"/>
                </a:ext>
              </a:extLst>
            </p:cNvPr>
            <p:cNvSpPr>
              <a:spLocks noChangeShapeType="1"/>
            </p:cNvSpPr>
            <p:nvPr/>
          </p:nvSpPr>
          <p:spPr bwMode="auto">
            <a:xfrm flipV="1">
              <a:off x="4059" y="2069"/>
              <a:ext cx="69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8" name="Line 154">
              <a:extLst>
                <a:ext uri="{FF2B5EF4-FFF2-40B4-BE49-F238E27FC236}">
                  <a16:creationId xmlns:a16="http://schemas.microsoft.com/office/drawing/2014/main" id="{76220B9E-20D6-418B-9B6A-D2D89174EACD}"/>
                </a:ext>
              </a:extLst>
            </p:cNvPr>
            <p:cNvSpPr>
              <a:spLocks noChangeShapeType="1"/>
            </p:cNvSpPr>
            <p:nvPr/>
          </p:nvSpPr>
          <p:spPr bwMode="auto">
            <a:xfrm>
              <a:off x="4830" y="1207"/>
              <a:ext cx="0" cy="24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9" name="Text Box 155">
              <a:extLst>
                <a:ext uri="{FF2B5EF4-FFF2-40B4-BE49-F238E27FC236}">
                  <a16:creationId xmlns:a16="http://schemas.microsoft.com/office/drawing/2014/main" id="{A2DF1ACF-9D54-4CE9-BD02-484715EF67DD}"/>
                </a:ext>
              </a:extLst>
            </p:cNvPr>
            <p:cNvSpPr txBox="1">
              <a:spLocks noChangeArrowheads="1"/>
            </p:cNvSpPr>
            <p:nvPr/>
          </p:nvSpPr>
          <p:spPr bwMode="auto">
            <a:xfrm>
              <a:off x="3424"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6300" name="Text Box 156">
              <a:extLst>
                <a:ext uri="{FF2B5EF4-FFF2-40B4-BE49-F238E27FC236}">
                  <a16:creationId xmlns:a16="http://schemas.microsoft.com/office/drawing/2014/main" id="{BD4A9A71-9A4B-405B-8635-7087BD7D0B86}"/>
                </a:ext>
              </a:extLst>
            </p:cNvPr>
            <p:cNvSpPr txBox="1">
              <a:spLocks noChangeArrowheads="1"/>
            </p:cNvSpPr>
            <p:nvPr/>
          </p:nvSpPr>
          <p:spPr bwMode="auto">
            <a:xfrm>
              <a:off x="4014" y="1344"/>
              <a:ext cx="1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6301" name="Text Box 157">
              <a:extLst>
                <a:ext uri="{FF2B5EF4-FFF2-40B4-BE49-F238E27FC236}">
                  <a16:creationId xmlns:a16="http://schemas.microsoft.com/office/drawing/2014/main" id="{741876F4-BCBB-4A61-ACC8-20743AF25CAC}"/>
                </a:ext>
              </a:extLst>
            </p:cNvPr>
            <p:cNvSpPr txBox="1">
              <a:spLocks noChangeArrowheads="1"/>
            </p:cNvSpPr>
            <p:nvPr/>
          </p:nvSpPr>
          <p:spPr bwMode="auto">
            <a:xfrm>
              <a:off x="3107" y="1570"/>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j10</a:t>
              </a:r>
              <a:r>
                <a:rPr kumimoji="1" lang="en-US" altLang="zh-CN">
                  <a:solidFill>
                    <a:schemeClr val="bg1"/>
                  </a:solidFill>
                  <a:ea typeface="宋体" panose="02010600030101010101" pitchFamily="2" charset="-122"/>
                  <a:sym typeface="Symbol" panose="05050102010706020507" pitchFamily="18" charset="2"/>
                </a:rPr>
                <a:t></a:t>
              </a:r>
            </a:p>
          </p:txBody>
        </p:sp>
        <p:sp>
          <p:nvSpPr>
            <p:cNvPr id="6302" name="Arc 158">
              <a:extLst>
                <a:ext uri="{FF2B5EF4-FFF2-40B4-BE49-F238E27FC236}">
                  <a16:creationId xmlns:a16="http://schemas.microsoft.com/office/drawing/2014/main" id="{0CC89071-FDC5-48B5-B4D2-85E0698CF1A7}"/>
                </a:ext>
              </a:extLst>
            </p:cNvPr>
            <p:cNvSpPr>
              <a:spLocks/>
            </p:cNvSpPr>
            <p:nvPr/>
          </p:nvSpPr>
          <p:spPr bwMode="auto">
            <a:xfrm rot="10800000" flipV="1">
              <a:off x="3655" y="1204"/>
              <a:ext cx="166" cy="163"/>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3" name="Arc 159">
              <a:extLst>
                <a:ext uri="{FF2B5EF4-FFF2-40B4-BE49-F238E27FC236}">
                  <a16:creationId xmlns:a16="http://schemas.microsoft.com/office/drawing/2014/main" id="{7C20C2DB-743D-488B-B9EB-542983D66B5C}"/>
                </a:ext>
              </a:extLst>
            </p:cNvPr>
            <p:cNvSpPr>
              <a:spLocks/>
            </p:cNvSpPr>
            <p:nvPr/>
          </p:nvSpPr>
          <p:spPr bwMode="auto">
            <a:xfrm rot="-10800000" flipH="1" flipV="1">
              <a:off x="3881" y="1207"/>
              <a:ext cx="167" cy="162"/>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4" name="Line 160">
              <a:extLst>
                <a:ext uri="{FF2B5EF4-FFF2-40B4-BE49-F238E27FC236}">
                  <a16:creationId xmlns:a16="http://schemas.microsoft.com/office/drawing/2014/main" id="{E909FAED-9B34-4A35-8EF9-A93A8E1996E1}"/>
                </a:ext>
              </a:extLst>
            </p:cNvPr>
            <p:cNvSpPr>
              <a:spLocks noChangeShapeType="1"/>
            </p:cNvSpPr>
            <p:nvPr/>
          </p:nvSpPr>
          <p:spPr bwMode="auto">
            <a:xfrm>
              <a:off x="4059" y="1298"/>
              <a:ext cx="6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05" name="Object 161">
              <a:extLst>
                <a:ext uri="{FF2B5EF4-FFF2-40B4-BE49-F238E27FC236}">
                  <a16:creationId xmlns:a16="http://schemas.microsoft.com/office/drawing/2014/main" id="{2180A03B-8209-4401-8829-F5B15A24CD54}"/>
                </a:ext>
              </a:extLst>
            </p:cNvPr>
            <p:cNvGraphicFramePr>
              <a:graphicFrameLocks noChangeAspect="1"/>
            </p:cNvGraphicFramePr>
            <p:nvPr/>
          </p:nvGraphicFramePr>
          <p:xfrm>
            <a:off x="4876" y="1026"/>
            <a:ext cx="273" cy="435"/>
          </p:xfrm>
          <a:graphic>
            <a:graphicData uri="http://schemas.openxmlformats.org/presentationml/2006/ole">
              <mc:AlternateContent xmlns:mc="http://schemas.openxmlformats.org/markup-compatibility/2006">
                <mc:Choice xmlns:v="urn:schemas-microsoft-com:vml" Requires="v">
                  <p:oleObj spid="_x0000_s48134" name="公式" r:id="rId12" imgW="190440" imgH="330120" progId="Equation.3">
                    <p:embed/>
                  </p:oleObj>
                </mc:Choice>
                <mc:Fallback>
                  <p:oleObj name="公式" r:id="rId12" imgW="190440" imgH="330120" progId="Equation.3">
                    <p:embed/>
                    <p:pic>
                      <p:nvPicPr>
                        <p:cNvPr id="6305" name="Object 161">
                          <a:extLst>
                            <a:ext uri="{FF2B5EF4-FFF2-40B4-BE49-F238E27FC236}">
                              <a16:creationId xmlns:a16="http://schemas.microsoft.com/office/drawing/2014/main" id="{2180A03B-8209-4401-8829-F5B15A24CD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 y="1026"/>
                          <a:ext cx="27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06" name="Text Box 162">
              <a:extLst>
                <a:ext uri="{FF2B5EF4-FFF2-40B4-BE49-F238E27FC236}">
                  <a16:creationId xmlns:a16="http://schemas.microsoft.com/office/drawing/2014/main" id="{7A0941E6-0DC3-485C-82A6-84638B32A874}"/>
                </a:ext>
              </a:extLst>
            </p:cNvPr>
            <p:cNvSpPr txBox="1">
              <a:spLocks noChangeArrowheads="1"/>
            </p:cNvSpPr>
            <p:nvPr/>
          </p:nvSpPr>
          <p:spPr bwMode="auto">
            <a:xfrm>
              <a:off x="4059" y="1570"/>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j10</a:t>
              </a:r>
              <a:r>
                <a:rPr kumimoji="1" lang="en-US" altLang="zh-CN">
                  <a:solidFill>
                    <a:schemeClr val="bg1"/>
                  </a:solidFill>
                  <a:ea typeface="宋体" panose="02010600030101010101" pitchFamily="2" charset="-122"/>
                  <a:sym typeface="Symbol" panose="05050102010706020507" pitchFamily="18" charset="2"/>
                </a:rPr>
                <a:t></a:t>
              </a:r>
            </a:p>
          </p:txBody>
        </p:sp>
        <p:sp>
          <p:nvSpPr>
            <p:cNvPr id="6307" name="Text Box 163">
              <a:extLst>
                <a:ext uri="{FF2B5EF4-FFF2-40B4-BE49-F238E27FC236}">
                  <a16:creationId xmlns:a16="http://schemas.microsoft.com/office/drawing/2014/main" id="{10678039-78E3-4E4F-89D8-097F42DCDC77}"/>
                </a:ext>
              </a:extLst>
            </p:cNvPr>
            <p:cNvSpPr txBox="1">
              <a:spLocks noChangeArrowheads="1"/>
            </p:cNvSpPr>
            <p:nvPr/>
          </p:nvSpPr>
          <p:spPr bwMode="auto">
            <a:xfrm>
              <a:off x="3742" y="935"/>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a:solidFill>
                    <a:schemeClr val="bg1"/>
                  </a:solidFill>
                  <a:ea typeface="宋体" panose="02010600030101010101" pitchFamily="2" charset="-122"/>
                  <a:sym typeface="Symbol" panose="05050102010706020507" pitchFamily="18" charset="2"/>
                </a:rPr>
                <a:t>2</a:t>
              </a:r>
              <a:endParaRPr kumimoji="1" lang="en-US" altLang="zh-CN">
                <a:solidFill>
                  <a:schemeClr val="bg1"/>
                </a:solidFill>
                <a:ea typeface="宋体" panose="02010600030101010101" pitchFamily="2" charset="-122"/>
              </a:endParaRPr>
            </a:p>
          </p:txBody>
        </p:sp>
        <p:sp>
          <p:nvSpPr>
            <p:cNvPr id="6308" name="Line 164">
              <a:extLst>
                <a:ext uri="{FF2B5EF4-FFF2-40B4-BE49-F238E27FC236}">
                  <a16:creationId xmlns:a16="http://schemas.microsoft.com/office/drawing/2014/main" id="{86252540-586D-467C-867F-AD0E469C5938}"/>
                </a:ext>
              </a:extLst>
            </p:cNvPr>
            <p:cNvSpPr>
              <a:spLocks noChangeShapeType="1"/>
            </p:cNvSpPr>
            <p:nvPr/>
          </p:nvSpPr>
          <p:spPr bwMode="auto">
            <a:xfrm flipH="1">
              <a:off x="2608" y="2069"/>
              <a:ext cx="104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9" name="Text Box 165">
              <a:extLst>
                <a:ext uri="{FF2B5EF4-FFF2-40B4-BE49-F238E27FC236}">
                  <a16:creationId xmlns:a16="http://schemas.microsoft.com/office/drawing/2014/main" id="{47954D0A-93AC-4DDA-A660-DDB13240A13E}"/>
                </a:ext>
              </a:extLst>
            </p:cNvPr>
            <p:cNvSpPr txBox="1">
              <a:spLocks noChangeArrowheads="1"/>
            </p:cNvSpPr>
            <p:nvPr/>
          </p:nvSpPr>
          <p:spPr bwMode="auto">
            <a:xfrm>
              <a:off x="2336" y="1253"/>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310" name="Text Box 166">
              <a:extLst>
                <a:ext uri="{FF2B5EF4-FFF2-40B4-BE49-F238E27FC236}">
                  <a16:creationId xmlns:a16="http://schemas.microsoft.com/office/drawing/2014/main" id="{F046B99C-2493-4004-ABE1-8CED8CD9FDA9}"/>
                </a:ext>
              </a:extLst>
            </p:cNvPr>
            <p:cNvSpPr txBox="1">
              <a:spLocks noChangeArrowheads="1"/>
            </p:cNvSpPr>
            <p:nvPr/>
          </p:nvSpPr>
          <p:spPr bwMode="auto">
            <a:xfrm>
              <a:off x="2336" y="1797"/>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311" name="Object 167">
              <a:extLst>
                <a:ext uri="{FF2B5EF4-FFF2-40B4-BE49-F238E27FC236}">
                  <a16:creationId xmlns:a16="http://schemas.microsoft.com/office/drawing/2014/main" id="{4A358BE2-36B6-4AB3-BA19-FC84341A5715}"/>
                </a:ext>
              </a:extLst>
            </p:cNvPr>
            <p:cNvGraphicFramePr>
              <a:graphicFrameLocks noChangeAspect="1"/>
            </p:cNvGraphicFramePr>
            <p:nvPr/>
          </p:nvGraphicFramePr>
          <p:xfrm>
            <a:off x="2109" y="1434"/>
            <a:ext cx="253" cy="398"/>
          </p:xfrm>
          <a:graphic>
            <a:graphicData uri="http://schemas.openxmlformats.org/presentationml/2006/ole">
              <mc:AlternateContent xmlns:mc="http://schemas.openxmlformats.org/markup-compatibility/2006">
                <mc:Choice xmlns:v="urn:schemas-microsoft-com:vml" Requires="v">
                  <p:oleObj spid="_x0000_s48135" name="公式" r:id="rId14" imgW="228600" imgH="330120" progId="Equation.3">
                    <p:embed/>
                  </p:oleObj>
                </mc:Choice>
                <mc:Fallback>
                  <p:oleObj name="公式" r:id="rId14" imgW="228600" imgH="330120" progId="Equation.3">
                    <p:embed/>
                    <p:pic>
                      <p:nvPicPr>
                        <p:cNvPr id="6311" name="Object 167">
                          <a:extLst>
                            <a:ext uri="{FF2B5EF4-FFF2-40B4-BE49-F238E27FC236}">
                              <a16:creationId xmlns:a16="http://schemas.microsoft.com/office/drawing/2014/main" id="{4A358BE2-36B6-4AB3-BA19-FC84341A571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09" y="1434"/>
                          <a:ext cx="25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12" name="Line 168">
              <a:extLst>
                <a:ext uri="{FF2B5EF4-FFF2-40B4-BE49-F238E27FC236}">
                  <a16:creationId xmlns:a16="http://schemas.microsoft.com/office/drawing/2014/main" id="{33BB09FD-0A2B-4F99-BCE5-838553AA7EC1}"/>
                </a:ext>
              </a:extLst>
            </p:cNvPr>
            <p:cNvSpPr>
              <a:spLocks noChangeShapeType="1"/>
            </p:cNvSpPr>
            <p:nvPr/>
          </p:nvSpPr>
          <p:spPr bwMode="auto">
            <a:xfrm>
              <a:off x="2608" y="1298"/>
              <a:ext cx="0" cy="78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3" name="Line 169">
              <a:extLst>
                <a:ext uri="{FF2B5EF4-FFF2-40B4-BE49-F238E27FC236}">
                  <a16:creationId xmlns:a16="http://schemas.microsoft.com/office/drawing/2014/main" id="{55C9C30B-1E02-427C-AB9D-1AE81849521B}"/>
                </a:ext>
              </a:extLst>
            </p:cNvPr>
            <p:cNvSpPr>
              <a:spLocks noChangeShapeType="1"/>
            </p:cNvSpPr>
            <p:nvPr/>
          </p:nvSpPr>
          <p:spPr bwMode="auto">
            <a:xfrm>
              <a:off x="4740" y="1298"/>
              <a:ext cx="0" cy="7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4" name="Text Box 170">
              <a:extLst>
                <a:ext uri="{FF2B5EF4-FFF2-40B4-BE49-F238E27FC236}">
                  <a16:creationId xmlns:a16="http://schemas.microsoft.com/office/drawing/2014/main" id="{8A4CEDDF-9D31-4854-A986-6EB712361383}"/>
                </a:ext>
              </a:extLst>
            </p:cNvPr>
            <p:cNvSpPr txBox="1">
              <a:spLocks noChangeArrowheads="1"/>
            </p:cNvSpPr>
            <p:nvPr/>
          </p:nvSpPr>
          <p:spPr bwMode="auto">
            <a:xfrm>
              <a:off x="2789" y="890"/>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6315" name="Text Box 171">
              <a:extLst>
                <a:ext uri="{FF2B5EF4-FFF2-40B4-BE49-F238E27FC236}">
                  <a16:creationId xmlns:a16="http://schemas.microsoft.com/office/drawing/2014/main" id="{143AC64F-522D-437E-B97B-DEFBF216DCBC}"/>
                </a:ext>
              </a:extLst>
            </p:cNvPr>
            <p:cNvSpPr txBox="1">
              <a:spLocks noChangeArrowheads="1"/>
            </p:cNvSpPr>
            <p:nvPr/>
          </p:nvSpPr>
          <p:spPr bwMode="auto">
            <a:xfrm>
              <a:off x="4830" y="1525"/>
              <a:ext cx="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i="1" baseline="-25000">
                  <a:solidFill>
                    <a:schemeClr val="bg1"/>
                  </a:solidFill>
                  <a:ea typeface="宋体" panose="02010600030101010101" pitchFamily="2" charset="-122"/>
                </a:rPr>
                <a:t>X</a:t>
              </a:r>
              <a:endParaRPr kumimoji="1" lang="en-US" altLang="zh-CN">
                <a:solidFill>
                  <a:schemeClr val="bg1"/>
                </a:solidFill>
                <a:ea typeface="宋体" panose="02010600030101010101" pitchFamily="2" charset="-122"/>
              </a:endParaRPr>
            </a:p>
          </p:txBody>
        </p:sp>
        <p:sp>
          <p:nvSpPr>
            <p:cNvPr id="6316" name="Rectangle 172">
              <a:extLst>
                <a:ext uri="{FF2B5EF4-FFF2-40B4-BE49-F238E27FC236}">
                  <a16:creationId xmlns:a16="http://schemas.microsoft.com/office/drawing/2014/main" id="{D453655B-A94A-4BFB-B5DF-80DF5D57FEC6}"/>
                </a:ext>
              </a:extLst>
            </p:cNvPr>
            <p:cNvSpPr>
              <a:spLocks noChangeArrowheads="1"/>
            </p:cNvSpPr>
            <p:nvPr/>
          </p:nvSpPr>
          <p:spPr bwMode="auto">
            <a:xfrm>
              <a:off x="4694" y="152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17" name="Group 173">
              <a:extLst>
                <a:ext uri="{FF2B5EF4-FFF2-40B4-BE49-F238E27FC236}">
                  <a16:creationId xmlns:a16="http://schemas.microsoft.com/office/drawing/2014/main" id="{DA201339-5642-4F9B-A376-4570FD96ECC9}"/>
                </a:ext>
              </a:extLst>
            </p:cNvPr>
            <p:cNvGrpSpPr>
              <a:grpSpLocks/>
            </p:cNvGrpSpPr>
            <p:nvPr/>
          </p:nvGrpSpPr>
          <p:grpSpPr bwMode="auto">
            <a:xfrm>
              <a:off x="3651" y="1480"/>
              <a:ext cx="91" cy="363"/>
              <a:chOff x="2744" y="2931"/>
              <a:chExt cx="57" cy="283"/>
            </a:xfrm>
          </p:grpSpPr>
          <p:sp>
            <p:nvSpPr>
              <p:cNvPr id="6318" name="Arc 174">
                <a:extLst>
                  <a:ext uri="{FF2B5EF4-FFF2-40B4-BE49-F238E27FC236}">
                    <a16:creationId xmlns:a16="http://schemas.microsoft.com/office/drawing/2014/main" id="{C3F6A067-5052-47E9-A654-38A696D11A1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9" name="Arc 175">
                <a:extLst>
                  <a:ext uri="{FF2B5EF4-FFF2-40B4-BE49-F238E27FC236}">
                    <a16:creationId xmlns:a16="http://schemas.microsoft.com/office/drawing/2014/main" id="{23DEC267-747A-411D-B71D-E9C100ECFEE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0" name="Arc 176">
                <a:extLst>
                  <a:ext uri="{FF2B5EF4-FFF2-40B4-BE49-F238E27FC236}">
                    <a16:creationId xmlns:a16="http://schemas.microsoft.com/office/drawing/2014/main" id="{BACE651A-0675-4B3B-85E6-A7406E16A66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21" name="Group 177">
              <a:extLst>
                <a:ext uri="{FF2B5EF4-FFF2-40B4-BE49-F238E27FC236}">
                  <a16:creationId xmlns:a16="http://schemas.microsoft.com/office/drawing/2014/main" id="{E9E50A80-B9A7-4F36-807B-19702880131D}"/>
                </a:ext>
              </a:extLst>
            </p:cNvPr>
            <p:cNvGrpSpPr>
              <a:grpSpLocks/>
            </p:cNvGrpSpPr>
            <p:nvPr/>
          </p:nvGrpSpPr>
          <p:grpSpPr bwMode="auto">
            <a:xfrm rot="10800000">
              <a:off x="3969" y="1480"/>
              <a:ext cx="90" cy="362"/>
              <a:chOff x="2744" y="2931"/>
              <a:chExt cx="57" cy="283"/>
            </a:xfrm>
          </p:grpSpPr>
          <p:sp>
            <p:nvSpPr>
              <p:cNvPr id="6322" name="Arc 178">
                <a:extLst>
                  <a:ext uri="{FF2B5EF4-FFF2-40B4-BE49-F238E27FC236}">
                    <a16:creationId xmlns:a16="http://schemas.microsoft.com/office/drawing/2014/main" id="{9E19B29B-EA5F-4EAE-8527-1B940F31CC8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3" name="Arc 179">
                <a:extLst>
                  <a:ext uri="{FF2B5EF4-FFF2-40B4-BE49-F238E27FC236}">
                    <a16:creationId xmlns:a16="http://schemas.microsoft.com/office/drawing/2014/main" id="{97913AB5-2AF5-477C-9F5C-404B2A7DC17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4" name="Arc 180">
                <a:extLst>
                  <a:ext uri="{FF2B5EF4-FFF2-40B4-BE49-F238E27FC236}">
                    <a16:creationId xmlns:a16="http://schemas.microsoft.com/office/drawing/2014/main" id="{EB38586C-3FD6-4A04-8686-9C46F5EB657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25" name="Rectangle 181">
              <a:extLst>
                <a:ext uri="{FF2B5EF4-FFF2-40B4-BE49-F238E27FC236}">
                  <a16:creationId xmlns:a16="http://schemas.microsoft.com/office/drawing/2014/main" id="{C2F0A0E3-7D7D-469C-BEDB-053ECE42F4C8}"/>
                </a:ext>
              </a:extLst>
            </p:cNvPr>
            <p:cNvSpPr>
              <a:spLocks noChangeArrowheads="1"/>
            </p:cNvSpPr>
            <p:nvPr/>
          </p:nvSpPr>
          <p:spPr bwMode="auto">
            <a:xfrm>
              <a:off x="2880" y="120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26" name="Group 182">
            <a:extLst>
              <a:ext uri="{FF2B5EF4-FFF2-40B4-BE49-F238E27FC236}">
                <a16:creationId xmlns:a16="http://schemas.microsoft.com/office/drawing/2014/main" id="{1A909625-447E-45E3-8493-08194DC41270}"/>
              </a:ext>
            </a:extLst>
          </p:cNvPr>
          <p:cNvGrpSpPr>
            <a:grpSpLocks/>
          </p:cNvGrpSpPr>
          <p:nvPr/>
        </p:nvGrpSpPr>
        <p:grpSpPr bwMode="auto">
          <a:xfrm>
            <a:off x="5508625" y="1341438"/>
            <a:ext cx="3413125" cy="2160587"/>
            <a:chOff x="1320" y="1797"/>
            <a:chExt cx="2150" cy="1361"/>
          </a:xfrm>
        </p:grpSpPr>
        <p:sp>
          <p:nvSpPr>
            <p:cNvPr id="6327" name="Text Box 183">
              <a:extLst>
                <a:ext uri="{FF2B5EF4-FFF2-40B4-BE49-F238E27FC236}">
                  <a16:creationId xmlns:a16="http://schemas.microsoft.com/office/drawing/2014/main" id="{BD46F477-1EA1-4BF7-89D5-83DCBF39B95B}"/>
                </a:ext>
              </a:extLst>
            </p:cNvPr>
            <p:cNvSpPr txBox="1">
              <a:spLocks noChangeArrowheads="1"/>
            </p:cNvSpPr>
            <p:nvPr/>
          </p:nvSpPr>
          <p:spPr bwMode="auto">
            <a:xfrm>
              <a:off x="1927" y="1797"/>
              <a:ext cx="1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10+j10</a:t>
              </a:r>
              <a:r>
                <a:rPr kumimoji="1" lang="en-US" altLang="zh-CN">
                  <a:solidFill>
                    <a:schemeClr val="bg1"/>
                  </a:solidFill>
                  <a:ea typeface="宋体" panose="02010600030101010101" pitchFamily="2" charset="-122"/>
                  <a:sym typeface="Symbol" panose="05050102010706020507" pitchFamily="18" charset="2"/>
                </a:rPr>
                <a:t></a:t>
              </a:r>
            </a:p>
          </p:txBody>
        </p:sp>
        <p:sp>
          <p:nvSpPr>
            <p:cNvPr id="6328" name="Text Box 184">
              <a:extLst>
                <a:ext uri="{FF2B5EF4-FFF2-40B4-BE49-F238E27FC236}">
                  <a16:creationId xmlns:a16="http://schemas.microsoft.com/office/drawing/2014/main" id="{5801BA51-5E1C-4FC0-970F-DC15BE357576}"/>
                </a:ext>
              </a:extLst>
            </p:cNvPr>
            <p:cNvSpPr txBox="1">
              <a:spLocks noChangeArrowheads="1"/>
            </p:cNvSpPr>
            <p:nvPr/>
          </p:nvSpPr>
          <p:spPr bwMode="auto">
            <a:xfrm>
              <a:off x="2925" y="2478"/>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i="1" baseline="-25000">
                  <a:solidFill>
                    <a:schemeClr val="bg1"/>
                  </a:solidFill>
                  <a:ea typeface="宋体" panose="02010600030101010101" pitchFamily="2" charset="-122"/>
                </a:rPr>
                <a:t>l</a:t>
              </a:r>
              <a:endParaRPr kumimoji="1" lang="en-US" altLang="zh-CN">
                <a:solidFill>
                  <a:schemeClr val="bg1"/>
                </a:solidFill>
                <a:ea typeface="宋体" panose="02010600030101010101" pitchFamily="2" charset="-122"/>
                <a:sym typeface="Symbol" panose="05050102010706020507" pitchFamily="18" charset="2"/>
              </a:endParaRPr>
            </a:p>
          </p:txBody>
        </p:sp>
        <p:sp>
          <p:nvSpPr>
            <p:cNvPr id="6329" name="Oval 185">
              <a:extLst>
                <a:ext uri="{FF2B5EF4-FFF2-40B4-BE49-F238E27FC236}">
                  <a16:creationId xmlns:a16="http://schemas.microsoft.com/office/drawing/2014/main" id="{4C676539-300A-4893-B8E8-A8CCB1E349EE}"/>
                </a:ext>
              </a:extLst>
            </p:cNvPr>
            <p:cNvSpPr>
              <a:spLocks noChangeArrowheads="1"/>
            </p:cNvSpPr>
            <p:nvPr/>
          </p:nvSpPr>
          <p:spPr bwMode="auto">
            <a:xfrm>
              <a:off x="1592" y="2477"/>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6330" name="Rectangle 186">
              <a:extLst>
                <a:ext uri="{FF2B5EF4-FFF2-40B4-BE49-F238E27FC236}">
                  <a16:creationId xmlns:a16="http://schemas.microsoft.com/office/drawing/2014/main" id="{16650660-C267-4501-B91A-F1DA051B95C6}"/>
                </a:ext>
              </a:extLst>
            </p:cNvPr>
            <p:cNvSpPr>
              <a:spLocks noChangeArrowheads="1"/>
            </p:cNvSpPr>
            <p:nvPr/>
          </p:nvSpPr>
          <p:spPr bwMode="auto">
            <a:xfrm>
              <a:off x="1773" y="2205"/>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1" name="Text Box 187">
              <a:extLst>
                <a:ext uri="{FF2B5EF4-FFF2-40B4-BE49-F238E27FC236}">
                  <a16:creationId xmlns:a16="http://schemas.microsoft.com/office/drawing/2014/main" id="{E0DCF7D3-194E-486E-B708-46E18B5CE87E}"/>
                </a:ext>
              </a:extLst>
            </p:cNvPr>
            <p:cNvSpPr txBox="1">
              <a:spLocks noChangeArrowheads="1"/>
            </p:cNvSpPr>
            <p:nvPr/>
          </p:nvSpPr>
          <p:spPr bwMode="auto">
            <a:xfrm>
              <a:off x="1456" y="2205"/>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332" name="Text Box 188">
              <a:extLst>
                <a:ext uri="{FF2B5EF4-FFF2-40B4-BE49-F238E27FC236}">
                  <a16:creationId xmlns:a16="http://schemas.microsoft.com/office/drawing/2014/main" id="{33671083-E014-40CF-A224-31AB8D4CC767}"/>
                </a:ext>
              </a:extLst>
            </p:cNvPr>
            <p:cNvSpPr txBox="1">
              <a:spLocks noChangeArrowheads="1"/>
            </p:cNvSpPr>
            <p:nvPr/>
          </p:nvSpPr>
          <p:spPr bwMode="auto">
            <a:xfrm>
              <a:off x="1501" y="2795"/>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333" name="Object 189">
              <a:extLst>
                <a:ext uri="{FF2B5EF4-FFF2-40B4-BE49-F238E27FC236}">
                  <a16:creationId xmlns:a16="http://schemas.microsoft.com/office/drawing/2014/main" id="{8686CA59-4F75-4F4E-8C81-1992EF5A6E2A}"/>
                </a:ext>
              </a:extLst>
            </p:cNvPr>
            <p:cNvGraphicFramePr>
              <a:graphicFrameLocks noChangeAspect="1"/>
            </p:cNvGraphicFramePr>
            <p:nvPr/>
          </p:nvGraphicFramePr>
          <p:xfrm>
            <a:off x="1320" y="2477"/>
            <a:ext cx="253" cy="399"/>
          </p:xfrm>
          <a:graphic>
            <a:graphicData uri="http://schemas.openxmlformats.org/presentationml/2006/ole">
              <mc:AlternateContent xmlns:mc="http://schemas.openxmlformats.org/markup-compatibility/2006">
                <mc:Choice xmlns:v="urn:schemas-microsoft-com:vml" Requires="v">
                  <p:oleObj spid="_x0000_s48136" name="公式" r:id="rId16" imgW="228600" imgH="330120" progId="Equation.3">
                    <p:embed/>
                  </p:oleObj>
                </mc:Choice>
                <mc:Fallback>
                  <p:oleObj name="公式" r:id="rId16" imgW="228600" imgH="330120" progId="Equation.3">
                    <p:embed/>
                    <p:pic>
                      <p:nvPicPr>
                        <p:cNvPr id="6333" name="Object 189">
                          <a:extLst>
                            <a:ext uri="{FF2B5EF4-FFF2-40B4-BE49-F238E27FC236}">
                              <a16:creationId xmlns:a16="http://schemas.microsoft.com/office/drawing/2014/main" id="{8686CA59-4F75-4F4E-8C81-1992EF5A6E2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0" y="2477"/>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34" name="Rectangle 190">
              <a:extLst>
                <a:ext uri="{FF2B5EF4-FFF2-40B4-BE49-F238E27FC236}">
                  <a16:creationId xmlns:a16="http://schemas.microsoft.com/office/drawing/2014/main" id="{6A43EAD8-6099-4F3E-AB1E-58CDE28C3F2C}"/>
                </a:ext>
              </a:extLst>
            </p:cNvPr>
            <p:cNvSpPr>
              <a:spLocks noChangeArrowheads="1"/>
            </p:cNvSpPr>
            <p:nvPr/>
          </p:nvSpPr>
          <p:spPr bwMode="auto">
            <a:xfrm>
              <a:off x="2780" y="24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5" name="Rectangle 191">
              <a:extLst>
                <a:ext uri="{FF2B5EF4-FFF2-40B4-BE49-F238E27FC236}">
                  <a16:creationId xmlns:a16="http://schemas.microsoft.com/office/drawing/2014/main" id="{5183A419-D8BA-44C2-8ED9-E15C51256F26}"/>
                </a:ext>
              </a:extLst>
            </p:cNvPr>
            <p:cNvSpPr>
              <a:spLocks noChangeArrowheads="1"/>
            </p:cNvSpPr>
            <p:nvPr/>
          </p:nvSpPr>
          <p:spPr bwMode="auto">
            <a:xfrm>
              <a:off x="2182" y="216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36" name="Line 192">
            <a:extLst>
              <a:ext uri="{FF2B5EF4-FFF2-40B4-BE49-F238E27FC236}">
                <a16:creationId xmlns:a16="http://schemas.microsoft.com/office/drawing/2014/main" id="{49415F8B-597E-4577-8058-04CAAE1B42A9}"/>
              </a:ext>
            </a:extLst>
          </p:cNvPr>
          <p:cNvSpPr>
            <a:spLocks noChangeShapeType="1"/>
          </p:cNvSpPr>
          <p:nvPr/>
        </p:nvSpPr>
        <p:spPr bwMode="auto">
          <a:xfrm>
            <a:off x="5724525" y="4076700"/>
            <a:ext cx="4318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40" name="Group 196">
            <a:extLst>
              <a:ext uri="{FF2B5EF4-FFF2-40B4-BE49-F238E27FC236}">
                <a16:creationId xmlns:a16="http://schemas.microsoft.com/office/drawing/2014/main" id="{76B9DF3D-8E18-48B3-8030-12897EB311EC}"/>
              </a:ext>
            </a:extLst>
          </p:cNvPr>
          <p:cNvGrpSpPr>
            <a:grpSpLocks/>
          </p:cNvGrpSpPr>
          <p:nvPr/>
        </p:nvGrpSpPr>
        <p:grpSpPr bwMode="auto">
          <a:xfrm>
            <a:off x="6588125" y="6446838"/>
            <a:ext cx="792163" cy="366712"/>
            <a:chOff x="4649" y="4020"/>
            <a:chExt cx="499" cy="231"/>
          </a:xfrm>
        </p:grpSpPr>
        <p:pic>
          <p:nvPicPr>
            <p:cNvPr id="6341" name="Picture 197" descr="78900">
              <a:extLst>
                <a:ext uri="{FF2B5EF4-FFF2-40B4-BE49-F238E27FC236}">
                  <a16:creationId xmlns:a16="http://schemas.microsoft.com/office/drawing/2014/main" id="{66C42F1B-3706-4646-95EC-B4AC47C886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342" name="Text Box 198">
              <a:hlinkClick r:id="" action="ppaction://hlinkshowjump?jump=firstslide"/>
              <a:extLst>
                <a:ext uri="{FF2B5EF4-FFF2-40B4-BE49-F238E27FC236}">
                  <a16:creationId xmlns:a16="http://schemas.microsoft.com/office/drawing/2014/main" id="{E54B70B5-844E-4544-990B-2BAC4874345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cxnSp>
        <p:nvCxnSpPr>
          <p:cNvPr id="3" name="直接连接符 2">
            <a:extLst>
              <a:ext uri="{FF2B5EF4-FFF2-40B4-BE49-F238E27FC236}">
                <a16:creationId xmlns:a16="http://schemas.microsoft.com/office/drawing/2014/main" id="{EF897426-9C94-46F6-BC98-49740FAAE3B1}"/>
              </a:ext>
            </a:extLst>
          </p:cNvPr>
          <p:cNvCxnSpPr/>
          <p:nvPr/>
        </p:nvCxnSpPr>
        <p:spPr bwMode="auto">
          <a:xfrm>
            <a:off x="3203575" y="6327775"/>
            <a:ext cx="2040756"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3" grpId="0"/>
      <p:bldP spid="6276" grpId="0" animBg="1"/>
      <p:bldP spid="633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6" name="Text Box 66">
            <a:extLst>
              <a:ext uri="{FF2B5EF4-FFF2-40B4-BE49-F238E27FC236}">
                <a16:creationId xmlns:a16="http://schemas.microsoft.com/office/drawing/2014/main" id="{5CD47EED-E92C-4B23-A479-3FD48DE09E8D}"/>
              </a:ext>
            </a:extLst>
          </p:cNvPr>
          <p:cNvSpPr txBox="1">
            <a:spLocks noChangeArrowheads="1"/>
          </p:cNvSpPr>
          <p:nvPr/>
        </p:nvSpPr>
        <p:spPr bwMode="auto">
          <a:xfrm>
            <a:off x="539750" y="352425"/>
            <a:ext cx="73914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i="1">
                <a:ea typeface="宋体" panose="02010600030101010101" pitchFamily="2" charset="-122"/>
              </a:rPr>
              <a:t>          L</a:t>
            </a:r>
            <a:r>
              <a:rPr kumimoji="1" lang="en-US" altLang="zh-CN" baseline="-25000">
                <a:ea typeface="宋体" panose="02010600030101010101" pitchFamily="2" charset="-122"/>
              </a:rPr>
              <a:t>1</a:t>
            </a:r>
            <a:r>
              <a:rPr kumimoji="1" lang="en-US" altLang="zh-CN">
                <a:ea typeface="宋体" panose="02010600030101010101" pitchFamily="2" charset="-122"/>
              </a:rPr>
              <a:t>=3.6H , </a:t>
            </a:r>
            <a:r>
              <a:rPr kumimoji="1" lang="en-US" altLang="zh-CN" i="1">
                <a:ea typeface="宋体" panose="02010600030101010101" pitchFamily="2" charset="-122"/>
              </a:rPr>
              <a:t>L</a:t>
            </a:r>
            <a:r>
              <a:rPr kumimoji="1" lang="en-US" altLang="zh-CN" baseline="-25000">
                <a:ea typeface="宋体" panose="02010600030101010101" pitchFamily="2" charset="-122"/>
              </a:rPr>
              <a:t>2</a:t>
            </a:r>
            <a:r>
              <a:rPr kumimoji="1" lang="en-US" altLang="zh-CN">
                <a:ea typeface="宋体" panose="02010600030101010101" pitchFamily="2" charset="-122"/>
              </a:rPr>
              <a:t>=0.06H , </a:t>
            </a:r>
            <a:r>
              <a:rPr kumimoji="1" lang="en-US" altLang="zh-CN" i="1">
                <a:ea typeface="宋体" panose="02010600030101010101" pitchFamily="2" charset="-122"/>
              </a:rPr>
              <a:t>M</a:t>
            </a:r>
            <a:r>
              <a:rPr kumimoji="1" lang="en-US" altLang="zh-CN">
                <a:ea typeface="宋体" panose="02010600030101010101" pitchFamily="2" charset="-122"/>
              </a:rPr>
              <a:t>=0.465H , </a:t>
            </a:r>
            <a:r>
              <a:rPr kumimoji="1" lang="en-US" altLang="zh-CN" i="1">
                <a:ea typeface="宋体" panose="02010600030101010101" pitchFamily="2" charset="-122"/>
              </a:rPr>
              <a:t>R</a:t>
            </a:r>
            <a:r>
              <a:rPr kumimoji="1" lang="en-US" altLang="zh-CN" baseline="-25000">
                <a:ea typeface="宋体" panose="02010600030101010101" pitchFamily="2" charset="-122"/>
              </a:rPr>
              <a:t>1</a:t>
            </a:r>
            <a:r>
              <a:rPr kumimoji="1" lang="en-US" altLang="zh-CN">
                <a:ea typeface="宋体" panose="02010600030101010101" pitchFamily="2" charset="-122"/>
              </a:rPr>
              <a:t>=20</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a:t>
            </a:r>
          </a:p>
          <a:p>
            <a:pPr>
              <a:lnSpc>
                <a:spcPct val="115000"/>
              </a:lnSpc>
            </a:pPr>
            <a:r>
              <a:rPr kumimoji="1" lang="en-US" altLang="zh-CN">
                <a:ea typeface="宋体" panose="02010600030101010101" pitchFamily="2" charset="-122"/>
              </a:rPr>
              <a:t> </a:t>
            </a:r>
            <a:r>
              <a:rPr kumimoji="1" lang="en-US" altLang="zh-CN" i="1">
                <a:ea typeface="宋体" panose="02010600030101010101" pitchFamily="2" charset="-122"/>
              </a:rPr>
              <a:t>R</a:t>
            </a:r>
            <a:r>
              <a:rPr kumimoji="1" lang="en-US" altLang="zh-CN" baseline="-25000">
                <a:ea typeface="宋体" panose="02010600030101010101" pitchFamily="2" charset="-122"/>
              </a:rPr>
              <a:t>2</a:t>
            </a:r>
            <a:r>
              <a:rPr kumimoji="1" lang="en-US" altLang="zh-CN">
                <a:ea typeface="宋体" panose="02010600030101010101" pitchFamily="2" charset="-122"/>
              </a:rPr>
              <a:t>=0.08</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a:t>
            </a:r>
            <a:r>
              <a:rPr kumimoji="1" lang="en-US" altLang="zh-CN" b="1">
                <a:ea typeface="宋体" panose="02010600030101010101" pitchFamily="2" charset="-122"/>
              </a:rPr>
              <a:t> </a:t>
            </a:r>
          </a:p>
        </p:txBody>
      </p:sp>
      <p:sp>
        <p:nvSpPr>
          <p:cNvPr id="5187" name="Rectangle 67">
            <a:extLst>
              <a:ext uri="{FF2B5EF4-FFF2-40B4-BE49-F238E27FC236}">
                <a16:creationId xmlns:a16="http://schemas.microsoft.com/office/drawing/2014/main" id="{2FAFEBB1-B30A-45A7-A5D4-20174964CF11}"/>
              </a:ext>
            </a:extLst>
          </p:cNvPr>
          <p:cNvSpPr>
            <a:spLocks noChangeArrowheads="1"/>
          </p:cNvSpPr>
          <p:nvPr/>
        </p:nvSpPr>
        <p:spPr bwMode="auto">
          <a:xfrm>
            <a:off x="2411413" y="908050"/>
            <a:ext cx="439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ea typeface="宋体" panose="02010600030101010101" pitchFamily="2" charset="-122"/>
              </a:rPr>
              <a:t>R</a:t>
            </a:r>
            <a:r>
              <a:rPr kumimoji="1" lang="en-US" altLang="zh-CN" baseline="-25000">
                <a:ea typeface="宋体" panose="02010600030101010101" pitchFamily="2" charset="-122"/>
              </a:rPr>
              <a:t>L</a:t>
            </a:r>
            <a:r>
              <a:rPr kumimoji="1" lang="en-US" altLang="zh-CN">
                <a:ea typeface="宋体" panose="02010600030101010101" pitchFamily="2" charset="-122"/>
              </a:rPr>
              <a:t>=42</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 </a:t>
            </a:r>
            <a:r>
              <a:rPr kumimoji="1" lang="en-US" altLang="zh-CN" i="1">
                <a:latin typeface="Symbol" panose="05050102010706020507" pitchFamily="18" charset="2"/>
                <a:ea typeface="宋体" panose="02010600030101010101" pitchFamily="2" charset="-122"/>
              </a:rPr>
              <a:t>w</a:t>
            </a:r>
            <a:r>
              <a:rPr kumimoji="1" lang="en-US" altLang="zh-CN">
                <a:latin typeface="Symbol" panose="05050102010706020507" pitchFamily="18" charset="2"/>
                <a:ea typeface="宋体" panose="02010600030101010101" pitchFamily="2" charset="-122"/>
              </a:rPr>
              <a:t> =314</a:t>
            </a:r>
            <a:r>
              <a:rPr kumimoji="1" lang="en-US" altLang="zh-CN">
                <a:ea typeface="宋体" panose="02010600030101010101" pitchFamily="2" charset="-122"/>
              </a:rPr>
              <a:t>rad/s,</a:t>
            </a:r>
          </a:p>
        </p:txBody>
      </p:sp>
      <p:graphicFrame>
        <p:nvGraphicFramePr>
          <p:cNvPr id="5188" name="Object 68">
            <a:extLst>
              <a:ext uri="{FF2B5EF4-FFF2-40B4-BE49-F238E27FC236}">
                <a16:creationId xmlns:a16="http://schemas.microsoft.com/office/drawing/2014/main" id="{83875AA5-8B03-48D8-B929-5DB54D3ADDB2}"/>
              </a:ext>
            </a:extLst>
          </p:cNvPr>
          <p:cNvGraphicFramePr>
            <a:graphicFrameLocks noChangeAspect="1"/>
          </p:cNvGraphicFramePr>
          <p:nvPr/>
        </p:nvGraphicFramePr>
        <p:xfrm>
          <a:off x="5940425" y="908050"/>
          <a:ext cx="2066925" cy="508000"/>
        </p:xfrm>
        <a:graphic>
          <a:graphicData uri="http://schemas.openxmlformats.org/presentationml/2006/ole">
            <mc:AlternateContent xmlns:mc="http://schemas.openxmlformats.org/markup-compatibility/2006">
              <mc:Choice xmlns:v="urn:schemas-microsoft-com:vml" Requires="v">
                <p:oleObj spid="_x0000_s49154" name="公式" r:id="rId3" imgW="1079280" imgH="266400" progId="Equation.3">
                  <p:embed/>
                </p:oleObj>
              </mc:Choice>
              <mc:Fallback>
                <p:oleObj name="公式" r:id="rId3" imgW="1079280" imgH="266400" progId="Equation.3">
                  <p:embed/>
                  <p:pic>
                    <p:nvPicPr>
                      <p:cNvPr id="5188" name="Object 68">
                        <a:extLst>
                          <a:ext uri="{FF2B5EF4-FFF2-40B4-BE49-F238E27FC236}">
                            <a16:creationId xmlns:a16="http://schemas.microsoft.com/office/drawing/2014/main" id="{83875AA5-8B03-48D8-B929-5DB54D3AD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908050"/>
                        <a:ext cx="2066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9" name="Object 69">
            <a:extLst>
              <a:ext uri="{FF2B5EF4-FFF2-40B4-BE49-F238E27FC236}">
                <a16:creationId xmlns:a16="http://schemas.microsoft.com/office/drawing/2014/main" id="{D971541D-916F-4A26-A9F7-F4563F746C6C}"/>
              </a:ext>
            </a:extLst>
          </p:cNvPr>
          <p:cNvGraphicFramePr>
            <a:graphicFrameLocks noChangeAspect="1"/>
          </p:cNvGraphicFramePr>
          <p:nvPr/>
        </p:nvGraphicFramePr>
        <p:xfrm>
          <a:off x="755650" y="1484313"/>
          <a:ext cx="1597025" cy="500062"/>
        </p:xfrm>
        <a:graphic>
          <a:graphicData uri="http://schemas.openxmlformats.org/presentationml/2006/ole">
            <mc:AlternateContent xmlns:mc="http://schemas.openxmlformats.org/markup-compatibility/2006">
              <mc:Choice xmlns:v="urn:schemas-microsoft-com:vml" Requires="v">
                <p:oleObj spid="_x0000_s49155" name="公式" r:id="rId5" imgW="850680" imgH="266400" progId="Equation.3">
                  <p:embed/>
                </p:oleObj>
              </mc:Choice>
              <mc:Fallback>
                <p:oleObj name="公式" r:id="rId5" imgW="850680" imgH="266400" progId="Equation.3">
                  <p:embed/>
                  <p:pic>
                    <p:nvPicPr>
                      <p:cNvPr id="5189" name="Object 69">
                        <a:extLst>
                          <a:ext uri="{FF2B5EF4-FFF2-40B4-BE49-F238E27FC236}">
                            <a16:creationId xmlns:a16="http://schemas.microsoft.com/office/drawing/2014/main" id="{D971541D-916F-4A26-A9F7-F4563F746C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484313"/>
                        <a:ext cx="15970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 name="Text Box 71">
            <a:extLst>
              <a:ext uri="{FF2B5EF4-FFF2-40B4-BE49-F238E27FC236}">
                <a16:creationId xmlns:a16="http://schemas.microsoft.com/office/drawing/2014/main" id="{B128A5BF-392D-4427-A59E-255900C5A9FC}"/>
              </a:ext>
            </a:extLst>
          </p:cNvPr>
          <p:cNvSpPr txBox="1">
            <a:spLocks noChangeArrowheads="1"/>
          </p:cNvSpPr>
          <p:nvPr/>
        </p:nvSpPr>
        <p:spPr bwMode="auto">
          <a:xfrm>
            <a:off x="1547813" y="1989138"/>
            <a:ext cx="1871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应用一次等效电路</a:t>
            </a:r>
          </a:p>
        </p:txBody>
      </p:sp>
      <p:graphicFrame>
        <p:nvGraphicFramePr>
          <p:cNvPr id="5192" name="Object 72">
            <a:extLst>
              <a:ext uri="{FF2B5EF4-FFF2-40B4-BE49-F238E27FC236}">
                <a16:creationId xmlns:a16="http://schemas.microsoft.com/office/drawing/2014/main" id="{50E24630-3406-466B-B933-BB04CEE3AFC7}"/>
              </a:ext>
            </a:extLst>
          </p:cNvPr>
          <p:cNvGraphicFramePr>
            <a:graphicFrameLocks noChangeAspect="1"/>
          </p:cNvGraphicFramePr>
          <p:nvPr/>
        </p:nvGraphicFramePr>
        <p:xfrm>
          <a:off x="900113" y="2997200"/>
          <a:ext cx="2951162" cy="947738"/>
        </p:xfrm>
        <a:graphic>
          <a:graphicData uri="http://schemas.openxmlformats.org/presentationml/2006/ole">
            <mc:AlternateContent xmlns:mc="http://schemas.openxmlformats.org/markup-compatibility/2006">
              <mc:Choice xmlns:v="urn:schemas-microsoft-com:vml" Requires="v">
                <p:oleObj spid="_x0000_s49156" name="公式" r:id="rId7" imgW="1409400" imgH="469800" progId="Equation.3">
                  <p:embed/>
                </p:oleObj>
              </mc:Choice>
              <mc:Fallback>
                <p:oleObj name="公式" r:id="rId7" imgW="1409400" imgH="469800" progId="Equation.3">
                  <p:embed/>
                  <p:pic>
                    <p:nvPicPr>
                      <p:cNvPr id="5192" name="Object 72">
                        <a:extLst>
                          <a:ext uri="{FF2B5EF4-FFF2-40B4-BE49-F238E27FC236}">
                            <a16:creationId xmlns:a16="http://schemas.microsoft.com/office/drawing/2014/main" id="{50E24630-3406-466B-B933-BB04CEE3AF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997200"/>
                        <a:ext cx="2951162"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93" name="Object 73">
            <a:extLst>
              <a:ext uri="{FF2B5EF4-FFF2-40B4-BE49-F238E27FC236}">
                <a16:creationId xmlns:a16="http://schemas.microsoft.com/office/drawing/2014/main" id="{3C617104-DD78-445E-B0E3-3F56A25494F6}"/>
              </a:ext>
            </a:extLst>
          </p:cNvPr>
          <p:cNvGraphicFramePr>
            <a:graphicFrameLocks noChangeAspect="1"/>
          </p:cNvGraphicFramePr>
          <p:nvPr/>
        </p:nvGraphicFramePr>
        <p:xfrm>
          <a:off x="900113" y="4076700"/>
          <a:ext cx="3394075" cy="982663"/>
        </p:xfrm>
        <a:graphic>
          <a:graphicData uri="http://schemas.openxmlformats.org/presentationml/2006/ole">
            <mc:AlternateContent xmlns:mc="http://schemas.openxmlformats.org/markup-compatibility/2006">
              <mc:Choice xmlns:v="urn:schemas-microsoft-com:vml" Requires="v">
                <p:oleObj spid="_x0000_s49157" name="公式" r:id="rId9" imgW="1612800" imgH="469800" progId="Equation.3">
                  <p:embed/>
                </p:oleObj>
              </mc:Choice>
              <mc:Fallback>
                <p:oleObj name="公式" r:id="rId9" imgW="1612800" imgH="469800" progId="Equation.3">
                  <p:embed/>
                  <p:pic>
                    <p:nvPicPr>
                      <p:cNvPr id="5193" name="Object 73">
                        <a:extLst>
                          <a:ext uri="{FF2B5EF4-FFF2-40B4-BE49-F238E27FC236}">
                            <a16:creationId xmlns:a16="http://schemas.microsoft.com/office/drawing/2014/main" id="{3C617104-DD78-445E-B0E3-3F56A25494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076700"/>
                        <a:ext cx="3394075"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94" name="Object 74">
            <a:extLst>
              <a:ext uri="{FF2B5EF4-FFF2-40B4-BE49-F238E27FC236}">
                <a16:creationId xmlns:a16="http://schemas.microsoft.com/office/drawing/2014/main" id="{8BDEF429-C020-48E7-81CE-F9789A167D11}"/>
              </a:ext>
            </a:extLst>
          </p:cNvPr>
          <p:cNvGraphicFramePr>
            <a:graphicFrameLocks noChangeAspect="1"/>
          </p:cNvGraphicFramePr>
          <p:nvPr/>
        </p:nvGraphicFramePr>
        <p:xfrm>
          <a:off x="755650" y="5229225"/>
          <a:ext cx="5913438" cy="982663"/>
        </p:xfrm>
        <a:graphic>
          <a:graphicData uri="http://schemas.openxmlformats.org/presentationml/2006/ole">
            <mc:AlternateContent xmlns:mc="http://schemas.openxmlformats.org/markup-compatibility/2006">
              <mc:Choice xmlns:v="urn:schemas-microsoft-com:vml" Requires="v">
                <p:oleObj spid="_x0000_s49158" name="公式" r:id="rId11" imgW="2908080" imgH="482400" progId="Equation.3">
                  <p:embed/>
                </p:oleObj>
              </mc:Choice>
              <mc:Fallback>
                <p:oleObj name="公式" r:id="rId11" imgW="2908080" imgH="482400" progId="Equation.3">
                  <p:embed/>
                  <p:pic>
                    <p:nvPicPr>
                      <p:cNvPr id="5194" name="Object 74">
                        <a:extLst>
                          <a:ext uri="{FF2B5EF4-FFF2-40B4-BE49-F238E27FC236}">
                            <a16:creationId xmlns:a16="http://schemas.microsoft.com/office/drawing/2014/main" id="{8BDEF429-C020-48E7-81CE-F9789A167D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229225"/>
                        <a:ext cx="5913438"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58" name="Text Box 138">
            <a:extLst>
              <a:ext uri="{FF2B5EF4-FFF2-40B4-BE49-F238E27FC236}">
                <a16:creationId xmlns:a16="http://schemas.microsoft.com/office/drawing/2014/main" id="{1E24CE37-3232-4D17-A51B-01C8D19BE876}"/>
              </a:ext>
            </a:extLst>
          </p:cNvPr>
          <p:cNvSpPr txBox="1">
            <a:spLocks noChangeArrowheads="1"/>
          </p:cNvSpPr>
          <p:nvPr/>
        </p:nvSpPr>
        <p:spPr bwMode="auto">
          <a:xfrm>
            <a:off x="323850" y="333375"/>
            <a:ext cx="863600"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2</a:t>
            </a:r>
          </a:p>
        </p:txBody>
      </p:sp>
      <p:sp>
        <p:nvSpPr>
          <p:cNvPr id="5305" name="Text Box 185">
            <a:extLst>
              <a:ext uri="{FF2B5EF4-FFF2-40B4-BE49-F238E27FC236}">
                <a16:creationId xmlns:a16="http://schemas.microsoft.com/office/drawing/2014/main" id="{A82373A9-6C7A-45BC-9208-979F75CEFB19}"/>
              </a:ext>
            </a:extLst>
          </p:cNvPr>
          <p:cNvSpPr txBox="1">
            <a:spLocks noChangeArrowheads="1"/>
          </p:cNvSpPr>
          <p:nvPr/>
        </p:nvSpPr>
        <p:spPr bwMode="auto">
          <a:xfrm>
            <a:off x="611188" y="2205038"/>
            <a:ext cx="792162"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1</a:t>
            </a:r>
          </a:p>
        </p:txBody>
      </p:sp>
      <p:grpSp>
        <p:nvGrpSpPr>
          <p:cNvPr id="5310" name="Group 190">
            <a:extLst>
              <a:ext uri="{FF2B5EF4-FFF2-40B4-BE49-F238E27FC236}">
                <a16:creationId xmlns:a16="http://schemas.microsoft.com/office/drawing/2014/main" id="{36DEF7B1-50F8-4934-9B88-2C8864E3F397}"/>
              </a:ext>
            </a:extLst>
          </p:cNvPr>
          <p:cNvGrpSpPr>
            <a:grpSpLocks/>
          </p:cNvGrpSpPr>
          <p:nvPr/>
        </p:nvGrpSpPr>
        <p:grpSpPr bwMode="auto">
          <a:xfrm>
            <a:off x="8316913" y="6446838"/>
            <a:ext cx="792162" cy="366712"/>
            <a:chOff x="5193" y="4020"/>
            <a:chExt cx="499" cy="231"/>
          </a:xfrm>
        </p:grpSpPr>
        <p:pic>
          <p:nvPicPr>
            <p:cNvPr id="5311" name="Picture 191" descr="78900">
              <a:extLst>
                <a:ext uri="{FF2B5EF4-FFF2-40B4-BE49-F238E27FC236}">
                  <a16:creationId xmlns:a16="http://schemas.microsoft.com/office/drawing/2014/main" id="{3F9E0E18-1905-48F2-92AA-F804F911AC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12" name="Text Box 192">
              <a:hlinkClick r:id="" action="ppaction://hlinkshowjump?jump=nextslide"/>
              <a:extLst>
                <a:ext uri="{FF2B5EF4-FFF2-40B4-BE49-F238E27FC236}">
                  <a16:creationId xmlns:a16="http://schemas.microsoft.com/office/drawing/2014/main" id="{F1C9AB30-0147-488D-AE90-6BD0E60B548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313" name="Group 193">
            <a:extLst>
              <a:ext uri="{FF2B5EF4-FFF2-40B4-BE49-F238E27FC236}">
                <a16:creationId xmlns:a16="http://schemas.microsoft.com/office/drawing/2014/main" id="{4BFA0626-39B5-4EA1-B982-EC75928C265A}"/>
              </a:ext>
            </a:extLst>
          </p:cNvPr>
          <p:cNvGrpSpPr>
            <a:grpSpLocks/>
          </p:cNvGrpSpPr>
          <p:nvPr/>
        </p:nvGrpSpPr>
        <p:grpSpPr bwMode="auto">
          <a:xfrm>
            <a:off x="7453313" y="6446838"/>
            <a:ext cx="792162" cy="366712"/>
            <a:chOff x="4649" y="4020"/>
            <a:chExt cx="499" cy="231"/>
          </a:xfrm>
        </p:grpSpPr>
        <p:pic>
          <p:nvPicPr>
            <p:cNvPr id="5314" name="Picture 194" descr="78900">
              <a:extLst>
                <a:ext uri="{FF2B5EF4-FFF2-40B4-BE49-F238E27FC236}">
                  <a16:creationId xmlns:a16="http://schemas.microsoft.com/office/drawing/2014/main" id="{60CA5E15-5E49-4E82-ABD7-E52C16191E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15" name="Text Box 195">
              <a:hlinkClick r:id="" action="ppaction://hlinkshowjump?jump=previousslide"/>
              <a:extLst>
                <a:ext uri="{FF2B5EF4-FFF2-40B4-BE49-F238E27FC236}">
                  <a16:creationId xmlns:a16="http://schemas.microsoft.com/office/drawing/2014/main" id="{C251528F-7677-46CC-923A-5507189C9B4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319" name="Group 199">
            <a:extLst>
              <a:ext uri="{FF2B5EF4-FFF2-40B4-BE49-F238E27FC236}">
                <a16:creationId xmlns:a16="http://schemas.microsoft.com/office/drawing/2014/main" id="{C986B268-F033-4160-8935-593182AF7EAE}"/>
              </a:ext>
            </a:extLst>
          </p:cNvPr>
          <p:cNvGrpSpPr>
            <a:grpSpLocks/>
          </p:cNvGrpSpPr>
          <p:nvPr/>
        </p:nvGrpSpPr>
        <p:grpSpPr bwMode="auto">
          <a:xfrm>
            <a:off x="3851275" y="1341438"/>
            <a:ext cx="4968875" cy="2155825"/>
            <a:chOff x="2018" y="40"/>
            <a:chExt cx="3130" cy="1358"/>
          </a:xfrm>
        </p:grpSpPr>
        <p:sp>
          <p:nvSpPr>
            <p:cNvPr id="5320" name="Oval 200">
              <a:extLst>
                <a:ext uri="{FF2B5EF4-FFF2-40B4-BE49-F238E27FC236}">
                  <a16:creationId xmlns:a16="http://schemas.microsoft.com/office/drawing/2014/main" id="{10798CDA-4BA4-43AC-8B3C-FF52F57D142D}"/>
                </a:ext>
              </a:extLst>
            </p:cNvPr>
            <p:cNvSpPr>
              <a:spLocks noChangeArrowheads="1"/>
            </p:cNvSpPr>
            <p:nvPr/>
          </p:nvSpPr>
          <p:spPr bwMode="auto">
            <a:xfrm>
              <a:off x="2336"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321" name="Line 201">
              <a:extLst>
                <a:ext uri="{FF2B5EF4-FFF2-40B4-BE49-F238E27FC236}">
                  <a16:creationId xmlns:a16="http://schemas.microsoft.com/office/drawing/2014/main" id="{F486BBBC-4BD3-402B-BC45-D990CE49C4E6}"/>
                </a:ext>
              </a:extLst>
            </p:cNvPr>
            <p:cNvSpPr>
              <a:spLocks noChangeShapeType="1"/>
            </p:cNvSpPr>
            <p:nvPr/>
          </p:nvSpPr>
          <p:spPr bwMode="auto">
            <a:xfrm flipH="1">
              <a:off x="3606" y="1162"/>
              <a:ext cx="0" cy="23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2" name="Line 202">
              <a:extLst>
                <a:ext uri="{FF2B5EF4-FFF2-40B4-BE49-F238E27FC236}">
                  <a16:creationId xmlns:a16="http://schemas.microsoft.com/office/drawing/2014/main" id="{BCF01854-D4D9-465B-9C01-858DF527D57A}"/>
                </a:ext>
              </a:extLst>
            </p:cNvPr>
            <p:cNvSpPr>
              <a:spLocks noChangeShapeType="1"/>
            </p:cNvSpPr>
            <p:nvPr/>
          </p:nvSpPr>
          <p:spPr bwMode="auto">
            <a:xfrm>
              <a:off x="3606" y="527"/>
              <a:ext cx="0" cy="27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3" name="Line 203">
              <a:extLst>
                <a:ext uri="{FF2B5EF4-FFF2-40B4-BE49-F238E27FC236}">
                  <a16:creationId xmlns:a16="http://schemas.microsoft.com/office/drawing/2014/main" id="{CFCF68FC-B8C3-455C-A327-7CDEAE8C6675}"/>
                </a:ext>
              </a:extLst>
            </p:cNvPr>
            <p:cNvSpPr>
              <a:spLocks noChangeShapeType="1"/>
            </p:cNvSpPr>
            <p:nvPr/>
          </p:nvSpPr>
          <p:spPr bwMode="auto">
            <a:xfrm flipH="1">
              <a:off x="3878" y="1162"/>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4" name="Line 204">
              <a:extLst>
                <a:ext uri="{FF2B5EF4-FFF2-40B4-BE49-F238E27FC236}">
                  <a16:creationId xmlns:a16="http://schemas.microsoft.com/office/drawing/2014/main" id="{889E3E35-8885-4A34-A7DA-C56AC20852ED}"/>
                </a:ext>
              </a:extLst>
            </p:cNvPr>
            <p:cNvSpPr>
              <a:spLocks noChangeShapeType="1"/>
            </p:cNvSpPr>
            <p:nvPr/>
          </p:nvSpPr>
          <p:spPr bwMode="auto">
            <a:xfrm>
              <a:off x="3878" y="527"/>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 name="Line 205">
              <a:extLst>
                <a:ext uri="{FF2B5EF4-FFF2-40B4-BE49-F238E27FC236}">
                  <a16:creationId xmlns:a16="http://schemas.microsoft.com/office/drawing/2014/main" id="{FD29D893-3647-43DF-9F13-7FDE4190C0CB}"/>
                </a:ext>
              </a:extLst>
            </p:cNvPr>
            <p:cNvSpPr>
              <a:spLocks noChangeShapeType="1"/>
            </p:cNvSpPr>
            <p:nvPr/>
          </p:nvSpPr>
          <p:spPr bwMode="auto">
            <a:xfrm flipV="1">
              <a:off x="2517" y="527"/>
              <a:ext cx="108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 name="Line 206">
              <a:extLst>
                <a:ext uri="{FF2B5EF4-FFF2-40B4-BE49-F238E27FC236}">
                  <a16:creationId xmlns:a16="http://schemas.microsoft.com/office/drawing/2014/main" id="{22FE8799-FE9E-4857-B8D1-B8C911C9BAC1}"/>
                </a:ext>
              </a:extLst>
            </p:cNvPr>
            <p:cNvSpPr>
              <a:spLocks noChangeShapeType="1"/>
            </p:cNvSpPr>
            <p:nvPr/>
          </p:nvSpPr>
          <p:spPr bwMode="auto">
            <a:xfrm flipV="1">
              <a:off x="3878" y="1389"/>
              <a:ext cx="81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 name="Line 207">
              <a:extLst>
                <a:ext uri="{FF2B5EF4-FFF2-40B4-BE49-F238E27FC236}">
                  <a16:creationId xmlns:a16="http://schemas.microsoft.com/office/drawing/2014/main" id="{09CF44B4-3D96-4545-AFC5-2C40A3FFC1FE}"/>
                </a:ext>
              </a:extLst>
            </p:cNvPr>
            <p:cNvSpPr>
              <a:spLocks noChangeShapeType="1"/>
            </p:cNvSpPr>
            <p:nvPr/>
          </p:nvSpPr>
          <p:spPr bwMode="auto">
            <a:xfrm>
              <a:off x="4604" y="572"/>
              <a:ext cx="0" cy="32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 name="Text Box 208">
              <a:extLst>
                <a:ext uri="{FF2B5EF4-FFF2-40B4-BE49-F238E27FC236}">
                  <a16:creationId xmlns:a16="http://schemas.microsoft.com/office/drawing/2014/main" id="{DFDA9D4D-F430-4A11-951B-B84A9DD4ED1B}"/>
                </a:ext>
              </a:extLst>
            </p:cNvPr>
            <p:cNvSpPr txBox="1">
              <a:spLocks noChangeArrowheads="1"/>
            </p:cNvSpPr>
            <p:nvPr/>
          </p:nvSpPr>
          <p:spPr bwMode="auto">
            <a:xfrm>
              <a:off x="3379" y="69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29" name="Text Box 209">
              <a:extLst>
                <a:ext uri="{FF2B5EF4-FFF2-40B4-BE49-F238E27FC236}">
                  <a16:creationId xmlns:a16="http://schemas.microsoft.com/office/drawing/2014/main" id="{BEEE2CC8-3503-48CB-A04D-535B28EDC224}"/>
                </a:ext>
              </a:extLst>
            </p:cNvPr>
            <p:cNvSpPr txBox="1">
              <a:spLocks noChangeArrowheads="1"/>
            </p:cNvSpPr>
            <p:nvPr/>
          </p:nvSpPr>
          <p:spPr bwMode="auto">
            <a:xfrm>
              <a:off x="3878" y="663"/>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5330" name="Text Box 210">
              <a:extLst>
                <a:ext uri="{FF2B5EF4-FFF2-40B4-BE49-F238E27FC236}">
                  <a16:creationId xmlns:a16="http://schemas.microsoft.com/office/drawing/2014/main" id="{D9AA7ED2-F4EC-4563-BF40-2E2331CB2FFA}"/>
                </a:ext>
              </a:extLst>
            </p:cNvPr>
            <p:cNvSpPr txBox="1">
              <a:spLocks noChangeArrowheads="1"/>
            </p:cNvSpPr>
            <p:nvPr/>
          </p:nvSpPr>
          <p:spPr bwMode="auto">
            <a:xfrm>
              <a:off x="3017" y="799"/>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331" name="Line 211">
              <a:extLst>
                <a:ext uri="{FF2B5EF4-FFF2-40B4-BE49-F238E27FC236}">
                  <a16:creationId xmlns:a16="http://schemas.microsoft.com/office/drawing/2014/main" id="{5718D1A3-B05B-4071-992D-99B847319582}"/>
                </a:ext>
              </a:extLst>
            </p:cNvPr>
            <p:cNvSpPr>
              <a:spLocks noChangeShapeType="1"/>
            </p:cNvSpPr>
            <p:nvPr/>
          </p:nvSpPr>
          <p:spPr bwMode="auto">
            <a:xfrm>
              <a:off x="2608" y="482"/>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 name="Arc 212">
              <a:extLst>
                <a:ext uri="{FF2B5EF4-FFF2-40B4-BE49-F238E27FC236}">
                  <a16:creationId xmlns:a16="http://schemas.microsoft.com/office/drawing/2014/main" id="{5D81A537-8412-490C-8AE0-E87A622CEBB9}"/>
                </a:ext>
              </a:extLst>
            </p:cNvPr>
            <p:cNvSpPr>
              <a:spLocks/>
            </p:cNvSpPr>
            <p:nvPr/>
          </p:nvSpPr>
          <p:spPr bwMode="auto">
            <a:xfrm rot="10800000" flipV="1">
              <a:off x="3424" y="346"/>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 name="Arc 213">
              <a:extLst>
                <a:ext uri="{FF2B5EF4-FFF2-40B4-BE49-F238E27FC236}">
                  <a16:creationId xmlns:a16="http://schemas.microsoft.com/office/drawing/2014/main" id="{38F407EB-77B4-4A13-BD59-E6AEA4700E51}"/>
                </a:ext>
              </a:extLst>
            </p:cNvPr>
            <p:cNvSpPr>
              <a:spLocks/>
            </p:cNvSpPr>
            <p:nvPr/>
          </p:nvSpPr>
          <p:spPr bwMode="auto">
            <a:xfrm rot="-10800000" flipH="1" flipV="1">
              <a:off x="3833" y="346"/>
              <a:ext cx="216" cy="220"/>
            </a:xfrm>
            <a:custGeom>
              <a:avLst/>
              <a:gdLst>
                <a:gd name="G0" fmla="+- 1947 0 0"/>
                <a:gd name="G1" fmla="+- 21600 0 0"/>
                <a:gd name="G2" fmla="+- 21600 0 0"/>
                <a:gd name="T0" fmla="*/ 0 w 22659"/>
                <a:gd name="T1" fmla="*/ 88 h 21600"/>
                <a:gd name="T2" fmla="*/ 22659 w 22659"/>
                <a:gd name="T3" fmla="*/ 15470 h 21600"/>
                <a:gd name="T4" fmla="*/ 1947 w 22659"/>
                <a:gd name="T5" fmla="*/ 21600 h 21600"/>
              </a:gdLst>
              <a:ahLst/>
              <a:cxnLst>
                <a:cxn ang="0">
                  <a:pos x="T0" y="T1"/>
                </a:cxn>
                <a:cxn ang="0">
                  <a:pos x="T2" y="T3"/>
                </a:cxn>
                <a:cxn ang="0">
                  <a:pos x="T4" y="T5"/>
                </a:cxn>
              </a:cxnLst>
              <a:rect l="0" t="0" r="r" b="b"/>
              <a:pathLst>
                <a:path w="22659" h="21600" fill="none" extrusionOk="0">
                  <a:moveTo>
                    <a:pt x="-1" y="87"/>
                  </a:moveTo>
                  <a:cubicBezTo>
                    <a:pt x="647" y="29"/>
                    <a:pt x="1297" y="0"/>
                    <a:pt x="1947" y="0"/>
                  </a:cubicBezTo>
                  <a:cubicBezTo>
                    <a:pt x="11515" y="0"/>
                    <a:pt x="19943" y="6295"/>
                    <a:pt x="22658" y="15470"/>
                  </a:cubicBezTo>
                </a:path>
                <a:path w="22659" h="21600" stroke="0" extrusionOk="0">
                  <a:moveTo>
                    <a:pt x="-1" y="87"/>
                  </a:moveTo>
                  <a:cubicBezTo>
                    <a:pt x="647" y="29"/>
                    <a:pt x="1297" y="0"/>
                    <a:pt x="1947" y="0"/>
                  </a:cubicBezTo>
                  <a:cubicBezTo>
                    <a:pt x="11515" y="0"/>
                    <a:pt x="19943" y="6295"/>
                    <a:pt x="22658" y="15470"/>
                  </a:cubicBezTo>
                  <a:lnTo>
                    <a:pt x="1947"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34" name="Object 214">
              <a:extLst>
                <a:ext uri="{FF2B5EF4-FFF2-40B4-BE49-F238E27FC236}">
                  <a16:creationId xmlns:a16="http://schemas.microsoft.com/office/drawing/2014/main" id="{8F125EF8-24BA-44D9-8A68-9D6F93B98FC8}"/>
                </a:ext>
              </a:extLst>
            </p:cNvPr>
            <p:cNvGraphicFramePr>
              <a:graphicFrameLocks noChangeAspect="1"/>
            </p:cNvGraphicFramePr>
            <p:nvPr/>
          </p:nvGraphicFramePr>
          <p:xfrm>
            <a:off x="2608" y="40"/>
            <a:ext cx="210" cy="442"/>
          </p:xfrm>
          <a:graphic>
            <a:graphicData uri="http://schemas.openxmlformats.org/presentationml/2006/ole">
              <mc:AlternateContent xmlns:mc="http://schemas.openxmlformats.org/markup-compatibility/2006">
                <mc:Choice xmlns:v="urn:schemas-microsoft-com:vml" Requires="v">
                  <p:oleObj spid="_x0000_s49159" name="公式" r:id="rId14" imgW="164880" imgH="330120" progId="Equation.3">
                    <p:embed/>
                  </p:oleObj>
                </mc:Choice>
                <mc:Fallback>
                  <p:oleObj name="公式" r:id="rId14" imgW="164880" imgH="330120" progId="Equation.3">
                    <p:embed/>
                    <p:pic>
                      <p:nvPicPr>
                        <p:cNvPr id="5334" name="Object 214">
                          <a:extLst>
                            <a:ext uri="{FF2B5EF4-FFF2-40B4-BE49-F238E27FC236}">
                              <a16:creationId xmlns:a16="http://schemas.microsoft.com/office/drawing/2014/main" id="{8F125EF8-24BA-44D9-8A68-9D6F93B98F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40"/>
                          <a:ext cx="21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5" name="Object 215">
              <a:extLst>
                <a:ext uri="{FF2B5EF4-FFF2-40B4-BE49-F238E27FC236}">
                  <a16:creationId xmlns:a16="http://schemas.microsoft.com/office/drawing/2014/main" id="{2E502129-E14E-4B55-A909-DF8A5130FF6C}"/>
                </a:ext>
              </a:extLst>
            </p:cNvPr>
            <p:cNvGraphicFramePr>
              <a:graphicFrameLocks noChangeAspect="1"/>
            </p:cNvGraphicFramePr>
            <p:nvPr/>
          </p:nvGraphicFramePr>
          <p:xfrm>
            <a:off x="4332" y="436"/>
            <a:ext cx="247" cy="442"/>
          </p:xfrm>
          <a:graphic>
            <a:graphicData uri="http://schemas.openxmlformats.org/presentationml/2006/ole">
              <mc:AlternateContent xmlns:mc="http://schemas.openxmlformats.org/markup-compatibility/2006">
                <mc:Choice xmlns:v="urn:schemas-microsoft-com:vml" Requires="v">
                  <p:oleObj spid="_x0000_s49160" name="公式" r:id="rId16" imgW="190440" imgH="330120" progId="Equation.3">
                    <p:embed/>
                  </p:oleObj>
                </mc:Choice>
                <mc:Fallback>
                  <p:oleObj name="公式" r:id="rId16" imgW="190440" imgH="330120" progId="Equation.3">
                    <p:embed/>
                    <p:pic>
                      <p:nvPicPr>
                        <p:cNvPr id="5335" name="Object 215">
                          <a:extLst>
                            <a:ext uri="{FF2B5EF4-FFF2-40B4-BE49-F238E27FC236}">
                              <a16:creationId xmlns:a16="http://schemas.microsoft.com/office/drawing/2014/main" id="{2E502129-E14E-4B55-A909-DF8A5130FF6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32" y="436"/>
                          <a:ext cx="2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6" name="Text Box 216">
              <a:extLst>
                <a:ext uri="{FF2B5EF4-FFF2-40B4-BE49-F238E27FC236}">
                  <a16:creationId xmlns:a16="http://schemas.microsoft.com/office/drawing/2014/main" id="{861E2F4A-32DD-45FF-8EE2-7B2F74B10223}"/>
                </a:ext>
              </a:extLst>
            </p:cNvPr>
            <p:cNvSpPr txBox="1">
              <a:spLocks noChangeArrowheads="1"/>
            </p:cNvSpPr>
            <p:nvPr/>
          </p:nvSpPr>
          <p:spPr bwMode="auto">
            <a:xfrm>
              <a:off x="3923" y="799"/>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337" name="Text Box 217">
              <a:extLst>
                <a:ext uri="{FF2B5EF4-FFF2-40B4-BE49-F238E27FC236}">
                  <a16:creationId xmlns:a16="http://schemas.microsoft.com/office/drawing/2014/main" id="{6C639FEE-CCC1-477C-8F34-C41D33F50AE9}"/>
                </a:ext>
              </a:extLst>
            </p:cNvPr>
            <p:cNvSpPr txBox="1">
              <a:spLocks noChangeArrowheads="1"/>
            </p:cNvSpPr>
            <p:nvPr/>
          </p:nvSpPr>
          <p:spPr bwMode="auto">
            <a:xfrm>
              <a:off x="3424" y="73"/>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5338" name="Line 218">
              <a:extLst>
                <a:ext uri="{FF2B5EF4-FFF2-40B4-BE49-F238E27FC236}">
                  <a16:creationId xmlns:a16="http://schemas.microsoft.com/office/drawing/2014/main" id="{2B09CCA1-ADF9-4959-965E-42FF9AD05292}"/>
                </a:ext>
              </a:extLst>
            </p:cNvPr>
            <p:cNvSpPr>
              <a:spLocks noChangeShapeType="1"/>
            </p:cNvSpPr>
            <p:nvPr/>
          </p:nvSpPr>
          <p:spPr bwMode="auto">
            <a:xfrm flipH="1">
              <a:off x="2517" y="1389"/>
              <a:ext cx="1089"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 name="Text Box 219">
              <a:extLst>
                <a:ext uri="{FF2B5EF4-FFF2-40B4-BE49-F238E27FC236}">
                  <a16:creationId xmlns:a16="http://schemas.microsoft.com/office/drawing/2014/main" id="{549E505F-533B-42A8-AAA1-4DB748419281}"/>
                </a:ext>
              </a:extLst>
            </p:cNvPr>
            <p:cNvSpPr txBox="1">
              <a:spLocks noChangeArrowheads="1"/>
            </p:cNvSpPr>
            <p:nvPr/>
          </p:nvSpPr>
          <p:spPr bwMode="auto">
            <a:xfrm>
              <a:off x="2154" y="527"/>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340" name="Text Box 220">
              <a:extLst>
                <a:ext uri="{FF2B5EF4-FFF2-40B4-BE49-F238E27FC236}">
                  <a16:creationId xmlns:a16="http://schemas.microsoft.com/office/drawing/2014/main" id="{9DC98A69-3872-4ECB-9E3D-A76486B6624C}"/>
                </a:ext>
              </a:extLst>
            </p:cNvPr>
            <p:cNvSpPr txBox="1">
              <a:spLocks noChangeArrowheads="1"/>
            </p:cNvSpPr>
            <p:nvPr/>
          </p:nvSpPr>
          <p:spPr bwMode="auto">
            <a:xfrm>
              <a:off x="2154" y="1071"/>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341" name="Line 221">
              <a:extLst>
                <a:ext uri="{FF2B5EF4-FFF2-40B4-BE49-F238E27FC236}">
                  <a16:creationId xmlns:a16="http://schemas.microsoft.com/office/drawing/2014/main" id="{102E51ED-051C-43B4-ADD4-6D900AEC4650}"/>
                </a:ext>
              </a:extLst>
            </p:cNvPr>
            <p:cNvSpPr>
              <a:spLocks noChangeShapeType="1"/>
            </p:cNvSpPr>
            <p:nvPr/>
          </p:nvSpPr>
          <p:spPr bwMode="auto">
            <a:xfrm>
              <a:off x="2517" y="527"/>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 name="Line 222">
              <a:extLst>
                <a:ext uri="{FF2B5EF4-FFF2-40B4-BE49-F238E27FC236}">
                  <a16:creationId xmlns:a16="http://schemas.microsoft.com/office/drawing/2014/main" id="{0421477A-644A-48A4-9493-95EA4F938CAB}"/>
                </a:ext>
              </a:extLst>
            </p:cNvPr>
            <p:cNvSpPr>
              <a:spLocks noChangeShapeType="1"/>
            </p:cNvSpPr>
            <p:nvPr/>
          </p:nvSpPr>
          <p:spPr bwMode="auto">
            <a:xfrm>
              <a:off x="4694" y="527"/>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 name="Line 223">
              <a:extLst>
                <a:ext uri="{FF2B5EF4-FFF2-40B4-BE49-F238E27FC236}">
                  <a16:creationId xmlns:a16="http://schemas.microsoft.com/office/drawing/2014/main" id="{E45DE872-9A5F-4F81-B1B4-C34640F27DD6}"/>
                </a:ext>
              </a:extLst>
            </p:cNvPr>
            <p:cNvSpPr>
              <a:spLocks noChangeShapeType="1"/>
            </p:cNvSpPr>
            <p:nvPr/>
          </p:nvSpPr>
          <p:spPr bwMode="auto">
            <a:xfrm>
              <a:off x="3878" y="527"/>
              <a:ext cx="80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 name="Text Box 224">
              <a:extLst>
                <a:ext uri="{FF2B5EF4-FFF2-40B4-BE49-F238E27FC236}">
                  <a16:creationId xmlns:a16="http://schemas.microsoft.com/office/drawing/2014/main" id="{569E35B7-AD12-4811-9720-DF2D29DA5D9E}"/>
                </a:ext>
              </a:extLst>
            </p:cNvPr>
            <p:cNvSpPr txBox="1">
              <a:spLocks noChangeArrowheads="1"/>
            </p:cNvSpPr>
            <p:nvPr/>
          </p:nvSpPr>
          <p:spPr bwMode="auto">
            <a:xfrm>
              <a:off x="2999" y="164"/>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345" name="Text Box 225">
              <a:extLst>
                <a:ext uri="{FF2B5EF4-FFF2-40B4-BE49-F238E27FC236}">
                  <a16:creationId xmlns:a16="http://schemas.microsoft.com/office/drawing/2014/main" id="{708EFE1B-CCD2-4D77-9AB4-E205F8272A54}"/>
                </a:ext>
              </a:extLst>
            </p:cNvPr>
            <p:cNvSpPr txBox="1">
              <a:spLocks noChangeArrowheads="1"/>
            </p:cNvSpPr>
            <p:nvPr/>
          </p:nvSpPr>
          <p:spPr bwMode="auto">
            <a:xfrm>
              <a:off x="4105" y="164"/>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346" name="Text Box 226">
              <a:extLst>
                <a:ext uri="{FF2B5EF4-FFF2-40B4-BE49-F238E27FC236}">
                  <a16:creationId xmlns:a16="http://schemas.microsoft.com/office/drawing/2014/main" id="{1DEB9804-16D3-4568-B1F3-F179CC289995}"/>
                </a:ext>
              </a:extLst>
            </p:cNvPr>
            <p:cNvSpPr txBox="1">
              <a:spLocks noChangeArrowheads="1"/>
            </p:cNvSpPr>
            <p:nvPr/>
          </p:nvSpPr>
          <p:spPr bwMode="auto">
            <a:xfrm>
              <a:off x="4785" y="75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p>
          </p:txBody>
        </p:sp>
        <p:sp>
          <p:nvSpPr>
            <p:cNvPr id="5347" name="Rectangle 227">
              <a:extLst>
                <a:ext uri="{FF2B5EF4-FFF2-40B4-BE49-F238E27FC236}">
                  <a16:creationId xmlns:a16="http://schemas.microsoft.com/office/drawing/2014/main" id="{C2504A4A-B6A4-44A0-86EB-1A89F99E0385}"/>
                </a:ext>
              </a:extLst>
            </p:cNvPr>
            <p:cNvSpPr>
              <a:spLocks noChangeArrowheads="1"/>
            </p:cNvSpPr>
            <p:nvPr/>
          </p:nvSpPr>
          <p:spPr bwMode="auto">
            <a:xfrm>
              <a:off x="4649"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 name="Rectangle 228">
              <a:extLst>
                <a:ext uri="{FF2B5EF4-FFF2-40B4-BE49-F238E27FC236}">
                  <a16:creationId xmlns:a16="http://schemas.microsoft.com/office/drawing/2014/main" id="{D32434CD-4ED2-4E47-AE44-0CF696A3AAE2}"/>
                </a:ext>
              </a:extLst>
            </p:cNvPr>
            <p:cNvSpPr>
              <a:spLocks noChangeArrowheads="1"/>
            </p:cNvSpPr>
            <p:nvPr/>
          </p:nvSpPr>
          <p:spPr bwMode="auto">
            <a:xfrm>
              <a:off x="4105"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49" name="Group 229">
              <a:extLst>
                <a:ext uri="{FF2B5EF4-FFF2-40B4-BE49-F238E27FC236}">
                  <a16:creationId xmlns:a16="http://schemas.microsoft.com/office/drawing/2014/main" id="{529B9EEF-B542-45F3-9668-21148EF35D36}"/>
                </a:ext>
              </a:extLst>
            </p:cNvPr>
            <p:cNvGrpSpPr>
              <a:grpSpLocks/>
            </p:cNvGrpSpPr>
            <p:nvPr/>
          </p:nvGrpSpPr>
          <p:grpSpPr bwMode="auto">
            <a:xfrm rot="10800000">
              <a:off x="3787" y="799"/>
              <a:ext cx="90" cy="362"/>
              <a:chOff x="2744" y="2931"/>
              <a:chExt cx="57" cy="283"/>
            </a:xfrm>
          </p:grpSpPr>
          <p:sp>
            <p:nvSpPr>
              <p:cNvPr id="5350" name="Arc 230">
                <a:extLst>
                  <a:ext uri="{FF2B5EF4-FFF2-40B4-BE49-F238E27FC236}">
                    <a16:creationId xmlns:a16="http://schemas.microsoft.com/office/drawing/2014/main" id="{C08F9A11-CA1E-40A9-A720-DFF334C2EDE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1" name="Arc 231">
                <a:extLst>
                  <a:ext uri="{FF2B5EF4-FFF2-40B4-BE49-F238E27FC236}">
                    <a16:creationId xmlns:a16="http://schemas.microsoft.com/office/drawing/2014/main" id="{9322BAB7-F005-4ABB-8028-C6C29890476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2" name="Arc 232">
                <a:extLst>
                  <a:ext uri="{FF2B5EF4-FFF2-40B4-BE49-F238E27FC236}">
                    <a16:creationId xmlns:a16="http://schemas.microsoft.com/office/drawing/2014/main" id="{7F250E6B-9338-40EF-A99D-E12AB38E601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53" name="Group 233">
              <a:extLst>
                <a:ext uri="{FF2B5EF4-FFF2-40B4-BE49-F238E27FC236}">
                  <a16:creationId xmlns:a16="http://schemas.microsoft.com/office/drawing/2014/main" id="{1A7ED861-B17B-4DB0-A838-2D7D78C1F834}"/>
                </a:ext>
              </a:extLst>
            </p:cNvPr>
            <p:cNvGrpSpPr>
              <a:grpSpLocks/>
            </p:cNvGrpSpPr>
            <p:nvPr/>
          </p:nvGrpSpPr>
          <p:grpSpPr bwMode="auto">
            <a:xfrm>
              <a:off x="3606" y="799"/>
              <a:ext cx="91" cy="363"/>
              <a:chOff x="2744" y="2931"/>
              <a:chExt cx="57" cy="283"/>
            </a:xfrm>
          </p:grpSpPr>
          <p:sp>
            <p:nvSpPr>
              <p:cNvPr id="5354" name="Arc 234">
                <a:extLst>
                  <a:ext uri="{FF2B5EF4-FFF2-40B4-BE49-F238E27FC236}">
                    <a16:creationId xmlns:a16="http://schemas.microsoft.com/office/drawing/2014/main" id="{0AA2BD09-D0E4-4FF1-A62D-2135048F6DF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 name="Arc 235">
                <a:extLst>
                  <a:ext uri="{FF2B5EF4-FFF2-40B4-BE49-F238E27FC236}">
                    <a16:creationId xmlns:a16="http://schemas.microsoft.com/office/drawing/2014/main" id="{A3F299C1-6DDC-423D-82C4-D123A5AAD78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6" name="Arc 236">
                <a:extLst>
                  <a:ext uri="{FF2B5EF4-FFF2-40B4-BE49-F238E27FC236}">
                    <a16:creationId xmlns:a16="http://schemas.microsoft.com/office/drawing/2014/main" id="{3AE76F2C-AC85-4335-A84E-BE60B1F18AD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57" name="Rectangle 237">
              <a:extLst>
                <a:ext uri="{FF2B5EF4-FFF2-40B4-BE49-F238E27FC236}">
                  <a16:creationId xmlns:a16="http://schemas.microsoft.com/office/drawing/2014/main" id="{499A647C-1738-4993-8C02-B3978B7E1016}"/>
                </a:ext>
              </a:extLst>
            </p:cNvPr>
            <p:cNvSpPr>
              <a:spLocks noChangeArrowheads="1"/>
            </p:cNvSpPr>
            <p:nvPr/>
          </p:nvSpPr>
          <p:spPr bwMode="auto">
            <a:xfrm>
              <a:off x="3016"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58" name="Object 238">
              <a:extLst>
                <a:ext uri="{FF2B5EF4-FFF2-40B4-BE49-F238E27FC236}">
                  <a16:creationId xmlns:a16="http://schemas.microsoft.com/office/drawing/2014/main" id="{F3482956-6CFA-4132-8B16-2CCB76AB584C}"/>
                </a:ext>
              </a:extLst>
            </p:cNvPr>
            <p:cNvGraphicFramePr>
              <a:graphicFrameLocks noChangeAspect="1"/>
            </p:cNvGraphicFramePr>
            <p:nvPr/>
          </p:nvGraphicFramePr>
          <p:xfrm>
            <a:off x="2018" y="754"/>
            <a:ext cx="303" cy="354"/>
          </p:xfrm>
          <a:graphic>
            <a:graphicData uri="http://schemas.openxmlformats.org/presentationml/2006/ole">
              <mc:AlternateContent xmlns:mc="http://schemas.openxmlformats.org/markup-compatibility/2006">
                <mc:Choice xmlns:v="urn:schemas-microsoft-com:vml" Requires="v">
                  <p:oleObj spid="_x0000_s49161" name="公式" r:id="rId18" imgW="215640" imgH="266400" progId="Equation.3">
                    <p:embed/>
                  </p:oleObj>
                </mc:Choice>
                <mc:Fallback>
                  <p:oleObj name="公式" r:id="rId18" imgW="215640" imgH="266400" progId="Equation.3">
                    <p:embed/>
                    <p:pic>
                      <p:nvPicPr>
                        <p:cNvPr id="5358" name="Object 238">
                          <a:extLst>
                            <a:ext uri="{FF2B5EF4-FFF2-40B4-BE49-F238E27FC236}">
                              <a16:creationId xmlns:a16="http://schemas.microsoft.com/office/drawing/2014/main" id="{F3482956-6CFA-4132-8B16-2CCB76AB584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8" y="754"/>
                          <a:ext cx="303"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59" name="Group 239">
            <a:extLst>
              <a:ext uri="{FF2B5EF4-FFF2-40B4-BE49-F238E27FC236}">
                <a16:creationId xmlns:a16="http://schemas.microsoft.com/office/drawing/2014/main" id="{07FA1C98-1283-48EB-8B6B-4C017B74CEED}"/>
              </a:ext>
            </a:extLst>
          </p:cNvPr>
          <p:cNvGrpSpPr>
            <a:grpSpLocks/>
          </p:cNvGrpSpPr>
          <p:nvPr/>
        </p:nvGrpSpPr>
        <p:grpSpPr bwMode="auto">
          <a:xfrm>
            <a:off x="5148263" y="3573463"/>
            <a:ext cx="3503612" cy="1728787"/>
            <a:chOff x="2971" y="2432"/>
            <a:chExt cx="2207" cy="1089"/>
          </a:xfrm>
        </p:grpSpPr>
        <p:sp>
          <p:nvSpPr>
            <p:cNvPr id="5360" name="Oval 240">
              <a:extLst>
                <a:ext uri="{FF2B5EF4-FFF2-40B4-BE49-F238E27FC236}">
                  <a16:creationId xmlns:a16="http://schemas.microsoft.com/office/drawing/2014/main" id="{A6952728-330E-4C19-8FDD-E64204E9983E}"/>
                </a:ext>
              </a:extLst>
            </p:cNvPr>
            <p:cNvSpPr>
              <a:spLocks noChangeArrowheads="1"/>
            </p:cNvSpPr>
            <p:nvPr/>
          </p:nvSpPr>
          <p:spPr bwMode="auto">
            <a:xfrm>
              <a:off x="3243"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361" name="Rectangle 241">
              <a:extLst>
                <a:ext uri="{FF2B5EF4-FFF2-40B4-BE49-F238E27FC236}">
                  <a16:creationId xmlns:a16="http://schemas.microsoft.com/office/drawing/2014/main" id="{9477B55F-4EC6-476B-ACE4-B0922DD3AFBE}"/>
                </a:ext>
              </a:extLst>
            </p:cNvPr>
            <p:cNvSpPr>
              <a:spLocks noChangeArrowheads="1"/>
            </p:cNvSpPr>
            <p:nvPr/>
          </p:nvSpPr>
          <p:spPr bwMode="auto">
            <a:xfrm>
              <a:off x="3424" y="2568"/>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62" name="Line 242">
              <a:extLst>
                <a:ext uri="{FF2B5EF4-FFF2-40B4-BE49-F238E27FC236}">
                  <a16:creationId xmlns:a16="http://schemas.microsoft.com/office/drawing/2014/main" id="{7F5BBBCC-CED1-43E5-9293-49DFA8993CD2}"/>
                </a:ext>
              </a:extLst>
            </p:cNvPr>
            <p:cNvSpPr>
              <a:spLocks noChangeShapeType="1"/>
            </p:cNvSpPr>
            <p:nvPr/>
          </p:nvSpPr>
          <p:spPr bwMode="auto">
            <a:xfrm>
              <a:off x="3424" y="2523"/>
              <a:ext cx="23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63" name="Object 243">
              <a:extLst>
                <a:ext uri="{FF2B5EF4-FFF2-40B4-BE49-F238E27FC236}">
                  <a16:creationId xmlns:a16="http://schemas.microsoft.com/office/drawing/2014/main" id="{16637A2F-F216-4D7D-AC1C-3F5D83C77400}"/>
                </a:ext>
              </a:extLst>
            </p:cNvPr>
            <p:cNvGraphicFramePr>
              <a:graphicFrameLocks noChangeAspect="1"/>
            </p:cNvGraphicFramePr>
            <p:nvPr/>
          </p:nvGraphicFramePr>
          <p:xfrm>
            <a:off x="3470" y="2432"/>
            <a:ext cx="208" cy="387"/>
          </p:xfrm>
          <a:graphic>
            <a:graphicData uri="http://schemas.openxmlformats.org/presentationml/2006/ole">
              <mc:AlternateContent xmlns:mc="http://schemas.openxmlformats.org/markup-compatibility/2006">
                <mc:Choice xmlns:v="urn:schemas-microsoft-com:vml" Requires="v">
                  <p:oleObj spid="_x0000_s49162" name="公式" r:id="rId20" imgW="164880" imgH="330120" progId="Equation.3">
                    <p:embed/>
                  </p:oleObj>
                </mc:Choice>
                <mc:Fallback>
                  <p:oleObj name="公式" r:id="rId20" imgW="164880" imgH="330120" progId="Equation.3">
                    <p:embed/>
                    <p:pic>
                      <p:nvPicPr>
                        <p:cNvPr id="5363" name="Object 243">
                          <a:extLst>
                            <a:ext uri="{FF2B5EF4-FFF2-40B4-BE49-F238E27FC236}">
                              <a16:creationId xmlns:a16="http://schemas.microsoft.com/office/drawing/2014/main" id="{16637A2F-F216-4D7D-AC1C-3F5D83C7740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70" y="2432"/>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4" name="Text Box 244">
              <a:extLst>
                <a:ext uri="{FF2B5EF4-FFF2-40B4-BE49-F238E27FC236}">
                  <a16:creationId xmlns:a16="http://schemas.microsoft.com/office/drawing/2014/main" id="{5D8DE833-3F3B-49AF-9079-E0CF351E39B7}"/>
                </a:ext>
              </a:extLst>
            </p:cNvPr>
            <p:cNvSpPr txBox="1">
              <a:spLocks noChangeArrowheads="1"/>
            </p:cNvSpPr>
            <p:nvPr/>
          </p:nvSpPr>
          <p:spPr bwMode="auto">
            <a:xfrm>
              <a:off x="3107" y="256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365" name="Text Box 245">
              <a:extLst>
                <a:ext uri="{FF2B5EF4-FFF2-40B4-BE49-F238E27FC236}">
                  <a16:creationId xmlns:a16="http://schemas.microsoft.com/office/drawing/2014/main" id="{38E56E24-8A83-4B9A-8D4F-FD960772AD68}"/>
                </a:ext>
              </a:extLst>
            </p:cNvPr>
            <p:cNvSpPr txBox="1">
              <a:spLocks noChangeArrowheads="1"/>
            </p:cNvSpPr>
            <p:nvPr/>
          </p:nvSpPr>
          <p:spPr bwMode="auto">
            <a:xfrm>
              <a:off x="3152" y="315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5366" name="Object 246">
              <a:extLst>
                <a:ext uri="{FF2B5EF4-FFF2-40B4-BE49-F238E27FC236}">
                  <a16:creationId xmlns:a16="http://schemas.microsoft.com/office/drawing/2014/main" id="{8DA3767A-6EB1-4CD8-BDCC-C08F16B0ED72}"/>
                </a:ext>
              </a:extLst>
            </p:cNvPr>
            <p:cNvGraphicFramePr>
              <a:graphicFrameLocks noChangeAspect="1"/>
            </p:cNvGraphicFramePr>
            <p:nvPr/>
          </p:nvGraphicFramePr>
          <p:xfrm>
            <a:off x="2971" y="2840"/>
            <a:ext cx="253" cy="399"/>
          </p:xfrm>
          <a:graphic>
            <a:graphicData uri="http://schemas.openxmlformats.org/presentationml/2006/ole">
              <mc:AlternateContent xmlns:mc="http://schemas.openxmlformats.org/markup-compatibility/2006">
                <mc:Choice xmlns:v="urn:schemas-microsoft-com:vml" Requires="v">
                  <p:oleObj spid="_x0000_s49163" name="公式" r:id="rId22" imgW="228600" imgH="330120" progId="Equation.3">
                    <p:embed/>
                  </p:oleObj>
                </mc:Choice>
                <mc:Fallback>
                  <p:oleObj name="公式" r:id="rId22" imgW="228600" imgH="330120" progId="Equation.3">
                    <p:embed/>
                    <p:pic>
                      <p:nvPicPr>
                        <p:cNvPr id="5366" name="Object 246">
                          <a:extLst>
                            <a:ext uri="{FF2B5EF4-FFF2-40B4-BE49-F238E27FC236}">
                              <a16:creationId xmlns:a16="http://schemas.microsoft.com/office/drawing/2014/main" id="{8DA3767A-6EB1-4CD8-BDCC-C08F16B0ED7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71" y="2840"/>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7" name="Text Box 247">
              <a:extLst>
                <a:ext uri="{FF2B5EF4-FFF2-40B4-BE49-F238E27FC236}">
                  <a16:creationId xmlns:a16="http://schemas.microsoft.com/office/drawing/2014/main" id="{9E5FAB33-CED2-495E-88BA-F7D6C0F74611}"/>
                </a:ext>
              </a:extLst>
            </p:cNvPr>
            <p:cNvSpPr txBox="1">
              <a:spLocks noChangeArrowheads="1"/>
            </p:cNvSpPr>
            <p:nvPr/>
          </p:nvSpPr>
          <p:spPr bwMode="auto">
            <a:xfrm>
              <a:off x="3787" y="2659"/>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5368" name="Object 248">
              <a:extLst>
                <a:ext uri="{FF2B5EF4-FFF2-40B4-BE49-F238E27FC236}">
                  <a16:creationId xmlns:a16="http://schemas.microsoft.com/office/drawing/2014/main" id="{69D2EA77-689B-4D0A-A246-735C9A2C3123}"/>
                </a:ext>
              </a:extLst>
            </p:cNvPr>
            <p:cNvGraphicFramePr>
              <a:graphicFrameLocks noChangeAspect="1"/>
            </p:cNvGraphicFramePr>
            <p:nvPr/>
          </p:nvGraphicFramePr>
          <p:xfrm>
            <a:off x="4558" y="2750"/>
            <a:ext cx="620" cy="566"/>
          </p:xfrm>
          <a:graphic>
            <a:graphicData uri="http://schemas.openxmlformats.org/presentationml/2006/ole">
              <mc:AlternateContent xmlns:mc="http://schemas.openxmlformats.org/markup-compatibility/2006">
                <mc:Choice xmlns:v="urn:schemas-microsoft-com:vml" Requires="v">
                  <p:oleObj spid="_x0000_s49164" name="公式" r:id="rId24" imgW="558720" imgH="507960" progId="Equation.3">
                    <p:embed/>
                  </p:oleObj>
                </mc:Choice>
                <mc:Fallback>
                  <p:oleObj name="公式" r:id="rId24" imgW="558720" imgH="507960" progId="Equation.3">
                    <p:embed/>
                    <p:pic>
                      <p:nvPicPr>
                        <p:cNvPr id="5368" name="Object 248">
                          <a:extLst>
                            <a:ext uri="{FF2B5EF4-FFF2-40B4-BE49-F238E27FC236}">
                              <a16:creationId xmlns:a16="http://schemas.microsoft.com/office/drawing/2014/main" id="{69D2EA77-689B-4D0A-A246-735C9A2C312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58" y="2750"/>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9" name="Rectangle 249">
              <a:extLst>
                <a:ext uri="{FF2B5EF4-FFF2-40B4-BE49-F238E27FC236}">
                  <a16:creationId xmlns:a16="http://schemas.microsoft.com/office/drawing/2014/main" id="{A9973631-8016-472F-8927-7678A208DE9C}"/>
                </a:ext>
              </a:extLst>
            </p:cNvPr>
            <p:cNvSpPr>
              <a:spLocks noChangeArrowheads="1"/>
            </p:cNvSpPr>
            <p:nvPr/>
          </p:nvSpPr>
          <p:spPr bwMode="auto">
            <a:xfrm>
              <a:off x="4431" y="284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0" name="Rectangle 250">
              <a:extLst>
                <a:ext uri="{FF2B5EF4-FFF2-40B4-BE49-F238E27FC236}">
                  <a16:creationId xmlns:a16="http://schemas.microsoft.com/office/drawing/2014/main" id="{D0DEC905-F8DC-48B7-97D1-AC14B565B397}"/>
                </a:ext>
              </a:extLst>
            </p:cNvPr>
            <p:cNvSpPr>
              <a:spLocks noChangeArrowheads="1"/>
            </p:cNvSpPr>
            <p:nvPr/>
          </p:nvSpPr>
          <p:spPr bwMode="auto">
            <a:xfrm>
              <a:off x="3833"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4" name="Group 254">
            <a:extLst>
              <a:ext uri="{FF2B5EF4-FFF2-40B4-BE49-F238E27FC236}">
                <a16:creationId xmlns:a16="http://schemas.microsoft.com/office/drawing/2014/main" id="{6BF8D624-0C23-4DC5-A2FA-1336AC66941F}"/>
              </a:ext>
            </a:extLst>
          </p:cNvPr>
          <p:cNvGrpSpPr>
            <a:grpSpLocks/>
          </p:cNvGrpSpPr>
          <p:nvPr/>
        </p:nvGrpSpPr>
        <p:grpSpPr bwMode="auto">
          <a:xfrm>
            <a:off x="6588125" y="6446838"/>
            <a:ext cx="792163" cy="366712"/>
            <a:chOff x="4649" y="4020"/>
            <a:chExt cx="499" cy="231"/>
          </a:xfrm>
        </p:grpSpPr>
        <p:pic>
          <p:nvPicPr>
            <p:cNvPr id="5375" name="Picture 255" descr="78900">
              <a:extLst>
                <a:ext uri="{FF2B5EF4-FFF2-40B4-BE49-F238E27FC236}">
                  <a16:creationId xmlns:a16="http://schemas.microsoft.com/office/drawing/2014/main" id="{31C38E68-FDCC-4604-9B4B-2F8E80F926B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76" name="Text Box 256">
              <a:hlinkClick r:id="" action="ppaction://hlinkshowjump?jump=firstslide"/>
              <a:extLst>
                <a:ext uri="{FF2B5EF4-FFF2-40B4-BE49-F238E27FC236}">
                  <a16:creationId xmlns:a16="http://schemas.microsoft.com/office/drawing/2014/main" id="{B6508BD3-9A87-4D94-8CBA-15AA4D3E20F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pic>
        <p:nvPicPr>
          <p:cNvPr id="2" name="图片 1">
            <a:extLst>
              <a:ext uri="{FF2B5EF4-FFF2-40B4-BE49-F238E27FC236}">
                <a16:creationId xmlns:a16="http://schemas.microsoft.com/office/drawing/2014/main" id="{C4D17C6C-5B54-4464-A753-6DED87CCA60A}"/>
              </a:ext>
            </a:extLst>
          </p:cNvPr>
          <p:cNvPicPr>
            <a:picLocks noChangeAspect="1"/>
          </p:cNvPicPr>
          <p:nvPr/>
        </p:nvPicPr>
        <p:blipFill>
          <a:blip r:embed="rId26"/>
          <a:stretch>
            <a:fillRect/>
          </a:stretch>
        </p:blipFill>
        <p:spPr>
          <a:xfrm>
            <a:off x="1403350" y="5240903"/>
            <a:ext cx="705226" cy="927833"/>
          </a:xfrm>
          <a:prstGeom prst="rect">
            <a:avLst/>
          </a:prstGeom>
          <a:solidFill>
            <a:srgbClr val="000085"/>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35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9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19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 grpId="0" autoUpdateAnimBg="0"/>
      <p:bldP spid="530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5A17CA34-094A-442E-9FA5-745D7525D95A}"/>
              </a:ext>
            </a:extLst>
          </p:cNvPr>
          <p:cNvGraphicFramePr>
            <a:graphicFrameLocks noChangeAspect="1"/>
          </p:cNvGraphicFramePr>
          <p:nvPr/>
        </p:nvGraphicFramePr>
        <p:xfrm>
          <a:off x="827088" y="1484313"/>
          <a:ext cx="7016750" cy="1955800"/>
        </p:xfrm>
        <a:graphic>
          <a:graphicData uri="http://schemas.openxmlformats.org/presentationml/2006/ole">
            <mc:AlternateContent xmlns:mc="http://schemas.openxmlformats.org/markup-compatibility/2006">
              <mc:Choice xmlns:v="urn:schemas-microsoft-com:vml" Requires="v">
                <p:oleObj spid="_x0000_s50178" name="公式" r:id="rId3" imgW="3733560" imgH="977760" progId="Equation.3">
                  <p:embed/>
                </p:oleObj>
              </mc:Choice>
              <mc:Fallback>
                <p:oleObj name="公式" r:id="rId3" imgW="3733560" imgH="977760" progId="Equation.3">
                  <p:embed/>
                  <p:pic>
                    <p:nvPicPr>
                      <p:cNvPr id="4098" name="Object 2">
                        <a:extLst>
                          <a:ext uri="{FF2B5EF4-FFF2-40B4-BE49-F238E27FC236}">
                            <a16:creationId xmlns:a16="http://schemas.microsoft.com/office/drawing/2014/main" id="{5A17CA34-094A-442E-9FA5-745D7525D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01675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20" name="Object 24">
            <a:extLst>
              <a:ext uri="{FF2B5EF4-FFF2-40B4-BE49-F238E27FC236}">
                <a16:creationId xmlns:a16="http://schemas.microsoft.com/office/drawing/2014/main" id="{A13F0EB8-D344-488A-87DE-FF83195D3BC0}"/>
              </a:ext>
            </a:extLst>
          </p:cNvPr>
          <p:cNvGraphicFramePr>
            <a:graphicFrameLocks noChangeAspect="1"/>
          </p:cNvGraphicFramePr>
          <p:nvPr/>
        </p:nvGraphicFramePr>
        <p:xfrm>
          <a:off x="755650" y="3644900"/>
          <a:ext cx="6192838" cy="1898650"/>
        </p:xfrm>
        <a:graphic>
          <a:graphicData uri="http://schemas.openxmlformats.org/presentationml/2006/ole">
            <mc:AlternateContent xmlns:mc="http://schemas.openxmlformats.org/markup-compatibility/2006">
              <mc:Choice xmlns:v="urn:schemas-microsoft-com:vml" Requires="v">
                <p:oleObj spid="_x0000_s50179" name="公式" r:id="rId5" imgW="2869920" imgH="952200" progId="Equation.3">
                  <p:embed/>
                </p:oleObj>
              </mc:Choice>
              <mc:Fallback>
                <p:oleObj name="公式" r:id="rId5" imgW="2869920" imgH="952200" progId="Equation.3">
                  <p:embed/>
                  <p:pic>
                    <p:nvPicPr>
                      <p:cNvPr id="4120" name="Object 24">
                        <a:extLst>
                          <a:ext uri="{FF2B5EF4-FFF2-40B4-BE49-F238E27FC236}">
                            <a16:creationId xmlns:a16="http://schemas.microsoft.com/office/drawing/2014/main" id="{A13F0EB8-D344-488A-87DE-FF83195D3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644900"/>
                        <a:ext cx="6192838"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44" name="Group 48">
            <a:extLst>
              <a:ext uri="{FF2B5EF4-FFF2-40B4-BE49-F238E27FC236}">
                <a16:creationId xmlns:a16="http://schemas.microsoft.com/office/drawing/2014/main" id="{70458888-92EC-483F-BC80-46BA03B09E6B}"/>
              </a:ext>
            </a:extLst>
          </p:cNvPr>
          <p:cNvGrpSpPr>
            <a:grpSpLocks/>
          </p:cNvGrpSpPr>
          <p:nvPr/>
        </p:nvGrpSpPr>
        <p:grpSpPr bwMode="auto">
          <a:xfrm>
            <a:off x="8316913" y="6446838"/>
            <a:ext cx="792162" cy="366712"/>
            <a:chOff x="5193" y="4020"/>
            <a:chExt cx="499" cy="231"/>
          </a:xfrm>
        </p:grpSpPr>
        <p:pic>
          <p:nvPicPr>
            <p:cNvPr id="4145" name="Picture 49" descr="78900">
              <a:extLst>
                <a:ext uri="{FF2B5EF4-FFF2-40B4-BE49-F238E27FC236}">
                  <a16:creationId xmlns:a16="http://schemas.microsoft.com/office/drawing/2014/main" id="{EAD38D06-DB92-46C8-8364-21522C624C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46" name="Text Box 50">
              <a:hlinkClick r:id="" action="ppaction://hlinkshowjump?jump=nextslide"/>
              <a:extLst>
                <a:ext uri="{FF2B5EF4-FFF2-40B4-BE49-F238E27FC236}">
                  <a16:creationId xmlns:a16="http://schemas.microsoft.com/office/drawing/2014/main" id="{21E0B319-460F-49E7-A4C8-10B2F1737BD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147" name="Group 51">
            <a:extLst>
              <a:ext uri="{FF2B5EF4-FFF2-40B4-BE49-F238E27FC236}">
                <a16:creationId xmlns:a16="http://schemas.microsoft.com/office/drawing/2014/main" id="{3B18838B-51BC-4AA4-BCF7-E4B18733C0F5}"/>
              </a:ext>
            </a:extLst>
          </p:cNvPr>
          <p:cNvGrpSpPr>
            <a:grpSpLocks/>
          </p:cNvGrpSpPr>
          <p:nvPr/>
        </p:nvGrpSpPr>
        <p:grpSpPr bwMode="auto">
          <a:xfrm>
            <a:off x="7453313" y="6446838"/>
            <a:ext cx="792162" cy="366712"/>
            <a:chOff x="4649" y="4020"/>
            <a:chExt cx="499" cy="231"/>
          </a:xfrm>
        </p:grpSpPr>
        <p:pic>
          <p:nvPicPr>
            <p:cNvPr id="4148" name="Picture 52" descr="78900">
              <a:extLst>
                <a:ext uri="{FF2B5EF4-FFF2-40B4-BE49-F238E27FC236}">
                  <a16:creationId xmlns:a16="http://schemas.microsoft.com/office/drawing/2014/main" id="{8D10D718-69BE-4ADE-AD6F-316ECFFFD1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49" name="Text Box 53">
              <a:hlinkClick r:id="" action="ppaction://hlinkshowjump?jump=previousslide"/>
              <a:extLst>
                <a:ext uri="{FF2B5EF4-FFF2-40B4-BE49-F238E27FC236}">
                  <a16:creationId xmlns:a16="http://schemas.microsoft.com/office/drawing/2014/main" id="{EF84BDCD-05CD-43BC-87E1-179B5FF6F1E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166" name="Group 70">
            <a:extLst>
              <a:ext uri="{FF2B5EF4-FFF2-40B4-BE49-F238E27FC236}">
                <a16:creationId xmlns:a16="http://schemas.microsoft.com/office/drawing/2014/main" id="{A8653532-19D1-4EFF-8589-4278EAB1E2C4}"/>
              </a:ext>
            </a:extLst>
          </p:cNvPr>
          <p:cNvGrpSpPr>
            <a:grpSpLocks/>
          </p:cNvGrpSpPr>
          <p:nvPr/>
        </p:nvGrpSpPr>
        <p:grpSpPr bwMode="auto">
          <a:xfrm>
            <a:off x="4859338" y="549275"/>
            <a:ext cx="3503612" cy="1728788"/>
            <a:chOff x="2971" y="2432"/>
            <a:chExt cx="2207" cy="1089"/>
          </a:xfrm>
        </p:grpSpPr>
        <p:sp>
          <p:nvSpPr>
            <p:cNvPr id="4167" name="Oval 71">
              <a:extLst>
                <a:ext uri="{FF2B5EF4-FFF2-40B4-BE49-F238E27FC236}">
                  <a16:creationId xmlns:a16="http://schemas.microsoft.com/office/drawing/2014/main" id="{E643408C-5B39-43E1-AF39-BDBA0A111BFE}"/>
                </a:ext>
              </a:extLst>
            </p:cNvPr>
            <p:cNvSpPr>
              <a:spLocks noChangeArrowheads="1"/>
            </p:cNvSpPr>
            <p:nvPr/>
          </p:nvSpPr>
          <p:spPr bwMode="auto">
            <a:xfrm>
              <a:off x="3243"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168" name="Rectangle 72">
              <a:extLst>
                <a:ext uri="{FF2B5EF4-FFF2-40B4-BE49-F238E27FC236}">
                  <a16:creationId xmlns:a16="http://schemas.microsoft.com/office/drawing/2014/main" id="{84FC524E-D915-4C09-A00B-9BB6D7A4CC32}"/>
                </a:ext>
              </a:extLst>
            </p:cNvPr>
            <p:cNvSpPr>
              <a:spLocks noChangeArrowheads="1"/>
            </p:cNvSpPr>
            <p:nvPr/>
          </p:nvSpPr>
          <p:spPr bwMode="auto">
            <a:xfrm>
              <a:off x="3424" y="2568"/>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9" name="Line 73">
              <a:extLst>
                <a:ext uri="{FF2B5EF4-FFF2-40B4-BE49-F238E27FC236}">
                  <a16:creationId xmlns:a16="http://schemas.microsoft.com/office/drawing/2014/main" id="{28EFAC60-A458-4148-BF63-72954A849D67}"/>
                </a:ext>
              </a:extLst>
            </p:cNvPr>
            <p:cNvSpPr>
              <a:spLocks noChangeShapeType="1"/>
            </p:cNvSpPr>
            <p:nvPr/>
          </p:nvSpPr>
          <p:spPr bwMode="auto">
            <a:xfrm>
              <a:off x="3424" y="2523"/>
              <a:ext cx="23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70" name="Object 74">
              <a:extLst>
                <a:ext uri="{FF2B5EF4-FFF2-40B4-BE49-F238E27FC236}">
                  <a16:creationId xmlns:a16="http://schemas.microsoft.com/office/drawing/2014/main" id="{D36CC39D-CEF2-4839-8359-9D585FC62002}"/>
                </a:ext>
              </a:extLst>
            </p:cNvPr>
            <p:cNvGraphicFramePr>
              <a:graphicFrameLocks noChangeAspect="1"/>
            </p:cNvGraphicFramePr>
            <p:nvPr/>
          </p:nvGraphicFramePr>
          <p:xfrm>
            <a:off x="3470" y="2432"/>
            <a:ext cx="208" cy="387"/>
          </p:xfrm>
          <a:graphic>
            <a:graphicData uri="http://schemas.openxmlformats.org/presentationml/2006/ole">
              <mc:AlternateContent xmlns:mc="http://schemas.openxmlformats.org/markup-compatibility/2006">
                <mc:Choice xmlns:v="urn:schemas-microsoft-com:vml" Requires="v">
                  <p:oleObj spid="_x0000_s50180" name="公式" r:id="rId8" imgW="164880" imgH="330120" progId="Equation.3">
                    <p:embed/>
                  </p:oleObj>
                </mc:Choice>
                <mc:Fallback>
                  <p:oleObj name="公式" r:id="rId8" imgW="164880" imgH="330120" progId="Equation.3">
                    <p:embed/>
                    <p:pic>
                      <p:nvPicPr>
                        <p:cNvPr id="4170" name="Object 74">
                          <a:extLst>
                            <a:ext uri="{FF2B5EF4-FFF2-40B4-BE49-F238E27FC236}">
                              <a16:creationId xmlns:a16="http://schemas.microsoft.com/office/drawing/2014/main" id="{D36CC39D-CEF2-4839-8359-9D585FC62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0" y="2432"/>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1" name="Text Box 75">
              <a:extLst>
                <a:ext uri="{FF2B5EF4-FFF2-40B4-BE49-F238E27FC236}">
                  <a16:creationId xmlns:a16="http://schemas.microsoft.com/office/drawing/2014/main" id="{8421C6F1-8E82-4954-97E1-02BA34645686}"/>
                </a:ext>
              </a:extLst>
            </p:cNvPr>
            <p:cNvSpPr txBox="1">
              <a:spLocks noChangeArrowheads="1"/>
            </p:cNvSpPr>
            <p:nvPr/>
          </p:nvSpPr>
          <p:spPr bwMode="auto">
            <a:xfrm>
              <a:off x="3107" y="256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172" name="Text Box 76">
              <a:extLst>
                <a:ext uri="{FF2B5EF4-FFF2-40B4-BE49-F238E27FC236}">
                  <a16:creationId xmlns:a16="http://schemas.microsoft.com/office/drawing/2014/main" id="{E43BDB64-1144-48B2-BA35-42A2904D76C1}"/>
                </a:ext>
              </a:extLst>
            </p:cNvPr>
            <p:cNvSpPr txBox="1">
              <a:spLocks noChangeArrowheads="1"/>
            </p:cNvSpPr>
            <p:nvPr/>
          </p:nvSpPr>
          <p:spPr bwMode="auto">
            <a:xfrm>
              <a:off x="3152" y="3158"/>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4173" name="Object 77">
              <a:extLst>
                <a:ext uri="{FF2B5EF4-FFF2-40B4-BE49-F238E27FC236}">
                  <a16:creationId xmlns:a16="http://schemas.microsoft.com/office/drawing/2014/main" id="{A2D57A29-9B2B-4F0F-AC46-5C694D56A4E4}"/>
                </a:ext>
              </a:extLst>
            </p:cNvPr>
            <p:cNvGraphicFramePr>
              <a:graphicFrameLocks noChangeAspect="1"/>
            </p:cNvGraphicFramePr>
            <p:nvPr/>
          </p:nvGraphicFramePr>
          <p:xfrm>
            <a:off x="2971" y="2840"/>
            <a:ext cx="253" cy="399"/>
          </p:xfrm>
          <a:graphic>
            <a:graphicData uri="http://schemas.openxmlformats.org/presentationml/2006/ole">
              <mc:AlternateContent xmlns:mc="http://schemas.openxmlformats.org/markup-compatibility/2006">
                <mc:Choice xmlns:v="urn:schemas-microsoft-com:vml" Requires="v">
                  <p:oleObj spid="_x0000_s50181" name="公式" r:id="rId10" imgW="228600" imgH="330120" progId="Equation.3">
                    <p:embed/>
                  </p:oleObj>
                </mc:Choice>
                <mc:Fallback>
                  <p:oleObj name="公式" r:id="rId10" imgW="228600" imgH="330120" progId="Equation.3">
                    <p:embed/>
                    <p:pic>
                      <p:nvPicPr>
                        <p:cNvPr id="4173" name="Object 77">
                          <a:extLst>
                            <a:ext uri="{FF2B5EF4-FFF2-40B4-BE49-F238E27FC236}">
                              <a16:creationId xmlns:a16="http://schemas.microsoft.com/office/drawing/2014/main" id="{A2D57A29-9B2B-4F0F-AC46-5C694D56A4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 y="2840"/>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4" name="Text Box 78">
              <a:extLst>
                <a:ext uri="{FF2B5EF4-FFF2-40B4-BE49-F238E27FC236}">
                  <a16:creationId xmlns:a16="http://schemas.microsoft.com/office/drawing/2014/main" id="{B34C215D-0813-4B7D-9EBC-1A23FB129E64}"/>
                </a:ext>
              </a:extLst>
            </p:cNvPr>
            <p:cNvSpPr txBox="1">
              <a:spLocks noChangeArrowheads="1"/>
            </p:cNvSpPr>
            <p:nvPr/>
          </p:nvSpPr>
          <p:spPr bwMode="auto">
            <a:xfrm>
              <a:off x="3787" y="2659"/>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11</a:t>
              </a:r>
              <a:endParaRPr kumimoji="1" lang="en-US" altLang="zh-CN">
                <a:solidFill>
                  <a:schemeClr val="bg1"/>
                </a:solidFill>
                <a:ea typeface="宋体" panose="02010600030101010101" pitchFamily="2" charset="-122"/>
              </a:endParaRPr>
            </a:p>
          </p:txBody>
        </p:sp>
        <p:graphicFrame>
          <p:nvGraphicFramePr>
            <p:cNvPr id="4175" name="Object 79">
              <a:extLst>
                <a:ext uri="{FF2B5EF4-FFF2-40B4-BE49-F238E27FC236}">
                  <a16:creationId xmlns:a16="http://schemas.microsoft.com/office/drawing/2014/main" id="{074A13BB-C3C9-4C5A-AB47-0258CBC1BA17}"/>
                </a:ext>
              </a:extLst>
            </p:cNvPr>
            <p:cNvGraphicFramePr>
              <a:graphicFrameLocks noChangeAspect="1"/>
            </p:cNvGraphicFramePr>
            <p:nvPr/>
          </p:nvGraphicFramePr>
          <p:xfrm>
            <a:off x="4558" y="2750"/>
            <a:ext cx="620" cy="566"/>
          </p:xfrm>
          <a:graphic>
            <a:graphicData uri="http://schemas.openxmlformats.org/presentationml/2006/ole">
              <mc:AlternateContent xmlns:mc="http://schemas.openxmlformats.org/markup-compatibility/2006">
                <mc:Choice xmlns:v="urn:schemas-microsoft-com:vml" Requires="v">
                  <p:oleObj spid="_x0000_s50182" name="公式" r:id="rId12" imgW="558720" imgH="507960" progId="Equation.3">
                    <p:embed/>
                  </p:oleObj>
                </mc:Choice>
                <mc:Fallback>
                  <p:oleObj name="公式" r:id="rId12" imgW="558720" imgH="507960" progId="Equation.3">
                    <p:embed/>
                    <p:pic>
                      <p:nvPicPr>
                        <p:cNvPr id="4175" name="Object 79">
                          <a:extLst>
                            <a:ext uri="{FF2B5EF4-FFF2-40B4-BE49-F238E27FC236}">
                              <a16:creationId xmlns:a16="http://schemas.microsoft.com/office/drawing/2014/main" id="{074A13BB-C3C9-4C5A-AB47-0258CBC1BA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750"/>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6" name="Rectangle 80">
              <a:extLst>
                <a:ext uri="{FF2B5EF4-FFF2-40B4-BE49-F238E27FC236}">
                  <a16:creationId xmlns:a16="http://schemas.microsoft.com/office/drawing/2014/main" id="{962D5905-96CB-40F4-8578-6E681C2CFCA9}"/>
                </a:ext>
              </a:extLst>
            </p:cNvPr>
            <p:cNvSpPr>
              <a:spLocks noChangeArrowheads="1"/>
            </p:cNvSpPr>
            <p:nvPr/>
          </p:nvSpPr>
          <p:spPr bwMode="auto">
            <a:xfrm>
              <a:off x="4431" y="284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7" name="Rectangle 81">
              <a:extLst>
                <a:ext uri="{FF2B5EF4-FFF2-40B4-BE49-F238E27FC236}">
                  <a16:creationId xmlns:a16="http://schemas.microsoft.com/office/drawing/2014/main" id="{2187DFC9-49A5-4AB8-8559-733ABB36A6A7}"/>
                </a:ext>
              </a:extLst>
            </p:cNvPr>
            <p:cNvSpPr>
              <a:spLocks noChangeArrowheads="1"/>
            </p:cNvSpPr>
            <p:nvPr/>
          </p:nvSpPr>
          <p:spPr bwMode="auto">
            <a:xfrm>
              <a:off x="3833"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81" name="Group 85">
            <a:extLst>
              <a:ext uri="{FF2B5EF4-FFF2-40B4-BE49-F238E27FC236}">
                <a16:creationId xmlns:a16="http://schemas.microsoft.com/office/drawing/2014/main" id="{A0922B6F-B0EE-479F-BF9B-BFDC3A8E3698}"/>
              </a:ext>
            </a:extLst>
          </p:cNvPr>
          <p:cNvGrpSpPr>
            <a:grpSpLocks/>
          </p:cNvGrpSpPr>
          <p:nvPr/>
        </p:nvGrpSpPr>
        <p:grpSpPr bwMode="auto">
          <a:xfrm>
            <a:off x="6588125" y="6446838"/>
            <a:ext cx="792163" cy="366712"/>
            <a:chOff x="4649" y="4020"/>
            <a:chExt cx="499" cy="231"/>
          </a:xfrm>
        </p:grpSpPr>
        <p:pic>
          <p:nvPicPr>
            <p:cNvPr id="4182" name="Picture 86" descr="78900">
              <a:extLst>
                <a:ext uri="{FF2B5EF4-FFF2-40B4-BE49-F238E27FC236}">
                  <a16:creationId xmlns:a16="http://schemas.microsoft.com/office/drawing/2014/main" id="{92F147FF-5189-4BA8-B03E-980BD9B115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183" name="Text Box 87">
              <a:hlinkClick r:id="" action="ppaction://hlinkshowjump?jump=firstslide"/>
              <a:extLst>
                <a:ext uri="{FF2B5EF4-FFF2-40B4-BE49-F238E27FC236}">
                  <a16:creationId xmlns:a16="http://schemas.microsoft.com/office/drawing/2014/main" id="{8E9C2EFA-3B99-4F86-87FD-B1622DBCFD6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a:extLst>
              <a:ext uri="{FF2B5EF4-FFF2-40B4-BE49-F238E27FC236}">
                <a16:creationId xmlns:a16="http://schemas.microsoft.com/office/drawing/2014/main" id="{45CC1A73-E224-46A3-8984-E1B70A47C902}"/>
              </a:ext>
            </a:extLst>
          </p:cNvPr>
          <p:cNvSpPr txBox="1">
            <a:spLocks noChangeArrowheads="1"/>
          </p:cNvSpPr>
          <p:nvPr/>
        </p:nvSpPr>
        <p:spPr bwMode="auto">
          <a:xfrm>
            <a:off x="1763713" y="6921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应用二次等效电路</a:t>
            </a:r>
          </a:p>
        </p:txBody>
      </p:sp>
      <p:graphicFrame>
        <p:nvGraphicFramePr>
          <p:cNvPr id="94212" name="Object 4">
            <a:extLst>
              <a:ext uri="{FF2B5EF4-FFF2-40B4-BE49-F238E27FC236}">
                <a16:creationId xmlns:a16="http://schemas.microsoft.com/office/drawing/2014/main" id="{8C1DA58A-95C3-4F73-8CFF-A1770F488FE8}"/>
              </a:ext>
            </a:extLst>
          </p:cNvPr>
          <p:cNvGraphicFramePr>
            <a:graphicFrameLocks noChangeAspect="1"/>
          </p:cNvGraphicFramePr>
          <p:nvPr>
            <p:extLst>
              <p:ext uri="{D42A27DB-BD31-4B8C-83A1-F6EECF244321}">
                <p14:modId xmlns:p14="http://schemas.microsoft.com/office/powerpoint/2010/main" val="3679521334"/>
              </p:ext>
            </p:extLst>
          </p:nvPr>
        </p:nvGraphicFramePr>
        <p:xfrm>
          <a:off x="894742" y="1498420"/>
          <a:ext cx="4971678" cy="1768004"/>
        </p:xfrm>
        <a:graphic>
          <a:graphicData uri="http://schemas.openxmlformats.org/presentationml/2006/ole">
            <mc:AlternateContent xmlns:mc="http://schemas.openxmlformats.org/markup-compatibility/2006">
              <mc:Choice xmlns:v="urn:schemas-microsoft-com:vml" Requires="v">
                <p:oleObj spid="_x0000_s51202" name="Equation" r:id="rId3" imgW="2095200" imgH="774360" progId="Equation.DSMT4">
                  <p:embed/>
                </p:oleObj>
              </mc:Choice>
              <mc:Fallback>
                <p:oleObj name="Equation" r:id="rId3" imgW="2095200" imgH="774360" progId="Equation.DSMT4">
                  <p:embed/>
                  <p:pic>
                    <p:nvPicPr>
                      <p:cNvPr id="94212" name="Object 4">
                        <a:extLst>
                          <a:ext uri="{FF2B5EF4-FFF2-40B4-BE49-F238E27FC236}">
                            <a16:creationId xmlns:a16="http://schemas.microsoft.com/office/drawing/2014/main" id="{8C1DA58A-95C3-4F73-8CFF-A1770F488FE8}"/>
                          </a:ext>
                        </a:extLst>
                      </p:cNvPr>
                      <p:cNvPicPr>
                        <a:picLocks noChangeAspect="1" noChangeArrowheads="1"/>
                      </p:cNvPicPr>
                      <p:nvPr/>
                    </p:nvPicPr>
                    <p:blipFill>
                      <a:blip r:embed="rId4"/>
                      <a:srcRect/>
                      <a:stretch>
                        <a:fillRect/>
                      </a:stretch>
                    </p:blipFill>
                    <p:spPr bwMode="auto">
                      <a:xfrm>
                        <a:off x="894742" y="1498420"/>
                        <a:ext cx="4971678" cy="1768004"/>
                      </a:xfrm>
                      <a:prstGeom prst="rect">
                        <a:avLst/>
                      </a:prstGeom>
                      <a:noFill/>
                      <a:ln>
                        <a:noFill/>
                      </a:ln>
                      <a:effectLst/>
                    </p:spPr>
                  </p:pic>
                </p:oleObj>
              </mc:Fallback>
            </mc:AlternateContent>
          </a:graphicData>
        </a:graphic>
      </p:graphicFrame>
      <p:sp>
        <p:nvSpPr>
          <p:cNvPr id="94214" name="Text Box 6">
            <a:extLst>
              <a:ext uri="{FF2B5EF4-FFF2-40B4-BE49-F238E27FC236}">
                <a16:creationId xmlns:a16="http://schemas.microsoft.com/office/drawing/2014/main" id="{C69422A2-C1FE-4470-AD40-2DEE046676C3}"/>
              </a:ext>
            </a:extLst>
          </p:cNvPr>
          <p:cNvSpPr txBox="1">
            <a:spLocks noChangeArrowheads="1"/>
          </p:cNvSpPr>
          <p:nvPr/>
        </p:nvSpPr>
        <p:spPr bwMode="auto">
          <a:xfrm>
            <a:off x="684213" y="692150"/>
            <a:ext cx="792162"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2</a:t>
            </a:r>
          </a:p>
        </p:txBody>
      </p:sp>
      <p:grpSp>
        <p:nvGrpSpPr>
          <p:cNvPr id="94215" name="Group 7">
            <a:extLst>
              <a:ext uri="{FF2B5EF4-FFF2-40B4-BE49-F238E27FC236}">
                <a16:creationId xmlns:a16="http://schemas.microsoft.com/office/drawing/2014/main" id="{934A4EA6-C151-4854-B98F-B97EE127B61D}"/>
              </a:ext>
            </a:extLst>
          </p:cNvPr>
          <p:cNvGrpSpPr>
            <a:grpSpLocks/>
          </p:cNvGrpSpPr>
          <p:nvPr/>
        </p:nvGrpSpPr>
        <p:grpSpPr bwMode="auto">
          <a:xfrm>
            <a:off x="8316913" y="6446838"/>
            <a:ext cx="792162" cy="366712"/>
            <a:chOff x="5193" y="4020"/>
            <a:chExt cx="499" cy="231"/>
          </a:xfrm>
        </p:grpSpPr>
        <p:pic>
          <p:nvPicPr>
            <p:cNvPr id="94216" name="Picture 8" descr="78900">
              <a:extLst>
                <a:ext uri="{FF2B5EF4-FFF2-40B4-BE49-F238E27FC236}">
                  <a16:creationId xmlns:a16="http://schemas.microsoft.com/office/drawing/2014/main" id="{007D95E6-A6EF-4AEA-8EA2-F214CB0B5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4217" name="Text Box 9">
              <a:hlinkClick r:id="" action="ppaction://hlinkshowjump?jump=nextslide"/>
              <a:extLst>
                <a:ext uri="{FF2B5EF4-FFF2-40B4-BE49-F238E27FC236}">
                  <a16:creationId xmlns:a16="http://schemas.microsoft.com/office/drawing/2014/main" id="{7B64E664-D430-448B-83EC-CD4AD9C8A0A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4218" name="Group 10">
            <a:extLst>
              <a:ext uri="{FF2B5EF4-FFF2-40B4-BE49-F238E27FC236}">
                <a16:creationId xmlns:a16="http://schemas.microsoft.com/office/drawing/2014/main" id="{A4CF05B4-FA26-4B21-9020-433968301F0A}"/>
              </a:ext>
            </a:extLst>
          </p:cNvPr>
          <p:cNvGrpSpPr>
            <a:grpSpLocks/>
          </p:cNvGrpSpPr>
          <p:nvPr/>
        </p:nvGrpSpPr>
        <p:grpSpPr bwMode="auto">
          <a:xfrm>
            <a:off x="7453313" y="6446838"/>
            <a:ext cx="792162" cy="366712"/>
            <a:chOff x="4649" y="4020"/>
            <a:chExt cx="499" cy="231"/>
          </a:xfrm>
        </p:grpSpPr>
        <p:pic>
          <p:nvPicPr>
            <p:cNvPr id="94219" name="Picture 11" descr="78900">
              <a:extLst>
                <a:ext uri="{FF2B5EF4-FFF2-40B4-BE49-F238E27FC236}">
                  <a16:creationId xmlns:a16="http://schemas.microsoft.com/office/drawing/2014/main" id="{13874486-9379-4A00-B123-BD631A52F9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4220" name="Text Box 12">
              <a:hlinkClick r:id="" action="ppaction://hlinkshowjump?jump=previousslide"/>
              <a:extLst>
                <a:ext uri="{FF2B5EF4-FFF2-40B4-BE49-F238E27FC236}">
                  <a16:creationId xmlns:a16="http://schemas.microsoft.com/office/drawing/2014/main" id="{BC8D0127-6148-49E7-BE8D-59197A08805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4221" name="Group 13">
            <a:extLst>
              <a:ext uri="{FF2B5EF4-FFF2-40B4-BE49-F238E27FC236}">
                <a16:creationId xmlns:a16="http://schemas.microsoft.com/office/drawing/2014/main" id="{10E4BBE8-5A58-4DEB-B6D1-CDE21760F16C}"/>
              </a:ext>
            </a:extLst>
          </p:cNvPr>
          <p:cNvGrpSpPr>
            <a:grpSpLocks/>
          </p:cNvGrpSpPr>
          <p:nvPr/>
        </p:nvGrpSpPr>
        <p:grpSpPr bwMode="auto">
          <a:xfrm>
            <a:off x="5364163" y="549275"/>
            <a:ext cx="3262312" cy="1728788"/>
            <a:chOff x="158" y="664"/>
            <a:chExt cx="2055" cy="1089"/>
          </a:xfrm>
        </p:grpSpPr>
        <p:sp>
          <p:nvSpPr>
            <p:cNvPr id="94222" name="Oval 14">
              <a:extLst>
                <a:ext uri="{FF2B5EF4-FFF2-40B4-BE49-F238E27FC236}">
                  <a16:creationId xmlns:a16="http://schemas.microsoft.com/office/drawing/2014/main" id="{9824BD5F-9D9F-4D00-8E1D-1ADF4248B199}"/>
                </a:ext>
              </a:extLst>
            </p:cNvPr>
            <p:cNvSpPr>
              <a:spLocks noChangeArrowheads="1"/>
            </p:cNvSpPr>
            <p:nvPr/>
          </p:nvSpPr>
          <p:spPr bwMode="auto">
            <a:xfrm>
              <a:off x="458" y="107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94223" name="Rectangle 15">
              <a:extLst>
                <a:ext uri="{FF2B5EF4-FFF2-40B4-BE49-F238E27FC236}">
                  <a16:creationId xmlns:a16="http://schemas.microsoft.com/office/drawing/2014/main" id="{D2BED236-5D40-437D-896B-12F6EE68F522}"/>
                </a:ext>
              </a:extLst>
            </p:cNvPr>
            <p:cNvSpPr>
              <a:spLocks noChangeArrowheads="1"/>
            </p:cNvSpPr>
            <p:nvPr/>
          </p:nvSpPr>
          <p:spPr bwMode="auto">
            <a:xfrm>
              <a:off x="639" y="800"/>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4" name="Text Box 16">
              <a:extLst>
                <a:ext uri="{FF2B5EF4-FFF2-40B4-BE49-F238E27FC236}">
                  <a16:creationId xmlns:a16="http://schemas.microsoft.com/office/drawing/2014/main" id="{50CB5DFA-DD97-490B-911C-E8EFC50271A1}"/>
                </a:ext>
              </a:extLst>
            </p:cNvPr>
            <p:cNvSpPr txBox="1">
              <a:spLocks noChangeArrowheads="1"/>
            </p:cNvSpPr>
            <p:nvPr/>
          </p:nvSpPr>
          <p:spPr bwMode="auto">
            <a:xfrm>
              <a:off x="322" y="800"/>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4225" name="Text Box 17">
              <a:extLst>
                <a:ext uri="{FF2B5EF4-FFF2-40B4-BE49-F238E27FC236}">
                  <a16:creationId xmlns:a16="http://schemas.microsoft.com/office/drawing/2014/main" id="{7B067587-0C7D-405B-AF28-2320EF90D8BB}"/>
                </a:ext>
              </a:extLst>
            </p:cNvPr>
            <p:cNvSpPr txBox="1">
              <a:spLocks noChangeArrowheads="1"/>
            </p:cNvSpPr>
            <p:nvPr/>
          </p:nvSpPr>
          <p:spPr bwMode="auto">
            <a:xfrm>
              <a:off x="367" y="1390"/>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94226" name="Object 18">
              <a:extLst>
                <a:ext uri="{FF2B5EF4-FFF2-40B4-BE49-F238E27FC236}">
                  <a16:creationId xmlns:a16="http://schemas.microsoft.com/office/drawing/2014/main" id="{638BA2F2-8B4B-4C77-ACDF-4A753E946782}"/>
                </a:ext>
              </a:extLst>
            </p:cNvPr>
            <p:cNvGraphicFramePr>
              <a:graphicFrameLocks noChangeAspect="1"/>
            </p:cNvGraphicFramePr>
            <p:nvPr/>
          </p:nvGraphicFramePr>
          <p:xfrm>
            <a:off x="158" y="1072"/>
            <a:ext cx="309" cy="399"/>
          </p:xfrm>
          <a:graphic>
            <a:graphicData uri="http://schemas.openxmlformats.org/presentationml/2006/ole">
              <mc:AlternateContent xmlns:mc="http://schemas.openxmlformats.org/markup-compatibility/2006">
                <mc:Choice xmlns:v="urn:schemas-microsoft-com:vml" Requires="v">
                  <p:oleObj spid="_x0000_s51203" name="公式" r:id="rId6" imgW="279360" imgH="330120" progId="Equation.3">
                    <p:embed/>
                  </p:oleObj>
                </mc:Choice>
                <mc:Fallback>
                  <p:oleObj name="公式" r:id="rId6" imgW="279360" imgH="330120" progId="Equation.3">
                    <p:embed/>
                    <p:pic>
                      <p:nvPicPr>
                        <p:cNvPr id="94226" name="Object 18">
                          <a:extLst>
                            <a:ext uri="{FF2B5EF4-FFF2-40B4-BE49-F238E27FC236}">
                              <a16:creationId xmlns:a16="http://schemas.microsoft.com/office/drawing/2014/main" id="{638BA2F2-8B4B-4C77-ACDF-4A753E946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 y="1072"/>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Rectangle 19">
              <a:extLst>
                <a:ext uri="{FF2B5EF4-FFF2-40B4-BE49-F238E27FC236}">
                  <a16:creationId xmlns:a16="http://schemas.microsoft.com/office/drawing/2014/main" id="{423679F2-7DA6-4F16-9372-8F4F2E019D19}"/>
                </a:ext>
              </a:extLst>
            </p:cNvPr>
            <p:cNvSpPr>
              <a:spLocks noChangeArrowheads="1"/>
            </p:cNvSpPr>
            <p:nvPr/>
          </p:nvSpPr>
          <p:spPr bwMode="auto">
            <a:xfrm>
              <a:off x="1646" y="10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8" name="Rectangle 20">
              <a:extLst>
                <a:ext uri="{FF2B5EF4-FFF2-40B4-BE49-F238E27FC236}">
                  <a16:creationId xmlns:a16="http://schemas.microsoft.com/office/drawing/2014/main" id="{5A2E279D-8F38-4BD5-9EF3-6D0A844924D4}"/>
                </a:ext>
              </a:extLst>
            </p:cNvPr>
            <p:cNvSpPr>
              <a:spLocks noChangeArrowheads="1"/>
            </p:cNvSpPr>
            <p:nvPr/>
          </p:nvSpPr>
          <p:spPr bwMode="auto">
            <a:xfrm>
              <a:off x="1048" y="75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9" name="Line 21">
              <a:extLst>
                <a:ext uri="{FF2B5EF4-FFF2-40B4-BE49-F238E27FC236}">
                  <a16:creationId xmlns:a16="http://schemas.microsoft.com/office/drawing/2014/main" id="{D31C02AD-23CC-430F-B0DC-25FEFC3E9B31}"/>
                </a:ext>
              </a:extLst>
            </p:cNvPr>
            <p:cNvSpPr>
              <a:spLocks noChangeShapeType="1"/>
            </p:cNvSpPr>
            <p:nvPr/>
          </p:nvSpPr>
          <p:spPr bwMode="auto">
            <a:xfrm rot="5400000">
              <a:off x="1704" y="915"/>
              <a:ext cx="23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4230" name="Object 22">
              <a:extLst>
                <a:ext uri="{FF2B5EF4-FFF2-40B4-BE49-F238E27FC236}">
                  <a16:creationId xmlns:a16="http://schemas.microsoft.com/office/drawing/2014/main" id="{F2E8DFAC-E3CD-4768-B338-753B09C284C7}"/>
                </a:ext>
              </a:extLst>
            </p:cNvPr>
            <p:cNvGraphicFramePr>
              <a:graphicFrameLocks noChangeAspect="1"/>
            </p:cNvGraphicFramePr>
            <p:nvPr/>
          </p:nvGraphicFramePr>
          <p:xfrm>
            <a:off x="1839" y="664"/>
            <a:ext cx="252" cy="405"/>
          </p:xfrm>
          <a:graphic>
            <a:graphicData uri="http://schemas.openxmlformats.org/presentationml/2006/ole">
              <mc:AlternateContent xmlns:mc="http://schemas.openxmlformats.org/markup-compatibility/2006">
                <mc:Choice xmlns:v="urn:schemas-microsoft-com:vml" Requires="v">
                  <p:oleObj spid="_x0000_s51204" name="公式" r:id="rId8" imgW="190440" imgH="330120" progId="Equation.3">
                    <p:embed/>
                  </p:oleObj>
                </mc:Choice>
                <mc:Fallback>
                  <p:oleObj name="公式" r:id="rId8" imgW="190440" imgH="330120" progId="Equation.3">
                    <p:embed/>
                    <p:pic>
                      <p:nvPicPr>
                        <p:cNvPr id="94230" name="Object 22">
                          <a:extLst>
                            <a:ext uri="{FF2B5EF4-FFF2-40B4-BE49-F238E27FC236}">
                              <a16:creationId xmlns:a16="http://schemas.microsoft.com/office/drawing/2014/main" id="{F2E8DFAC-E3CD-4768-B338-753B09C284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9" y="664"/>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1" name="Text Box 23">
              <a:extLst>
                <a:ext uri="{FF2B5EF4-FFF2-40B4-BE49-F238E27FC236}">
                  <a16:creationId xmlns:a16="http://schemas.microsoft.com/office/drawing/2014/main" id="{51F60518-CE26-4F38-AD48-33D62C5E5726}"/>
                </a:ext>
              </a:extLst>
            </p:cNvPr>
            <p:cNvSpPr txBox="1">
              <a:spLocks noChangeArrowheads="1"/>
            </p:cNvSpPr>
            <p:nvPr/>
          </p:nvSpPr>
          <p:spPr bwMode="auto">
            <a:xfrm>
              <a:off x="1819" y="1072"/>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bg1"/>
                  </a:solidFill>
                  <a:ea typeface="宋体" panose="02010600030101010101" pitchFamily="2" charset="-122"/>
                </a:rPr>
                <a:t>Z</a:t>
              </a:r>
              <a:r>
                <a:rPr kumimoji="1" lang="en-US" altLang="zh-CN" sz="2400" baseline="-25000">
                  <a:solidFill>
                    <a:schemeClr val="bg1"/>
                  </a:solidFill>
                  <a:ea typeface="宋体" panose="02010600030101010101" pitchFamily="2" charset="-122"/>
                </a:rPr>
                <a:t>22</a:t>
              </a:r>
              <a:endParaRPr kumimoji="1" lang="en-US" altLang="zh-CN" sz="2400">
                <a:solidFill>
                  <a:schemeClr val="bg1"/>
                </a:solidFill>
                <a:ea typeface="宋体" panose="02010600030101010101" pitchFamily="2" charset="-122"/>
              </a:endParaRPr>
            </a:p>
          </p:txBody>
        </p:sp>
        <p:graphicFrame>
          <p:nvGraphicFramePr>
            <p:cNvPr id="94232" name="Object 24">
              <a:extLst>
                <a:ext uri="{FF2B5EF4-FFF2-40B4-BE49-F238E27FC236}">
                  <a16:creationId xmlns:a16="http://schemas.microsoft.com/office/drawing/2014/main" id="{BA692E98-27FA-496E-B17B-CC49181B0058}"/>
                </a:ext>
              </a:extLst>
            </p:cNvPr>
            <p:cNvGraphicFramePr>
              <a:graphicFrameLocks noChangeAspect="1"/>
            </p:cNvGraphicFramePr>
            <p:nvPr/>
          </p:nvGraphicFramePr>
          <p:xfrm>
            <a:off x="839" y="890"/>
            <a:ext cx="726" cy="594"/>
          </p:xfrm>
          <a:graphic>
            <a:graphicData uri="http://schemas.openxmlformats.org/presentationml/2006/ole">
              <mc:AlternateContent xmlns:mc="http://schemas.openxmlformats.org/markup-compatibility/2006">
                <mc:Choice xmlns:v="urn:schemas-microsoft-com:vml" Requires="v">
                  <p:oleObj spid="_x0000_s51205" name="公式" r:id="rId10" imgW="545760" imgH="507960" progId="Equation.3">
                    <p:embed/>
                  </p:oleObj>
                </mc:Choice>
                <mc:Fallback>
                  <p:oleObj name="公式" r:id="rId10" imgW="545760" imgH="507960" progId="Equation.3">
                    <p:embed/>
                    <p:pic>
                      <p:nvPicPr>
                        <p:cNvPr id="94232" name="Object 24">
                          <a:extLst>
                            <a:ext uri="{FF2B5EF4-FFF2-40B4-BE49-F238E27FC236}">
                              <a16:creationId xmlns:a16="http://schemas.microsoft.com/office/drawing/2014/main" id="{BA692E98-27FA-496E-B17B-CC49181B00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9" y="890"/>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33" name="Object 25">
            <a:extLst>
              <a:ext uri="{FF2B5EF4-FFF2-40B4-BE49-F238E27FC236}">
                <a16:creationId xmlns:a16="http://schemas.microsoft.com/office/drawing/2014/main" id="{2E7EBBA2-F582-4194-A001-A8557E7819FF}"/>
              </a:ext>
            </a:extLst>
          </p:cNvPr>
          <p:cNvGraphicFramePr>
            <a:graphicFrameLocks noChangeAspect="1"/>
          </p:cNvGraphicFramePr>
          <p:nvPr/>
        </p:nvGraphicFramePr>
        <p:xfrm>
          <a:off x="900113" y="3573463"/>
          <a:ext cx="4960937" cy="1011237"/>
        </p:xfrm>
        <a:graphic>
          <a:graphicData uri="http://schemas.openxmlformats.org/presentationml/2006/ole">
            <mc:AlternateContent xmlns:mc="http://schemas.openxmlformats.org/markup-compatibility/2006">
              <mc:Choice xmlns:v="urn:schemas-microsoft-com:vml" Requires="v">
                <p:oleObj spid="_x0000_s51206" name="公式" r:id="rId12" imgW="2489040" imgH="507960" progId="Equation.3">
                  <p:embed/>
                </p:oleObj>
              </mc:Choice>
              <mc:Fallback>
                <p:oleObj name="公式" r:id="rId12" imgW="2489040" imgH="507960" progId="Equation.3">
                  <p:embed/>
                  <p:pic>
                    <p:nvPicPr>
                      <p:cNvPr id="94233" name="Object 25">
                        <a:extLst>
                          <a:ext uri="{FF2B5EF4-FFF2-40B4-BE49-F238E27FC236}">
                            <a16:creationId xmlns:a16="http://schemas.microsoft.com/office/drawing/2014/main" id="{2E7EBBA2-F582-4194-A001-A8557E7819F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3573463"/>
                        <a:ext cx="4960937"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4" name="Object 26">
            <a:extLst>
              <a:ext uri="{FF2B5EF4-FFF2-40B4-BE49-F238E27FC236}">
                <a16:creationId xmlns:a16="http://schemas.microsoft.com/office/drawing/2014/main" id="{83F194DD-9941-42CA-9882-E6D276F32478}"/>
              </a:ext>
            </a:extLst>
          </p:cNvPr>
          <p:cNvGraphicFramePr>
            <a:graphicFrameLocks noChangeAspect="1"/>
          </p:cNvGraphicFramePr>
          <p:nvPr/>
        </p:nvGraphicFramePr>
        <p:xfrm>
          <a:off x="827088" y="4652963"/>
          <a:ext cx="6113462" cy="993775"/>
        </p:xfrm>
        <a:graphic>
          <a:graphicData uri="http://schemas.openxmlformats.org/presentationml/2006/ole">
            <mc:AlternateContent xmlns:mc="http://schemas.openxmlformats.org/markup-compatibility/2006">
              <mc:Choice xmlns:v="urn:schemas-microsoft-com:vml" Requires="v">
                <p:oleObj spid="_x0000_s51207" name="公式" r:id="rId14" imgW="3035160" imgH="495000" progId="Equation.3">
                  <p:embed/>
                </p:oleObj>
              </mc:Choice>
              <mc:Fallback>
                <p:oleObj name="公式" r:id="rId14" imgW="3035160" imgH="495000" progId="Equation.3">
                  <p:embed/>
                  <p:pic>
                    <p:nvPicPr>
                      <p:cNvPr id="94234" name="Object 26">
                        <a:extLst>
                          <a:ext uri="{FF2B5EF4-FFF2-40B4-BE49-F238E27FC236}">
                            <a16:creationId xmlns:a16="http://schemas.microsoft.com/office/drawing/2014/main" id="{83F194DD-9941-42CA-9882-E6D276F3247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652963"/>
                        <a:ext cx="6113462"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38" name="Group 30">
            <a:extLst>
              <a:ext uri="{FF2B5EF4-FFF2-40B4-BE49-F238E27FC236}">
                <a16:creationId xmlns:a16="http://schemas.microsoft.com/office/drawing/2014/main" id="{A94022B5-683B-454D-86B2-4EFCDEBA7082}"/>
              </a:ext>
            </a:extLst>
          </p:cNvPr>
          <p:cNvGrpSpPr>
            <a:grpSpLocks/>
          </p:cNvGrpSpPr>
          <p:nvPr/>
        </p:nvGrpSpPr>
        <p:grpSpPr bwMode="auto">
          <a:xfrm>
            <a:off x="6588125" y="6446838"/>
            <a:ext cx="792163" cy="366712"/>
            <a:chOff x="4649" y="4020"/>
            <a:chExt cx="499" cy="231"/>
          </a:xfrm>
        </p:grpSpPr>
        <p:pic>
          <p:nvPicPr>
            <p:cNvPr id="94239" name="Picture 31" descr="78900">
              <a:extLst>
                <a:ext uri="{FF2B5EF4-FFF2-40B4-BE49-F238E27FC236}">
                  <a16:creationId xmlns:a16="http://schemas.microsoft.com/office/drawing/2014/main" id="{7A88DFC4-D07B-4DF4-9112-E5185F087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4240" name="Text Box 32">
              <a:hlinkClick r:id="" action="ppaction://hlinkshowjump?jump=firstslide"/>
              <a:extLst>
                <a:ext uri="{FF2B5EF4-FFF2-40B4-BE49-F238E27FC236}">
                  <a16:creationId xmlns:a16="http://schemas.microsoft.com/office/drawing/2014/main" id="{CFDF44EF-4A5A-40A4-90C8-1487D40CE2F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046ABFD6-F3D1-4DD2-892C-31927DBEA214}"/>
              </a:ext>
            </a:extLst>
          </p:cNvPr>
          <p:cNvSpPr txBox="1">
            <a:spLocks noChangeArrowheads="1"/>
          </p:cNvSpPr>
          <p:nvPr/>
        </p:nvSpPr>
        <p:spPr bwMode="auto">
          <a:xfrm>
            <a:off x="468313" y="404813"/>
            <a:ext cx="936625"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3</a:t>
            </a:r>
          </a:p>
        </p:txBody>
      </p:sp>
      <p:sp>
        <p:nvSpPr>
          <p:cNvPr id="3075" name="Text Box 3">
            <a:extLst>
              <a:ext uri="{FF2B5EF4-FFF2-40B4-BE49-F238E27FC236}">
                <a16:creationId xmlns:a16="http://schemas.microsoft.com/office/drawing/2014/main" id="{C629DC95-DD72-40FE-BFED-9807FED075E5}"/>
              </a:ext>
            </a:extLst>
          </p:cNvPr>
          <p:cNvSpPr txBox="1">
            <a:spLocks noChangeArrowheads="1"/>
          </p:cNvSpPr>
          <p:nvPr/>
        </p:nvSpPr>
        <p:spPr bwMode="auto">
          <a:xfrm>
            <a:off x="1476375" y="404813"/>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楷体_GB2312" pitchFamily="49" charset="-122"/>
              </a:rPr>
              <a:t>耦合电路如图，求初级端</a:t>
            </a:r>
            <a:r>
              <a:rPr lang="en-US" altLang="zh-CN" dirty="0"/>
              <a:t>ab</a:t>
            </a:r>
            <a:r>
              <a:rPr lang="zh-CN" altLang="en-US" b="1" dirty="0">
                <a:latin typeface="楷体_GB2312" pitchFamily="49" charset="-122"/>
              </a:rPr>
              <a:t>的等效阻抗。</a:t>
            </a:r>
          </a:p>
        </p:txBody>
      </p:sp>
      <p:sp>
        <p:nvSpPr>
          <p:cNvPr id="3163" name="Text Box 91">
            <a:extLst>
              <a:ext uri="{FF2B5EF4-FFF2-40B4-BE49-F238E27FC236}">
                <a16:creationId xmlns:a16="http://schemas.microsoft.com/office/drawing/2014/main" id="{E82F0811-946F-4E01-AA4D-AD1A1869AAED}"/>
              </a:ext>
            </a:extLst>
          </p:cNvPr>
          <p:cNvSpPr txBox="1">
            <a:spLocks noChangeArrowheads="1"/>
          </p:cNvSpPr>
          <p:nvPr/>
        </p:nvSpPr>
        <p:spPr bwMode="auto">
          <a:xfrm>
            <a:off x="323850" y="2924175"/>
            <a:ext cx="792163"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1</a:t>
            </a:r>
          </a:p>
        </p:txBody>
      </p:sp>
      <p:graphicFrame>
        <p:nvGraphicFramePr>
          <p:cNvPr id="3164" name="Object 92">
            <a:extLst>
              <a:ext uri="{FF2B5EF4-FFF2-40B4-BE49-F238E27FC236}">
                <a16:creationId xmlns:a16="http://schemas.microsoft.com/office/drawing/2014/main" id="{FECF8BB4-BD0F-4E8A-9A6E-995D01A132B8}"/>
              </a:ext>
            </a:extLst>
          </p:cNvPr>
          <p:cNvGraphicFramePr>
            <a:graphicFrameLocks noChangeAspect="1"/>
          </p:cNvGraphicFramePr>
          <p:nvPr/>
        </p:nvGraphicFramePr>
        <p:xfrm>
          <a:off x="1403350" y="2781300"/>
          <a:ext cx="1731963" cy="481013"/>
        </p:xfrm>
        <a:graphic>
          <a:graphicData uri="http://schemas.openxmlformats.org/presentationml/2006/ole">
            <mc:AlternateContent xmlns:mc="http://schemas.openxmlformats.org/markup-compatibility/2006">
              <mc:Choice xmlns:v="urn:schemas-microsoft-com:vml" Requires="v">
                <p:oleObj spid="_x0000_s52226" name="公式" r:id="rId3" imgW="787320" imgH="241200" progId="Equation.3">
                  <p:embed/>
                </p:oleObj>
              </mc:Choice>
              <mc:Fallback>
                <p:oleObj name="公式" r:id="rId3" imgW="787320" imgH="241200" progId="Equation.3">
                  <p:embed/>
                  <p:pic>
                    <p:nvPicPr>
                      <p:cNvPr id="3164" name="Object 92">
                        <a:extLst>
                          <a:ext uri="{FF2B5EF4-FFF2-40B4-BE49-F238E27FC236}">
                            <a16:creationId xmlns:a16="http://schemas.microsoft.com/office/drawing/2014/main" id="{FECF8BB4-BD0F-4E8A-9A6E-995D01A13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17319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5" name="Object 93">
            <a:extLst>
              <a:ext uri="{FF2B5EF4-FFF2-40B4-BE49-F238E27FC236}">
                <a16:creationId xmlns:a16="http://schemas.microsoft.com/office/drawing/2014/main" id="{5FD3BA49-9C1A-4881-9E45-8405F37AFDAC}"/>
              </a:ext>
            </a:extLst>
          </p:cNvPr>
          <p:cNvGraphicFramePr>
            <a:graphicFrameLocks noChangeAspect="1"/>
          </p:cNvGraphicFramePr>
          <p:nvPr/>
        </p:nvGraphicFramePr>
        <p:xfrm>
          <a:off x="1403350" y="3357563"/>
          <a:ext cx="1619250" cy="477837"/>
        </p:xfrm>
        <a:graphic>
          <a:graphicData uri="http://schemas.openxmlformats.org/presentationml/2006/ole">
            <mc:AlternateContent xmlns:mc="http://schemas.openxmlformats.org/markup-compatibility/2006">
              <mc:Choice xmlns:v="urn:schemas-microsoft-com:vml" Requires="v">
                <p:oleObj spid="_x0000_s52227" name="公式" r:id="rId5" imgW="812520" imgH="241200" progId="Equation.3">
                  <p:embed/>
                </p:oleObj>
              </mc:Choice>
              <mc:Fallback>
                <p:oleObj name="公式" r:id="rId5" imgW="812520" imgH="241200" progId="Equation.3">
                  <p:embed/>
                  <p:pic>
                    <p:nvPicPr>
                      <p:cNvPr id="3165" name="Object 93">
                        <a:extLst>
                          <a:ext uri="{FF2B5EF4-FFF2-40B4-BE49-F238E27FC236}">
                            <a16:creationId xmlns:a16="http://schemas.microsoft.com/office/drawing/2014/main" id="{5FD3BA49-9C1A-4881-9E45-8405F37AFD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357563"/>
                        <a:ext cx="16192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6" name="Object 94">
            <a:extLst>
              <a:ext uri="{FF2B5EF4-FFF2-40B4-BE49-F238E27FC236}">
                <a16:creationId xmlns:a16="http://schemas.microsoft.com/office/drawing/2014/main" id="{45EA4D6B-82D9-4487-958C-E20B04A73293}"/>
              </a:ext>
            </a:extLst>
          </p:cNvPr>
          <p:cNvGraphicFramePr>
            <a:graphicFrameLocks noChangeAspect="1"/>
          </p:cNvGraphicFramePr>
          <p:nvPr/>
        </p:nvGraphicFramePr>
        <p:xfrm>
          <a:off x="395288" y="3860800"/>
          <a:ext cx="3292475" cy="1014413"/>
        </p:xfrm>
        <a:graphic>
          <a:graphicData uri="http://schemas.openxmlformats.org/presentationml/2006/ole">
            <mc:AlternateContent xmlns:mc="http://schemas.openxmlformats.org/markup-compatibility/2006">
              <mc:Choice xmlns:v="urn:schemas-microsoft-com:vml" Requires="v">
                <p:oleObj spid="_x0000_s52228" name="公式" r:id="rId7" imgW="1650960" imgH="507960" progId="Equation.3">
                  <p:embed/>
                </p:oleObj>
              </mc:Choice>
              <mc:Fallback>
                <p:oleObj name="公式" r:id="rId7" imgW="1650960" imgH="507960" progId="Equation.3">
                  <p:embed/>
                  <p:pic>
                    <p:nvPicPr>
                      <p:cNvPr id="3166" name="Object 94">
                        <a:extLst>
                          <a:ext uri="{FF2B5EF4-FFF2-40B4-BE49-F238E27FC236}">
                            <a16:creationId xmlns:a16="http://schemas.microsoft.com/office/drawing/2014/main" id="{45EA4D6B-82D9-4487-958C-E20B04A732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860800"/>
                        <a:ext cx="3292475"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7" name="Object 95">
            <a:extLst>
              <a:ext uri="{FF2B5EF4-FFF2-40B4-BE49-F238E27FC236}">
                <a16:creationId xmlns:a16="http://schemas.microsoft.com/office/drawing/2014/main" id="{76478B10-1B1C-49F3-BF28-330F7F734116}"/>
              </a:ext>
            </a:extLst>
          </p:cNvPr>
          <p:cNvGraphicFramePr>
            <a:graphicFrameLocks noChangeAspect="1"/>
          </p:cNvGraphicFramePr>
          <p:nvPr/>
        </p:nvGraphicFramePr>
        <p:xfrm>
          <a:off x="323850" y="4652963"/>
          <a:ext cx="4432300" cy="1801812"/>
        </p:xfrm>
        <a:graphic>
          <a:graphicData uri="http://schemas.openxmlformats.org/presentationml/2006/ole">
            <mc:AlternateContent xmlns:mc="http://schemas.openxmlformats.org/markup-compatibility/2006">
              <mc:Choice xmlns:v="urn:schemas-microsoft-com:vml" Requires="v">
                <p:oleObj spid="_x0000_s52229" name="公式" r:id="rId9" imgW="2222280" imgH="901440" progId="Equation.3">
                  <p:embed/>
                </p:oleObj>
              </mc:Choice>
              <mc:Fallback>
                <p:oleObj name="公式" r:id="rId9" imgW="2222280" imgH="901440" progId="Equation.3">
                  <p:embed/>
                  <p:pic>
                    <p:nvPicPr>
                      <p:cNvPr id="3167" name="Object 95">
                        <a:extLst>
                          <a:ext uri="{FF2B5EF4-FFF2-40B4-BE49-F238E27FC236}">
                            <a16:creationId xmlns:a16="http://schemas.microsoft.com/office/drawing/2014/main" id="{76478B10-1B1C-49F3-BF28-330F7F7341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652963"/>
                        <a:ext cx="44323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68" name="Text Box 96">
            <a:extLst>
              <a:ext uri="{FF2B5EF4-FFF2-40B4-BE49-F238E27FC236}">
                <a16:creationId xmlns:a16="http://schemas.microsoft.com/office/drawing/2014/main" id="{FA45597B-7355-479D-B255-4594474A42ED}"/>
              </a:ext>
            </a:extLst>
          </p:cNvPr>
          <p:cNvSpPr txBox="1">
            <a:spLocks noChangeArrowheads="1"/>
          </p:cNvSpPr>
          <p:nvPr/>
        </p:nvSpPr>
        <p:spPr bwMode="auto">
          <a:xfrm>
            <a:off x="4572000" y="3068638"/>
            <a:ext cx="792163"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2</a:t>
            </a:r>
          </a:p>
        </p:txBody>
      </p:sp>
      <p:sp>
        <p:nvSpPr>
          <p:cNvPr id="3169" name="Text Box 97">
            <a:extLst>
              <a:ext uri="{FF2B5EF4-FFF2-40B4-BE49-F238E27FC236}">
                <a16:creationId xmlns:a16="http://schemas.microsoft.com/office/drawing/2014/main" id="{15B65721-FD35-40AF-9236-A39446FBB275}"/>
              </a:ext>
            </a:extLst>
          </p:cNvPr>
          <p:cNvSpPr txBox="1">
            <a:spLocks noChangeArrowheads="1"/>
          </p:cNvSpPr>
          <p:nvPr/>
        </p:nvSpPr>
        <p:spPr bwMode="auto">
          <a:xfrm>
            <a:off x="5364163" y="3068638"/>
            <a:ext cx="3254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r>
              <a:rPr kumimoji="1" lang="zh-CN" altLang="en-US" b="1"/>
              <a:t>画出去耦等效电路</a:t>
            </a:r>
          </a:p>
        </p:txBody>
      </p:sp>
      <p:graphicFrame>
        <p:nvGraphicFramePr>
          <p:cNvPr id="3216" name="Object 144">
            <a:extLst>
              <a:ext uri="{FF2B5EF4-FFF2-40B4-BE49-F238E27FC236}">
                <a16:creationId xmlns:a16="http://schemas.microsoft.com/office/drawing/2014/main" id="{FEFF842C-A034-4F3D-9ECC-ED8574DAF2B8}"/>
              </a:ext>
            </a:extLst>
          </p:cNvPr>
          <p:cNvGraphicFramePr>
            <a:graphicFrameLocks noChangeAspect="1"/>
          </p:cNvGraphicFramePr>
          <p:nvPr/>
        </p:nvGraphicFramePr>
        <p:xfrm>
          <a:off x="4716463" y="3619500"/>
          <a:ext cx="4303712" cy="2257425"/>
        </p:xfrm>
        <a:graphic>
          <a:graphicData uri="http://schemas.openxmlformats.org/presentationml/2006/ole">
            <mc:AlternateContent xmlns:mc="http://schemas.openxmlformats.org/markup-compatibility/2006">
              <mc:Choice xmlns:v="urn:schemas-microsoft-com:vml" Requires="v">
                <p:oleObj spid="_x0000_s52230" name="公式" r:id="rId11" imgW="2158920" imgH="1130040" progId="Equation.3">
                  <p:embed/>
                </p:oleObj>
              </mc:Choice>
              <mc:Fallback>
                <p:oleObj name="公式" r:id="rId11" imgW="2158920" imgH="1130040" progId="Equation.3">
                  <p:embed/>
                  <p:pic>
                    <p:nvPicPr>
                      <p:cNvPr id="3216" name="Object 144">
                        <a:extLst>
                          <a:ext uri="{FF2B5EF4-FFF2-40B4-BE49-F238E27FC236}">
                            <a16:creationId xmlns:a16="http://schemas.microsoft.com/office/drawing/2014/main" id="{FEFF842C-A034-4F3D-9ECC-ED8574DAF2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3619500"/>
                        <a:ext cx="4303712"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23" name="Group 151">
            <a:extLst>
              <a:ext uri="{FF2B5EF4-FFF2-40B4-BE49-F238E27FC236}">
                <a16:creationId xmlns:a16="http://schemas.microsoft.com/office/drawing/2014/main" id="{757208A6-10DC-4BEA-84AB-358B4C3E9704}"/>
              </a:ext>
            </a:extLst>
          </p:cNvPr>
          <p:cNvGrpSpPr>
            <a:grpSpLocks/>
          </p:cNvGrpSpPr>
          <p:nvPr/>
        </p:nvGrpSpPr>
        <p:grpSpPr bwMode="auto">
          <a:xfrm>
            <a:off x="8316913" y="6446838"/>
            <a:ext cx="792162" cy="366712"/>
            <a:chOff x="5193" y="4020"/>
            <a:chExt cx="499" cy="231"/>
          </a:xfrm>
        </p:grpSpPr>
        <p:pic>
          <p:nvPicPr>
            <p:cNvPr id="3224" name="Picture 152" descr="78900">
              <a:extLst>
                <a:ext uri="{FF2B5EF4-FFF2-40B4-BE49-F238E27FC236}">
                  <a16:creationId xmlns:a16="http://schemas.microsoft.com/office/drawing/2014/main" id="{CF6E5C94-6CD1-4B4F-A0FB-768B43FE09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25" name="Text Box 153">
              <a:hlinkClick r:id="" action="ppaction://hlinkshowjump?jump=nextslide"/>
              <a:extLst>
                <a:ext uri="{FF2B5EF4-FFF2-40B4-BE49-F238E27FC236}">
                  <a16:creationId xmlns:a16="http://schemas.microsoft.com/office/drawing/2014/main" id="{FB2B1CCF-358C-40B1-85F8-F7C47066A7AD}"/>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226" name="Group 154">
            <a:extLst>
              <a:ext uri="{FF2B5EF4-FFF2-40B4-BE49-F238E27FC236}">
                <a16:creationId xmlns:a16="http://schemas.microsoft.com/office/drawing/2014/main" id="{C4B21A44-9913-4F6D-B696-86ED0729E483}"/>
              </a:ext>
            </a:extLst>
          </p:cNvPr>
          <p:cNvGrpSpPr>
            <a:grpSpLocks/>
          </p:cNvGrpSpPr>
          <p:nvPr/>
        </p:nvGrpSpPr>
        <p:grpSpPr bwMode="auto">
          <a:xfrm>
            <a:off x="7453313" y="6446838"/>
            <a:ext cx="792162" cy="366712"/>
            <a:chOff x="4649" y="4020"/>
            <a:chExt cx="499" cy="231"/>
          </a:xfrm>
        </p:grpSpPr>
        <p:pic>
          <p:nvPicPr>
            <p:cNvPr id="3227" name="Picture 155" descr="78900">
              <a:extLst>
                <a:ext uri="{FF2B5EF4-FFF2-40B4-BE49-F238E27FC236}">
                  <a16:creationId xmlns:a16="http://schemas.microsoft.com/office/drawing/2014/main" id="{A0EA1C3A-1FFB-43D5-9E8A-8BFCFC9481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28" name="Text Box 156">
              <a:hlinkClick r:id="" action="ppaction://hlinkshowjump?jump=previousslide"/>
              <a:extLst>
                <a:ext uri="{FF2B5EF4-FFF2-40B4-BE49-F238E27FC236}">
                  <a16:creationId xmlns:a16="http://schemas.microsoft.com/office/drawing/2014/main" id="{75CB529B-1355-41F4-B049-862834E599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3232" name="Group 160">
            <a:extLst>
              <a:ext uri="{FF2B5EF4-FFF2-40B4-BE49-F238E27FC236}">
                <a16:creationId xmlns:a16="http://schemas.microsoft.com/office/drawing/2014/main" id="{CD048709-F9FF-412C-B29B-A83B5EA86B27}"/>
              </a:ext>
            </a:extLst>
          </p:cNvPr>
          <p:cNvGrpSpPr>
            <a:grpSpLocks/>
          </p:cNvGrpSpPr>
          <p:nvPr/>
        </p:nvGrpSpPr>
        <p:grpSpPr bwMode="auto">
          <a:xfrm>
            <a:off x="900113" y="981075"/>
            <a:ext cx="3335337" cy="1830388"/>
            <a:chOff x="2744" y="336"/>
            <a:chExt cx="2101" cy="1153"/>
          </a:xfrm>
        </p:grpSpPr>
        <p:sp>
          <p:nvSpPr>
            <p:cNvPr id="3233" name="Oval 161">
              <a:extLst>
                <a:ext uri="{FF2B5EF4-FFF2-40B4-BE49-F238E27FC236}">
                  <a16:creationId xmlns:a16="http://schemas.microsoft.com/office/drawing/2014/main" id="{4F22AA00-CC39-4DA6-905A-3FC6C7350E68}"/>
                </a:ext>
              </a:extLst>
            </p:cNvPr>
            <p:cNvSpPr>
              <a:spLocks noChangeArrowheads="1"/>
            </p:cNvSpPr>
            <p:nvPr/>
          </p:nvSpPr>
          <p:spPr bwMode="auto">
            <a:xfrm>
              <a:off x="2789" y="75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3234" name="Line 162">
              <a:extLst>
                <a:ext uri="{FF2B5EF4-FFF2-40B4-BE49-F238E27FC236}">
                  <a16:creationId xmlns:a16="http://schemas.microsoft.com/office/drawing/2014/main" id="{3A5E4928-78B7-4F90-9640-1D0450808393}"/>
                </a:ext>
              </a:extLst>
            </p:cNvPr>
            <p:cNvSpPr>
              <a:spLocks noChangeShapeType="1"/>
            </p:cNvSpPr>
            <p:nvPr/>
          </p:nvSpPr>
          <p:spPr bwMode="auto">
            <a:xfrm>
              <a:off x="3833" y="1117"/>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5" name="Line 163">
              <a:extLst>
                <a:ext uri="{FF2B5EF4-FFF2-40B4-BE49-F238E27FC236}">
                  <a16:creationId xmlns:a16="http://schemas.microsoft.com/office/drawing/2014/main" id="{67DD2F84-5D66-43CE-9B30-49DD8F09AADA}"/>
                </a:ext>
              </a:extLst>
            </p:cNvPr>
            <p:cNvSpPr>
              <a:spLocks noChangeShapeType="1"/>
            </p:cNvSpPr>
            <p:nvPr/>
          </p:nvSpPr>
          <p:spPr bwMode="auto">
            <a:xfrm>
              <a:off x="3833" y="572"/>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 name="Line 164">
              <a:extLst>
                <a:ext uri="{FF2B5EF4-FFF2-40B4-BE49-F238E27FC236}">
                  <a16:creationId xmlns:a16="http://schemas.microsoft.com/office/drawing/2014/main" id="{7E97A746-5BE7-41E9-8847-F8D58F23F434}"/>
                </a:ext>
              </a:extLst>
            </p:cNvPr>
            <p:cNvSpPr>
              <a:spLocks noChangeShapeType="1"/>
            </p:cNvSpPr>
            <p:nvPr/>
          </p:nvSpPr>
          <p:spPr bwMode="auto">
            <a:xfrm flipH="1">
              <a:off x="4194" y="1098"/>
              <a:ext cx="0" cy="2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7" name="Line 165">
              <a:extLst>
                <a:ext uri="{FF2B5EF4-FFF2-40B4-BE49-F238E27FC236}">
                  <a16:creationId xmlns:a16="http://schemas.microsoft.com/office/drawing/2014/main" id="{C3B7577E-BC3F-406D-9DAE-536D51366AD2}"/>
                </a:ext>
              </a:extLst>
            </p:cNvPr>
            <p:cNvSpPr>
              <a:spLocks noChangeShapeType="1"/>
            </p:cNvSpPr>
            <p:nvPr/>
          </p:nvSpPr>
          <p:spPr bwMode="auto">
            <a:xfrm flipH="1">
              <a:off x="4195" y="575"/>
              <a:ext cx="0" cy="17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8" name="Line 166">
              <a:extLst>
                <a:ext uri="{FF2B5EF4-FFF2-40B4-BE49-F238E27FC236}">
                  <a16:creationId xmlns:a16="http://schemas.microsoft.com/office/drawing/2014/main" id="{DB5E7B27-C340-411A-9E98-31C5E6C1D2B2}"/>
                </a:ext>
              </a:extLst>
            </p:cNvPr>
            <p:cNvSpPr>
              <a:spLocks noChangeShapeType="1"/>
            </p:cNvSpPr>
            <p:nvPr/>
          </p:nvSpPr>
          <p:spPr bwMode="auto">
            <a:xfrm flipV="1">
              <a:off x="4195" y="1344"/>
              <a:ext cx="647"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9" name="Text Box 167">
              <a:extLst>
                <a:ext uri="{FF2B5EF4-FFF2-40B4-BE49-F238E27FC236}">
                  <a16:creationId xmlns:a16="http://schemas.microsoft.com/office/drawing/2014/main" id="{3F796EA2-22DE-4CE3-A599-0AF61DF35A73}"/>
                </a:ext>
              </a:extLst>
            </p:cNvPr>
            <p:cNvSpPr txBox="1">
              <a:spLocks noChangeArrowheads="1"/>
            </p:cNvSpPr>
            <p:nvPr/>
          </p:nvSpPr>
          <p:spPr bwMode="auto">
            <a:xfrm>
              <a:off x="3606" y="5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3240" name="Text Box 168">
              <a:extLst>
                <a:ext uri="{FF2B5EF4-FFF2-40B4-BE49-F238E27FC236}">
                  <a16:creationId xmlns:a16="http://schemas.microsoft.com/office/drawing/2014/main" id="{7316EED2-6760-42D2-9705-1A5E3C49E446}"/>
                </a:ext>
              </a:extLst>
            </p:cNvPr>
            <p:cNvSpPr txBox="1">
              <a:spLocks noChangeArrowheads="1"/>
            </p:cNvSpPr>
            <p:nvPr/>
          </p:nvSpPr>
          <p:spPr bwMode="auto">
            <a:xfrm>
              <a:off x="4195" y="572"/>
              <a:ext cx="1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3241" name="Text Box 169">
              <a:extLst>
                <a:ext uri="{FF2B5EF4-FFF2-40B4-BE49-F238E27FC236}">
                  <a16:creationId xmlns:a16="http://schemas.microsoft.com/office/drawing/2014/main" id="{1A96AEB6-876E-4A2F-96AE-12850790681F}"/>
                </a:ext>
              </a:extLst>
            </p:cNvPr>
            <p:cNvSpPr txBox="1">
              <a:spLocks noChangeArrowheads="1"/>
            </p:cNvSpPr>
            <p:nvPr/>
          </p:nvSpPr>
          <p:spPr bwMode="auto">
            <a:xfrm>
              <a:off x="3560" y="79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3242" name="Arc 170">
              <a:extLst>
                <a:ext uri="{FF2B5EF4-FFF2-40B4-BE49-F238E27FC236}">
                  <a16:creationId xmlns:a16="http://schemas.microsoft.com/office/drawing/2014/main" id="{5E96B918-A594-467B-9611-D6F06287EB68}"/>
                </a:ext>
              </a:extLst>
            </p:cNvPr>
            <p:cNvSpPr>
              <a:spLocks/>
            </p:cNvSpPr>
            <p:nvPr/>
          </p:nvSpPr>
          <p:spPr bwMode="auto">
            <a:xfrm rot="10800000" flipV="1">
              <a:off x="3742" y="436"/>
              <a:ext cx="166" cy="163"/>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3" name="Arc 171">
              <a:extLst>
                <a:ext uri="{FF2B5EF4-FFF2-40B4-BE49-F238E27FC236}">
                  <a16:creationId xmlns:a16="http://schemas.microsoft.com/office/drawing/2014/main" id="{F64C03EB-303B-44FB-9F2A-868F53656BFA}"/>
                </a:ext>
              </a:extLst>
            </p:cNvPr>
            <p:cNvSpPr>
              <a:spLocks/>
            </p:cNvSpPr>
            <p:nvPr/>
          </p:nvSpPr>
          <p:spPr bwMode="auto">
            <a:xfrm rot="-10800000" flipH="1" flipV="1">
              <a:off x="4105" y="436"/>
              <a:ext cx="167" cy="162"/>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4" name="Line 172">
              <a:extLst>
                <a:ext uri="{FF2B5EF4-FFF2-40B4-BE49-F238E27FC236}">
                  <a16:creationId xmlns:a16="http://schemas.microsoft.com/office/drawing/2014/main" id="{18B28CD3-ABE3-4139-9DF0-D55CA4C9206B}"/>
                </a:ext>
              </a:extLst>
            </p:cNvPr>
            <p:cNvSpPr>
              <a:spLocks noChangeShapeType="1"/>
            </p:cNvSpPr>
            <p:nvPr/>
          </p:nvSpPr>
          <p:spPr bwMode="auto">
            <a:xfrm flipV="1">
              <a:off x="4194" y="569"/>
              <a:ext cx="651"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5" name="Text Box 173">
              <a:extLst>
                <a:ext uri="{FF2B5EF4-FFF2-40B4-BE49-F238E27FC236}">
                  <a16:creationId xmlns:a16="http://schemas.microsoft.com/office/drawing/2014/main" id="{1E0C6252-4E4D-46E1-A4E7-73F7DAF7C479}"/>
                </a:ext>
              </a:extLst>
            </p:cNvPr>
            <p:cNvSpPr txBox="1">
              <a:spLocks noChangeArrowheads="1"/>
            </p:cNvSpPr>
            <p:nvPr/>
          </p:nvSpPr>
          <p:spPr bwMode="auto">
            <a:xfrm>
              <a:off x="2761" y="346"/>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a:t>
              </a:r>
              <a:endParaRPr kumimoji="1" lang="en-US" altLang="zh-CN">
                <a:solidFill>
                  <a:schemeClr val="bg1"/>
                </a:solidFill>
                <a:ea typeface="宋体" panose="02010600030101010101" pitchFamily="2" charset="-122"/>
                <a:sym typeface="Symbol" panose="05050102010706020507" pitchFamily="18" charset="2"/>
              </a:endParaRPr>
            </a:p>
          </p:txBody>
        </p:sp>
        <p:sp>
          <p:nvSpPr>
            <p:cNvPr id="3246" name="Text Box 174">
              <a:extLst>
                <a:ext uri="{FF2B5EF4-FFF2-40B4-BE49-F238E27FC236}">
                  <a16:creationId xmlns:a16="http://schemas.microsoft.com/office/drawing/2014/main" id="{23C56160-9A45-4A6B-A7BF-A46CABEC4CB9}"/>
                </a:ext>
              </a:extLst>
            </p:cNvPr>
            <p:cNvSpPr txBox="1">
              <a:spLocks noChangeArrowheads="1"/>
            </p:cNvSpPr>
            <p:nvPr/>
          </p:nvSpPr>
          <p:spPr bwMode="auto">
            <a:xfrm>
              <a:off x="3833" y="336"/>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M</a:t>
              </a:r>
            </a:p>
          </p:txBody>
        </p:sp>
        <p:sp>
          <p:nvSpPr>
            <p:cNvPr id="3247" name="Line 175">
              <a:extLst>
                <a:ext uri="{FF2B5EF4-FFF2-40B4-BE49-F238E27FC236}">
                  <a16:creationId xmlns:a16="http://schemas.microsoft.com/office/drawing/2014/main" id="{CB361C92-9EB1-40DC-8F6E-9060BD28F89B}"/>
                </a:ext>
              </a:extLst>
            </p:cNvPr>
            <p:cNvSpPr>
              <a:spLocks noChangeShapeType="1"/>
            </p:cNvSpPr>
            <p:nvPr/>
          </p:nvSpPr>
          <p:spPr bwMode="auto">
            <a:xfrm flipH="1">
              <a:off x="2971" y="1344"/>
              <a:ext cx="86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8" name="Text Box 176">
              <a:extLst>
                <a:ext uri="{FF2B5EF4-FFF2-40B4-BE49-F238E27FC236}">
                  <a16:creationId xmlns:a16="http://schemas.microsoft.com/office/drawing/2014/main" id="{0516EF79-068A-4E39-8483-935CEF2E839D}"/>
                </a:ext>
              </a:extLst>
            </p:cNvPr>
            <p:cNvSpPr txBox="1">
              <a:spLocks noChangeArrowheads="1"/>
            </p:cNvSpPr>
            <p:nvPr/>
          </p:nvSpPr>
          <p:spPr bwMode="auto">
            <a:xfrm>
              <a:off x="3107" y="527"/>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3249" name="Text Box 177">
              <a:extLst>
                <a:ext uri="{FF2B5EF4-FFF2-40B4-BE49-F238E27FC236}">
                  <a16:creationId xmlns:a16="http://schemas.microsoft.com/office/drawing/2014/main" id="{A375CC05-89CA-4345-B8CA-149D035B6F1A}"/>
                </a:ext>
              </a:extLst>
            </p:cNvPr>
            <p:cNvSpPr txBox="1">
              <a:spLocks noChangeArrowheads="1"/>
            </p:cNvSpPr>
            <p:nvPr/>
          </p:nvSpPr>
          <p:spPr bwMode="auto">
            <a:xfrm>
              <a:off x="3061" y="1071"/>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3250" name="Object 178">
              <a:extLst>
                <a:ext uri="{FF2B5EF4-FFF2-40B4-BE49-F238E27FC236}">
                  <a16:creationId xmlns:a16="http://schemas.microsoft.com/office/drawing/2014/main" id="{654382F7-608B-48AC-A0F7-8F31D2AAD706}"/>
                </a:ext>
              </a:extLst>
            </p:cNvPr>
            <p:cNvGraphicFramePr>
              <a:graphicFrameLocks noChangeAspect="1"/>
            </p:cNvGraphicFramePr>
            <p:nvPr/>
          </p:nvGraphicFramePr>
          <p:xfrm>
            <a:off x="3152" y="709"/>
            <a:ext cx="253" cy="398"/>
          </p:xfrm>
          <a:graphic>
            <a:graphicData uri="http://schemas.openxmlformats.org/presentationml/2006/ole">
              <mc:AlternateContent xmlns:mc="http://schemas.openxmlformats.org/markup-compatibility/2006">
                <mc:Choice xmlns:v="urn:schemas-microsoft-com:vml" Requires="v">
                  <p:oleObj spid="_x0000_s52231" name="公式" r:id="rId14" imgW="228600" imgH="330120" progId="Equation.3">
                    <p:embed/>
                  </p:oleObj>
                </mc:Choice>
                <mc:Fallback>
                  <p:oleObj name="公式" r:id="rId14" imgW="228600" imgH="330120" progId="Equation.3">
                    <p:embed/>
                    <p:pic>
                      <p:nvPicPr>
                        <p:cNvPr id="3250" name="Object 178">
                          <a:extLst>
                            <a:ext uri="{FF2B5EF4-FFF2-40B4-BE49-F238E27FC236}">
                              <a16:creationId xmlns:a16="http://schemas.microsoft.com/office/drawing/2014/main" id="{654382F7-608B-48AC-A0F7-8F31D2AAD70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709"/>
                          <a:ext cx="25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51" name="Line 179">
              <a:extLst>
                <a:ext uri="{FF2B5EF4-FFF2-40B4-BE49-F238E27FC236}">
                  <a16:creationId xmlns:a16="http://schemas.microsoft.com/office/drawing/2014/main" id="{16B610E8-CFEE-49D3-A908-DF1CDC9CF23A}"/>
                </a:ext>
              </a:extLst>
            </p:cNvPr>
            <p:cNvSpPr>
              <a:spLocks noChangeShapeType="1"/>
            </p:cNvSpPr>
            <p:nvPr/>
          </p:nvSpPr>
          <p:spPr bwMode="auto">
            <a:xfrm>
              <a:off x="2983" y="556"/>
              <a:ext cx="0" cy="78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2" name="Line 180">
              <a:extLst>
                <a:ext uri="{FF2B5EF4-FFF2-40B4-BE49-F238E27FC236}">
                  <a16:creationId xmlns:a16="http://schemas.microsoft.com/office/drawing/2014/main" id="{69F50A81-B5B7-4A90-A712-8A387DDD9061}"/>
                </a:ext>
              </a:extLst>
            </p:cNvPr>
            <p:cNvSpPr>
              <a:spLocks noChangeShapeType="1"/>
            </p:cNvSpPr>
            <p:nvPr/>
          </p:nvSpPr>
          <p:spPr bwMode="auto">
            <a:xfrm flipV="1">
              <a:off x="4831" y="569"/>
              <a:ext cx="11" cy="77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3" name="Text Box 181">
              <a:extLst>
                <a:ext uri="{FF2B5EF4-FFF2-40B4-BE49-F238E27FC236}">
                  <a16:creationId xmlns:a16="http://schemas.microsoft.com/office/drawing/2014/main" id="{99A605A7-6C65-43F2-97B3-656E0F098D6B}"/>
                </a:ext>
              </a:extLst>
            </p:cNvPr>
            <p:cNvSpPr txBox="1">
              <a:spLocks noChangeArrowheads="1"/>
            </p:cNvSpPr>
            <p:nvPr/>
          </p:nvSpPr>
          <p:spPr bwMode="auto">
            <a:xfrm>
              <a:off x="2744" y="1162"/>
              <a:ext cx="4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b</a:t>
              </a:r>
            </a:p>
          </p:txBody>
        </p:sp>
        <p:sp>
          <p:nvSpPr>
            <p:cNvPr id="3254" name="Text Box 182">
              <a:extLst>
                <a:ext uri="{FF2B5EF4-FFF2-40B4-BE49-F238E27FC236}">
                  <a16:creationId xmlns:a16="http://schemas.microsoft.com/office/drawing/2014/main" id="{4EF2E369-642D-49B0-AB61-FE9359523193}"/>
                </a:ext>
              </a:extLst>
            </p:cNvPr>
            <p:cNvSpPr txBox="1">
              <a:spLocks noChangeArrowheads="1"/>
            </p:cNvSpPr>
            <p:nvPr/>
          </p:nvSpPr>
          <p:spPr bwMode="auto">
            <a:xfrm>
              <a:off x="4195" y="79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baseline="-25000">
                <a:solidFill>
                  <a:schemeClr val="bg1"/>
                </a:solidFill>
                <a:ea typeface="宋体" panose="02010600030101010101" pitchFamily="2" charset="-122"/>
                <a:sym typeface="Symbol" panose="05050102010706020507" pitchFamily="18" charset="2"/>
              </a:endParaRPr>
            </a:p>
          </p:txBody>
        </p:sp>
        <p:sp>
          <p:nvSpPr>
            <p:cNvPr id="3255" name="Line 183">
              <a:extLst>
                <a:ext uri="{FF2B5EF4-FFF2-40B4-BE49-F238E27FC236}">
                  <a16:creationId xmlns:a16="http://schemas.microsoft.com/office/drawing/2014/main" id="{DEBBA8C0-3D5C-4677-83CF-CDC294038014}"/>
                </a:ext>
              </a:extLst>
            </p:cNvPr>
            <p:cNvSpPr>
              <a:spLocks noChangeShapeType="1"/>
            </p:cNvSpPr>
            <p:nvPr/>
          </p:nvSpPr>
          <p:spPr bwMode="auto">
            <a:xfrm flipV="1">
              <a:off x="2971" y="572"/>
              <a:ext cx="862"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56" name="Group 184">
              <a:extLst>
                <a:ext uri="{FF2B5EF4-FFF2-40B4-BE49-F238E27FC236}">
                  <a16:creationId xmlns:a16="http://schemas.microsoft.com/office/drawing/2014/main" id="{0F0134CB-E7F5-42A5-8433-805EFE4CA6D9}"/>
                </a:ext>
              </a:extLst>
            </p:cNvPr>
            <p:cNvGrpSpPr>
              <a:grpSpLocks/>
            </p:cNvGrpSpPr>
            <p:nvPr/>
          </p:nvGrpSpPr>
          <p:grpSpPr bwMode="auto">
            <a:xfrm>
              <a:off x="3833" y="754"/>
              <a:ext cx="91" cy="363"/>
              <a:chOff x="2744" y="2931"/>
              <a:chExt cx="57" cy="283"/>
            </a:xfrm>
          </p:grpSpPr>
          <p:sp>
            <p:nvSpPr>
              <p:cNvPr id="3257" name="Arc 185">
                <a:extLst>
                  <a:ext uri="{FF2B5EF4-FFF2-40B4-BE49-F238E27FC236}">
                    <a16:creationId xmlns:a16="http://schemas.microsoft.com/office/drawing/2014/main" id="{44B73423-A32C-4D26-9DF0-CC2B1AA1CD0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8" name="Arc 186">
                <a:extLst>
                  <a:ext uri="{FF2B5EF4-FFF2-40B4-BE49-F238E27FC236}">
                    <a16:creationId xmlns:a16="http://schemas.microsoft.com/office/drawing/2014/main" id="{4DE17BF6-ABD6-4887-BAEB-674BC68CFAA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9" name="Arc 187">
                <a:extLst>
                  <a:ext uri="{FF2B5EF4-FFF2-40B4-BE49-F238E27FC236}">
                    <a16:creationId xmlns:a16="http://schemas.microsoft.com/office/drawing/2014/main" id="{8F050F14-1AF0-4A44-8070-BD905DCB2F0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60" name="Group 188">
              <a:extLst>
                <a:ext uri="{FF2B5EF4-FFF2-40B4-BE49-F238E27FC236}">
                  <a16:creationId xmlns:a16="http://schemas.microsoft.com/office/drawing/2014/main" id="{B42881A1-0DBC-43DE-85EF-FBA26961CBE9}"/>
                </a:ext>
              </a:extLst>
            </p:cNvPr>
            <p:cNvGrpSpPr>
              <a:grpSpLocks/>
            </p:cNvGrpSpPr>
            <p:nvPr/>
          </p:nvGrpSpPr>
          <p:grpSpPr bwMode="auto">
            <a:xfrm rot="10800000">
              <a:off x="4105" y="754"/>
              <a:ext cx="90" cy="362"/>
              <a:chOff x="2744" y="2931"/>
              <a:chExt cx="57" cy="283"/>
            </a:xfrm>
          </p:grpSpPr>
          <p:sp>
            <p:nvSpPr>
              <p:cNvPr id="3261" name="Arc 189">
                <a:extLst>
                  <a:ext uri="{FF2B5EF4-FFF2-40B4-BE49-F238E27FC236}">
                    <a16:creationId xmlns:a16="http://schemas.microsoft.com/office/drawing/2014/main" id="{B4DF9FCE-7024-45BA-B927-88E9C753E0A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2" name="Arc 190">
                <a:extLst>
                  <a:ext uri="{FF2B5EF4-FFF2-40B4-BE49-F238E27FC236}">
                    <a16:creationId xmlns:a16="http://schemas.microsoft.com/office/drawing/2014/main" id="{28482EC3-E884-4CAC-BCCD-632ED525AB9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3" name="Arc 191">
                <a:extLst>
                  <a:ext uri="{FF2B5EF4-FFF2-40B4-BE49-F238E27FC236}">
                    <a16:creationId xmlns:a16="http://schemas.microsoft.com/office/drawing/2014/main" id="{09F233B9-67C9-4DE5-B4D9-3A921AB5FFD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64" name="Group 192">
            <a:extLst>
              <a:ext uri="{FF2B5EF4-FFF2-40B4-BE49-F238E27FC236}">
                <a16:creationId xmlns:a16="http://schemas.microsoft.com/office/drawing/2014/main" id="{843746ED-10A8-4647-9501-A9128C77AD46}"/>
              </a:ext>
            </a:extLst>
          </p:cNvPr>
          <p:cNvGrpSpPr>
            <a:grpSpLocks/>
          </p:cNvGrpSpPr>
          <p:nvPr/>
        </p:nvGrpSpPr>
        <p:grpSpPr bwMode="auto">
          <a:xfrm>
            <a:off x="4716463" y="765175"/>
            <a:ext cx="3671887" cy="2247900"/>
            <a:chOff x="2381" y="663"/>
            <a:chExt cx="2313" cy="1416"/>
          </a:xfrm>
        </p:grpSpPr>
        <p:sp>
          <p:nvSpPr>
            <p:cNvPr id="3265" name="Oval 193">
              <a:extLst>
                <a:ext uri="{FF2B5EF4-FFF2-40B4-BE49-F238E27FC236}">
                  <a16:creationId xmlns:a16="http://schemas.microsoft.com/office/drawing/2014/main" id="{5A1CEA56-A190-40F8-BEEE-959460B8816B}"/>
                </a:ext>
              </a:extLst>
            </p:cNvPr>
            <p:cNvSpPr>
              <a:spLocks noChangeArrowheads="1"/>
            </p:cNvSpPr>
            <p:nvPr/>
          </p:nvSpPr>
          <p:spPr bwMode="auto">
            <a:xfrm>
              <a:off x="2426" y="129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3266" name="Text Box 194">
              <a:extLst>
                <a:ext uri="{FF2B5EF4-FFF2-40B4-BE49-F238E27FC236}">
                  <a16:creationId xmlns:a16="http://schemas.microsoft.com/office/drawing/2014/main" id="{168C5F41-73DB-444A-91A0-F0664CC94830}"/>
                </a:ext>
              </a:extLst>
            </p:cNvPr>
            <p:cNvSpPr txBox="1">
              <a:spLocks noChangeArrowheads="1"/>
            </p:cNvSpPr>
            <p:nvPr/>
          </p:nvSpPr>
          <p:spPr bwMode="auto">
            <a:xfrm>
              <a:off x="2925" y="663"/>
              <a:ext cx="7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r>
                <a:rPr kumimoji="1" lang="en-US" altLang="zh-CN" baseline="-25000">
                  <a:solidFill>
                    <a:schemeClr val="bg1"/>
                  </a:solidFill>
                  <a:ea typeface="宋体" panose="02010600030101010101" pitchFamily="2" charset="-122"/>
                </a:rPr>
                <a:t> </a:t>
              </a:r>
            </a:p>
          </p:txBody>
        </p:sp>
        <p:sp>
          <p:nvSpPr>
            <p:cNvPr id="3267" name="Text Box 195">
              <a:extLst>
                <a:ext uri="{FF2B5EF4-FFF2-40B4-BE49-F238E27FC236}">
                  <a16:creationId xmlns:a16="http://schemas.microsoft.com/office/drawing/2014/main" id="{9037001D-0DD4-4CA7-9155-C568C253AE67}"/>
                </a:ext>
              </a:extLst>
            </p:cNvPr>
            <p:cNvSpPr txBox="1">
              <a:spLocks noChangeArrowheads="1"/>
            </p:cNvSpPr>
            <p:nvPr/>
          </p:nvSpPr>
          <p:spPr bwMode="auto">
            <a:xfrm>
              <a:off x="3696" y="663"/>
              <a:ext cx="9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r>
                <a:rPr kumimoji="1" lang="zh-CN" altLang="en-US" sz="2000">
                  <a:solidFill>
                    <a:schemeClr val="bg1"/>
                  </a:solidFill>
                  <a:ea typeface="宋体" panose="02010600030101010101" pitchFamily="2" charset="-122"/>
                </a:rPr>
                <a:t>－</a:t>
              </a:r>
              <a:r>
                <a:rPr kumimoji="1" lang="en-US" altLang="zh-CN" i="1">
                  <a:solidFill>
                    <a:schemeClr val="bg1"/>
                  </a:solidFill>
                  <a:ea typeface="宋体" panose="02010600030101010101" pitchFamily="2" charset="-122"/>
                </a:rPr>
                <a:t>M</a:t>
              </a:r>
            </a:p>
          </p:txBody>
        </p:sp>
        <p:sp>
          <p:nvSpPr>
            <p:cNvPr id="3268" name="Line 196">
              <a:extLst>
                <a:ext uri="{FF2B5EF4-FFF2-40B4-BE49-F238E27FC236}">
                  <a16:creationId xmlns:a16="http://schemas.microsoft.com/office/drawing/2014/main" id="{62980C74-B910-4305-93B5-15D241F598CF}"/>
                </a:ext>
              </a:extLst>
            </p:cNvPr>
            <p:cNvSpPr>
              <a:spLocks noChangeShapeType="1"/>
            </p:cNvSpPr>
            <p:nvPr/>
          </p:nvSpPr>
          <p:spPr bwMode="auto">
            <a:xfrm>
              <a:off x="2608" y="1117"/>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9" name="Line 197">
              <a:extLst>
                <a:ext uri="{FF2B5EF4-FFF2-40B4-BE49-F238E27FC236}">
                  <a16:creationId xmlns:a16="http://schemas.microsoft.com/office/drawing/2014/main" id="{341709FE-20D6-46B1-A6C8-AA409C448147}"/>
                </a:ext>
              </a:extLst>
            </p:cNvPr>
            <p:cNvSpPr>
              <a:spLocks noChangeShapeType="1"/>
            </p:cNvSpPr>
            <p:nvPr/>
          </p:nvSpPr>
          <p:spPr bwMode="auto">
            <a:xfrm>
              <a:off x="2608" y="1979"/>
              <a:ext cx="190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0" name="Text Box 198">
              <a:extLst>
                <a:ext uri="{FF2B5EF4-FFF2-40B4-BE49-F238E27FC236}">
                  <a16:creationId xmlns:a16="http://schemas.microsoft.com/office/drawing/2014/main" id="{32E2BDEC-E27A-4C4D-BE7A-2B89E1C68688}"/>
                </a:ext>
              </a:extLst>
            </p:cNvPr>
            <p:cNvSpPr txBox="1">
              <a:spLocks noChangeArrowheads="1"/>
            </p:cNvSpPr>
            <p:nvPr/>
          </p:nvSpPr>
          <p:spPr bwMode="auto">
            <a:xfrm>
              <a:off x="2744" y="107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3271" name="Text Box 199">
              <a:extLst>
                <a:ext uri="{FF2B5EF4-FFF2-40B4-BE49-F238E27FC236}">
                  <a16:creationId xmlns:a16="http://schemas.microsoft.com/office/drawing/2014/main" id="{0BE140A1-5CCE-4AE7-AB16-E820008B25BC}"/>
                </a:ext>
              </a:extLst>
            </p:cNvPr>
            <p:cNvSpPr txBox="1">
              <a:spLocks noChangeArrowheads="1"/>
            </p:cNvSpPr>
            <p:nvPr/>
          </p:nvSpPr>
          <p:spPr bwMode="auto">
            <a:xfrm>
              <a:off x="2744" y="1661"/>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3272" name="Object 200">
              <a:extLst>
                <a:ext uri="{FF2B5EF4-FFF2-40B4-BE49-F238E27FC236}">
                  <a16:creationId xmlns:a16="http://schemas.microsoft.com/office/drawing/2014/main" id="{AC13C00C-C5F4-417F-B98F-9FAC998762F3}"/>
                </a:ext>
              </a:extLst>
            </p:cNvPr>
            <p:cNvGraphicFramePr>
              <a:graphicFrameLocks noChangeAspect="1"/>
            </p:cNvGraphicFramePr>
            <p:nvPr/>
          </p:nvGraphicFramePr>
          <p:xfrm>
            <a:off x="2789" y="1344"/>
            <a:ext cx="268" cy="332"/>
          </p:xfrm>
          <a:graphic>
            <a:graphicData uri="http://schemas.openxmlformats.org/presentationml/2006/ole">
              <mc:AlternateContent xmlns:mc="http://schemas.openxmlformats.org/markup-compatibility/2006">
                <mc:Choice xmlns:v="urn:schemas-microsoft-com:vml" Requires="v">
                  <p:oleObj spid="_x0000_s52232" name="公式" r:id="rId16" imgW="215640" imgH="266400" progId="Equation.3">
                    <p:embed/>
                  </p:oleObj>
                </mc:Choice>
                <mc:Fallback>
                  <p:oleObj name="公式" r:id="rId16" imgW="215640" imgH="266400" progId="Equation.3">
                    <p:embed/>
                    <p:pic>
                      <p:nvPicPr>
                        <p:cNvPr id="3272" name="Object 200">
                          <a:extLst>
                            <a:ext uri="{FF2B5EF4-FFF2-40B4-BE49-F238E27FC236}">
                              <a16:creationId xmlns:a16="http://schemas.microsoft.com/office/drawing/2014/main" id="{AC13C00C-C5F4-417F-B98F-9FAC998762F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9" y="1344"/>
                          <a:ext cx="26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3" name="Line 201">
              <a:extLst>
                <a:ext uri="{FF2B5EF4-FFF2-40B4-BE49-F238E27FC236}">
                  <a16:creationId xmlns:a16="http://schemas.microsoft.com/office/drawing/2014/main" id="{5C1E12D4-5F84-4F55-9A73-423ABDD6FBAC}"/>
                </a:ext>
              </a:extLst>
            </p:cNvPr>
            <p:cNvSpPr>
              <a:spLocks noChangeShapeType="1"/>
            </p:cNvSpPr>
            <p:nvPr/>
          </p:nvSpPr>
          <p:spPr bwMode="auto">
            <a:xfrm flipH="1">
              <a:off x="4513" y="1117"/>
              <a:ext cx="1"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4" name="Text Box 202">
              <a:extLst>
                <a:ext uri="{FF2B5EF4-FFF2-40B4-BE49-F238E27FC236}">
                  <a16:creationId xmlns:a16="http://schemas.microsoft.com/office/drawing/2014/main" id="{22D75A02-F43A-4C38-BD85-81905C3142DE}"/>
                </a:ext>
              </a:extLst>
            </p:cNvPr>
            <p:cNvSpPr txBox="1">
              <a:spLocks noChangeArrowheads="1"/>
            </p:cNvSpPr>
            <p:nvPr/>
          </p:nvSpPr>
          <p:spPr bwMode="auto">
            <a:xfrm>
              <a:off x="3651" y="1344"/>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3275" name="Text Box 203">
              <a:extLst>
                <a:ext uri="{FF2B5EF4-FFF2-40B4-BE49-F238E27FC236}">
                  <a16:creationId xmlns:a16="http://schemas.microsoft.com/office/drawing/2014/main" id="{291ECA94-AEBE-45A8-82CA-5395A7E64AC3}"/>
                </a:ext>
              </a:extLst>
            </p:cNvPr>
            <p:cNvSpPr txBox="1">
              <a:spLocks noChangeArrowheads="1"/>
            </p:cNvSpPr>
            <p:nvPr/>
          </p:nvSpPr>
          <p:spPr bwMode="auto">
            <a:xfrm>
              <a:off x="2381" y="8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a:t>
              </a:r>
              <a:endParaRPr kumimoji="1" lang="en-US" altLang="zh-CN" baseline="-25000">
                <a:solidFill>
                  <a:schemeClr val="bg1"/>
                </a:solidFill>
                <a:ea typeface="宋体" panose="02010600030101010101" pitchFamily="2" charset="-122"/>
              </a:endParaRPr>
            </a:p>
          </p:txBody>
        </p:sp>
        <p:sp>
          <p:nvSpPr>
            <p:cNvPr id="3276" name="Text Box 204">
              <a:extLst>
                <a:ext uri="{FF2B5EF4-FFF2-40B4-BE49-F238E27FC236}">
                  <a16:creationId xmlns:a16="http://schemas.microsoft.com/office/drawing/2014/main" id="{794AB41C-A67E-49C0-8459-30A40EE00761}"/>
                </a:ext>
              </a:extLst>
            </p:cNvPr>
            <p:cNvSpPr txBox="1">
              <a:spLocks noChangeArrowheads="1"/>
            </p:cNvSpPr>
            <p:nvPr/>
          </p:nvSpPr>
          <p:spPr bwMode="auto">
            <a:xfrm>
              <a:off x="2381" y="17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b</a:t>
              </a:r>
              <a:endParaRPr kumimoji="1" lang="en-US" altLang="zh-CN" baseline="-25000">
                <a:solidFill>
                  <a:schemeClr val="bg1"/>
                </a:solidFill>
                <a:ea typeface="宋体" panose="02010600030101010101" pitchFamily="2" charset="-122"/>
              </a:endParaRPr>
            </a:p>
          </p:txBody>
        </p:sp>
        <p:sp>
          <p:nvSpPr>
            <p:cNvPr id="3277" name="Line 205">
              <a:extLst>
                <a:ext uri="{FF2B5EF4-FFF2-40B4-BE49-F238E27FC236}">
                  <a16:creationId xmlns:a16="http://schemas.microsoft.com/office/drawing/2014/main" id="{8CCEF91C-FB01-431B-AECA-9F2959FAD7EB}"/>
                </a:ext>
              </a:extLst>
            </p:cNvPr>
            <p:cNvSpPr>
              <a:spLocks noChangeShapeType="1"/>
            </p:cNvSpPr>
            <p:nvPr/>
          </p:nvSpPr>
          <p:spPr bwMode="auto">
            <a:xfrm flipV="1">
              <a:off x="3449" y="1105"/>
              <a:ext cx="36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 name="Line 206">
              <a:extLst>
                <a:ext uri="{FF2B5EF4-FFF2-40B4-BE49-F238E27FC236}">
                  <a16:creationId xmlns:a16="http://schemas.microsoft.com/office/drawing/2014/main" id="{DE1CFA25-6C3D-4FA3-84C3-DA7BBB75A801}"/>
                </a:ext>
              </a:extLst>
            </p:cNvPr>
            <p:cNvSpPr>
              <a:spLocks noChangeShapeType="1"/>
            </p:cNvSpPr>
            <p:nvPr/>
          </p:nvSpPr>
          <p:spPr bwMode="auto">
            <a:xfrm>
              <a:off x="3585" y="1105"/>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 name="Line 207">
              <a:extLst>
                <a:ext uri="{FF2B5EF4-FFF2-40B4-BE49-F238E27FC236}">
                  <a16:creationId xmlns:a16="http://schemas.microsoft.com/office/drawing/2014/main" id="{77AADC62-981A-4A71-AB82-25F7A86248DD}"/>
                </a:ext>
              </a:extLst>
            </p:cNvPr>
            <p:cNvSpPr>
              <a:spLocks noChangeShapeType="1"/>
            </p:cNvSpPr>
            <p:nvPr/>
          </p:nvSpPr>
          <p:spPr bwMode="auto">
            <a:xfrm>
              <a:off x="2608" y="1117"/>
              <a:ext cx="4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 name="Line 208">
              <a:extLst>
                <a:ext uri="{FF2B5EF4-FFF2-40B4-BE49-F238E27FC236}">
                  <a16:creationId xmlns:a16="http://schemas.microsoft.com/office/drawing/2014/main" id="{6AF2EAD9-08DC-4ACD-8EE9-585C418E50A8}"/>
                </a:ext>
              </a:extLst>
            </p:cNvPr>
            <p:cNvSpPr>
              <a:spLocks noChangeShapeType="1"/>
            </p:cNvSpPr>
            <p:nvPr/>
          </p:nvSpPr>
          <p:spPr bwMode="auto">
            <a:xfrm flipH="1">
              <a:off x="3606" y="1661"/>
              <a:ext cx="0" cy="31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 name="Line 209">
              <a:extLst>
                <a:ext uri="{FF2B5EF4-FFF2-40B4-BE49-F238E27FC236}">
                  <a16:creationId xmlns:a16="http://schemas.microsoft.com/office/drawing/2014/main" id="{987DF39A-0538-4E10-A4CB-729B6DC72D63}"/>
                </a:ext>
              </a:extLst>
            </p:cNvPr>
            <p:cNvSpPr>
              <a:spLocks noChangeShapeType="1"/>
            </p:cNvSpPr>
            <p:nvPr/>
          </p:nvSpPr>
          <p:spPr bwMode="auto">
            <a:xfrm>
              <a:off x="4195" y="1117"/>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82" name="Group 210">
              <a:extLst>
                <a:ext uri="{FF2B5EF4-FFF2-40B4-BE49-F238E27FC236}">
                  <a16:creationId xmlns:a16="http://schemas.microsoft.com/office/drawing/2014/main" id="{482CE80E-0A84-48FE-9F47-F75E61EFD459}"/>
                </a:ext>
              </a:extLst>
            </p:cNvPr>
            <p:cNvGrpSpPr>
              <a:grpSpLocks/>
            </p:cNvGrpSpPr>
            <p:nvPr/>
          </p:nvGrpSpPr>
          <p:grpSpPr bwMode="auto">
            <a:xfrm>
              <a:off x="3585" y="1286"/>
              <a:ext cx="91" cy="363"/>
              <a:chOff x="2744" y="2931"/>
              <a:chExt cx="57" cy="283"/>
            </a:xfrm>
          </p:grpSpPr>
          <p:sp>
            <p:nvSpPr>
              <p:cNvPr id="3283" name="Arc 211">
                <a:extLst>
                  <a:ext uri="{FF2B5EF4-FFF2-40B4-BE49-F238E27FC236}">
                    <a16:creationId xmlns:a16="http://schemas.microsoft.com/office/drawing/2014/main" id="{6265A4D6-4D44-4D20-A299-C2C600FF210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 name="Arc 212">
                <a:extLst>
                  <a:ext uri="{FF2B5EF4-FFF2-40B4-BE49-F238E27FC236}">
                    <a16:creationId xmlns:a16="http://schemas.microsoft.com/office/drawing/2014/main" id="{375089C9-5089-4538-B1CE-A6912C6BC44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5" name="Arc 213">
                <a:extLst>
                  <a:ext uri="{FF2B5EF4-FFF2-40B4-BE49-F238E27FC236}">
                    <a16:creationId xmlns:a16="http://schemas.microsoft.com/office/drawing/2014/main" id="{51F51E2E-3286-48E5-B91D-5B16AE3DA93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6" name="Group 214">
              <a:extLst>
                <a:ext uri="{FF2B5EF4-FFF2-40B4-BE49-F238E27FC236}">
                  <a16:creationId xmlns:a16="http://schemas.microsoft.com/office/drawing/2014/main" id="{B38EEB28-303C-487B-84E3-9334AE807C93}"/>
                </a:ext>
              </a:extLst>
            </p:cNvPr>
            <p:cNvGrpSpPr>
              <a:grpSpLocks/>
            </p:cNvGrpSpPr>
            <p:nvPr/>
          </p:nvGrpSpPr>
          <p:grpSpPr bwMode="auto">
            <a:xfrm rot="16200000">
              <a:off x="3200" y="855"/>
              <a:ext cx="90" cy="408"/>
              <a:chOff x="2744" y="2931"/>
              <a:chExt cx="57" cy="283"/>
            </a:xfrm>
          </p:grpSpPr>
          <p:sp>
            <p:nvSpPr>
              <p:cNvPr id="3287" name="Arc 215">
                <a:extLst>
                  <a:ext uri="{FF2B5EF4-FFF2-40B4-BE49-F238E27FC236}">
                    <a16:creationId xmlns:a16="http://schemas.microsoft.com/office/drawing/2014/main" id="{27246201-47F1-4663-B8B3-E2F3A91711A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 name="Arc 216">
                <a:extLst>
                  <a:ext uri="{FF2B5EF4-FFF2-40B4-BE49-F238E27FC236}">
                    <a16:creationId xmlns:a16="http://schemas.microsoft.com/office/drawing/2014/main" id="{B60D21BD-3807-491B-8433-C23034CA67F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9" name="Arc 217">
                <a:extLst>
                  <a:ext uri="{FF2B5EF4-FFF2-40B4-BE49-F238E27FC236}">
                    <a16:creationId xmlns:a16="http://schemas.microsoft.com/office/drawing/2014/main" id="{7681C2E0-4489-4F36-B3F5-BC79E2CDB26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90" name="Group 218">
              <a:extLst>
                <a:ext uri="{FF2B5EF4-FFF2-40B4-BE49-F238E27FC236}">
                  <a16:creationId xmlns:a16="http://schemas.microsoft.com/office/drawing/2014/main" id="{82E53B1C-11FA-45F0-AF09-A68C9BC8C131}"/>
                </a:ext>
              </a:extLst>
            </p:cNvPr>
            <p:cNvGrpSpPr>
              <a:grpSpLocks/>
            </p:cNvGrpSpPr>
            <p:nvPr/>
          </p:nvGrpSpPr>
          <p:grpSpPr bwMode="auto">
            <a:xfrm rot="16200000">
              <a:off x="3971" y="855"/>
              <a:ext cx="90" cy="408"/>
              <a:chOff x="2744" y="2931"/>
              <a:chExt cx="57" cy="283"/>
            </a:xfrm>
          </p:grpSpPr>
          <p:sp>
            <p:nvSpPr>
              <p:cNvPr id="3291" name="Arc 219">
                <a:extLst>
                  <a:ext uri="{FF2B5EF4-FFF2-40B4-BE49-F238E27FC236}">
                    <a16:creationId xmlns:a16="http://schemas.microsoft.com/office/drawing/2014/main" id="{ADC9CA34-0562-4E26-8322-2260665BA45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2" name="Arc 220">
                <a:extLst>
                  <a:ext uri="{FF2B5EF4-FFF2-40B4-BE49-F238E27FC236}">
                    <a16:creationId xmlns:a16="http://schemas.microsoft.com/office/drawing/2014/main" id="{B2C13E73-CC1B-477A-98EA-BC00DBCECDF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3" name="Arc 221">
                <a:extLst>
                  <a:ext uri="{FF2B5EF4-FFF2-40B4-BE49-F238E27FC236}">
                    <a16:creationId xmlns:a16="http://schemas.microsoft.com/office/drawing/2014/main" id="{BEE96874-0C6D-4B5F-B3FD-5ED8CD92826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97" name="Group 225">
            <a:extLst>
              <a:ext uri="{FF2B5EF4-FFF2-40B4-BE49-F238E27FC236}">
                <a16:creationId xmlns:a16="http://schemas.microsoft.com/office/drawing/2014/main" id="{2639AC87-CACC-4220-B478-1E6FAC69BD97}"/>
              </a:ext>
            </a:extLst>
          </p:cNvPr>
          <p:cNvGrpSpPr>
            <a:grpSpLocks/>
          </p:cNvGrpSpPr>
          <p:nvPr/>
        </p:nvGrpSpPr>
        <p:grpSpPr bwMode="auto">
          <a:xfrm>
            <a:off x="6588125" y="6446838"/>
            <a:ext cx="792163" cy="366712"/>
            <a:chOff x="4649" y="4020"/>
            <a:chExt cx="499" cy="231"/>
          </a:xfrm>
        </p:grpSpPr>
        <p:pic>
          <p:nvPicPr>
            <p:cNvPr id="3298" name="Picture 226" descr="78900">
              <a:extLst>
                <a:ext uri="{FF2B5EF4-FFF2-40B4-BE49-F238E27FC236}">
                  <a16:creationId xmlns:a16="http://schemas.microsoft.com/office/drawing/2014/main" id="{373EE7E6-823A-4627-9A25-DD99AE9F2F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9" name="Text Box 227">
              <a:hlinkClick r:id="" action="ppaction://hlinkshowjump?jump=firstslide"/>
              <a:extLst>
                <a:ext uri="{FF2B5EF4-FFF2-40B4-BE49-F238E27FC236}">
                  <a16:creationId xmlns:a16="http://schemas.microsoft.com/office/drawing/2014/main" id="{BDB59668-7C8D-4F57-982F-080FBD59150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3" grpId="0" animBg="1"/>
      <p:bldP spid="3168" grpId="0" animBg="1"/>
      <p:bldP spid="316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B90BBF62-5F50-4F40-A21F-CDD7DF36945D}"/>
              </a:ext>
            </a:extLst>
          </p:cNvPr>
          <p:cNvSpPr txBox="1">
            <a:spLocks noChangeArrowheads="1"/>
          </p:cNvSpPr>
          <p:nvPr/>
        </p:nvSpPr>
        <p:spPr bwMode="auto">
          <a:xfrm>
            <a:off x="539750" y="404813"/>
            <a:ext cx="863600"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bg1"/>
                </a:solidFill>
                <a:latin typeface="Arial" panose="020B0604020202020204" pitchFamily="34" charset="0"/>
                <a:ea typeface="宋体" panose="02010600030101010101" pitchFamily="2" charset="-122"/>
              </a:rPr>
              <a:t>例</a:t>
            </a:r>
            <a:r>
              <a:rPr lang="en-US" altLang="zh-CN" sz="3200">
                <a:solidFill>
                  <a:schemeClr val="bg1"/>
                </a:solidFill>
                <a:ea typeface="宋体" panose="02010600030101010101" pitchFamily="2" charset="-122"/>
              </a:rPr>
              <a:t>4</a:t>
            </a:r>
          </a:p>
        </p:txBody>
      </p:sp>
      <p:sp>
        <p:nvSpPr>
          <p:cNvPr id="59395" name="Text Box 3">
            <a:extLst>
              <a:ext uri="{FF2B5EF4-FFF2-40B4-BE49-F238E27FC236}">
                <a16:creationId xmlns:a16="http://schemas.microsoft.com/office/drawing/2014/main" id="{2784BE63-544C-4A8F-9042-0EC2150D0C06}"/>
              </a:ext>
            </a:extLst>
          </p:cNvPr>
          <p:cNvSpPr txBox="1">
            <a:spLocks noChangeArrowheads="1"/>
          </p:cNvSpPr>
          <p:nvPr/>
        </p:nvSpPr>
        <p:spPr bwMode="auto">
          <a:xfrm>
            <a:off x="684213" y="981075"/>
            <a:ext cx="804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ea typeface="宋体" panose="02010600030101010101" pitchFamily="2" charset="-122"/>
              </a:rPr>
              <a:t>L</a:t>
            </a:r>
            <a:r>
              <a:rPr kumimoji="1" lang="en-US" altLang="zh-CN" baseline="-25000">
                <a:ea typeface="宋体" panose="02010600030101010101" pitchFamily="2" charset="-122"/>
              </a:rPr>
              <a:t>1</a:t>
            </a:r>
            <a:r>
              <a:rPr kumimoji="1" lang="en-US" altLang="zh-CN">
                <a:ea typeface="宋体" panose="02010600030101010101" pitchFamily="2" charset="-122"/>
              </a:rPr>
              <a:t>=</a:t>
            </a:r>
            <a:r>
              <a:rPr kumimoji="1" lang="en-US" altLang="zh-CN" i="1">
                <a:ea typeface="宋体" panose="02010600030101010101" pitchFamily="2" charset="-122"/>
              </a:rPr>
              <a:t>L</a:t>
            </a:r>
            <a:r>
              <a:rPr kumimoji="1" lang="en-US" altLang="zh-CN" baseline="-25000">
                <a:ea typeface="宋体" panose="02010600030101010101" pitchFamily="2" charset="-122"/>
              </a:rPr>
              <a:t>2</a:t>
            </a:r>
            <a:r>
              <a:rPr kumimoji="1" lang="en-US" altLang="zh-CN">
                <a:ea typeface="宋体" panose="02010600030101010101" pitchFamily="2" charset="-122"/>
              </a:rPr>
              <a:t>=0.1mH , </a:t>
            </a:r>
            <a:r>
              <a:rPr kumimoji="1" lang="en-US" altLang="zh-CN" i="1">
                <a:ea typeface="宋体" panose="02010600030101010101" pitchFamily="2" charset="-122"/>
              </a:rPr>
              <a:t>M</a:t>
            </a:r>
            <a:r>
              <a:rPr kumimoji="1" lang="en-US" altLang="zh-CN">
                <a:ea typeface="宋体" panose="02010600030101010101" pitchFamily="2" charset="-122"/>
              </a:rPr>
              <a:t>=0.02mH , </a:t>
            </a:r>
            <a:r>
              <a:rPr kumimoji="1" lang="en-US" altLang="zh-CN" i="1">
                <a:ea typeface="宋体" panose="02010600030101010101" pitchFamily="2" charset="-122"/>
              </a:rPr>
              <a:t>R</a:t>
            </a:r>
            <a:r>
              <a:rPr kumimoji="1" lang="en-US" altLang="zh-CN" baseline="-25000">
                <a:ea typeface="宋体" panose="02010600030101010101" pitchFamily="2" charset="-122"/>
              </a:rPr>
              <a:t>1</a:t>
            </a:r>
            <a:r>
              <a:rPr kumimoji="1" lang="en-US" altLang="zh-CN">
                <a:ea typeface="宋体" panose="02010600030101010101" pitchFamily="2" charset="-122"/>
              </a:rPr>
              <a:t>=10</a:t>
            </a:r>
            <a:r>
              <a:rPr kumimoji="1" lang="en-US" altLang="zh-CN">
                <a:latin typeface="Symbol" panose="05050102010706020507" pitchFamily="18" charset="2"/>
                <a:ea typeface="宋体" panose="02010600030101010101" pitchFamily="2" charset="-122"/>
              </a:rPr>
              <a:t>W</a:t>
            </a:r>
            <a:r>
              <a:rPr kumimoji="1" lang="en-US" altLang="zh-CN">
                <a:ea typeface="宋体" panose="02010600030101010101" pitchFamily="2" charset="-122"/>
              </a:rPr>
              <a:t> , </a:t>
            </a:r>
            <a:r>
              <a:rPr kumimoji="1" lang="en-US" altLang="zh-CN" i="1">
                <a:ea typeface="宋体" panose="02010600030101010101" pitchFamily="2" charset="-122"/>
              </a:rPr>
              <a:t>C</a:t>
            </a:r>
            <a:r>
              <a:rPr kumimoji="1" lang="en-US" altLang="zh-CN" baseline="-25000">
                <a:ea typeface="宋体" panose="02010600030101010101" pitchFamily="2" charset="-122"/>
              </a:rPr>
              <a:t>1</a:t>
            </a:r>
            <a:r>
              <a:rPr kumimoji="1" lang="en-US" altLang="zh-CN">
                <a:ea typeface="宋体" panose="02010600030101010101" pitchFamily="2" charset="-122"/>
              </a:rPr>
              <a:t>=</a:t>
            </a:r>
            <a:r>
              <a:rPr kumimoji="1" lang="en-US" altLang="zh-CN" i="1">
                <a:ea typeface="宋体" panose="02010600030101010101" pitchFamily="2" charset="-122"/>
              </a:rPr>
              <a:t>C</a:t>
            </a:r>
            <a:r>
              <a:rPr kumimoji="1" lang="en-US" altLang="zh-CN" baseline="-25000">
                <a:ea typeface="宋体" panose="02010600030101010101" pitchFamily="2" charset="-122"/>
              </a:rPr>
              <a:t>2</a:t>
            </a:r>
            <a:r>
              <a:rPr kumimoji="1" lang="en-US" altLang="zh-CN">
                <a:ea typeface="宋体" panose="02010600030101010101" pitchFamily="2" charset="-122"/>
              </a:rPr>
              <a:t>=0.01</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a:ea typeface="宋体" panose="02010600030101010101" pitchFamily="2" charset="-122"/>
                <a:sym typeface="Symbol" panose="05050102010706020507" pitchFamily="18" charset="2"/>
              </a:rPr>
              <a:t>F</a:t>
            </a:r>
            <a:r>
              <a:rPr kumimoji="1" lang="en-US" altLang="zh-CN">
                <a:ea typeface="宋体" panose="02010600030101010101" pitchFamily="2" charset="-122"/>
              </a:rPr>
              <a:t> </a:t>
            </a:r>
          </a:p>
        </p:txBody>
      </p:sp>
      <p:sp>
        <p:nvSpPr>
          <p:cNvPr id="59396" name="Rectangle 4">
            <a:extLst>
              <a:ext uri="{FF2B5EF4-FFF2-40B4-BE49-F238E27FC236}">
                <a16:creationId xmlns:a16="http://schemas.microsoft.com/office/drawing/2014/main" id="{5B2756D2-5C11-43FA-B43B-36DADB995731}"/>
              </a:ext>
            </a:extLst>
          </p:cNvPr>
          <p:cNvSpPr>
            <a:spLocks noChangeArrowheads="1"/>
          </p:cNvSpPr>
          <p:nvPr/>
        </p:nvSpPr>
        <p:spPr bwMode="auto">
          <a:xfrm>
            <a:off x="900113" y="155733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问</a:t>
            </a:r>
            <a:r>
              <a:rPr kumimoji="1" lang="zh-CN" altLang="en-US" b="1">
                <a:ea typeface="宋体" panose="02010600030101010101" pitchFamily="2" charset="-122"/>
              </a:rPr>
              <a:t>：</a:t>
            </a:r>
            <a:r>
              <a:rPr kumimoji="1" lang="en-US" altLang="zh-CN" i="1">
                <a:ea typeface="宋体" panose="02010600030101010101" pitchFamily="2" charset="-122"/>
              </a:rPr>
              <a:t>R</a:t>
            </a:r>
            <a:r>
              <a:rPr kumimoji="1" lang="en-US" altLang="zh-CN" baseline="-25000">
                <a:ea typeface="宋体" panose="02010600030101010101" pitchFamily="2" charset="-122"/>
              </a:rPr>
              <a:t>2</a:t>
            </a:r>
            <a:r>
              <a:rPr kumimoji="1" lang="en-US" altLang="zh-CN">
                <a:ea typeface="宋体" panose="02010600030101010101" pitchFamily="2" charset="-122"/>
              </a:rPr>
              <a:t>=</a:t>
            </a:r>
            <a:r>
              <a:rPr kumimoji="1" lang="zh-CN" altLang="en-US">
                <a:ea typeface="宋体" panose="02010600030101010101" pitchFamily="2" charset="-122"/>
              </a:rPr>
              <a:t>？</a:t>
            </a:r>
            <a:r>
              <a:rPr kumimoji="1" lang="zh-CN" altLang="en-US" b="1">
                <a:latin typeface="楷体_GB2312" pitchFamily="49" charset="-122"/>
              </a:rPr>
              <a:t>能吸收最大功率</a:t>
            </a:r>
            <a:r>
              <a:rPr kumimoji="1" lang="en-US" altLang="zh-CN" b="1">
                <a:latin typeface="楷体_GB2312" pitchFamily="49" charset="-122"/>
              </a:rPr>
              <a:t>, </a:t>
            </a:r>
            <a:r>
              <a:rPr kumimoji="1" lang="zh-CN" altLang="en-US" b="1">
                <a:latin typeface="楷体_GB2312" pitchFamily="49" charset="-122"/>
              </a:rPr>
              <a:t>求最大功率。</a:t>
            </a:r>
          </a:p>
        </p:txBody>
      </p:sp>
      <p:graphicFrame>
        <p:nvGraphicFramePr>
          <p:cNvPr id="59397" name="Object 5">
            <a:extLst>
              <a:ext uri="{FF2B5EF4-FFF2-40B4-BE49-F238E27FC236}">
                <a16:creationId xmlns:a16="http://schemas.microsoft.com/office/drawing/2014/main" id="{A19DFD84-CC1B-48CE-B9B1-2C492F6F5782}"/>
              </a:ext>
            </a:extLst>
          </p:cNvPr>
          <p:cNvGraphicFramePr>
            <a:graphicFrameLocks noChangeAspect="1"/>
          </p:cNvGraphicFramePr>
          <p:nvPr/>
        </p:nvGraphicFramePr>
        <p:xfrm>
          <a:off x="3924300" y="333375"/>
          <a:ext cx="2274888" cy="565150"/>
        </p:xfrm>
        <a:graphic>
          <a:graphicData uri="http://schemas.openxmlformats.org/presentationml/2006/ole">
            <mc:AlternateContent xmlns:mc="http://schemas.openxmlformats.org/markup-compatibility/2006">
              <mc:Choice xmlns:v="urn:schemas-microsoft-com:vml" Requires="v">
                <p:oleObj spid="_x0000_s53250" name="公式" r:id="rId3" imgW="1066680" imgH="266400" progId="Equation.3">
                  <p:embed/>
                </p:oleObj>
              </mc:Choice>
              <mc:Fallback>
                <p:oleObj name="公式" r:id="rId3" imgW="1066680" imgH="266400" progId="Equation.3">
                  <p:embed/>
                  <p:pic>
                    <p:nvPicPr>
                      <p:cNvPr id="59397" name="Object 5">
                        <a:extLst>
                          <a:ext uri="{FF2B5EF4-FFF2-40B4-BE49-F238E27FC236}">
                            <a16:creationId xmlns:a16="http://schemas.microsoft.com/office/drawing/2014/main" id="{A19DFD84-CC1B-48CE-B9B1-2C492F6F5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33375"/>
                        <a:ext cx="227488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44" name="Text Box 52">
            <a:extLst>
              <a:ext uri="{FF2B5EF4-FFF2-40B4-BE49-F238E27FC236}">
                <a16:creationId xmlns:a16="http://schemas.microsoft.com/office/drawing/2014/main" id="{49D17578-B15A-46A4-B49B-74F4AE480405}"/>
              </a:ext>
            </a:extLst>
          </p:cNvPr>
          <p:cNvSpPr txBox="1">
            <a:spLocks noChangeArrowheads="1"/>
          </p:cNvSpPr>
          <p:nvPr/>
        </p:nvSpPr>
        <p:spPr bwMode="auto">
          <a:xfrm>
            <a:off x="539750" y="4292600"/>
            <a:ext cx="792163"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1</a:t>
            </a:r>
          </a:p>
        </p:txBody>
      </p:sp>
      <p:graphicFrame>
        <p:nvGraphicFramePr>
          <p:cNvPr id="59445" name="Object 53">
            <a:extLst>
              <a:ext uri="{FF2B5EF4-FFF2-40B4-BE49-F238E27FC236}">
                <a16:creationId xmlns:a16="http://schemas.microsoft.com/office/drawing/2014/main" id="{DB70E0E9-F4BF-4DFF-9DEF-C9E96AB0EF56}"/>
              </a:ext>
            </a:extLst>
          </p:cNvPr>
          <p:cNvGraphicFramePr>
            <a:graphicFrameLocks noChangeAspect="1"/>
          </p:cNvGraphicFramePr>
          <p:nvPr/>
        </p:nvGraphicFramePr>
        <p:xfrm>
          <a:off x="4067175" y="4797425"/>
          <a:ext cx="4392613" cy="987425"/>
        </p:xfrm>
        <a:graphic>
          <a:graphicData uri="http://schemas.openxmlformats.org/presentationml/2006/ole">
            <mc:AlternateContent xmlns:mc="http://schemas.openxmlformats.org/markup-compatibility/2006">
              <mc:Choice xmlns:v="urn:schemas-microsoft-com:vml" Requires="v">
                <p:oleObj spid="_x0000_s53251" name="公式" r:id="rId5" imgW="2171520" imgH="495000" progId="Equation.3">
                  <p:embed/>
                </p:oleObj>
              </mc:Choice>
              <mc:Fallback>
                <p:oleObj name="公式" r:id="rId5" imgW="2171520" imgH="495000" progId="Equation.3">
                  <p:embed/>
                  <p:pic>
                    <p:nvPicPr>
                      <p:cNvPr id="59445" name="Object 53">
                        <a:extLst>
                          <a:ext uri="{FF2B5EF4-FFF2-40B4-BE49-F238E27FC236}">
                            <a16:creationId xmlns:a16="http://schemas.microsoft.com/office/drawing/2014/main" id="{DB70E0E9-F4BF-4DFF-9DEF-C9E96AB0EF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4797425"/>
                        <a:ext cx="4392613"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46" name="Object 54">
            <a:extLst>
              <a:ext uri="{FF2B5EF4-FFF2-40B4-BE49-F238E27FC236}">
                <a16:creationId xmlns:a16="http://schemas.microsoft.com/office/drawing/2014/main" id="{C753A5B8-3952-43CE-BD8B-CDF3876BFF1F}"/>
              </a:ext>
            </a:extLst>
          </p:cNvPr>
          <p:cNvGraphicFramePr>
            <a:graphicFrameLocks noChangeAspect="1"/>
          </p:cNvGraphicFramePr>
          <p:nvPr/>
        </p:nvGraphicFramePr>
        <p:xfrm>
          <a:off x="1547813" y="5516563"/>
          <a:ext cx="4103687" cy="1047750"/>
        </p:xfrm>
        <a:graphic>
          <a:graphicData uri="http://schemas.openxmlformats.org/presentationml/2006/ole">
            <mc:AlternateContent xmlns:mc="http://schemas.openxmlformats.org/markup-compatibility/2006">
              <mc:Choice xmlns:v="urn:schemas-microsoft-com:vml" Requires="v">
                <p:oleObj spid="_x0000_s53252" name="公式" r:id="rId7" imgW="2095200" imgH="495000" progId="Equation.3">
                  <p:embed/>
                </p:oleObj>
              </mc:Choice>
              <mc:Fallback>
                <p:oleObj name="公式" r:id="rId7" imgW="2095200" imgH="495000" progId="Equation.3">
                  <p:embed/>
                  <p:pic>
                    <p:nvPicPr>
                      <p:cNvPr id="59446" name="Object 54">
                        <a:extLst>
                          <a:ext uri="{FF2B5EF4-FFF2-40B4-BE49-F238E27FC236}">
                            <a16:creationId xmlns:a16="http://schemas.microsoft.com/office/drawing/2014/main" id="{C753A5B8-3952-43CE-BD8B-CDF3876BFF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16563"/>
                        <a:ext cx="4103687"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50" name="Rectangle 58">
            <a:extLst>
              <a:ext uri="{FF2B5EF4-FFF2-40B4-BE49-F238E27FC236}">
                <a16:creationId xmlns:a16="http://schemas.microsoft.com/office/drawing/2014/main" id="{116B1DF0-D11D-4721-9402-2CEB66C29CDE}"/>
              </a:ext>
            </a:extLst>
          </p:cNvPr>
          <p:cNvSpPr>
            <a:spLocks noChangeArrowheads="1"/>
          </p:cNvSpPr>
          <p:nvPr/>
        </p:nvSpPr>
        <p:spPr bwMode="auto">
          <a:xfrm>
            <a:off x="1692275" y="333375"/>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latin typeface="Symbol" panose="05050102010706020507" pitchFamily="18" charset="2"/>
                <a:ea typeface="宋体" panose="02010600030101010101" pitchFamily="2" charset="-122"/>
              </a:rPr>
              <a:t>w</a:t>
            </a:r>
            <a:r>
              <a:rPr kumimoji="1" lang="en-US" altLang="zh-CN">
                <a:latin typeface="Symbol" panose="05050102010706020507" pitchFamily="18" charset="2"/>
                <a:ea typeface="宋体" panose="02010600030101010101" pitchFamily="2" charset="-122"/>
              </a:rPr>
              <a:t> =10</a:t>
            </a:r>
            <a:r>
              <a:rPr kumimoji="1" lang="en-US" altLang="zh-CN" baseline="30000">
                <a:latin typeface="Symbol" panose="05050102010706020507" pitchFamily="18" charset="2"/>
                <a:ea typeface="宋体" panose="02010600030101010101" pitchFamily="2" charset="-122"/>
              </a:rPr>
              <a:t>6</a:t>
            </a:r>
            <a:r>
              <a:rPr kumimoji="1" lang="en-US" altLang="zh-CN">
                <a:ea typeface="宋体" panose="02010600030101010101" pitchFamily="2" charset="-122"/>
              </a:rPr>
              <a:t>rad/s,</a:t>
            </a:r>
          </a:p>
        </p:txBody>
      </p:sp>
      <p:graphicFrame>
        <p:nvGraphicFramePr>
          <p:cNvPr id="59458" name="Object 66">
            <a:extLst>
              <a:ext uri="{FF2B5EF4-FFF2-40B4-BE49-F238E27FC236}">
                <a16:creationId xmlns:a16="http://schemas.microsoft.com/office/drawing/2014/main" id="{7F73F709-EEC9-4DC8-A54E-C2436B29DA1B}"/>
              </a:ext>
            </a:extLst>
          </p:cNvPr>
          <p:cNvGraphicFramePr>
            <a:graphicFrameLocks noChangeAspect="1"/>
          </p:cNvGraphicFramePr>
          <p:nvPr/>
        </p:nvGraphicFramePr>
        <p:xfrm>
          <a:off x="1619250" y="4292600"/>
          <a:ext cx="2849563" cy="481013"/>
        </p:xfrm>
        <a:graphic>
          <a:graphicData uri="http://schemas.openxmlformats.org/presentationml/2006/ole">
            <mc:AlternateContent xmlns:mc="http://schemas.openxmlformats.org/markup-compatibility/2006">
              <mc:Choice xmlns:v="urn:schemas-microsoft-com:vml" Requires="v">
                <p:oleObj spid="_x0000_s53253" name="公式" r:id="rId9" imgW="1295280" imgH="241200" progId="Equation.3">
                  <p:embed/>
                </p:oleObj>
              </mc:Choice>
              <mc:Fallback>
                <p:oleObj name="公式" r:id="rId9" imgW="1295280" imgH="241200" progId="Equation.3">
                  <p:embed/>
                  <p:pic>
                    <p:nvPicPr>
                      <p:cNvPr id="59458" name="Object 66">
                        <a:extLst>
                          <a:ext uri="{FF2B5EF4-FFF2-40B4-BE49-F238E27FC236}">
                            <a16:creationId xmlns:a16="http://schemas.microsoft.com/office/drawing/2014/main" id="{7F73F709-EEC9-4DC8-A54E-C2436B29DA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292600"/>
                        <a:ext cx="28495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59" name="Object 67">
            <a:extLst>
              <a:ext uri="{FF2B5EF4-FFF2-40B4-BE49-F238E27FC236}">
                <a16:creationId xmlns:a16="http://schemas.microsoft.com/office/drawing/2014/main" id="{294124E3-7BD7-4EE0-9FB3-606F92CC4A85}"/>
              </a:ext>
            </a:extLst>
          </p:cNvPr>
          <p:cNvGraphicFramePr>
            <a:graphicFrameLocks noChangeAspect="1"/>
          </p:cNvGraphicFramePr>
          <p:nvPr/>
        </p:nvGraphicFramePr>
        <p:xfrm>
          <a:off x="5076825" y="4005263"/>
          <a:ext cx="3167063" cy="1017587"/>
        </p:xfrm>
        <a:graphic>
          <a:graphicData uri="http://schemas.openxmlformats.org/presentationml/2006/ole">
            <mc:AlternateContent xmlns:mc="http://schemas.openxmlformats.org/markup-compatibility/2006">
              <mc:Choice xmlns:v="urn:schemas-microsoft-com:vml" Requires="v">
                <p:oleObj spid="_x0000_s53254" name="公式" r:id="rId11" imgW="1396800" imgH="495000" progId="Equation.3">
                  <p:embed/>
                </p:oleObj>
              </mc:Choice>
              <mc:Fallback>
                <p:oleObj name="公式" r:id="rId11" imgW="1396800" imgH="495000" progId="Equation.3">
                  <p:embed/>
                  <p:pic>
                    <p:nvPicPr>
                      <p:cNvPr id="59459" name="Object 67">
                        <a:extLst>
                          <a:ext uri="{FF2B5EF4-FFF2-40B4-BE49-F238E27FC236}">
                            <a16:creationId xmlns:a16="http://schemas.microsoft.com/office/drawing/2014/main" id="{294124E3-7BD7-4EE0-9FB3-606F92CC4A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825" y="4005263"/>
                        <a:ext cx="3167063"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60" name="Object 68">
            <a:extLst>
              <a:ext uri="{FF2B5EF4-FFF2-40B4-BE49-F238E27FC236}">
                <a16:creationId xmlns:a16="http://schemas.microsoft.com/office/drawing/2014/main" id="{F4F8F65D-70BD-4A7F-80B1-9B9D9D2F20F5}"/>
              </a:ext>
            </a:extLst>
          </p:cNvPr>
          <p:cNvGraphicFramePr>
            <a:graphicFrameLocks noChangeAspect="1"/>
          </p:cNvGraphicFramePr>
          <p:nvPr/>
        </p:nvGraphicFramePr>
        <p:xfrm>
          <a:off x="1619250" y="5084763"/>
          <a:ext cx="1816100" cy="379412"/>
        </p:xfrm>
        <a:graphic>
          <a:graphicData uri="http://schemas.openxmlformats.org/presentationml/2006/ole">
            <mc:AlternateContent xmlns:mc="http://schemas.openxmlformats.org/markup-compatibility/2006">
              <mc:Choice xmlns:v="urn:schemas-microsoft-com:vml" Requires="v">
                <p:oleObj spid="_x0000_s53255" name="公式" r:id="rId13" imgW="825480" imgH="190440" progId="Equation.3">
                  <p:embed/>
                </p:oleObj>
              </mc:Choice>
              <mc:Fallback>
                <p:oleObj name="公式" r:id="rId13" imgW="825480" imgH="190440" progId="Equation.3">
                  <p:embed/>
                  <p:pic>
                    <p:nvPicPr>
                      <p:cNvPr id="59460" name="Object 68">
                        <a:extLst>
                          <a:ext uri="{FF2B5EF4-FFF2-40B4-BE49-F238E27FC236}">
                            <a16:creationId xmlns:a16="http://schemas.microsoft.com/office/drawing/2014/main" id="{F4F8F65D-70BD-4A7F-80B1-9B9D9D2F20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5084763"/>
                        <a:ext cx="18161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489" name="Group 97">
            <a:extLst>
              <a:ext uri="{FF2B5EF4-FFF2-40B4-BE49-F238E27FC236}">
                <a16:creationId xmlns:a16="http://schemas.microsoft.com/office/drawing/2014/main" id="{64AA03AD-EE2B-4992-90CB-B937A9935E7F}"/>
              </a:ext>
            </a:extLst>
          </p:cNvPr>
          <p:cNvGrpSpPr>
            <a:grpSpLocks/>
          </p:cNvGrpSpPr>
          <p:nvPr/>
        </p:nvGrpSpPr>
        <p:grpSpPr bwMode="auto">
          <a:xfrm>
            <a:off x="8316913" y="6446838"/>
            <a:ext cx="792162" cy="366712"/>
            <a:chOff x="5193" y="4020"/>
            <a:chExt cx="499" cy="231"/>
          </a:xfrm>
        </p:grpSpPr>
        <p:pic>
          <p:nvPicPr>
            <p:cNvPr id="59490" name="Picture 98" descr="78900">
              <a:extLst>
                <a:ext uri="{FF2B5EF4-FFF2-40B4-BE49-F238E27FC236}">
                  <a16:creationId xmlns:a16="http://schemas.microsoft.com/office/drawing/2014/main" id="{AAC2E263-D044-47BF-BD92-8E8731E83BF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9491" name="Text Box 99">
              <a:hlinkClick r:id="" action="ppaction://hlinkshowjump?jump=nextslide"/>
              <a:extLst>
                <a:ext uri="{FF2B5EF4-FFF2-40B4-BE49-F238E27FC236}">
                  <a16:creationId xmlns:a16="http://schemas.microsoft.com/office/drawing/2014/main" id="{A6684FB3-43E4-4577-9E84-D9981605CFA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9492" name="Group 100">
            <a:extLst>
              <a:ext uri="{FF2B5EF4-FFF2-40B4-BE49-F238E27FC236}">
                <a16:creationId xmlns:a16="http://schemas.microsoft.com/office/drawing/2014/main" id="{6759CE29-4F3C-4969-A383-DA7D6837A8A1}"/>
              </a:ext>
            </a:extLst>
          </p:cNvPr>
          <p:cNvGrpSpPr>
            <a:grpSpLocks/>
          </p:cNvGrpSpPr>
          <p:nvPr/>
        </p:nvGrpSpPr>
        <p:grpSpPr bwMode="auto">
          <a:xfrm>
            <a:off x="7453313" y="6446838"/>
            <a:ext cx="792162" cy="366712"/>
            <a:chOff x="4649" y="4020"/>
            <a:chExt cx="499" cy="231"/>
          </a:xfrm>
        </p:grpSpPr>
        <p:pic>
          <p:nvPicPr>
            <p:cNvPr id="59493" name="Picture 101" descr="78900">
              <a:extLst>
                <a:ext uri="{FF2B5EF4-FFF2-40B4-BE49-F238E27FC236}">
                  <a16:creationId xmlns:a16="http://schemas.microsoft.com/office/drawing/2014/main" id="{6F80D525-5B2B-472E-8D6E-2042BD4472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9494" name="Text Box 102">
              <a:hlinkClick r:id="" action="ppaction://hlinkshowjump?jump=previousslide"/>
              <a:extLst>
                <a:ext uri="{FF2B5EF4-FFF2-40B4-BE49-F238E27FC236}">
                  <a16:creationId xmlns:a16="http://schemas.microsoft.com/office/drawing/2014/main" id="{E75C7BB0-1E95-4461-9D22-868F848B4C7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9498" name="Group 106">
            <a:extLst>
              <a:ext uri="{FF2B5EF4-FFF2-40B4-BE49-F238E27FC236}">
                <a16:creationId xmlns:a16="http://schemas.microsoft.com/office/drawing/2014/main" id="{B833389E-BAC6-4135-AC84-A1B4DBE40946}"/>
              </a:ext>
            </a:extLst>
          </p:cNvPr>
          <p:cNvGrpSpPr>
            <a:grpSpLocks/>
          </p:cNvGrpSpPr>
          <p:nvPr/>
        </p:nvGrpSpPr>
        <p:grpSpPr bwMode="auto">
          <a:xfrm>
            <a:off x="1476375" y="2060575"/>
            <a:ext cx="5241925" cy="2016125"/>
            <a:chOff x="295" y="2024"/>
            <a:chExt cx="3302" cy="1270"/>
          </a:xfrm>
        </p:grpSpPr>
        <p:sp>
          <p:nvSpPr>
            <p:cNvPr id="59499" name="Line 107">
              <a:extLst>
                <a:ext uri="{FF2B5EF4-FFF2-40B4-BE49-F238E27FC236}">
                  <a16:creationId xmlns:a16="http://schemas.microsoft.com/office/drawing/2014/main" id="{1E464065-1109-4B75-9D33-4E7E130A9904}"/>
                </a:ext>
              </a:extLst>
            </p:cNvPr>
            <p:cNvSpPr>
              <a:spLocks noChangeShapeType="1"/>
            </p:cNvSpPr>
            <p:nvPr/>
          </p:nvSpPr>
          <p:spPr bwMode="auto">
            <a:xfrm>
              <a:off x="476" y="3203"/>
              <a:ext cx="127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0" name="Rectangle 108">
              <a:extLst>
                <a:ext uri="{FF2B5EF4-FFF2-40B4-BE49-F238E27FC236}">
                  <a16:creationId xmlns:a16="http://schemas.microsoft.com/office/drawing/2014/main" id="{47D56EAC-483B-4A54-A17D-19CD5F101034}"/>
                </a:ext>
              </a:extLst>
            </p:cNvPr>
            <p:cNvSpPr>
              <a:spLocks noChangeArrowheads="1"/>
            </p:cNvSpPr>
            <p:nvPr/>
          </p:nvSpPr>
          <p:spPr bwMode="auto">
            <a:xfrm>
              <a:off x="1020" y="315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01" name="Text Box 109">
              <a:extLst>
                <a:ext uri="{FF2B5EF4-FFF2-40B4-BE49-F238E27FC236}">
                  <a16:creationId xmlns:a16="http://schemas.microsoft.com/office/drawing/2014/main" id="{17B4CB07-6E16-45C3-BFD1-F32DD2B669BC}"/>
                </a:ext>
              </a:extLst>
            </p:cNvPr>
            <p:cNvSpPr txBox="1">
              <a:spLocks noChangeArrowheads="1"/>
            </p:cNvSpPr>
            <p:nvPr/>
          </p:nvSpPr>
          <p:spPr bwMode="auto">
            <a:xfrm>
              <a:off x="1202" y="2614"/>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9502" name="Text Box 110">
              <a:extLst>
                <a:ext uri="{FF2B5EF4-FFF2-40B4-BE49-F238E27FC236}">
                  <a16:creationId xmlns:a16="http://schemas.microsoft.com/office/drawing/2014/main" id="{9268AF8B-4B88-497C-873C-DB5DF888BFA7}"/>
                </a:ext>
              </a:extLst>
            </p:cNvPr>
            <p:cNvSpPr txBox="1">
              <a:spLocks noChangeArrowheads="1"/>
            </p:cNvSpPr>
            <p:nvPr/>
          </p:nvSpPr>
          <p:spPr bwMode="auto">
            <a:xfrm>
              <a:off x="2109" y="2614"/>
              <a:ext cx="7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9503" name="Text Box 111">
              <a:extLst>
                <a:ext uri="{FF2B5EF4-FFF2-40B4-BE49-F238E27FC236}">
                  <a16:creationId xmlns:a16="http://schemas.microsoft.com/office/drawing/2014/main" id="{5358D776-05DF-4791-8960-4511C9090DA2}"/>
                </a:ext>
              </a:extLst>
            </p:cNvPr>
            <p:cNvSpPr txBox="1">
              <a:spLocks noChangeArrowheads="1"/>
            </p:cNvSpPr>
            <p:nvPr/>
          </p:nvSpPr>
          <p:spPr bwMode="auto">
            <a:xfrm>
              <a:off x="1655" y="2105"/>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59504" name="Line 112">
              <a:extLst>
                <a:ext uri="{FF2B5EF4-FFF2-40B4-BE49-F238E27FC236}">
                  <a16:creationId xmlns:a16="http://schemas.microsoft.com/office/drawing/2014/main" id="{CCC1F44B-4B31-48DC-9ABF-E37C67CC1B8D}"/>
                </a:ext>
              </a:extLst>
            </p:cNvPr>
            <p:cNvSpPr>
              <a:spLocks noChangeShapeType="1"/>
            </p:cNvSpPr>
            <p:nvPr/>
          </p:nvSpPr>
          <p:spPr bwMode="auto">
            <a:xfrm flipH="1">
              <a:off x="476" y="2432"/>
              <a:ext cx="635"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05" name="Text Box 113">
              <a:extLst>
                <a:ext uri="{FF2B5EF4-FFF2-40B4-BE49-F238E27FC236}">
                  <a16:creationId xmlns:a16="http://schemas.microsoft.com/office/drawing/2014/main" id="{624B75CB-9088-4294-8D95-539A9C242601}"/>
                </a:ext>
              </a:extLst>
            </p:cNvPr>
            <p:cNvSpPr txBox="1">
              <a:spLocks noChangeArrowheads="1"/>
            </p:cNvSpPr>
            <p:nvPr/>
          </p:nvSpPr>
          <p:spPr bwMode="auto">
            <a:xfrm>
              <a:off x="930" y="2840"/>
              <a:ext cx="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9506" name="Text Box 114">
              <a:extLst>
                <a:ext uri="{FF2B5EF4-FFF2-40B4-BE49-F238E27FC236}">
                  <a16:creationId xmlns:a16="http://schemas.microsoft.com/office/drawing/2014/main" id="{7EDC262A-4F36-4384-AA62-CC0585A53A3E}"/>
                </a:ext>
              </a:extLst>
            </p:cNvPr>
            <p:cNvSpPr txBox="1">
              <a:spLocks noChangeArrowheads="1"/>
            </p:cNvSpPr>
            <p:nvPr/>
          </p:nvSpPr>
          <p:spPr bwMode="auto">
            <a:xfrm>
              <a:off x="3152" y="265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p>
          </p:txBody>
        </p:sp>
        <p:sp>
          <p:nvSpPr>
            <p:cNvPr id="59507" name="Line 115">
              <a:extLst>
                <a:ext uri="{FF2B5EF4-FFF2-40B4-BE49-F238E27FC236}">
                  <a16:creationId xmlns:a16="http://schemas.microsoft.com/office/drawing/2014/main" id="{9FD208D6-5E22-420F-BA12-FD68E55F1F66}"/>
                </a:ext>
              </a:extLst>
            </p:cNvPr>
            <p:cNvSpPr>
              <a:spLocks noChangeShapeType="1"/>
            </p:cNvSpPr>
            <p:nvPr/>
          </p:nvSpPr>
          <p:spPr bwMode="auto">
            <a:xfrm>
              <a:off x="2835" y="2432"/>
              <a:ext cx="6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8" name="Oval 116">
              <a:extLst>
                <a:ext uri="{FF2B5EF4-FFF2-40B4-BE49-F238E27FC236}">
                  <a16:creationId xmlns:a16="http://schemas.microsoft.com/office/drawing/2014/main" id="{4C7015AF-7D48-4152-A96F-3C41F91280B8}"/>
                </a:ext>
              </a:extLst>
            </p:cNvPr>
            <p:cNvSpPr>
              <a:spLocks noChangeArrowheads="1"/>
            </p:cNvSpPr>
            <p:nvPr/>
          </p:nvSpPr>
          <p:spPr bwMode="auto">
            <a:xfrm>
              <a:off x="295" y="26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9509" name="Line 117">
              <a:extLst>
                <a:ext uri="{FF2B5EF4-FFF2-40B4-BE49-F238E27FC236}">
                  <a16:creationId xmlns:a16="http://schemas.microsoft.com/office/drawing/2014/main" id="{00FDCCC6-C33D-4C97-B65B-2860D9BBDC14}"/>
                </a:ext>
              </a:extLst>
            </p:cNvPr>
            <p:cNvSpPr>
              <a:spLocks noChangeShapeType="1"/>
            </p:cNvSpPr>
            <p:nvPr/>
          </p:nvSpPr>
          <p:spPr bwMode="auto">
            <a:xfrm>
              <a:off x="1746" y="2986"/>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0" name="Line 118">
              <a:extLst>
                <a:ext uri="{FF2B5EF4-FFF2-40B4-BE49-F238E27FC236}">
                  <a16:creationId xmlns:a16="http://schemas.microsoft.com/office/drawing/2014/main" id="{2972E898-C64B-4D81-BB70-B589A364E5F7}"/>
                </a:ext>
              </a:extLst>
            </p:cNvPr>
            <p:cNvSpPr>
              <a:spLocks noChangeShapeType="1"/>
            </p:cNvSpPr>
            <p:nvPr/>
          </p:nvSpPr>
          <p:spPr bwMode="auto">
            <a:xfrm>
              <a:off x="1746" y="2441"/>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1" name="Line 119">
              <a:extLst>
                <a:ext uri="{FF2B5EF4-FFF2-40B4-BE49-F238E27FC236}">
                  <a16:creationId xmlns:a16="http://schemas.microsoft.com/office/drawing/2014/main" id="{B852F27C-6499-431B-924D-892097774809}"/>
                </a:ext>
              </a:extLst>
            </p:cNvPr>
            <p:cNvSpPr>
              <a:spLocks noChangeShapeType="1"/>
            </p:cNvSpPr>
            <p:nvPr/>
          </p:nvSpPr>
          <p:spPr bwMode="auto">
            <a:xfrm flipH="1">
              <a:off x="2107" y="2967"/>
              <a:ext cx="0" cy="2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2" name="Line 120">
              <a:extLst>
                <a:ext uri="{FF2B5EF4-FFF2-40B4-BE49-F238E27FC236}">
                  <a16:creationId xmlns:a16="http://schemas.microsoft.com/office/drawing/2014/main" id="{ADE52D71-CF88-407B-9EAE-D4906D5C14D3}"/>
                </a:ext>
              </a:extLst>
            </p:cNvPr>
            <p:cNvSpPr>
              <a:spLocks noChangeShapeType="1"/>
            </p:cNvSpPr>
            <p:nvPr/>
          </p:nvSpPr>
          <p:spPr bwMode="auto">
            <a:xfrm flipH="1">
              <a:off x="2108" y="2444"/>
              <a:ext cx="0" cy="17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3" name="Text Box 121">
              <a:extLst>
                <a:ext uri="{FF2B5EF4-FFF2-40B4-BE49-F238E27FC236}">
                  <a16:creationId xmlns:a16="http://schemas.microsoft.com/office/drawing/2014/main" id="{6F4515F1-F51A-4BB5-BA95-896F7D8A2ABB}"/>
                </a:ext>
              </a:extLst>
            </p:cNvPr>
            <p:cNvSpPr txBox="1">
              <a:spLocks noChangeArrowheads="1"/>
            </p:cNvSpPr>
            <p:nvPr/>
          </p:nvSpPr>
          <p:spPr bwMode="auto">
            <a:xfrm>
              <a:off x="1519" y="24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9514" name="Text Box 122">
              <a:extLst>
                <a:ext uri="{FF2B5EF4-FFF2-40B4-BE49-F238E27FC236}">
                  <a16:creationId xmlns:a16="http://schemas.microsoft.com/office/drawing/2014/main" id="{89D5C0D7-D5A4-4D9D-B36C-D64F42759A26}"/>
                </a:ext>
              </a:extLst>
            </p:cNvPr>
            <p:cNvSpPr txBox="1">
              <a:spLocks noChangeArrowheads="1"/>
            </p:cNvSpPr>
            <p:nvPr/>
          </p:nvSpPr>
          <p:spPr bwMode="auto">
            <a:xfrm>
              <a:off x="2108" y="2441"/>
              <a:ext cx="1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59515" name="Arc 123">
              <a:extLst>
                <a:ext uri="{FF2B5EF4-FFF2-40B4-BE49-F238E27FC236}">
                  <a16:creationId xmlns:a16="http://schemas.microsoft.com/office/drawing/2014/main" id="{0C24885A-23C8-4A1E-B8AB-45FA77A0AE7D}"/>
                </a:ext>
              </a:extLst>
            </p:cNvPr>
            <p:cNvSpPr>
              <a:spLocks/>
            </p:cNvSpPr>
            <p:nvPr/>
          </p:nvSpPr>
          <p:spPr bwMode="auto">
            <a:xfrm rot="10800000" flipV="1">
              <a:off x="1565" y="2296"/>
              <a:ext cx="166" cy="163"/>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6" name="Arc 124">
              <a:extLst>
                <a:ext uri="{FF2B5EF4-FFF2-40B4-BE49-F238E27FC236}">
                  <a16:creationId xmlns:a16="http://schemas.microsoft.com/office/drawing/2014/main" id="{1BFEDEE9-F517-494A-9B79-82D12D9A1830}"/>
                </a:ext>
              </a:extLst>
            </p:cNvPr>
            <p:cNvSpPr>
              <a:spLocks/>
            </p:cNvSpPr>
            <p:nvPr/>
          </p:nvSpPr>
          <p:spPr bwMode="auto">
            <a:xfrm rot="-10800000" flipH="1" flipV="1">
              <a:off x="2200" y="2296"/>
              <a:ext cx="167" cy="162"/>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7" name="Line 125">
              <a:extLst>
                <a:ext uri="{FF2B5EF4-FFF2-40B4-BE49-F238E27FC236}">
                  <a16:creationId xmlns:a16="http://schemas.microsoft.com/office/drawing/2014/main" id="{F51A91CB-1DCE-413C-817F-606178F2E970}"/>
                </a:ext>
              </a:extLst>
            </p:cNvPr>
            <p:cNvSpPr>
              <a:spLocks noChangeShapeType="1"/>
            </p:cNvSpPr>
            <p:nvPr/>
          </p:nvSpPr>
          <p:spPr bwMode="auto">
            <a:xfrm flipV="1">
              <a:off x="2107" y="2438"/>
              <a:ext cx="651" cy="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18" name="Text Box 126">
              <a:extLst>
                <a:ext uri="{FF2B5EF4-FFF2-40B4-BE49-F238E27FC236}">
                  <a16:creationId xmlns:a16="http://schemas.microsoft.com/office/drawing/2014/main" id="{295C83B7-E0B0-49AF-9981-1E7CA851D0F5}"/>
                </a:ext>
              </a:extLst>
            </p:cNvPr>
            <p:cNvSpPr txBox="1">
              <a:spLocks noChangeArrowheads="1"/>
            </p:cNvSpPr>
            <p:nvPr/>
          </p:nvSpPr>
          <p:spPr bwMode="auto">
            <a:xfrm>
              <a:off x="613" y="2396"/>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9519" name="Text Box 127">
              <a:extLst>
                <a:ext uri="{FF2B5EF4-FFF2-40B4-BE49-F238E27FC236}">
                  <a16:creationId xmlns:a16="http://schemas.microsoft.com/office/drawing/2014/main" id="{EDB7C46C-2C6E-4DB9-80F5-438EAA975577}"/>
                </a:ext>
              </a:extLst>
            </p:cNvPr>
            <p:cNvSpPr txBox="1">
              <a:spLocks noChangeArrowheads="1"/>
            </p:cNvSpPr>
            <p:nvPr/>
          </p:nvSpPr>
          <p:spPr bwMode="auto">
            <a:xfrm>
              <a:off x="567" y="2940"/>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59520" name="Object 128">
              <a:extLst>
                <a:ext uri="{FF2B5EF4-FFF2-40B4-BE49-F238E27FC236}">
                  <a16:creationId xmlns:a16="http://schemas.microsoft.com/office/drawing/2014/main" id="{29114F71-734D-4526-81DF-931EF281BFEB}"/>
                </a:ext>
              </a:extLst>
            </p:cNvPr>
            <p:cNvGraphicFramePr>
              <a:graphicFrameLocks noChangeAspect="1"/>
            </p:cNvGraphicFramePr>
            <p:nvPr/>
          </p:nvGraphicFramePr>
          <p:xfrm>
            <a:off x="658" y="2578"/>
            <a:ext cx="253" cy="398"/>
          </p:xfrm>
          <a:graphic>
            <a:graphicData uri="http://schemas.openxmlformats.org/presentationml/2006/ole">
              <mc:AlternateContent xmlns:mc="http://schemas.openxmlformats.org/markup-compatibility/2006">
                <mc:Choice xmlns:v="urn:schemas-microsoft-com:vml" Requires="v">
                  <p:oleObj spid="_x0000_s53256" name="公式" r:id="rId16" imgW="228600" imgH="330120" progId="Equation.3">
                    <p:embed/>
                  </p:oleObj>
                </mc:Choice>
                <mc:Fallback>
                  <p:oleObj name="公式" r:id="rId16" imgW="228600" imgH="330120" progId="Equation.3">
                    <p:embed/>
                    <p:pic>
                      <p:nvPicPr>
                        <p:cNvPr id="59520" name="Object 128">
                          <a:extLst>
                            <a:ext uri="{FF2B5EF4-FFF2-40B4-BE49-F238E27FC236}">
                              <a16:creationId xmlns:a16="http://schemas.microsoft.com/office/drawing/2014/main" id="{29114F71-734D-4526-81DF-931EF281BF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 y="2578"/>
                          <a:ext cx="25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521" name="Line 129">
              <a:extLst>
                <a:ext uri="{FF2B5EF4-FFF2-40B4-BE49-F238E27FC236}">
                  <a16:creationId xmlns:a16="http://schemas.microsoft.com/office/drawing/2014/main" id="{3C190229-EA35-47E1-BF40-FAAC5A2C9A2B}"/>
                </a:ext>
              </a:extLst>
            </p:cNvPr>
            <p:cNvSpPr>
              <a:spLocks noChangeShapeType="1"/>
            </p:cNvSpPr>
            <p:nvPr/>
          </p:nvSpPr>
          <p:spPr bwMode="auto">
            <a:xfrm>
              <a:off x="489" y="2425"/>
              <a:ext cx="0" cy="78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22" name="Line 130">
              <a:extLst>
                <a:ext uri="{FF2B5EF4-FFF2-40B4-BE49-F238E27FC236}">
                  <a16:creationId xmlns:a16="http://schemas.microsoft.com/office/drawing/2014/main" id="{8EBA9BEC-BB3D-45F4-B0F0-549E3A5F3771}"/>
                </a:ext>
              </a:extLst>
            </p:cNvPr>
            <p:cNvSpPr>
              <a:spLocks noChangeShapeType="1"/>
            </p:cNvSpPr>
            <p:nvPr/>
          </p:nvSpPr>
          <p:spPr bwMode="auto">
            <a:xfrm flipV="1">
              <a:off x="3515" y="2432"/>
              <a:ext cx="11" cy="77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23" name="Line 131">
              <a:extLst>
                <a:ext uri="{FF2B5EF4-FFF2-40B4-BE49-F238E27FC236}">
                  <a16:creationId xmlns:a16="http://schemas.microsoft.com/office/drawing/2014/main" id="{B897DAEE-1405-491D-9EBE-24A595A7ED82}"/>
                </a:ext>
              </a:extLst>
            </p:cNvPr>
            <p:cNvSpPr>
              <a:spLocks noChangeShapeType="1"/>
            </p:cNvSpPr>
            <p:nvPr/>
          </p:nvSpPr>
          <p:spPr bwMode="auto">
            <a:xfrm flipV="1">
              <a:off x="1201" y="2432"/>
              <a:ext cx="54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24" name="Group 132">
              <a:extLst>
                <a:ext uri="{FF2B5EF4-FFF2-40B4-BE49-F238E27FC236}">
                  <a16:creationId xmlns:a16="http://schemas.microsoft.com/office/drawing/2014/main" id="{573F9B56-07B8-4CA0-8984-BE625F9D661E}"/>
                </a:ext>
              </a:extLst>
            </p:cNvPr>
            <p:cNvGrpSpPr>
              <a:grpSpLocks/>
            </p:cNvGrpSpPr>
            <p:nvPr/>
          </p:nvGrpSpPr>
          <p:grpSpPr bwMode="auto">
            <a:xfrm>
              <a:off x="1746" y="2623"/>
              <a:ext cx="91" cy="363"/>
              <a:chOff x="2744" y="2931"/>
              <a:chExt cx="57" cy="283"/>
            </a:xfrm>
          </p:grpSpPr>
          <p:sp>
            <p:nvSpPr>
              <p:cNvPr id="59525" name="Arc 133">
                <a:extLst>
                  <a:ext uri="{FF2B5EF4-FFF2-40B4-BE49-F238E27FC236}">
                    <a16:creationId xmlns:a16="http://schemas.microsoft.com/office/drawing/2014/main" id="{B68E1BCF-CF58-4FF6-80D7-F2786131160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26" name="Arc 134">
                <a:extLst>
                  <a:ext uri="{FF2B5EF4-FFF2-40B4-BE49-F238E27FC236}">
                    <a16:creationId xmlns:a16="http://schemas.microsoft.com/office/drawing/2014/main" id="{06EAB4D3-5C59-4348-8447-EF047AEE0D5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27" name="Arc 135">
                <a:extLst>
                  <a:ext uri="{FF2B5EF4-FFF2-40B4-BE49-F238E27FC236}">
                    <a16:creationId xmlns:a16="http://schemas.microsoft.com/office/drawing/2014/main" id="{97852716-1BCB-4498-A224-FF5BF14E3A4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528" name="Group 136">
              <a:extLst>
                <a:ext uri="{FF2B5EF4-FFF2-40B4-BE49-F238E27FC236}">
                  <a16:creationId xmlns:a16="http://schemas.microsoft.com/office/drawing/2014/main" id="{F9D416B1-9E12-4A2F-A2C5-4BACA9BC2644}"/>
                </a:ext>
              </a:extLst>
            </p:cNvPr>
            <p:cNvGrpSpPr>
              <a:grpSpLocks/>
            </p:cNvGrpSpPr>
            <p:nvPr/>
          </p:nvGrpSpPr>
          <p:grpSpPr bwMode="auto">
            <a:xfrm rot="10800000">
              <a:off x="2018" y="2623"/>
              <a:ext cx="90" cy="362"/>
              <a:chOff x="2744" y="2931"/>
              <a:chExt cx="57" cy="283"/>
            </a:xfrm>
          </p:grpSpPr>
          <p:sp>
            <p:nvSpPr>
              <p:cNvPr id="59529" name="Arc 137">
                <a:extLst>
                  <a:ext uri="{FF2B5EF4-FFF2-40B4-BE49-F238E27FC236}">
                    <a16:creationId xmlns:a16="http://schemas.microsoft.com/office/drawing/2014/main" id="{83B949FE-4C98-4773-AE2B-0D8FA08EE5E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30" name="Arc 138">
                <a:extLst>
                  <a:ext uri="{FF2B5EF4-FFF2-40B4-BE49-F238E27FC236}">
                    <a16:creationId xmlns:a16="http://schemas.microsoft.com/office/drawing/2014/main" id="{E6CF40EE-1B8E-48CE-B5C3-FBE4DF26C4A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31" name="Arc 139">
                <a:extLst>
                  <a:ext uri="{FF2B5EF4-FFF2-40B4-BE49-F238E27FC236}">
                    <a16:creationId xmlns:a16="http://schemas.microsoft.com/office/drawing/2014/main" id="{482400AD-2E94-442B-BA22-EB9DBCBC842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532" name="Rectangle 140">
              <a:extLst>
                <a:ext uri="{FF2B5EF4-FFF2-40B4-BE49-F238E27FC236}">
                  <a16:creationId xmlns:a16="http://schemas.microsoft.com/office/drawing/2014/main" id="{DBFC46E9-58F4-46BB-ABFB-2964B188928D}"/>
                </a:ext>
              </a:extLst>
            </p:cNvPr>
            <p:cNvSpPr>
              <a:spLocks noChangeArrowheads="1"/>
            </p:cNvSpPr>
            <p:nvPr/>
          </p:nvSpPr>
          <p:spPr bwMode="auto">
            <a:xfrm>
              <a:off x="3470" y="265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33" name="Line 141">
              <a:extLst>
                <a:ext uri="{FF2B5EF4-FFF2-40B4-BE49-F238E27FC236}">
                  <a16:creationId xmlns:a16="http://schemas.microsoft.com/office/drawing/2014/main" id="{FB8383ED-37F5-4E02-B4FD-2392EB469065}"/>
                </a:ext>
              </a:extLst>
            </p:cNvPr>
            <p:cNvSpPr>
              <a:spLocks noChangeShapeType="1"/>
            </p:cNvSpPr>
            <p:nvPr/>
          </p:nvSpPr>
          <p:spPr bwMode="auto">
            <a:xfrm>
              <a:off x="2109" y="3203"/>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34" name="Group 142">
              <a:extLst>
                <a:ext uri="{FF2B5EF4-FFF2-40B4-BE49-F238E27FC236}">
                  <a16:creationId xmlns:a16="http://schemas.microsoft.com/office/drawing/2014/main" id="{67D25D03-5C94-4637-B959-A35FFC6E325B}"/>
                </a:ext>
              </a:extLst>
            </p:cNvPr>
            <p:cNvGrpSpPr>
              <a:grpSpLocks/>
            </p:cNvGrpSpPr>
            <p:nvPr/>
          </p:nvGrpSpPr>
          <p:grpSpPr bwMode="auto">
            <a:xfrm rot="5250627">
              <a:off x="1036" y="2401"/>
              <a:ext cx="240" cy="93"/>
              <a:chOff x="3787" y="2478"/>
              <a:chExt cx="240" cy="93"/>
            </a:xfrm>
          </p:grpSpPr>
          <p:sp>
            <p:nvSpPr>
              <p:cNvPr id="59535" name="Line 143">
                <a:extLst>
                  <a:ext uri="{FF2B5EF4-FFF2-40B4-BE49-F238E27FC236}">
                    <a16:creationId xmlns:a16="http://schemas.microsoft.com/office/drawing/2014/main" id="{CE8520E1-1E8A-4FF1-B2AF-54830516A064}"/>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36" name="Line 144">
                <a:extLst>
                  <a:ext uri="{FF2B5EF4-FFF2-40B4-BE49-F238E27FC236}">
                    <a16:creationId xmlns:a16="http://schemas.microsoft.com/office/drawing/2014/main" id="{A17097D2-B5D5-4763-9F2F-D27810E0C4F2}"/>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537" name="Group 145">
              <a:extLst>
                <a:ext uri="{FF2B5EF4-FFF2-40B4-BE49-F238E27FC236}">
                  <a16:creationId xmlns:a16="http://schemas.microsoft.com/office/drawing/2014/main" id="{A0F98E4B-E69E-409D-9B19-E038F2E5796F}"/>
                </a:ext>
              </a:extLst>
            </p:cNvPr>
            <p:cNvGrpSpPr>
              <a:grpSpLocks/>
            </p:cNvGrpSpPr>
            <p:nvPr/>
          </p:nvGrpSpPr>
          <p:grpSpPr bwMode="auto">
            <a:xfrm rot="5400000">
              <a:off x="2671" y="2401"/>
              <a:ext cx="240" cy="93"/>
              <a:chOff x="3787" y="2478"/>
              <a:chExt cx="240" cy="93"/>
            </a:xfrm>
          </p:grpSpPr>
          <p:sp>
            <p:nvSpPr>
              <p:cNvPr id="59538" name="Line 146">
                <a:extLst>
                  <a:ext uri="{FF2B5EF4-FFF2-40B4-BE49-F238E27FC236}">
                    <a16:creationId xmlns:a16="http://schemas.microsoft.com/office/drawing/2014/main" id="{384D2EA8-7D1D-4A70-8557-1817CEDBEF84}"/>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39" name="Line 147">
                <a:extLst>
                  <a:ext uri="{FF2B5EF4-FFF2-40B4-BE49-F238E27FC236}">
                    <a16:creationId xmlns:a16="http://schemas.microsoft.com/office/drawing/2014/main" id="{BBCEBAFF-CF6B-469A-9B58-C5BD93EE0EC8}"/>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540" name="Text Box 148">
              <a:extLst>
                <a:ext uri="{FF2B5EF4-FFF2-40B4-BE49-F238E27FC236}">
                  <a16:creationId xmlns:a16="http://schemas.microsoft.com/office/drawing/2014/main" id="{6C62AC05-C705-4849-A58C-3E0DE3EF9BAD}"/>
                </a:ext>
              </a:extLst>
            </p:cNvPr>
            <p:cNvSpPr txBox="1">
              <a:spLocks noChangeArrowheads="1"/>
            </p:cNvSpPr>
            <p:nvPr/>
          </p:nvSpPr>
          <p:spPr bwMode="auto">
            <a:xfrm>
              <a:off x="2381" y="2024"/>
              <a:ext cx="9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9541" name="Text Box 149">
              <a:extLst>
                <a:ext uri="{FF2B5EF4-FFF2-40B4-BE49-F238E27FC236}">
                  <a16:creationId xmlns:a16="http://schemas.microsoft.com/office/drawing/2014/main" id="{073E9686-81BC-4DC4-A150-C9BAC7426CF3}"/>
                </a:ext>
              </a:extLst>
            </p:cNvPr>
            <p:cNvSpPr txBox="1">
              <a:spLocks noChangeArrowheads="1"/>
            </p:cNvSpPr>
            <p:nvPr/>
          </p:nvSpPr>
          <p:spPr bwMode="auto">
            <a:xfrm>
              <a:off x="703" y="2024"/>
              <a:ext cx="9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pSp>
      <p:grpSp>
        <p:nvGrpSpPr>
          <p:cNvPr id="59545" name="Group 153">
            <a:extLst>
              <a:ext uri="{FF2B5EF4-FFF2-40B4-BE49-F238E27FC236}">
                <a16:creationId xmlns:a16="http://schemas.microsoft.com/office/drawing/2014/main" id="{DD689B7B-92D9-439D-BEBA-E5C443AF8B95}"/>
              </a:ext>
            </a:extLst>
          </p:cNvPr>
          <p:cNvGrpSpPr>
            <a:grpSpLocks/>
          </p:cNvGrpSpPr>
          <p:nvPr/>
        </p:nvGrpSpPr>
        <p:grpSpPr bwMode="auto">
          <a:xfrm>
            <a:off x="6588125" y="6446838"/>
            <a:ext cx="792163" cy="366712"/>
            <a:chOff x="4649" y="4020"/>
            <a:chExt cx="499" cy="231"/>
          </a:xfrm>
        </p:grpSpPr>
        <p:pic>
          <p:nvPicPr>
            <p:cNvPr id="59546" name="Picture 154" descr="78900">
              <a:extLst>
                <a:ext uri="{FF2B5EF4-FFF2-40B4-BE49-F238E27FC236}">
                  <a16:creationId xmlns:a16="http://schemas.microsoft.com/office/drawing/2014/main" id="{287E245D-DD27-4904-AFB4-BDF2049136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9547" name="Text Box 155">
              <a:hlinkClick r:id="" action="ppaction://hlinkshowjump?jump=firstslide"/>
              <a:extLst>
                <a:ext uri="{FF2B5EF4-FFF2-40B4-BE49-F238E27FC236}">
                  <a16:creationId xmlns:a16="http://schemas.microsoft.com/office/drawing/2014/main" id="{B841575C-30FD-4CF5-8168-34DEBC62413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4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772AF336-663C-4314-967B-6FDDFF5A3971}"/>
              </a:ext>
            </a:extLst>
          </p:cNvPr>
          <p:cNvSpPr txBox="1">
            <a:spLocks noChangeArrowheads="1"/>
          </p:cNvSpPr>
          <p:nvPr/>
        </p:nvSpPr>
        <p:spPr bwMode="auto">
          <a:xfrm>
            <a:off x="395288" y="404813"/>
            <a:ext cx="6192837"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仿宋_GB2312" pitchFamily="49" charset="-122"/>
                <a:ea typeface="仿宋_GB2312" pitchFamily="49" charset="-122"/>
              </a:rPr>
              <a:t>2. </a:t>
            </a:r>
            <a:r>
              <a:rPr kumimoji="1" lang="zh-CN" altLang="en-US" sz="3200" b="1">
                <a:solidFill>
                  <a:schemeClr val="bg1"/>
                </a:solidFill>
                <a:latin typeface="楷体_GB2312" pitchFamily="49" charset="-122"/>
              </a:rPr>
              <a:t>耦合系数</a:t>
            </a:r>
            <a:endParaRPr kumimoji="1" lang="zh-CN" altLang="en-US" sz="3200">
              <a:solidFill>
                <a:schemeClr val="bg1"/>
              </a:solidFill>
              <a:ea typeface="宋体" panose="02010600030101010101" pitchFamily="2" charset="-122"/>
            </a:endParaRPr>
          </a:p>
        </p:txBody>
      </p:sp>
      <p:sp>
        <p:nvSpPr>
          <p:cNvPr id="36867" name="Text Box 3">
            <a:extLst>
              <a:ext uri="{FF2B5EF4-FFF2-40B4-BE49-F238E27FC236}">
                <a16:creationId xmlns:a16="http://schemas.microsoft.com/office/drawing/2014/main" id="{B4513289-CA7C-4256-8555-0D59D151C5F0}"/>
              </a:ext>
            </a:extLst>
          </p:cNvPr>
          <p:cNvSpPr txBox="1">
            <a:spLocks noChangeArrowheads="1"/>
          </p:cNvSpPr>
          <p:nvPr/>
        </p:nvSpPr>
        <p:spPr bwMode="auto">
          <a:xfrm>
            <a:off x="323850" y="981075"/>
            <a:ext cx="47529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b="1">
                <a:latin typeface="楷体_GB2312" pitchFamily="49" charset="-122"/>
              </a:rPr>
              <a:t>   </a:t>
            </a:r>
            <a:r>
              <a:rPr kumimoji="1" lang="zh-CN" altLang="en-US" b="1">
                <a:latin typeface="楷体_GB2312" pitchFamily="49" charset="-122"/>
              </a:rPr>
              <a:t>用耦合系数</a:t>
            </a:r>
            <a:r>
              <a:rPr kumimoji="1" lang="en-US" altLang="zh-CN" i="1">
                <a:solidFill>
                  <a:schemeClr val="bg1"/>
                </a:solidFill>
              </a:rPr>
              <a:t>k</a:t>
            </a:r>
            <a:r>
              <a:rPr kumimoji="1" lang="en-US" altLang="zh-CN" b="1" i="1"/>
              <a:t> </a:t>
            </a:r>
            <a:r>
              <a:rPr kumimoji="1" lang="zh-CN" altLang="en-US" b="1">
                <a:latin typeface="楷体_GB2312" pitchFamily="49" charset="-122"/>
              </a:rPr>
              <a:t>表示两个线圈磁耦合的紧密程度。</a:t>
            </a:r>
          </a:p>
        </p:txBody>
      </p:sp>
      <p:graphicFrame>
        <p:nvGraphicFramePr>
          <p:cNvPr id="36869" name="Object 5">
            <a:extLst>
              <a:ext uri="{FF2B5EF4-FFF2-40B4-BE49-F238E27FC236}">
                <a16:creationId xmlns:a16="http://schemas.microsoft.com/office/drawing/2014/main" id="{54516F4F-865B-4814-A915-4C0A01422345}"/>
              </a:ext>
            </a:extLst>
          </p:cNvPr>
          <p:cNvGraphicFramePr>
            <a:graphicFrameLocks noChangeAspect="1"/>
          </p:cNvGraphicFramePr>
          <p:nvPr/>
        </p:nvGraphicFramePr>
        <p:xfrm>
          <a:off x="5580063" y="1052513"/>
          <a:ext cx="2952750" cy="1403350"/>
        </p:xfrm>
        <a:graphic>
          <a:graphicData uri="http://schemas.openxmlformats.org/presentationml/2006/ole">
            <mc:AlternateContent xmlns:mc="http://schemas.openxmlformats.org/markup-compatibility/2006">
              <mc:Choice xmlns:v="urn:schemas-microsoft-com:vml" Requires="v">
                <p:oleObj spid="_x0000_s2050" name="公式" r:id="rId3" imgW="977760" imgH="482400" progId="Equation.3">
                  <p:embed/>
                </p:oleObj>
              </mc:Choice>
              <mc:Fallback>
                <p:oleObj name="公式" r:id="rId3" imgW="977760" imgH="482400" progId="Equation.3">
                  <p:embed/>
                  <p:pic>
                    <p:nvPicPr>
                      <p:cNvPr id="36869" name="Object 5">
                        <a:extLst>
                          <a:ext uri="{FF2B5EF4-FFF2-40B4-BE49-F238E27FC236}">
                            <a16:creationId xmlns:a16="http://schemas.microsoft.com/office/drawing/2014/main" id="{54516F4F-865B-4814-A915-4C0A01422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052513"/>
                        <a:ext cx="2952750" cy="1403350"/>
                      </a:xfrm>
                      <a:prstGeom prst="rect">
                        <a:avLst/>
                      </a:prstGeom>
                      <a:gradFill rotWithShape="1">
                        <a:gsLst>
                          <a:gs pos="0">
                            <a:srgbClr val="3399FF"/>
                          </a:gs>
                          <a:gs pos="50000">
                            <a:schemeClr val="bg1"/>
                          </a:gs>
                          <a:gs pos="100000">
                            <a:srgbClr val="3399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a:extLst>
              <a:ext uri="{FF2B5EF4-FFF2-40B4-BE49-F238E27FC236}">
                <a16:creationId xmlns:a16="http://schemas.microsoft.com/office/drawing/2014/main" id="{49773CF5-EEE8-4EDD-AD3E-86E34F38EE56}"/>
              </a:ext>
            </a:extLst>
          </p:cNvPr>
          <p:cNvSpPr txBox="1">
            <a:spLocks noChangeArrowheads="1"/>
          </p:cNvSpPr>
          <p:nvPr/>
        </p:nvSpPr>
        <p:spPr bwMode="auto">
          <a:xfrm>
            <a:off x="468313" y="22764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dirty="0">
                <a:solidFill>
                  <a:schemeClr val="bg1"/>
                </a:solidFill>
                <a:ea typeface="宋体" panose="02010600030101010101" pitchFamily="2" charset="-122"/>
              </a:rPr>
              <a:t>k</a:t>
            </a:r>
            <a:r>
              <a:rPr kumimoji="1" lang="en-US" altLang="zh-CN" dirty="0">
                <a:solidFill>
                  <a:schemeClr val="bg1"/>
                </a:solidFill>
                <a:ea typeface="宋体" panose="02010600030101010101" pitchFamily="2" charset="-122"/>
              </a:rPr>
              <a:t>=1</a:t>
            </a:r>
            <a:r>
              <a:rPr kumimoji="1" lang="en-US" altLang="zh-CN" b="1" dirty="0">
                <a:solidFill>
                  <a:schemeClr val="bg1"/>
                </a:solidFill>
                <a:ea typeface="宋体" panose="02010600030101010101" pitchFamily="2" charset="-122"/>
              </a:rPr>
              <a:t> </a:t>
            </a:r>
            <a:r>
              <a:rPr kumimoji="1" lang="zh-CN" altLang="en-US" b="1" dirty="0">
                <a:latin typeface="楷体_GB2312" pitchFamily="49" charset="-122"/>
              </a:rPr>
              <a:t>称全耦合</a:t>
            </a:r>
            <a:r>
              <a:rPr kumimoji="1" lang="en-US" altLang="zh-CN" b="1" dirty="0">
                <a:latin typeface="楷体_GB2312" pitchFamily="49" charset="-122"/>
              </a:rPr>
              <a:t>: </a:t>
            </a:r>
            <a:r>
              <a:rPr kumimoji="1" lang="zh-CN" altLang="en-US" b="1" dirty="0">
                <a:latin typeface="楷体_GB2312" pitchFamily="49" charset="-122"/>
              </a:rPr>
              <a:t>漏磁</a:t>
            </a:r>
            <a:r>
              <a:rPr kumimoji="1" lang="zh-CN" altLang="en-US" b="1" dirty="0">
                <a:ea typeface="仿宋_GB2312" pitchFamily="49" charset="-122"/>
              </a:rPr>
              <a:t> </a:t>
            </a:r>
            <a:r>
              <a:rPr kumimoji="1" lang="en-US" altLang="zh-CN" i="1" dirty="0">
                <a:solidFill>
                  <a:schemeClr val="bg1"/>
                </a:solidFill>
                <a:latin typeface="Symbol" panose="05050102010706020507" pitchFamily="18" charset="2"/>
                <a:ea typeface="宋体" panose="02010600030101010101" pitchFamily="2" charset="-122"/>
              </a:rPr>
              <a:t>F </a:t>
            </a:r>
            <a:r>
              <a:rPr kumimoji="1" lang="en-US" altLang="zh-CN" baseline="-25000" dirty="0">
                <a:solidFill>
                  <a:schemeClr val="bg1"/>
                </a:solidFill>
                <a:ea typeface="宋体" panose="02010600030101010101" pitchFamily="2" charset="-122"/>
              </a:rPr>
              <a:t>s1</a:t>
            </a:r>
            <a:r>
              <a:rPr kumimoji="1" lang="en-US" altLang="zh-CN" dirty="0">
                <a:solidFill>
                  <a:schemeClr val="bg1"/>
                </a:solidFill>
                <a:ea typeface="宋体" panose="02010600030101010101" pitchFamily="2" charset="-122"/>
              </a:rPr>
              <a:t> =</a:t>
            </a:r>
            <a:r>
              <a:rPr kumimoji="1" lang="en-US" altLang="zh-CN" i="1" dirty="0">
                <a:solidFill>
                  <a:schemeClr val="bg1"/>
                </a:solidFill>
                <a:latin typeface="Symbol" panose="05050102010706020507" pitchFamily="18" charset="2"/>
                <a:ea typeface="宋体" panose="02010600030101010101" pitchFamily="2" charset="-122"/>
              </a:rPr>
              <a:t>F</a:t>
            </a:r>
            <a:r>
              <a:rPr kumimoji="1" lang="en-US" altLang="zh-CN" baseline="-25000" dirty="0">
                <a:solidFill>
                  <a:schemeClr val="bg1"/>
                </a:solidFill>
                <a:ea typeface="宋体" panose="02010600030101010101" pitchFamily="2" charset="-122"/>
              </a:rPr>
              <a:t>s2</a:t>
            </a:r>
            <a:r>
              <a:rPr kumimoji="1" lang="en-US" altLang="zh-CN" dirty="0">
                <a:solidFill>
                  <a:schemeClr val="bg1"/>
                </a:solidFill>
                <a:ea typeface="宋体" panose="02010600030101010101" pitchFamily="2" charset="-122"/>
              </a:rPr>
              <a:t>=0</a:t>
            </a:r>
            <a:endParaRPr kumimoji="1" lang="en-US" altLang="zh-CN" baseline="-25000" dirty="0">
              <a:solidFill>
                <a:schemeClr val="bg1"/>
              </a:solidFill>
              <a:ea typeface="宋体" panose="02010600030101010101" pitchFamily="2" charset="-122"/>
            </a:endParaRPr>
          </a:p>
        </p:txBody>
      </p:sp>
      <p:sp>
        <p:nvSpPr>
          <p:cNvPr id="36870" name="Rectangle 6">
            <a:extLst>
              <a:ext uri="{FF2B5EF4-FFF2-40B4-BE49-F238E27FC236}">
                <a16:creationId xmlns:a16="http://schemas.microsoft.com/office/drawing/2014/main" id="{5FD9FEBF-43EC-43B1-8CD3-168F5781FF10}"/>
              </a:ext>
            </a:extLst>
          </p:cNvPr>
          <p:cNvSpPr>
            <a:spLocks noChangeArrowheads="1"/>
          </p:cNvSpPr>
          <p:nvPr/>
        </p:nvSpPr>
        <p:spPr bwMode="auto">
          <a:xfrm>
            <a:off x="3059113" y="2924175"/>
            <a:ext cx="308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11</a:t>
            </a:r>
            <a:r>
              <a:rPr kumimoji="1" lang="en-US" altLang="zh-CN">
                <a:solidFill>
                  <a:schemeClr val="bg1"/>
                </a:solidFill>
                <a:ea typeface="宋体" panose="02010600030101010101" pitchFamily="2" charset="-122"/>
              </a:rPr>
              <a:t>= </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21 </a:t>
            </a:r>
            <a:r>
              <a:rPr kumimoji="1" lang="zh-CN" altLang="en-US" baseline="-25000">
                <a:solidFill>
                  <a:schemeClr val="bg1"/>
                </a:solidFill>
                <a:ea typeface="宋体" panose="02010600030101010101" pitchFamily="2" charset="-122"/>
              </a:rPr>
              <a:t>，</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22 </a:t>
            </a:r>
            <a:r>
              <a:rPr kumimoji="1" lang="en-US" altLang="zh-CN">
                <a:solidFill>
                  <a:schemeClr val="bg1"/>
                </a:solidFill>
                <a:ea typeface="宋体" panose="02010600030101010101" pitchFamily="2" charset="-122"/>
              </a:rPr>
              <a:t>=</a:t>
            </a:r>
            <a:r>
              <a:rPr kumimoji="1" lang="en-US" altLang="zh-CN" i="1">
                <a:solidFill>
                  <a:schemeClr val="bg1"/>
                </a:solidFill>
                <a:latin typeface="Symbol" panose="05050102010706020507" pitchFamily="18" charset="2"/>
                <a:ea typeface="宋体" panose="02010600030101010101" pitchFamily="2" charset="-122"/>
              </a:rPr>
              <a:t>F</a:t>
            </a:r>
            <a:r>
              <a:rPr kumimoji="1" lang="en-US" altLang="zh-CN" baseline="-25000">
                <a:solidFill>
                  <a:schemeClr val="bg1"/>
                </a:solidFill>
                <a:ea typeface="宋体" panose="02010600030101010101" pitchFamily="2" charset="-122"/>
              </a:rPr>
              <a:t>12</a:t>
            </a:r>
          </a:p>
        </p:txBody>
      </p:sp>
      <p:graphicFrame>
        <p:nvGraphicFramePr>
          <p:cNvPr id="36871" name="Object 7">
            <a:extLst>
              <a:ext uri="{FF2B5EF4-FFF2-40B4-BE49-F238E27FC236}">
                <a16:creationId xmlns:a16="http://schemas.microsoft.com/office/drawing/2014/main" id="{EB188C60-711D-40F7-B559-A7A4AE188C45}"/>
              </a:ext>
            </a:extLst>
          </p:cNvPr>
          <p:cNvGraphicFramePr>
            <a:graphicFrameLocks noChangeAspect="1"/>
          </p:cNvGraphicFramePr>
          <p:nvPr/>
        </p:nvGraphicFramePr>
        <p:xfrm>
          <a:off x="684213" y="3644900"/>
          <a:ext cx="7804150" cy="1231900"/>
        </p:xfrm>
        <a:graphic>
          <a:graphicData uri="http://schemas.openxmlformats.org/presentationml/2006/ole">
            <mc:AlternateContent xmlns:mc="http://schemas.openxmlformats.org/markup-compatibility/2006">
              <mc:Choice xmlns:v="urn:schemas-microsoft-com:vml" Requires="v">
                <p:oleObj spid="_x0000_s2051" name="公式" r:id="rId5" imgW="3454200" imgH="545760" progId="Equation.3">
                  <p:embed/>
                </p:oleObj>
              </mc:Choice>
              <mc:Fallback>
                <p:oleObj name="公式" r:id="rId5" imgW="3454200" imgH="545760" progId="Equation.3">
                  <p:embed/>
                  <p:pic>
                    <p:nvPicPr>
                      <p:cNvPr id="36871" name="Object 7">
                        <a:extLst>
                          <a:ext uri="{FF2B5EF4-FFF2-40B4-BE49-F238E27FC236}">
                            <a16:creationId xmlns:a16="http://schemas.microsoft.com/office/drawing/2014/main" id="{EB188C60-711D-40F7-B559-A7A4AE188C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644900"/>
                        <a:ext cx="780415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6" name="Text Box 12">
            <a:extLst>
              <a:ext uri="{FF2B5EF4-FFF2-40B4-BE49-F238E27FC236}">
                <a16:creationId xmlns:a16="http://schemas.microsoft.com/office/drawing/2014/main" id="{64BC2C31-348A-4FB1-A0D5-54F00F265E4B}"/>
              </a:ext>
            </a:extLst>
          </p:cNvPr>
          <p:cNvSpPr txBox="1">
            <a:spLocks noChangeArrowheads="1"/>
          </p:cNvSpPr>
          <p:nvPr/>
        </p:nvSpPr>
        <p:spPr bwMode="auto">
          <a:xfrm>
            <a:off x="900113" y="2924175"/>
            <a:ext cx="2160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满足：</a:t>
            </a:r>
          </a:p>
        </p:txBody>
      </p:sp>
      <p:sp>
        <p:nvSpPr>
          <p:cNvPr id="36877" name="Text Box 13">
            <a:extLst>
              <a:ext uri="{FF2B5EF4-FFF2-40B4-BE49-F238E27FC236}">
                <a16:creationId xmlns:a16="http://schemas.microsoft.com/office/drawing/2014/main" id="{3664EF06-CA2D-425D-B5CD-C14A1830103D}"/>
              </a:ext>
            </a:extLst>
          </p:cNvPr>
          <p:cNvSpPr txBox="1">
            <a:spLocks noChangeArrowheads="1"/>
          </p:cNvSpPr>
          <p:nvPr/>
        </p:nvSpPr>
        <p:spPr bwMode="auto">
          <a:xfrm>
            <a:off x="1547813" y="5084763"/>
            <a:ext cx="7416800" cy="157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en-US" altLang="zh-CN" b="1" dirty="0">
                <a:latin typeface="楷体_GB2312" pitchFamily="49" charset="-122"/>
              </a:rPr>
              <a:t>  </a:t>
            </a:r>
            <a:r>
              <a:rPr kumimoji="1" lang="zh-CN" altLang="en-US" b="1" dirty="0">
                <a:latin typeface="楷体_GB2312" pitchFamily="49" charset="-122"/>
              </a:rPr>
              <a:t>耦合系数</a:t>
            </a:r>
            <a:r>
              <a:rPr kumimoji="1" lang="en-US" altLang="zh-CN" dirty="0">
                <a:solidFill>
                  <a:schemeClr val="bg1"/>
                </a:solidFill>
              </a:rPr>
              <a:t>k</a:t>
            </a:r>
            <a:r>
              <a:rPr kumimoji="1" lang="zh-CN" altLang="en-US" b="1" dirty="0">
                <a:latin typeface="楷体_GB2312" pitchFamily="49" charset="-122"/>
              </a:rPr>
              <a:t>与线圈的结构、相互几何位置、空间磁介质有关。</a:t>
            </a:r>
            <a:r>
              <a:rPr kumimoji="1" lang="en-US" altLang="zh-CN" b="1" dirty="0">
                <a:latin typeface="楷体_GB2312" pitchFamily="49" charset="-122"/>
              </a:rPr>
              <a:t>k</a:t>
            </a:r>
            <a:r>
              <a:rPr kumimoji="1" lang="zh-CN" altLang="en-US" b="1" dirty="0">
                <a:latin typeface="楷体_GB2312" pitchFamily="49" charset="-122"/>
              </a:rPr>
              <a:t>接近</a:t>
            </a:r>
            <a:r>
              <a:rPr kumimoji="1" lang="en-US" altLang="zh-CN" b="1" dirty="0">
                <a:latin typeface="楷体_GB2312" pitchFamily="49" charset="-122"/>
              </a:rPr>
              <a:t>1</a:t>
            </a:r>
            <a:r>
              <a:rPr kumimoji="1" lang="zh-CN" altLang="en-US" b="1" dirty="0">
                <a:latin typeface="楷体_GB2312" pitchFamily="49" charset="-122"/>
              </a:rPr>
              <a:t>称谓紧耦合，</a:t>
            </a:r>
            <a:r>
              <a:rPr kumimoji="1" lang="en-US" altLang="zh-CN" b="1" dirty="0">
                <a:latin typeface="楷体_GB2312" pitchFamily="49" charset="-122"/>
              </a:rPr>
              <a:t>k=0</a:t>
            </a:r>
            <a:r>
              <a:rPr kumimoji="1" lang="zh-CN" altLang="en-US" b="1" dirty="0">
                <a:latin typeface="楷体_GB2312" pitchFamily="49" charset="-122"/>
              </a:rPr>
              <a:t>为无耦合。</a:t>
            </a:r>
            <a:endParaRPr kumimoji="1" lang="zh-CN" altLang="en-US" b="1" baseline="-25000" dirty="0">
              <a:latin typeface="楷体_GB2312" pitchFamily="49" charset="-122"/>
            </a:endParaRPr>
          </a:p>
        </p:txBody>
      </p:sp>
      <p:grpSp>
        <p:nvGrpSpPr>
          <p:cNvPr id="36887" name="Group 23">
            <a:extLst>
              <a:ext uri="{FF2B5EF4-FFF2-40B4-BE49-F238E27FC236}">
                <a16:creationId xmlns:a16="http://schemas.microsoft.com/office/drawing/2014/main" id="{15165162-2E58-41F8-92B5-02A38154DFC3}"/>
              </a:ext>
            </a:extLst>
          </p:cNvPr>
          <p:cNvGrpSpPr>
            <a:grpSpLocks/>
          </p:cNvGrpSpPr>
          <p:nvPr/>
        </p:nvGrpSpPr>
        <p:grpSpPr bwMode="auto">
          <a:xfrm>
            <a:off x="8316913" y="6446838"/>
            <a:ext cx="792162" cy="366712"/>
            <a:chOff x="5193" y="4020"/>
            <a:chExt cx="499" cy="231"/>
          </a:xfrm>
        </p:grpSpPr>
        <p:pic>
          <p:nvPicPr>
            <p:cNvPr id="36888" name="Picture 24" descr="78900">
              <a:extLst>
                <a:ext uri="{FF2B5EF4-FFF2-40B4-BE49-F238E27FC236}">
                  <a16:creationId xmlns:a16="http://schemas.microsoft.com/office/drawing/2014/main" id="{C11D9048-0CF7-4556-97B1-5E35A7EC9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6889" name="Text Box 25">
              <a:hlinkClick r:id="" action="ppaction://hlinkshowjump?jump=nextslide"/>
              <a:extLst>
                <a:ext uri="{FF2B5EF4-FFF2-40B4-BE49-F238E27FC236}">
                  <a16:creationId xmlns:a16="http://schemas.microsoft.com/office/drawing/2014/main" id="{9E6E1A0F-C352-4A28-868E-C121464D24F1}"/>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36890" name="Group 26">
            <a:extLst>
              <a:ext uri="{FF2B5EF4-FFF2-40B4-BE49-F238E27FC236}">
                <a16:creationId xmlns:a16="http://schemas.microsoft.com/office/drawing/2014/main" id="{57D63DBA-703D-4370-8A44-D82BFE7F77C7}"/>
              </a:ext>
            </a:extLst>
          </p:cNvPr>
          <p:cNvGrpSpPr>
            <a:grpSpLocks/>
          </p:cNvGrpSpPr>
          <p:nvPr/>
        </p:nvGrpSpPr>
        <p:grpSpPr bwMode="auto">
          <a:xfrm>
            <a:off x="7453313" y="6446838"/>
            <a:ext cx="792162" cy="366712"/>
            <a:chOff x="4649" y="4020"/>
            <a:chExt cx="499" cy="231"/>
          </a:xfrm>
        </p:grpSpPr>
        <p:pic>
          <p:nvPicPr>
            <p:cNvPr id="36891" name="Picture 27" descr="78900">
              <a:extLst>
                <a:ext uri="{FF2B5EF4-FFF2-40B4-BE49-F238E27FC236}">
                  <a16:creationId xmlns:a16="http://schemas.microsoft.com/office/drawing/2014/main" id="{4FB57BB4-428F-4A6C-9EA4-D0AD805BF9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6892" name="Text Box 28">
              <a:hlinkClick r:id="" action="ppaction://hlinkshowjump?jump=previousslide"/>
              <a:extLst>
                <a:ext uri="{FF2B5EF4-FFF2-40B4-BE49-F238E27FC236}">
                  <a16:creationId xmlns:a16="http://schemas.microsoft.com/office/drawing/2014/main" id="{82B86FC7-A45D-4059-9D4B-4BE0F916B9D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36896" name="Line 32">
            <a:extLst>
              <a:ext uri="{FF2B5EF4-FFF2-40B4-BE49-F238E27FC236}">
                <a16:creationId xmlns:a16="http://schemas.microsoft.com/office/drawing/2014/main" id="{54E9E08F-1C5E-4D5F-9AC6-CDDFE54DF604}"/>
              </a:ext>
            </a:extLst>
          </p:cNvPr>
          <p:cNvSpPr>
            <a:spLocks noChangeShapeType="1"/>
          </p:cNvSpPr>
          <p:nvPr/>
        </p:nvSpPr>
        <p:spPr bwMode="auto">
          <a:xfrm>
            <a:off x="2195513" y="3213100"/>
            <a:ext cx="5762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897" name="Group 33">
            <a:extLst>
              <a:ext uri="{FF2B5EF4-FFF2-40B4-BE49-F238E27FC236}">
                <a16:creationId xmlns:a16="http://schemas.microsoft.com/office/drawing/2014/main" id="{36E7A1C7-459D-41B4-8DE8-3312481AA1C6}"/>
              </a:ext>
            </a:extLst>
          </p:cNvPr>
          <p:cNvGrpSpPr>
            <a:grpSpLocks/>
          </p:cNvGrpSpPr>
          <p:nvPr/>
        </p:nvGrpSpPr>
        <p:grpSpPr bwMode="auto">
          <a:xfrm>
            <a:off x="323850" y="4941888"/>
            <a:ext cx="1847850" cy="850900"/>
            <a:chOff x="385" y="3022"/>
            <a:chExt cx="1164" cy="536"/>
          </a:xfrm>
        </p:grpSpPr>
        <p:pic>
          <p:nvPicPr>
            <p:cNvPr id="36898" name="Picture 34" descr="123">
              <a:extLst>
                <a:ext uri="{FF2B5EF4-FFF2-40B4-BE49-F238E27FC236}">
                  <a16:creationId xmlns:a16="http://schemas.microsoft.com/office/drawing/2014/main" id="{4D567EF0-E917-49C2-ADC3-6DF222F679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36899" name="Text Box 35">
              <a:extLst>
                <a:ext uri="{FF2B5EF4-FFF2-40B4-BE49-F238E27FC236}">
                  <a16:creationId xmlns:a16="http://schemas.microsoft.com/office/drawing/2014/main" id="{C23CA2D6-A332-46EA-8EF5-B2BF781DBC71}"/>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36903" name="Group 39">
            <a:extLst>
              <a:ext uri="{FF2B5EF4-FFF2-40B4-BE49-F238E27FC236}">
                <a16:creationId xmlns:a16="http://schemas.microsoft.com/office/drawing/2014/main" id="{D35C84D5-160B-437F-9549-611F3EA07A91}"/>
              </a:ext>
            </a:extLst>
          </p:cNvPr>
          <p:cNvGrpSpPr>
            <a:grpSpLocks/>
          </p:cNvGrpSpPr>
          <p:nvPr/>
        </p:nvGrpSpPr>
        <p:grpSpPr bwMode="auto">
          <a:xfrm>
            <a:off x="6588125" y="6446838"/>
            <a:ext cx="792163" cy="366712"/>
            <a:chOff x="4649" y="4020"/>
            <a:chExt cx="499" cy="231"/>
          </a:xfrm>
        </p:grpSpPr>
        <p:pic>
          <p:nvPicPr>
            <p:cNvPr id="36904" name="Picture 40" descr="78900">
              <a:extLst>
                <a:ext uri="{FF2B5EF4-FFF2-40B4-BE49-F238E27FC236}">
                  <a16:creationId xmlns:a16="http://schemas.microsoft.com/office/drawing/2014/main" id="{6C212CA1-7D76-44E8-BD8A-0408EE10F6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6905" name="Text Box 41">
              <a:hlinkClick r:id="" action="ppaction://hlinkshowjump?jump=firstslide"/>
              <a:extLst>
                <a:ext uri="{FF2B5EF4-FFF2-40B4-BE49-F238E27FC236}">
                  <a16:creationId xmlns:a16="http://schemas.microsoft.com/office/drawing/2014/main" id="{8F336BFC-4888-4AEA-A226-C47A386EC28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41" name="Object 9">
            <a:extLst>
              <a:ext uri="{FF2B5EF4-FFF2-40B4-BE49-F238E27FC236}">
                <a16:creationId xmlns:a16="http://schemas.microsoft.com/office/drawing/2014/main" id="{50BC02AF-46D0-41E0-80A9-307026D58B7A}"/>
              </a:ext>
            </a:extLst>
          </p:cNvPr>
          <p:cNvGraphicFramePr>
            <a:graphicFrameLocks noChangeAspect="1"/>
          </p:cNvGraphicFramePr>
          <p:nvPr/>
        </p:nvGraphicFramePr>
        <p:xfrm>
          <a:off x="900113" y="1125538"/>
          <a:ext cx="3024187" cy="989012"/>
        </p:xfrm>
        <a:graphic>
          <a:graphicData uri="http://schemas.openxmlformats.org/presentationml/2006/ole">
            <mc:AlternateContent xmlns:mc="http://schemas.openxmlformats.org/markup-compatibility/2006">
              <mc:Choice xmlns:v="urn:schemas-microsoft-com:vml" Requires="v">
                <p:oleObj spid="_x0000_s54274" name="公式" r:id="rId3" imgW="1346040" imgH="495000" progId="Equation.3">
                  <p:embed/>
                </p:oleObj>
              </mc:Choice>
              <mc:Fallback>
                <p:oleObj name="公式" r:id="rId3" imgW="1346040" imgH="495000" progId="Equation.3">
                  <p:embed/>
                  <p:pic>
                    <p:nvPicPr>
                      <p:cNvPr id="95241" name="Object 9">
                        <a:extLst>
                          <a:ext uri="{FF2B5EF4-FFF2-40B4-BE49-F238E27FC236}">
                            <a16:creationId xmlns:a16="http://schemas.microsoft.com/office/drawing/2014/main" id="{50BC02AF-46D0-41E0-80A9-307026D58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25538"/>
                        <a:ext cx="3024187"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91" name="Text Box 59">
            <a:extLst>
              <a:ext uri="{FF2B5EF4-FFF2-40B4-BE49-F238E27FC236}">
                <a16:creationId xmlns:a16="http://schemas.microsoft.com/office/drawing/2014/main" id="{ED36F8A2-62F0-47A2-B4BB-91C32DC1FCAB}"/>
              </a:ext>
            </a:extLst>
          </p:cNvPr>
          <p:cNvSpPr txBox="1">
            <a:spLocks noChangeArrowheads="1"/>
          </p:cNvSpPr>
          <p:nvPr/>
        </p:nvSpPr>
        <p:spPr bwMode="auto">
          <a:xfrm>
            <a:off x="827088" y="549275"/>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r>
              <a:rPr kumimoji="1" lang="zh-CN" altLang="en-US" b="1"/>
              <a:t>应用一次等效电路</a:t>
            </a:r>
          </a:p>
        </p:txBody>
      </p:sp>
      <p:sp>
        <p:nvSpPr>
          <p:cNvPr id="95307" name="Text Box 75">
            <a:extLst>
              <a:ext uri="{FF2B5EF4-FFF2-40B4-BE49-F238E27FC236}">
                <a16:creationId xmlns:a16="http://schemas.microsoft.com/office/drawing/2014/main" id="{4954CC86-1B96-412E-AD63-8C58A115BD13}"/>
              </a:ext>
            </a:extLst>
          </p:cNvPr>
          <p:cNvSpPr txBox="1">
            <a:spLocks noChangeArrowheads="1"/>
          </p:cNvSpPr>
          <p:nvPr/>
        </p:nvSpPr>
        <p:spPr bwMode="auto">
          <a:xfrm>
            <a:off x="755650" y="2205038"/>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当</a:t>
            </a:r>
          </a:p>
        </p:txBody>
      </p:sp>
      <p:graphicFrame>
        <p:nvGraphicFramePr>
          <p:cNvPr id="95308" name="Object 76">
            <a:extLst>
              <a:ext uri="{FF2B5EF4-FFF2-40B4-BE49-F238E27FC236}">
                <a16:creationId xmlns:a16="http://schemas.microsoft.com/office/drawing/2014/main" id="{65B30AE0-54E6-4764-9DD5-A024F4A73404}"/>
              </a:ext>
            </a:extLst>
          </p:cNvPr>
          <p:cNvGraphicFramePr>
            <a:graphicFrameLocks noChangeAspect="1"/>
          </p:cNvGraphicFramePr>
          <p:nvPr/>
        </p:nvGraphicFramePr>
        <p:xfrm>
          <a:off x="1331913" y="2060575"/>
          <a:ext cx="2733675" cy="989013"/>
        </p:xfrm>
        <a:graphic>
          <a:graphicData uri="http://schemas.openxmlformats.org/presentationml/2006/ole">
            <mc:AlternateContent xmlns:mc="http://schemas.openxmlformats.org/markup-compatibility/2006">
              <mc:Choice xmlns:v="urn:schemas-microsoft-com:vml" Requires="v">
                <p:oleObj spid="_x0000_s54275" name="公式" r:id="rId5" imgW="1371600" imgH="495000" progId="Equation.3">
                  <p:embed/>
                </p:oleObj>
              </mc:Choice>
              <mc:Fallback>
                <p:oleObj name="公式" r:id="rId5" imgW="1371600" imgH="495000" progId="Equation.3">
                  <p:embed/>
                  <p:pic>
                    <p:nvPicPr>
                      <p:cNvPr id="95308" name="Object 76">
                        <a:extLst>
                          <a:ext uri="{FF2B5EF4-FFF2-40B4-BE49-F238E27FC236}">
                            <a16:creationId xmlns:a16="http://schemas.microsoft.com/office/drawing/2014/main" id="{65B30AE0-54E6-4764-9DD5-A024F4A734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060575"/>
                        <a:ext cx="2733675"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09" name="Line 77">
            <a:extLst>
              <a:ext uri="{FF2B5EF4-FFF2-40B4-BE49-F238E27FC236}">
                <a16:creationId xmlns:a16="http://schemas.microsoft.com/office/drawing/2014/main" id="{0C4C82D4-1990-4872-8F44-2C0834E2467E}"/>
              </a:ext>
            </a:extLst>
          </p:cNvPr>
          <p:cNvSpPr>
            <a:spLocks noChangeShapeType="1"/>
          </p:cNvSpPr>
          <p:nvPr/>
        </p:nvSpPr>
        <p:spPr bwMode="auto">
          <a:xfrm>
            <a:off x="900113" y="3213100"/>
            <a:ext cx="71913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0" name="Rectangle 78">
            <a:extLst>
              <a:ext uri="{FF2B5EF4-FFF2-40B4-BE49-F238E27FC236}">
                <a16:creationId xmlns:a16="http://schemas.microsoft.com/office/drawing/2014/main" id="{E6A30410-3A24-4EE8-A14F-4B0321081575}"/>
              </a:ext>
            </a:extLst>
          </p:cNvPr>
          <p:cNvSpPr>
            <a:spLocks noChangeArrowheads="1"/>
          </p:cNvSpPr>
          <p:nvPr/>
        </p:nvSpPr>
        <p:spPr bwMode="auto">
          <a:xfrm>
            <a:off x="1763713" y="2924175"/>
            <a:ext cx="482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i="1" dirty="0">
                <a:solidFill>
                  <a:schemeClr val="bg1"/>
                </a:solidFill>
                <a:ea typeface="宋体" panose="02010600030101010101" pitchFamily="2" charset="-122"/>
              </a:rPr>
              <a:t>R</a:t>
            </a:r>
            <a:r>
              <a:rPr kumimoji="1" lang="en-US" altLang="zh-CN" sz="3200" baseline="-25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rPr>
              <a:t>=40</a:t>
            </a:r>
            <a:r>
              <a:rPr kumimoji="1" lang="en-US" altLang="zh-CN" sz="3200" dirty="0">
                <a:solidFill>
                  <a:schemeClr val="bg1"/>
                </a:solidFill>
                <a:ea typeface="宋体" panose="02010600030101010101" pitchFamily="2" charset="-122"/>
                <a:sym typeface="Symbol" panose="05050102010706020507" pitchFamily="18" charset="2"/>
              </a:rPr>
              <a:t>   </a:t>
            </a:r>
            <a:r>
              <a:rPr kumimoji="1" lang="zh-CN" altLang="en-US" b="1" dirty="0"/>
              <a:t>时吸收最大功率</a:t>
            </a:r>
          </a:p>
        </p:txBody>
      </p:sp>
      <p:graphicFrame>
        <p:nvGraphicFramePr>
          <p:cNvPr id="95311" name="Object 79">
            <a:extLst>
              <a:ext uri="{FF2B5EF4-FFF2-40B4-BE49-F238E27FC236}">
                <a16:creationId xmlns:a16="http://schemas.microsoft.com/office/drawing/2014/main" id="{7D75D87B-A1E5-4A10-8BF2-96501B84420E}"/>
              </a:ext>
            </a:extLst>
          </p:cNvPr>
          <p:cNvGraphicFramePr>
            <a:graphicFrameLocks noChangeAspect="1"/>
          </p:cNvGraphicFramePr>
          <p:nvPr/>
        </p:nvGraphicFramePr>
        <p:xfrm>
          <a:off x="871538" y="3573463"/>
          <a:ext cx="4233862" cy="576262"/>
        </p:xfrm>
        <a:graphic>
          <a:graphicData uri="http://schemas.openxmlformats.org/presentationml/2006/ole">
            <mc:AlternateContent xmlns:mc="http://schemas.openxmlformats.org/markup-compatibility/2006">
              <mc:Choice xmlns:v="urn:schemas-microsoft-com:vml" Requires="v">
                <p:oleObj spid="_x0000_s54276" name="公式" r:id="rId7" imgW="1866600" imgH="253800" progId="Equation.3">
                  <p:embed/>
                </p:oleObj>
              </mc:Choice>
              <mc:Fallback>
                <p:oleObj name="公式" r:id="rId7" imgW="1866600" imgH="253800" progId="Equation.3">
                  <p:embed/>
                  <p:pic>
                    <p:nvPicPr>
                      <p:cNvPr id="95311" name="Object 79">
                        <a:extLst>
                          <a:ext uri="{FF2B5EF4-FFF2-40B4-BE49-F238E27FC236}">
                            <a16:creationId xmlns:a16="http://schemas.microsoft.com/office/drawing/2014/main" id="{7D75D87B-A1E5-4A10-8BF2-96501B8442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538" y="3573463"/>
                        <a:ext cx="42338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5312" name="Group 80">
            <a:extLst>
              <a:ext uri="{FF2B5EF4-FFF2-40B4-BE49-F238E27FC236}">
                <a16:creationId xmlns:a16="http://schemas.microsoft.com/office/drawing/2014/main" id="{999D8831-3A83-439D-926D-EAAA4E73DB2E}"/>
              </a:ext>
            </a:extLst>
          </p:cNvPr>
          <p:cNvGrpSpPr>
            <a:grpSpLocks/>
          </p:cNvGrpSpPr>
          <p:nvPr/>
        </p:nvGrpSpPr>
        <p:grpSpPr bwMode="auto">
          <a:xfrm>
            <a:off x="8316913" y="6446838"/>
            <a:ext cx="792162" cy="366712"/>
            <a:chOff x="5193" y="4020"/>
            <a:chExt cx="499" cy="231"/>
          </a:xfrm>
        </p:grpSpPr>
        <p:pic>
          <p:nvPicPr>
            <p:cNvPr id="95313" name="Picture 81" descr="78900">
              <a:extLst>
                <a:ext uri="{FF2B5EF4-FFF2-40B4-BE49-F238E27FC236}">
                  <a16:creationId xmlns:a16="http://schemas.microsoft.com/office/drawing/2014/main" id="{ECD3E79E-6BAD-469A-B901-79BA25AFF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5314" name="Text Box 82">
              <a:hlinkClick r:id="" action="ppaction://hlinkshowjump?jump=nextslide"/>
              <a:extLst>
                <a:ext uri="{FF2B5EF4-FFF2-40B4-BE49-F238E27FC236}">
                  <a16:creationId xmlns:a16="http://schemas.microsoft.com/office/drawing/2014/main" id="{73F35E02-332C-4424-8F72-8DDC7B833794}"/>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5315" name="Group 83">
            <a:extLst>
              <a:ext uri="{FF2B5EF4-FFF2-40B4-BE49-F238E27FC236}">
                <a16:creationId xmlns:a16="http://schemas.microsoft.com/office/drawing/2014/main" id="{83C82292-07EE-4BEF-B09A-CF2C0239DE3E}"/>
              </a:ext>
            </a:extLst>
          </p:cNvPr>
          <p:cNvGrpSpPr>
            <a:grpSpLocks/>
          </p:cNvGrpSpPr>
          <p:nvPr/>
        </p:nvGrpSpPr>
        <p:grpSpPr bwMode="auto">
          <a:xfrm>
            <a:off x="7453313" y="6446838"/>
            <a:ext cx="792162" cy="366712"/>
            <a:chOff x="4649" y="4020"/>
            <a:chExt cx="499" cy="231"/>
          </a:xfrm>
        </p:grpSpPr>
        <p:pic>
          <p:nvPicPr>
            <p:cNvPr id="95316" name="Picture 84" descr="78900">
              <a:extLst>
                <a:ext uri="{FF2B5EF4-FFF2-40B4-BE49-F238E27FC236}">
                  <a16:creationId xmlns:a16="http://schemas.microsoft.com/office/drawing/2014/main" id="{B4FE0DAD-2BB5-4BB5-9798-9568A99EEA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5317" name="Text Box 85">
              <a:hlinkClick r:id="" action="ppaction://hlinkshowjump?jump=previousslide"/>
              <a:extLst>
                <a:ext uri="{FF2B5EF4-FFF2-40B4-BE49-F238E27FC236}">
                  <a16:creationId xmlns:a16="http://schemas.microsoft.com/office/drawing/2014/main" id="{CBAB421C-C669-46B9-9F6C-ABACD5DA7B2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5330" name="Group 98">
            <a:extLst>
              <a:ext uri="{FF2B5EF4-FFF2-40B4-BE49-F238E27FC236}">
                <a16:creationId xmlns:a16="http://schemas.microsoft.com/office/drawing/2014/main" id="{FA40C8BD-3064-4489-B241-DE8B76AB3BE1}"/>
              </a:ext>
            </a:extLst>
          </p:cNvPr>
          <p:cNvGrpSpPr>
            <a:grpSpLocks/>
          </p:cNvGrpSpPr>
          <p:nvPr/>
        </p:nvGrpSpPr>
        <p:grpSpPr bwMode="auto">
          <a:xfrm>
            <a:off x="4932363" y="836613"/>
            <a:ext cx="3243262" cy="1728787"/>
            <a:chOff x="3016" y="210"/>
            <a:chExt cx="2043" cy="1089"/>
          </a:xfrm>
        </p:grpSpPr>
        <p:sp>
          <p:nvSpPr>
            <p:cNvPr id="95304" name="Text Box 72">
              <a:extLst>
                <a:ext uri="{FF2B5EF4-FFF2-40B4-BE49-F238E27FC236}">
                  <a16:creationId xmlns:a16="http://schemas.microsoft.com/office/drawing/2014/main" id="{E56B7E34-C2D2-4B29-99A8-5828271D86BC}"/>
                </a:ext>
              </a:extLst>
            </p:cNvPr>
            <p:cNvSpPr txBox="1">
              <a:spLocks noChangeArrowheads="1"/>
            </p:cNvSpPr>
            <p:nvPr/>
          </p:nvSpPr>
          <p:spPr bwMode="auto">
            <a:xfrm>
              <a:off x="3787" y="436"/>
              <a:ext cx="5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10</a:t>
              </a:r>
              <a:r>
                <a:rPr kumimoji="1" lang="en-US" altLang="zh-CN">
                  <a:solidFill>
                    <a:schemeClr val="bg1"/>
                  </a:solidFill>
                  <a:ea typeface="宋体" panose="02010600030101010101" pitchFamily="2" charset="-122"/>
                  <a:sym typeface="Symbol" panose="05050102010706020507" pitchFamily="18" charset="2"/>
                </a:rPr>
                <a:t></a:t>
              </a:r>
            </a:p>
          </p:txBody>
        </p:sp>
        <p:graphicFrame>
          <p:nvGraphicFramePr>
            <p:cNvPr id="95306" name="Object 74">
              <a:extLst>
                <a:ext uri="{FF2B5EF4-FFF2-40B4-BE49-F238E27FC236}">
                  <a16:creationId xmlns:a16="http://schemas.microsoft.com/office/drawing/2014/main" id="{E3A12378-8605-4245-91D3-68B96C404F24}"/>
                </a:ext>
              </a:extLst>
            </p:cNvPr>
            <p:cNvGraphicFramePr>
              <a:graphicFrameLocks noChangeAspect="1"/>
            </p:cNvGraphicFramePr>
            <p:nvPr/>
          </p:nvGraphicFramePr>
          <p:xfrm>
            <a:off x="4649" y="527"/>
            <a:ext cx="410" cy="593"/>
          </p:xfrm>
          <a:graphic>
            <a:graphicData uri="http://schemas.openxmlformats.org/presentationml/2006/ole">
              <mc:AlternateContent xmlns:mc="http://schemas.openxmlformats.org/markup-compatibility/2006">
                <mc:Choice xmlns:v="urn:schemas-microsoft-com:vml" Requires="v">
                  <p:oleObj spid="_x0000_s54277" name="公式" r:id="rId10" imgW="342720" imgH="495000" progId="Equation.3">
                    <p:embed/>
                  </p:oleObj>
                </mc:Choice>
                <mc:Fallback>
                  <p:oleObj name="公式" r:id="rId10" imgW="342720" imgH="495000" progId="Equation.3">
                    <p:embed/>
                    <p:pic>
                      <p:nvPicPr>
                        <p:cNvPr id="95306" name="Object 74">
                          <a:extLst>
                            <a:ext uri="{FF2B5EF4-FFF2-40B4-BE49-F238E27FC236}">
                              <a16:creationId xmlns:a16="http://schemas.microsoft.com/office/drawing/2014/main" id="{E3A12378-8605-4245-91D3-68B96C404F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527"/>
                          <a:ext cx="410" cy="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19" name="Oval 87">
              <a:extLst>
                <a:ext uri="{FF2B5EF4-FFF2-40B4-BE49-F238E27FC236}">
                  <a16:creationId xmlns:a16="http://schemas.microsoft.com/office/drawing/2014/main" id="{F26EA80A-49C9-40BC-8A3A-0A9B6A62DEEA}"/>
                </a:ext>
              </a:extLst>
            </p:cNvPr>
            <p:cNvSpPr>
              <a:spLocks noChangeArrowheads="1"/>
            </p:cNvSpPr>
            <p:nvPr/>
          </p:nvSpPr>
          <p:spPr bwMode="auto">
            <a:xfrm>
              <a:off x="3288" y="61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95320" name="Rectangle 88">
              <a:extLst>
                <a:ext uri="{FF2B5EF4-FFF2-40B4-BE49-F238E27FC236}">
                  <a16:creationId xmlns:a16="http://schemas.microsoft.com/office/drawing/2014/main" id="{E87EC68A-2DD3-430F-8A83-4D7146FADED9}"/>
                </a:ext>
              </a:extLst>
            </p:cNvPr>
            <p:cNvSpPr>
              <a:spLocks noChangeArrowheads="1"/>
            </p:cNvSpPr>
            <p:nvPr/>
          </p:nvSpPr>
          <p:spPr bwMode="auto">
            <a:xfrm>
              <a:off x="3469" y="346"/>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89">
              <a:extLst>
                <a:ext uri="{FF2B5EF4-FFF2-40B4-BE49-F238E27FC236}">
                  <a16:creationId xmlns:a16="http://schemas.microsoft.com/office/drawing/2014/main" id="{D390FD2E-E3F1-48DA-88E2-DC2275BA938A}"/>
                </a:ext>
              </a:extLst>
            </p:cNvPr>
            <p:cNvSpPr>
              <a:spLocks noChangeShapeType="1"/>
            </p:cNvSpPr>
            <p:nvPr/>
          </p:nvSpPr>
          <p:spPr bwMode="auto">
            <a:xfrm>
              <a:off x="3469" y="301"/>
              <a:ext cx="23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5322" name="Object 90">
              <a:extLst>
                <a:ext uri="{FF2B5EF4-FFF2-40B4-BE49-F238E27FC236}">
                  <a16:creationId xmlns:a16="http://schemas.microsoft.com/office/drawing/2014/main" id="{77222597-2933-4465-834E-F4D17BF635BC}"/>
                </a:ext>
              </a:extLst>
            </p:cNvPr>
            <p:cNvGraphicFramePr>
              <a:graphicFrameLocks noChangeAspect="1"/>
            </p:cNvGraphicFramePr>
            <p:nvPr/>
          </p:nvGraphicFramePr>
          <p:xfrm>
            <a:off x="3515" y="210"/>
            <a:ext cx="208" cy="387"/>
          </p:xfrm>
          <a:graphic>
            <a:graphicData uri="http://schemas.openxmlformats.org/presentationml/2006/ole">
              <mc:AlternateContent xmlns:mc="http://schemas.openxmlformats.org/markup-compatibility/2006">
                <mc:Choice xmlns:v="urn:schemas-microsoft-com:vml" Requires="v">
                  <p:oleObj spid="_x0000_s54278" name="公式" r:id="rId12" imgW="164880" imgH="330120" progId="Equation.3">
                    <p:embed/>
                  </p:oleObj>
                </mc:Choice>
                <mc:Fallback>
                  <p:oleObj name="公式" r:id="rId12" imgW="164880" imgH="330120" progId="Equation.3">
                    <p:embed/>
                    <p:pic>
                      <p:nvPicPr>
                        <p:cNvPr id="95322" name="Object 90">
                          <a:extLst>
                            <a:ext uri="{FF2B5EF4-FFF2-40B4-BE49-F238E27FC236}">
                              <a16:creationId xmlns:a16="http://schemas.microsoft.com/office/drawing/2014/main" id="{77222597-2933-4465-834E-F4D17BF635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5" y="210"/>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23" name="Text Box 91">
              <a:extLst>
                <a:ext uri="{FF2B5EF4-FFF2-40B4-BE49-F238E27FC236}">
                  <a16:creationId xmlns:a16="http://schemas.microsoft.com/office/drawing/2014/main" id="{FBCB5D36-26D7-4FE3-B722-D2A94A6B9C7A}"/>
                </a:ext>
              </a:extLst>
            </p:cNvPr>
            <p:cNvSpPr txBox="1">
              <a:spLocks noChangeArrowheads="1"/>
            </p:cNvSpPr>
            <p:nvPr/>
          </p:nvSpPr>
          <p:spPr bwMode="auto">
            <a:xfrm>
              <a:off x="3152" y="346"/>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95324" name="Text Box 92">
              <a:extLst>
                <a:ext uri="{FF2B5EF4-FFF2-40B4-BE49-F238E27FC236}">
                  <a16:creationId xmlns:a16="http://schemas.microsoft.com/office/drawing/2014/main" id="{07582FBD-AC6F-4380-9285-A9B1DCDB167A}"/>
                </a:ext>
              </a:extLst>
            </p:cNvPr>
            <p:cNvSpPr txBox="1">
              <a:spLocks noChangeArrowheads="1"/>
            </p:cNvSpPr>
            <p:nvPr/>
          </p:nvSpPr>
          <p:spPr bwMode="auto">
            <a:xfrm>
              <a:off x="3197" y="936"/>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95325" name="Object 93">
              <a:extLst>
                <a:ext uri="{FF2B5EF4-FFF2-40B4-BE49-F238E27FC236}">
                  <a16:creationId xmlns:a16="http://schemas.microsoft.com/office/drawing/2014/main" id="{7D2800E6-E8DD-4CE4-9DA5-EC5E8F417269}"/>
                </a:ext>
              </a:extLst>
            </p:cNvPr>
            <p:cNvGraphicFramePr>
              <a:graphicFrameLocks noChangeAspect="1"/>
            </p:cNvGraphicFramePr>
            <p:nvPr/>
          </p:nvGraphicFramePr>
          <p:xfrm>
            <a:off x="3016" y="618"/>
            <a:ext cx="253" cy="399"/>
          </p:xfrm>
          <a:graphic>
            <a:graphicData uri="http://schemas.openxmlformats.org/presentationml/2006/ole">
              <mc:AlternateContent xmlns:mc="http://schemas.openxmlformats.org/markup-compatibility/2006">
                <mc:Choice xmlns:v="urn:schemas-microsoft-com:vml" Requires="v">
                  <p:oleObj spid="_x0000_s54279" name="公式" r:id="rId14" imgW="228600" imgH="330120" progId="Equation.3">
                    <p:embed/>
                  </p:oleObj>
                </mc:Choice>
                <mc:Fallback>
                  <p:oleObj name="公式" r:id="rId14" imgW="228600" imgH="330120" progId="Equation.3">
                    <p:embed/>
                    <p:pic>
                      <p:nvPicPr>
                        <p:cNvPr id="95325" name="Object 93">
                          <a:extLst>
                            <a:ext uri="{FF2B5EF4-FFF2-40B4-BE49-F238E27FC236}">
                              <a16:creationId xmlns:a16="http://schemas.microsoft.com/office/drawing/2014/main" id="{7D2800E6-E8DD-4CE4-9DA5-EC5E8F41726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6" y="618"/>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28" name="Rectangle 96">
              <a:extLst>
                <a:ext uri="{FF2B5EF4-FFF2-40B4-BE49-F238E27FC236}">
                  <a16:creationId xmlns:a16="http://schemas.microsoft.com/office/drawing/2014/main" id="{894C47E3-E8D1-44AC-8C12-06213523779E}"/>
                </a:ext>
              </a:extLst>
            </p:cNvPr>
            <p:cNvSpPr>
              <a:spLocks noChangeArrowheads="1"/>
            </p:cNvSpPr>
            <p:nvPr/>
          </p:nvSpPr>
          <p:spPr bwMode="auto">
            <a:xfrm>
              <a:off x="4476" y="61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9" name="Rectangle 97">
              <a:extLst>
                <a:ext uri="{FF2B5EF4-FFF2-40B4-BE49-F238E27FC236}">
                  <a16:creationId xmlns:a16="http://schemas.microsoft.com/office/drawing/2014/main" id="{F7CE9F75-1FD7-47E4-8EA2-A8B88036E729}"/>
                </a:ext>
              </a:extLst>
            </p:cNvPr>
            <p:cNvSpPr>
              <a:spLocks noChangeArrowheads="1"/>
            </p:cNvSpPr>
            <p:nvPr/>
          </p:nvSpPr>
          <p:spPr bwMode="auto">
            <a:xfrm>
              <a:off x="3878" y="30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5334" name="Group 102">
            <a:extLst>
              <a:ext uri="{FF2B5EF4-FFF2-40B4-BE49-F238E27FC236}">
                <a16:creationId xmlns:a16="http://schemas.microsoft.com/office/drawing/2014/main" id="{ED5205C9-5958-4F30-93F6-E589632C39E8}"/>
              </a:ext>
            </a:extLst>
          </p:cNvPr>
          <p:cNvGrpSpPr>
            <a:grpSpLocks/>
          </p:cNvGrpSpPr>
          <p:nvPr/>
        </p:nvGrpSpPr>
        <p:grpSpPr bwMode="auto">
          <a:xfrm>
            <a:off x="6588125" y="6446838"/>
            <a:ext cx="792163" cy="366712"/>
            <a:chOff x="4649" y="4020"/>
            <a:chExt cx="499" cy="231"/>
          </a:xfrm>
        </p:grpSpPr>
        <p:pic>
          <p:nvPicPr>
            <p:cNvPr id="95335" name="Picture 103" descr="78900">
              <a:extLst>
                <a:ext uri="{FF2B5EF4-FFF2-40B4-BE49-F238E27FC236}">
                  <a16:creationId xmlns:a16="http://schemas.microsoft.com/office/drawing/2014/main" id="{0288B468-A167-4823-9E92-432F0AC48E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5336" name="Text Box 104">
              <a:hlinkClick r:id="" action="ppaction://hlinkshowjump?jump=firstslide"/>
              <a:extLst>
                <a:ext uri="{FF2B5EF4-FFF2-40B4-BE49-F238E27FC236}">
                  <a16:creationId xmlns:a16="http://schemas.microsoft.com/office/drawing/2014/main" id="{46C8B75A-7E3D-4E4E-A7B8-5642183A2E8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5546034E-3EF7-48B8-A387-E955683CBF95}"/>
              </a:ext>
            </a:extLst>
          </p:cNvPr>
          <p:cNvSpPr txBox="1">
            <a:spLocks noChangeArrowheads="1"/>
          </p:cNvSpPr>
          <p:nvPr/>
        </p:nvSpPr>
        <p:spPr bwMode="auto">
          <a:xfrm>
            <a:off x="468313" y="692150"/>
            <a:ext cx="792162"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r>
              <a:rPr lang="en-US" altLang="zh-CN">
                <a:solidFill>
                  <a:schemeClr val="bg1"/>
                </a:solidFill>
                <a:ea typeface="宋体" panose="02010600030101010101" pitchFamily="2" charset="-122"/>
              </a:rPr>
              <a:t>2</a:t>
            </a:r>
          </a:p>
        </p:txBody>
      </p:sp>
      <p:sp>
        <p:nvSpPr>
          <p:cNvPr id="58371" name="Text Box 3">
            <a:extLst>
              <a:ext uri="{FF2B5EF4-FFF2-40B4-BE49-F238E27FC236}">
                <a16:creationId xmlns:a16="http://schemas.microsoft.com/office/drawing/2014/main" id="{0DCAA623-C72E-4275-8900-DA37AB860E66}"/>
              </a:ext>
            </a:extLst>
          </p:cNvPr>
          <p:cNvSpPr txBox="1">
            <a:spLocks noChangeArrowheads="1"/>
          </p:cNvSpPr>
          <p:nvPr/>
        </p:nvSpPr>
        <p:spPr bwMode="auto">
          <a:xfrm>
            <a:off x="1331913" y="6921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应用二次等效电路</a:t>
            </a:r>
          </a:p>
        </p:txBody>
      </p:sp>
      <p:graphicFrame>
        <p:nvGraphicFramePr>
          <p:cNvPr id="58389" name="Object 21">
            <a:extLst>
              <a:ext uri="{FF2B5EF4-FFF2-40B4-BE49-F238E27FC236}">
                <a16:creationId xmlns:a16="http://schemas.microsoft.com/office/drawing/2014/main" id="{32AC96E5-53EB-4215-AC40-874F2B7C1B19}"/>
              </a:ext>
            </a:extLst>
          </p:cNvPr>
          <p:cNvGraphicFramePr>
            <a:graphicFrameLocks noChangeAspect="1"/>
          </p:cNvGraphicFramePr>
          <p:nvPr/>
        </p:nvGraphicFramePr>
        <p:xfrm>
          <a:off x="1042988" y="1341438"/>
          <a:ext cx="3670300" cy="938212"/>
        </p:xfrm>
        <a:graphic>
          <a:graphicData uri="http://schemas.openxmlformats.org/presentationml/2006/ole">
            <mc:AlternateContent xmlns:mc="http://schemas.openxmlformats.org/markup-compatibility/2006">
              <mc:Choice xmlns:v="urn:schemas-microsoft-com:vml" Requires="v">
                <p:oleObj spid="_x0000_s55298" name="公式" r:id="rId3" imgW="1841400" imgH="469800" progId="Equation.3">
                  <p:embed/>
                </p:oleObj>
              </mc:Choice>
              <mc:Fallback>
                <p:oleObj name="公式" r:id="rId3" imgW="1841400" imgH="469800" progId="Equation.3">
                  <p:embed/>
                  <p:pic>
                    <p:nvPicPr>
                      <p:cNvPr id="58389" name="Object 21">
                        <a:extLst>
                          <a:ext uri="{FF2B5EF4-FFF2-40B4-BE49-F238E27FC236}">
                            <a16:creationId xmlns:a16="http://schemas.microsoft.com/office/drawing/2014/main" id="{32AC96E5-53EB-4215-AC40-874F2B7C1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36703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407" name="Object 39">
            <a:extLst>
              <a:ext uri="{FF2B5EF4-FFF2-40B4-BE49-F238E27FC236}">
                <a16:creationId xmlns:a16="http://schemas.microsoft.com/office/drawing/2014/main" id="{36CA9532-0754-4035-8297-F2A42CFA4565}"/>
              </a:ext>
            </a:extLst>
          </p:cNvPr>
          <p:cNvGraphicFramePr>
            <a:graphicFrameLocks noChangeAspect="1"/>
          </p:cNvGraphicFramePr>
          <p:nvPr/>
        </p:nvGraphicFramePr>
        <p:xfrm>
          <a:off x="1031875" y="2420938"/>
          <a:ext cx="4564063" cy="936625"/>
        </p:xfrm>
        <a:graphic>
          <a:graphicData uri="http://schemas.openxmlformats.org/presentationml/2006/ole">
            <mc:AlternateContent xmlns:mc="http://schemas.openxmlformats.org/markup-compatibility/2006">
              <mc:Choice xmlns:v="urn:schemas-microsoft-com:vml" Requires="v">
                <p:oleObj spid="_x0000_s55299" name="公式" r:id="rId5" imgW="2476440" imgH="507960" progId="Equation.3">
                  <p:embed/>
                </p:oleObj>
              </mc:Choice>
              <mc:Fallback>
                <p:oleObj name="公式" r:id="rId5" imgW="2476440" imgH="507960" progId="Equation.3">
                  <p:embed/>
                  <p:pic>
                    <p:nvPicPr>
                      <p:cNvPr id="58407" name="Object 39">
                        <a:extLst>
                          <a:ext uri="{FF2B5EF4-FFF2-40B4-BE49-F238E27FC236}">
                            <a16:creationId xmlns:a16="http://schemas.microsoft.com/office/drawing/2014/main" id="{36CA9532-0754-4035-8297-F2A42CFA4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75" y="2420938"/>
                        <a:ext cx="456406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9" name="Text Box 41">
            <a:extLst>
              <a:ext uri="{FF2B5EF4-FFF2-40B4-BE49-F238E27FC236}">
                <a16:creationId xmlns:a16="http://schemas.microsoft.com/office/drawing/2014/main" id="{6E145847-1CBA-4989-BBD6-BBD06F4B4593}"/>
              </a:ext>
            </a:extLst>
          </p:cNvPr>
          <p:cNvSpPr txBox="1">
            <a:spLocks noChangeArrowheads="1"/>
          </p:cNvSpPr>
          <p:nvPr/>
        </p:nvSpPr>
        <p:spPr bwMode="auto">
          <a:xfrm>
            <a:off x="684213" y="3429000"/>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当</a:t>
            </a:r>
          </a:p>
        </p:txBody>
      </p:sp>
      <p:graphicFrame>
        <p:nvGraphicFramePr>
          <p:cNvPr id="58410" name="Object 42">
            <a:extLst>
              <a:ext uri="{FF2B5EF4-FFF2-40B4-BE49-F238E27FC236}">
                <a16:creationId xmlns:a16="http://schemas.microsoft.com/office/drawing/2014/main" id="{CF6A3A3B-2629-4788-B4CC-3C2D3266C886}"/>
              </a:ext>
            </a:extLst>
          </p:cNvPr>
          <p:cNvGraphicFramePr>
            <a:graphicFrameLocks noChangeAspect="1"/>
          </p:cNvGraphicFramePr>
          <p:nvPr/>
        </p:nvGraphicFramePr>
        <p:xfrm>
          <a:off x="1547813" y="3429000"/>
          <a:ext cx="2074862" cy="482600"/>
        </p:xfrm>
        <a:graphic>
          <a:graphicData uri="http://schemas.openxmlformats.org/presentationml/2006/ole">
            <mc:AlternateContent xmlns:mc="http://schemas.openxmlformats.org/markup-compatibility/2006">
              <mc:Choice xmlns:v="urn:schemas-microsoft-com:vml" Requires="v">
                <p:oleObj spid="_x0000_s55300" name="公式" r:id="rId7" imgW="1041120" imgH="241200" progId="Equation.3">
                  <p:embed/>
                </p:oleObj>
              </mc:Choice>
              <mc:Fallback>
                <p:oleObj name="公式" r:id="rId7" imgW="1041120" imgH="241200" progId="Equation.3">
                  <p:embed/>
                  <p:pic>
                    <p:nvPicPr>
                      <p:cNvPr id="58410" name="Object 42">
                        <a:extLst>
                          <a:ext uri="{FF2B5EF4-FFF2-40B4-BE49-F238E27FC236}">
                            <a16:creationId xmlns:a16="http://schemas.microsoft.com/office/drawing/2014/main" id="{CF6A3A3B-2629-4788-B4CC-3C2D3266C8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429000"/>
                        <a:ext cx="20748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412" name="Rectangle 44">
            <a:extLst>
              <a:ext uri="{FF2B5EF4-FFF2-40B4-BE49-F238E27FC236}">
                <a16:creationId xmlns:a16="http://schemas.microsoft.com/office/drawing/2014/main" id="{B1160716-513F-49CB-BDB3-4C550DCE0975}"/>
              </a:ext>
            </a:extLst>
          </p:cNvPr>
          <p:cNvSpPr>
            <a:spLocks noChangeArrowheads="1"/>
          </p:cNvSpPr>
          <p:nvPr/>
        </p:nvSpPr>
        <p:spPr bwMode="auto">
          <a:xfrm>
            <a:off x="3924300" y="335756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时吸收最大功率</a:t>
            </a:r>
          </a:p>
        </p:txBody>
      </p:sp>
      <p:graphicFrame>
        <p:nvGraphicFramePr>
          <p:cNvPr id="58413" name="Object 45">
            <a:extLst>
              <a:ext uri="{FF2B5EF4-FFF2-40B4-BE49-F238E27FC236}">
                <a16:creationId xmlns:a16="http://schemas.microsoft.com/office/drawing/2014/main" id="{7C6548FB-3667-49E2-BA13-72D37BB91612}"/>
              </a:ext>
            </a:extLst>
          </p:cNvPr>
          <p:cNvGraphicFramePr>
            <a:graphicFrameLocks noChangeAspect="1"/>
          </p:cNvGraphicFramePr>
          <p:nvPr/>
        </p:nvGraphicFramePr>
        <p:xfrm>
          <a:off x="1160463" y="4221163"/>
          <a:ext cx="4198937" cy="558800"/>
        </p:xfrm>
        <a:graphic>
          <a:graphicData uri="http://schemas.openxmlformats.org/presentationml/2006/ole">
            <mc:AlternateContent xmlns:mc="http://schemas.openxmlformats.org/markup-compatibility/2006">
              <mc:Choice xmlns:v="urn:schemas-microsoft-com:vml" Requires="v">
                <p:oleObj spid="_x0000_s55301" name="公式" r:id="rId9" imgW="1904760" imgH="253800" progId="Equation.3">
                  <p:embed/>
                </p:oleObj>
              </mc:Choice>
              <mc:Fallback>
                <p:oleObj name="公式" r:id="rId9" imgW="1904760" imgH="253800" progId="Equation.3">
                  <p:embed/>
                  <p:pic>
                    <p:nvPicPr>
                      <p:cNvPr id="58413" name="Object 45">
                        <a:extLst>
                          <a:ext uri="{FF2B5EF4-FFF2-40B4-BE49-F238E27FC236}">
                            <a16:creationId xmlns:a16="http://schemas.microsoft.com/office/drawing/2014/main" id="{7C6548FB-3667-49E2-BA13-72D37BB916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0463" y="4221163"/>
                        <a:ext cx="4198937"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478" name="Group 110">
            <a:extLst>
              <a:ext uri="{FF2B5EF4-FFF2-40B4-BE49-F238E27FC236}">
                <a16:creationId xmlns:a16="http://schemas.microsoft.com/office/drawing/2014/main" id="{CFD6DD59-A3D7-46C9-B572-ACED2147FB41}"/>
              </a:ext>
            </a:extLst>
          </p:cNvPr>
          <p:cNvGrpSpPr>
            <a:grpSpLocks/>
          </p:cNvGrpSpPr>
          <p:nvPr/>
        </p:nvGrpSpPr>
        <p:grpSpPr bwMode="auto">
          <a:xfrm>
            <a:off x="8316913" y="6446838"/>
            <a:ext cx="792162" cy="366712"/>
            <a:chOff x="5193" y="4020"/>
            <a:chExt cx="499" cy="231"/>
          </a:xfrm>
        </p:grpSpPr>
        <p:pic>
          <p:nvPicPr>
            <p:cNvPr id="58479" name="Picture 111" descr="78900">
              <a:extLst>
                <a:ext uri="{FF2B5EF4-FFF2-40B4-BE49-F238E27FC236}">
                  <a16:creationId xmlns:a16="http://schemas.microsoft.com/office/drawing/2014/main" id="{0C7AF4DE-7620-4791-906A-646B96F672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8480" name="Text Box 112">
              <a:hlinkClick r:id="" action="ppaction://hlinkshowjump?jump=nextslide"/>
              <a:extLst>
                <a:ext uri="{FF2B5EF4-FFF2-40B4-BE49-F238E27FC236}">
                  <a16:creationId xmlns:a16="http://schemas.microsoft.com/office/drawing/2014/main" id="{10AC754D-54AC-4D08-852A-080BDE2719C3}"/>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8481" name="Group 113">
            <a:extLst>
              <a:ext uri="{FF2B5EF4-FFF2-40B4-BE49-F238E27FC236}">
                <a16:creationId xmlns:a16="http://schemas.microsoft.com/office/drawing/2014/main" id="{264D3C6B-DBEB-4F2E-AF6B-F657E12F9F8D}"/>
              </a:ext>
            </a:extLst>
          </p:cNvPr>
          <p:cNvGrpSpPr>
            <a:grpSpLocks/>
          </p:cNvGrpSpPr>
          <p:nvPr/>
        </p:nvGrpSpPr>
        <p:grpSpPr bwMode="auto">
          <a:xfrm>
            <a:off x="7453313" y="6446838"/>
            <a:ext cx="792162" cy="366712"/>
            <a:chOff x="4649" y="4020"/>
            <a:chExt cx="499" cy="231"/>
          </a:xfrm>
        </p:grpSpPr>
        <p:pic>
          <p:nvPicPr>
            <p:cNvPr id="58482" name="Picture 114" descr="78900">
              <a:extLst>
                <a:ext uri="{FF2B5EF4-FFF2-40B4-BE49-F238E27FC236}">
                  <a16:creationId xmlns:a16="http://schemas.microsoft.com/office/drawing/2014/main" id="{68153500-D5B2-4269-80E2-2A161701DF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8483" name="Text Box 115">
              <a:hlinkClick r:id="" action="ppaction://hlinkshowjump?jump=previousslide"/>
              <a:extLst>
                <a:ext uri="{FF2B5EF4-FFF2-40B4-BE49-F238E27FC236}">
                  <a16:creationId xmlns:a16="http://schemas.microsoft.com/office/drawing/2014/main" id="{08BA0DAC-77F2-45E4-A3EE-A2E75744950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8499" name="Group 131">
            <a:extLst>
              <a:ext uri="{FF2B5EF4-FFF2-40B4-BE49-F238E27FC236}">
                <a16:creationId xmlns:a16="http://schemas.microsoft.com/office/drawing/2014/main" id="{6159DD67-BABE-4CD2-838A-20A9D4FD6084}"/>
              </a:ext>
            </a:extLst>
          </p:cNvPr>
          <p:cNvGrpSpPr>
            <a:grpSpLocks/>
          </p:cNvGrpSpPr>
          <p:nvPr/>
        </p:nvGrpSpPr>
        <p:grpSpPr bwMode="auto">
          <a:xfrm>
            <a:off x="5508625" y="476250"/>
            <a:ext cx="3217863" cy="2520950"/>
            <a:chOff x="3379" y="-63"/>
            <a:chExt cx="2027" cy="1588"/>
          </a:xfrm>
        </p:grpSpPr>
        <p:sp>
          <p:nvSpPr>
            <p:cNvPr id="58404" name="Text Box 36">
              <a:extLst>
                <a:ext uri="{FF2B5EF4-FFF2-40B4-BE49-F238E27FC236}">
                  <a16:creationId xmlns:a16="http://schemas.microsoft.com/office/drawing/2014/main" id="{589579AC-EB5B-4363-A5C2-651D87035F69}"/>
                </a:ext>
              </a:extLst>
            </p:cNvPr>
            <p:cNvSpPr txBox="1">
              <a:spLocks noChangeArrowheads="1"/>
            </p:cNvSpPr>
            <p:nvPr/>
          </p:nvSpPr>
          <p:spPr bwMode="auto">
            <a:xfrm>
              <a:off x="5012" y="890"/>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8488" name="Oval 120">
              <a:extLst>
                <a:ext uri="{FF2B5EF4-FFF2-40B4-BE49-F238E27FC236}">
                  <a16:creationId xmlns:a16="http://schemas.microsoft.com/office/drawing/2014/main" id="{DD713516-FF4F-48F6-BB56-5549ED7902CE}"/>
                </a:ext>
              </a:extLst>
            </p:cNvPr>
            <p:cNvSpPr>
              <a:spLocks noChangeArrowheads="1"/>
            </p:cNvSpPr>
            <p:nvPr/>
          </p:nvSpPr>
          <p:spPr bwMode="auto">
            <a:xfrm>
              <a:off x="3679" y="8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8489" name="Rectangle 121">
              <a:extLst>
                <a:ext uri="{FF2B5EF4-FFF2-40B4-BE49-F238E27FC236}">
                  <a16:creationId xmlns:a16="http://schemas.microsoft.com/office/drawing/2014/main" id="{CE9C0FC7-117A-4DAA-8D0C-47FF5C6A4452}"/>
                </a:ext>
              </a:extLst>
            </p:cNvPr>
            <p:cNvSpPr>
              <a:spLocks noChangeArrowheads="1"/>
            </p:cNvSpPr>
            <p:nvPr/>
          </p:nvSpPr>
          <p:spPr bwMode="auto">
            <a:xfrm>
              <a:off x="3860" y="572"/>
              <a:ext cx="1089" cy="95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0" name="Text Box 122">
              <a:extLst>
                <a:ext uri="{FF2B5EF4-FFF2-40B4-BE49-F238E27FC236}">
                  <a16:creationId xmlns:a16="http://schemas.microsoft.com/office/drawing/2014/main" id="{6FB6BF58-0D2B-45BD-A689-FFD935CF55EB}"/>
                </a:ext>
              </a:extLst>
            </p:cNvPr>
            <p:cNvSpPr txBox="1">
              <a:spLocks noChangeArrowheads="1"/>
            </p:cNvSpPr>
            <p:nvPr/>
          </p:nvSpPr>
          <p:spPr bwMode="auto">
            <a:xfrm>
              <a:off x="3543" y="572"/>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58491" name="Text Box 123">
              <a:extLst>
                <a:ext uri="{FF2B5EF4-FFF2-40B4-BE49-F238E27FC236}">
                  <a16:creationId xmlns:a16="http://schemas.microsoft.com/office/drawing/2014/main" id="{52B4B997-0E22-4FDD-9DE8-DB8911D7CC6F}"/>
                </a:ext>
              </a:extLst>
            </p:cNvPr>
            <p:cNvSpPr txBox="1">
              <a:spLocks noChangeArrowheads="1"/>
            </p:cNvSpPr>
            <p:nvPr/>
          </p:nvSpPr>
          <p:spPr bwMode="auto">
            <a:xfrm>
              <a:off x="3588" y="1162"/>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58492" name="Object 124">
              <a:extLst>
                <a:ext uri="{FF2B5EF4-FFF2-40B4-BE49-F238E27FC236}">
                  <a16:creationId xmlns:a16="http://schemas.microsoft.com/office/drawing/2014/main" id="{103C49C6-8AF3-44AC-ABD5-A68A641E2BE5}"/>
                </a:ext>
              </a:extLst>
            </p:cNvPr>
            <p:cNvGraphicFramePr>
              <a:graphicFrameLocks noChangeAspect="1"/>
            </p:cNvGraphicFramePr>
            <p:nvPr/>
          </p:nvGraphicFramePr>
          <p:xfrm>
            <a:off x="3379" y="844"/>
            <a:ext cx="309" cy="399"/>
          </p:xfrm>
          <a:graphic>
            <a:graphicData uri="http://schemas.openxmlformats.org/presentationml/2006/ole">
              <mc:AlternateContent xmlns:mc="http://schemas.openxmlformats.org/markup-compatibility/2006">
                <mc:Choice xmlns:v="urn:schemas-microsoft-com:vml" Requires="v">
                  <p:oleObj spid="_x0000_s55302" name="公式" r:id="rId12" imgW="279360" imgH="330120" progId="Equation.3">
                    <p:embed/>
                  </p:oleObj>
                </mc:Choice>
                <mc:Fallback>
                  <p:oleObj name="公式" r:id="rId12" imgW="279360" imgH="330120" progId="Equation.3">
                    <p:embed/>
                    <p:pic>
                      <p:nvPicPr>
                        <p:cNvPr id="58492" name="Object 124">
                          <a:extLst>
                            <a:ext uri="{FF2B5EF4-FFF2-40B4-BE49-F238E27FC236}">
                              <a16:creationId xmlns:a16="http://schemas.microsoft.com/office/drawing/2014/main" id="{103C49C6-8AF3-44AC-ABD5-A68A641E2B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9" y="844"/>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93" name="Rectangle 125">
              <a:extLst>
                <a:ext uri="{FF2B5EF4-FFF2-40B4-BE49-F238E27FC236}">
                  <a16:creationId xmlns:a16="http://schemas.microsoft.com/office/drawing/2014/main" id="{A597755D-A1DD-48E4-8C29-6AA6FC785BFF}"/>
                </a:ext>
              </a:extLst>
            </p:cNvPr>
            <p:cNvSpPr>
              <a:spLocks noChangeArrowheads="1"/>
            </p:cNvSpPr>
            <p:nvPr/>
          </p:nvSpPr>
          <p:spPr bwMode="auto">
            <a:xfrm>
              <a:off x="4867" y="84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4" name="Rectangle 126">
              <a:extLst>
                <a:ext uri="{FF2B5EF4-FFF2-40B4-BE49-F238E27FC236}">
                  <a16:creationId xmlns:a16="http://schemas.microsoft.com/office/drawing/2014/main" id="{F220035D-1EBA-4856-B45C-AA49D4912AB5}"/>
                </a:ext>
              </a:extLst>
            </p:cNvPr>
            <p:cNvSpPr>
              <a:spLocks noChangeArrowheads="1"/>
            </p:cNvSpPr>
            <p:nvPr/>
          </p:nvSpPr>
          <p:spPr bwMode="auto">
            <a:xfrm>
              <a:off x="4269" y="52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5" name="Line 127">
              <a:extLst>
                <a:ext uri="{FF2B5EF4-FFF2-40B4-BE49-F238E27FC236}">
                  <a16:creationId xmlns:a16="http://schemas.microsoft.com/office/drawing/2014/main" id="{66CE6DFA-8FB5-471F-ABE0-FE7604FD0B74}"/>
                </a:ext>
              </a:extLst>
            </p:cNvPr>
            <p:cNvSpPr>
              <a:spLocks noChangeShapeType="1"/>
            </p:cNvSpPr>
            <p:nvPr/>
          </p:nvSpPr>
          <p:spPr bwMode="auto">
            <a:xfrm rot="5400000">
              <a:off x="4925" y="687"/>
              <a:ext cx="23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496" name="Object 128">
              <a:extLst>
                <a:ext uri="{FF2B5EF4-FFF2-40B4-BE49-F238E27FC236}">
                  <a16:creationId xmlns:a16="http://schemas.microsoft.com/office/drawing/2014/main" id="{60DC1038-2458-4134-8E9C-F70E884D047D}"/>
                </a:ext>
              </a:extLst>
            </p:cNvPr>
            <p:cNvGraphicFramePr>
              <a:graphicFrameLocks noChangeAspect="1"/>
            </p:cNvGraphicFramePr>
            <p:nvPr/>
          </p:nvGraphicFramePr>
          <p:xfrm>
            <a:off x="5060" y="436"/>
            <a:ext cx="252" cy="405"/>
          </p:xfrm>
          <a:graphic>
            <a:graphicData uri="http://schemas.openxmlformats.org/presentationml/2006/ole">
              <mc:AlternateContent xmlns:mc="http://schemas.openxmlformats.org/markup-compatibility/2006">
                <mc:Choice xmlns:v="urn:schemas-microsoft-com:vml" Requires="v">
                  <p:oleObj spid="_x0000_s55303" name="公式" r:id="rId14" imgW="190440" imgH="330120" progId="Equation.3">
                    <p:embed/>
                  </p:oleObj>
                </mc:Choice>
                <mc:Fallback>
                  <p:oleObj name="公式" r:id="rId14" imgW="190440" imgH="330120" progId="Equation.3">
                    <p:embed/>
                    <p:pic>
                      <p:nvPicPr>
                        <p:cNvPr id="58496" name="Object 128">
                          <a:extLst>
                            <a:ext uri="{FF2B5EF4-FFF2-40B4-BE49-F238E27FC236}">
                              <a16:creationId xmlns:a16="http://schemas.microsoft.com/office/drawing/2014/main" id="{60DC1038-2458-4134-8E9C-F70E884D047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60" y="436"/>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98" name="Object 130">
              <a:extLst>
                <a:ext uri="{FF2B5EF4-FFF2-40B4-BE49-F238E27FC236}">
                  <a16:creationId xmlns:a16="http://schemas.microsoft.com/office/drawing/2014/main" id="{60ABCDEC-0BE7-45D2-92FE-0FA3A082ABA7}"/>
                </a:ext>
              </a:extLst>
            </p:cNvPr>
            <p:cNvGraphicFramePr>
              <a:graphicFrameLocks noChangeAspect="1"/>
            </p:cNvGraphicFramePr>
            <p:nvPr/>
          </p:nvGraphicFramePr>
          <p:xfrm>
            <a:off x="3923" y="-63"/>
            <a:ext cx="1199" cy="594"/>
          </p:xfrm>
          <a:graphic>
            <a:graphicData uri="http://schemas.openxmlformats.org/presentationml/2006/ole">
              <mc:AlternateContent xmlns:mc="http://schemas.openxmlformats.org/markup-compatibility/2006">
                <mc:Choice xmlns:v="urn:schemas-microsoft-com:vml" Requires="v">
                  <p:oleObj spid="_x0000_s55304" name="公式" r:id="rId16" imgW="901440" imgH="507960" progId="Equation.3">
                    <p:embed/>
                  </p:oleObj>
                </mc:Choice>
                <mc:Fallback>
                  <p:oleObj name="公式" r:id="rId16" imgW="901440" imgH="507960" progId="Equation.3">
                    <p:embed/>
                    <p:pic>
                      <p:nvPicPr>
                        <p:cNvPr id="58498" name="Object 130">
                          <a:extLst>
                            <a:ext uri="{FF2B5EF4-FFF2-40B4-BE49-F238E27FC236}">
                              <a16:creationId xmlns:a16="http://schemas.microsoft.com/office/drawing/2014/main" id="{60ABCDEC-0BE7-45D2-92FE-0FA3A082ABA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 y="-63"/>
                          <a:ext cx="1199"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503" name="Group 135">
            <a:extLst>
              <a:ext uri="{FF2B5EF4-FFF2-40B4-BE49-F238E27FC236}">
                <a16:creationId xmlns:a16="http://schemas.microsoft.com/office/drawing/2014/main" id="{FAF39D51-64C4-4C03-81B3-84887FF42455}"/>
              </a:ext>
            </a:extLst>
          </p:cNvPr>
          <p:cNvGrpSpPr>
            <a:grpSpLocks/>
          </p:cNvGrpSpPr>
          <p:nvPr/>
        </p:nvGrpSpPr>
        <p:grpSpPr bwMode="auto">
          <a:xfrm>
            <a:off x="6588125" y="6446838"/>
            <a:ext cx="792163" cy="366712"/>
            <a:chOff x="4649" y="4020"/>
            <a:chExt cx="499" cy="231"/>
          </a:xfrm>
        </p:grpSpPr>
        <p:pic>
          <p:nvPicPr>
            <p:cNvPr id="58504" name="Picture 136" descr="78900">
              <a:extLst>
                <a:ext uri="{FF2B5EF4-FFF2-40B4-BE49-F238E27FC236}">
                  <a16:creationId xmlns:a16="http://schemas.microsoft.com/office/drawing/2014/main" id="{E1CF803C-4CC8-44C5-863E-AACF741B5D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8505" name="Text Box 137">
              <a:hlinkClick r:id="" action="ppaction://hlinkshowjump?jump=firstslide"/>
              <a:extLst>
                <a:ext uri="{FF2B5EF4-FFF2-40B4-BE49-F238E27FC236}">
                  <a16:creationId xmlns:a16="http://schemas.microsoft.com/office/drawing/2014/main" id="{85D140FE-7457-4CE9-8C09-7A21943876F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80D12EF-E363-4BE2-BE32-3700CBABF719}"/>
              </a:ext>
            </a:extLst>
          </p:cNvPr>
          <p:cNvSpPr txBox="1">
            <a:spLocks noChangeArrowheads="1"/>
          </p:cNvSpPr>
          <p:nvPr/>
        </p:nvSpPr>
        <p:spPr bwMode="auto">
          <a:xfrm>
            <a:off x="395288" y="2276475"/>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endParaRPr lang="zh-CN" altLang="en-US" b="1">
              <a:solidFill>
                <a:schemeClr val="bg1"/>
              </a:solidFill>
              <a:ea typeface="宋体" panose="02010600030101010101" pitchFamily="2" charset="-122"/>
            </a:endParaRPr>
          </a:p>
        </p:txBody>
      </p:sp>
      <p:sp>
        <p:nvSpPr>
          <p:cNvPr id="76803" name="Text Box 3">
            <a:extLst>
              <a:ext uri="{FF2B5EF4-FFF2-40B4-BE49-F238E27FC236}">
                <a16:creationId xmlns:a16="http://schemas.microsoft.com/office/drawing/2014/main" id="{0B6C4B05-941B-49E5-9399-4BA1ED0E7164}"/>
              </a:ext>
            </a:extLst>
          </p:cNvPr>
          <p:cNvSpPr txBox="1">
            <a:spLocks noChangeArrowheads="1"/>
          </p:cNvSpPr>
          <p:nvPr/>
        </p:nvSpPr>
        <p:spPr bwMode="auto">
          <a:xfrm>
            <a:off x="250825" y="476250"/>
            <a:ext cx="8636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例</a:t>
            </a:r>
            <a:r>
              <a:rPr lang="en-US" altLang="zh-CN">
                <a:solidFill>
                  <a:schemeClr val="bg1"/>
                </a:solidFill>
                <a:ea typeface="宋体" panose="02010600030101010101" pitchFamily="2" charset="-122"/>
              </a:rPr>
              <a:t>5</a:t>
            </a:r>
          </a:p>
        </p:txBody>
      </p:sp>
      <p:grpSp>
        <p:nvGrpSpPr>
          <p:cNvPr id="76982" name="Group 182">
            <a:extLst>
              <a:ext uri="{FF2B5EF4-FFF2-40B4-BE49-F238E27FC236}">
                <a16:creationId xmlns:a16="http://schemas.microsoft.com/office/drawing/2014/main" id="{C54ADCB4-15D6-4832-90CF-7ED09B710044}"/>
              </a:ext>
            </a:extLst>
          </p:cNvPr>
          <p:cNvGrpSpPr>
            <a:grpSpLocks/>
          </p:cNvGrpSpPr>
          <p:nvPr/>
        </p:nvGrpSpPr>
        <p:grpSpPr bwMode="auto">
          <a:xfrm>
            <a:off x="5797550" y="2925763"/>
            <a:ext cx="2303463" cy="641350"/>
            <a:chOff x="3878" y="2704"/>
            <a:chExt cx="1451" cy="404"/>
          </a:xfrm>
        </p:grpSpPr>
        <p:sp>
          <p:nvSpPr>
            <p:cNvPr id="76805" name="Text Box 5">
              <a:extLst>
                <a:ext uri="{FF2B5EF4-FFF2-40B4-BE49-F238E27FC236}">
                  <a16:creationId xmlns:a16="http://schemas.microsoft.com/office/drawing/2014/main" id="{64A68366-8036-421A-A3B3-73236F8B4E71}"/>
                </a:ext>
              </a:extLst>
            </p:cNvPr>
            <p:cNvSpPr txBox="1">
              <a:spLocks noChangeArrowheads="1"/>
            </p:cNvSpPr>
            <p:nvPr/>
          </p:nvSpPr>
          <p:spPr bwMode="auto">
            <a:xfrm>
              <a:off x="3878" y="2704"/>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FFFF"/>
                  </a:solidFill>
                  <a:latin typeface="Arial" panose="020B0604020202020204" pitchFamily="34" charset="0"/>
                  <a:ea typeface="仿宋_GB2312" pitchFamily="49" charset="-122"/>
                </a:rPr>
                <a:t>*</a:t>
              </a:r>
            </a:p>
          </p:txBody>
        </p:sp>
        <p:sp>
          <p:nvSpPr>
            <p:cNvPr id="76806" name="Text Box 6">
              <a:extLst>
                <a:ext uri="{FF2B5EF4-FFF2-40B4-BE49-F238E27FC236}">
                  <a16:creationId xmlns:a16="http://schemas.microsoft.com/office/drawing/2014/main" id="{F93C2185-04C4-4E17-9580-19EDA4087F57}"/>
                </a:ext>
              </a:extLst>
            </p:cNvPr>
            <p:cNvSpPr txBox="1">
              <a:spLocks noChangeArrowheads="1"/>
            </p:cNvSpPr>
            <p:nvPr/>
          </p:nvSpPr>
          <p:spPr bwMode="auto">
            <a:xfrm>
              <a:off x="5057" y="2704"/>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FFFF"/>
                  </a:solidFill>
                  <a:latin typeface="Arial" panose="020B0604020202020204" pitchFamily="34" charset="0"/>
                  <a:ea typeface="仿宋_GB2312" pitchFamily="49" charset="-122"/>
                </a:rPr>
                <a:t>*</a:t>
              </a:r>
            </a:p>
          </p:txBody>
        </p:sp>
      </p:grpSp>
      <p:graphicFrame>
        <p:nvGraphicFramePr>
          <p:cNvPr id="76859" name="Object 59">
            <a:extLst>
              <a:ext uri="{FF2B5EF4-FFF2-40B4-BE49-F238E27FC236}">
                <a16:creationId xmlns:a16="http://schemas.microsoft.com/office/drawing/2014/main" id="{5935723A-A012-43A7-940C-ABFBAF05FD85}"/>
              </a:ext>
            </a:extLst>
          </p:cNvPr>
          <p:cNvGraphicFramePr>
            <a:graphicFrameLocks noChangeAspect="1"/>
          </p:cNvGraphicFramePr>
          <p:nvPr/>
        </p:nvGraphicFramePr>
        <p:xfrm>
          <a:off x="1331913" y="333375"/>
          <a:ext cx="5327650" cy="1285875"/>
        </p:xfrm>
        <a:graphic>
          <a:graphicData uri="http://schemas.openxmlformats.org/presentationml/2006/ole">
            <mc:AlternateContent xmlns:mc="http://schemas.openxmlformats.org/markup-compatibility/2006">
              <mc:Choice xmlns:v="urn:schemas-microsoft-com:vml" Requires="v">
                <p:oleObj spid="_x0000_s56322" name="公式" r:id="rId3" imgW="2527200" imgH="672840" progId="Equation.3">
                  <p:embed/>
                </p:oleObj>
              </mc:Choice>
              <mc:Fallback>
                <p:oleObj name="公式" r:id="rId3" imgW="2527200" imgH="672840" progId="Equation.3">
                  <p:embed/>
                  <p:pic>
                    <p:nvPicPr>
                      <p:cNvPr id="76859" name="Object 59">
                        <a:extLst>
                          <a:ext uri="{FF2B5EF4-FFF2-40B4-BE49-F238E27FC236}">
                            <a16:creationId xmlns:a16="http://schemas.microsoft.com/office/drawing/2014/main" id="{5935723A-A012-43A7-940C-ABFBAF05F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33375"/>
                        <a:ext cx="53276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60" name="Text Box 60">
            <a:extLst>
              <a:ext uri="{FF2B5EF4-FFF2-40B4-BE49-F238E27FC236}">
                <a16:creationId xmlns:a16="http://schemas.microsoft.com/office/drawing/2014/main" id="{A780FEBD-3480-4D04-8665-93DE4465076C}"/>
              </a:ext>
            </a:extLst>
          </p:cNvPr>
          <p:cNvSpPr txBox="1">
            <a:spLocks noChangeArrowheads="1"/>
          </p:cNvSpPr>
          <p:nvPr/>
        </p:nvSpPr>
        <p:spPr bwMode="auto">
          <a:xfrm>
            <a:off x="1116013" y="1052513"/>
            <a:ext cx="7632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a:latin typeface="楷体_GB2312" pitchFamily="49" charset="-122"/>
              </a:rPr>
              <a:t>                   </a:t>
            </a:r>
            <a:r>
              <a:rPr lang="zh-CN" altLang="en-US" b="1">
                <a:latin typeface="楷体_GB2312" pitchFamily="49" charset="-122"/>
              </a:rPr>
              <a:t>问</a:t>
            </a:r>
            <a:r>
              <a:rPr lang="en-US" altLang="zh-CN" i="1"/>
              <a:t>Z</a:t>
            </a:r>
            <a:r>
              <a:rPr lang="zh-CN" altLang="en-US" b="1">
                <a:latin typeface="楷体_GB2312" pitchFamily="49" charset="-122"/>
              </a:rPr>
              <a:t>为何值时其上获得最大功率，求出最大功率。</a:t>
            </a:r>
          </a:p>
        </p:txBody>
      </p:sp>
      <p:sp>
        <p:nvSpPr>
          <p:cNvPr id="76861" name="Text Box 61">
            <a:extLst>
              <a:ext uri="{FF2B5EF4-FFF2-40B4-BE49-F238E27FC236}">
                <a16:creationId xmlns:a16="http://schemas.microsoft.com/office/drawing/2014/main" id="{28C20727-1A4A-4AB3-AA78-E169BFD8B2D9}"/>
              </a:ext>
            </a:extLst>
          </p:cNvPr>
          <p:cNvSpPr txBox="1">
            <a:spLocks noChangeArrowheads="1"/>
          </p:cNvSpPr>
          <p:nvPr/>
        </p:nvSpPr>
        <p:spPr bwMode="auto">
          <a:xfrm>
            <a:off x="1116013" y="2276475"/>
            <a:ext cx="4608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lang="zh-CN" altLang="en-US" b="1">
                <a:solidFill>
                  <a:srgbClr val="FFFF00"/>
                </a:solidFill>
                <a:latin typeface="楷体_GB2312" pitchFamily="49" charset="-122"/>
                <a:ea typeface="楷体_GB2312" pitchFamily="49" charset="-122"/>
              </a:rPr>
              <a:t>判定互感线圈的同名端</a:t>
            </a:r>
          </a:p>
        </p:txBody>
      </p:sp>
      <p:grpSp>
        <p:nvGrpSpPr>
          <p:cNvPr id="76984" name="Group 184">
            <a:extLst>
              <a:ext uri="{FF2B5EF4-FFF2-40B4-BE49-F238E27FC236}">
                <a16:creationId xmlns:a16="http://schemas.microsoft.com/office/drawing/2014/main" id="{1C84B026-5066-4101-99D6-B930FB352AA9}"/>
              </a:ext>
            </a:extLst>
          </p:cNvPr>
          <p:cNvGrpSpPr>
            <a:grpSpLocks/>
          </p:cNvGrpSpPr>
          <p:nvPr/>
        </p:nvGrpSpPr>
        <p:grpSpPr bwMode="auto">
          <a:xfrm>
            <a:off x="8316913" y="6446838"/>
            <a:ext cx="792162" cy="366712"/>
            <a:chOff x="5193" y="4020"/>
            <a:chExt cx="499" cy="231"/>
          </a:xfrm>
        </p:grpSpPr>
        <p:pic>
          <p:nvPicPr>
            <p:cNvPr id="76985" name="Picture 185" descr="78900">
              <a:extLst>
                <a:ext uri="{FF2B5EF4-FFF2-40B4-BE49-F238E27FC236}">
                  <a16:creationId xmlns:a16="http://schemas.microsoft.com/office/drawing/2014/main" id="{697DB9C8-F239-48E6-9B35-D1820B5B3F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6986" name="Text Box 186">
              <a:hlinkClick r:id="" action="ppaction://hlinkshowjump?jump=nextslide"/>
              <a:extLst>
                <a:ext uri="{FF2B5EF4-FFF2-40B4-BE49-F238E27FC236}">
                  <a16:creationId xmlns:a16="http://schemas.microsoft.com/office/drawing/2014/main" id="{F122AACC-D99F-4E9A-AA45-522D9031E07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6987" name="Group 187">
            <a:extLst>
              <a:ext uri="{FF2B5EF4-FFF2-40B4-BE49-F238E27FC236}">
                <a16:creationId xmlns:a16="http://schemas.microsoft.com/office/drawing/2014/main" id="{F9F7C104-36EA-43D3-9C2E-51E8C695AE0E}"/>
              </a:ext>
            </a:extLst>
          </p:cNvPr>
          <p:cNvGrpSpPr>
            <a:grpSpLocks/>
          </p:cNvGrpSpPr>
          <p:nvPr/>
        </p:nvGrpSpPr>
        <p:grpSpPr bwMode="auto">
          <a:xfrm>
            <a:off x="7453313" y="6446838"/>
            <a:ext cx="792162" cy="366712"/>
            <a:chOff x="4649" y="4020"/>
            <a:chExt cx="499" cy="231"/>
          </a:xfrm>
        </p:grpSpPr>
        <p:pic>
          <p:nvPicPr>
            <p:cNvPr id="76988" name="Picture 188" descr="78900">
              <a:extLst>
                <a:ext uri="{FF2B5EF4-FFF2-40B4-BE49-F238E27FC236}">
                  <a16:creationId xmlns:a16="http://schemas.microsoft.com/office/drawing/2014/main" id="{373948AC-71B3-4433-A033-D085CC263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6989" name="Text Box 189">
              <a:hlinkClick r:id="" action="ppaction://hlinkshowjump?jump=previousslide"/>
              <a:extLst>
                <a:ext uri="{FF2B5EF4-FFF2-40B4-BE49-F238E27FC236}">
                  <a16:creationId xmlns:a16="http://schemas.microsoft.com/office/drawing/2014/main" id="{5677C17A-09B3-41B7-93A6-EDAB78859D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6993" name="Group 193">
            <a:extLst>
              <a:ext uri="{FF2B5EF4-FFF2-40B4-BE49-F238E27FC236}">
                <a16:creationId xmlns:a16="http://schemas.microsoft.com/office/drawing/2014/main" id="{038D890B-2353-45DB-BFEF-0E27945DD89B}"/>
              </a:ext>
            </a:extLst>
          </p:cNvPr>
          <p:cNvGrpSpPr>
            <a:grpSpLocks/>
          </p:cNvGrpSpPr>
          <p:nvPr/>
        </p:nvGrpSpPr>
        <p:grpSpPr bwMode="auto">
          <a:xfrm>
            <a:off x="4572000" y="2062163"/>
            <a:ext cx="4246563" cy="3168650"/>
            <a:chOff x="2381" y="1117"/>
            <a:chExt cx="2675" cy="1996"/>
          </a:xfrm>
        </p:grpSpPr>
        <p:sp>
          <p:nvSpPr>
            <p:cNvPr id="76994" name="Oval 194">
              <a:extLst>
                <a:ext uri="{FF2B5EF4-FFF2-40B4-BE49-F238E27FC236}">
                  <a16:creationId xmlns:a16="http://schemas.microsoft.com/office/drawing/2014/main" id="{44D7B8DD-97B6-4D28-B775-D3F0B5918BD0}"/>
                </a:ext>
              </a:extLst>
            </p:cNvPr>
            <p:cNvSpPr>
              <a:spLocks noChangeArrowheads="1"/>
            </p:cNvSpPr>
            <p:nvPr/>
          </p:nvSpPr>
          <p:spPr bwMode="auto">
            <a:xfrm>
              <a:off x="2381" y="225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76995" name="Rectangle 195">
              <a:extLst>
                <a:ext uri="{FF2B5EF4-FFF2-40B4-BE49-F238E27FC236}">
                  <a16:creationId xmlns:a16="http://schemas.microsoft.com/office/drawing/2014/main" id="{66089316-67D0-485E-8E6C-19445C52702A}"/>
                </a:ext>
              </a:extLst>
            </p:cNvPr>
            <p:cNvSpPr>
              <a:spLocks noChangeArrowheads="1"/>
            </p:cNvSpPr>
            <p:nvPr/>
          </p:nvSpPr>
          <p:spPr bwMode="auto">
            <a:xfrm>
              <a:off x="3388" y="1490"/>
              <a:ext cx="876" cy="933"/>
            </a:xfrm>
            <a:prstGeom prst="rect">
              <a:avLst/>
            </a:prstGeom>
            <a:solidFill>
              <a:schemeClr val="hlink"/>
            </a:solidFill>
            <a:ln w="38100">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996" name="Rectangle 196">
              <a:extLst>
                <a:ext uri="{FF2B5EF4-FFF2-40B4-BE49-F238E27FC236}">
                  <a16:creationId xmlns:a16="http://schemas.microsoft.com/office/drawing/2014/main" id="{C7922224-BEC7-4B80-93CD-4E3B26F1A084}"/>
                </a:ext>
              </a:extLst>
            </p:cNvPr>
            <p:cNvSpPr>
              <a:spLocks noChangeArrowheads="1"/>
            </p:cNvSpPr>
            <p:nvPr/>
          </p:nvSpPr>
          <p:spPr bwMode="auto">
            <a:xfrm>
              <a:off x="3567" y="1656"/>
              <a:ext cx="482" cy="589"/>
            </a:xfrm>
            <a:prstGeom prst="rect">
              <a:avLst/>
            </a:prstGeom>
            <a:noFill/>
            <a:ln w="38100">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997" name="Line 197">
              <a:extLst>
                <a:ext uri="{FF2B5EF4-FFF2-40B4-BE49-F238E27FC236}">
                  <a16:creationId xmlns:a16="http://schemas.microsoft.com/office/drawing/2014/main" id="{2841E60D-549B-4C8E-9D0D-ABE5EB948FE0}"/>
                </a:ext>
              </a:extLst>
            </p:cNvPr>
            <p:cNvSpPr>
              <a:spLocks noChangeShapeType="1"/>
            </p:cNvSpPr>
            <p:nvPr/>
          </p:nvSpPr>
          <p:spPr bwMode="auto">
            <a:xfrm>
              <a:off x="4156" y="1932"/>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998" name="Group 198">
              <a:extLst>
                <a:ext uri="{FF2B5EF4-FFF2-40B4-BE49-F238E27FC236}">
                  <a16:creationId xmlns:a16="http://schemas.microsoft.com/office/drawing/2014/main" id="{A15CFE1E-2135-4A88-9E62-E84AAF628384}"/>
                </a:ext>
              </a:extLst>
            </p:cNvPr>
            <p:cNvGrpSpPr>
              <a:grpSpLocks/>
            </p:cNvGrpSpPr>
            <p:nvPr/>
          </p:nvGrpSpPr>
          <p:grpSpPr bwMode="auto">
            <a:xfrm>
              <a:off x="3137" y="1706"/>
              <a:ext cx="472" cy="457"/>
              <a:chOff x="862" y="2612"/>
              <a:chExt cx="423" cy="450"/>
            </a:xfrm>
          </p:grpSpPr>
          <p:sp>
            <p:nvSpPr>
              <p:cNvPr id="76999" name="Freeform 199">
                <a:extLst>
                  <a:ext uri="{FF2B5EF4-FFF2-40B4-BE49-F238E27FC236}">
                    <a16:creationId xmlns:a16="http://schemas.microsoft.com/office/drawing/2014/main" id="{64127C83-64CA-4705-82BF-AD60AA97A1C3}"/>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0" name="Line 200">
                <a:extLst>
                  <a:ext uri="{FF2B5EF4-FFF2-40B4-BE49-F238E27FC236}">
                    <a16:creationId xmlns:a16="http://schemas.microsoft.com/office/drawing/2014/main" id="{79BC86FD-1749-4EBD-ABFB-E8839490BECE}"/>
                  </a:ext>
                </a:extLst>
              </p:cNvPr>
              <p:cNvSpPr>
                <a:spLocks noChangeShapeType="1"/>
              </p:cNvSpPr>
              <p:nvPr/>
            </p:nvSpPr>
            <p:spPr bwMode="auto">
              <a:xfrm>
                <a:off x="888" y="3036"/>
                <a:ext cx="204" cy="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1" name="Freeform 201">
                <a:extLst>
                  <a:ext uri="{FF2B5EF4-FFF2-40B4-BE49-F238E27FC236}">
                    <a16:creationId xmlns:a16="http://schemas.microsoft.com/office/drawing/2014/main" id="{93BBC61D-1BB7-44E8-9CB8-7275B1142AC5}"/>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2" name="Freeform 202">
                <a:extLst>
                  <a:ext uri="{FF2B5EF4-FFF2-40B4-BE49-F238E27FC236}">
                    <a16:creationId xmlns:a16="http://schemas.microsoft.com/office/drawing/2014/main" id="{A5CE8ADC-02C9-470E-A1D5-4C83678A3165}"/>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3" name="Freeform 203">
                <a:extLst>
                  <a:ext uri="{FF2B5EF4-FFF2-40B4-BE49-F238E27FC236}">
                    <a16:creationId xmlns:a16="http://schemas.microsoft.com/office/drawing/2014/main" id="{4B16FEC5-0B32-41BE-8775-4860FBAEDC41}"/>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4" name="Freeform 204">
                <a:extLst>
                  <a:ext uri="{FF2B5EF4-FFF2-40B4-BE49-F238E27FC236}">
                    <a16:creationId xmlns:a16="http://schemas.microsoft.com/office/drawing/2014/main" id="{1122B813-92AA-4967-A538-DC419CFFC3CF}"/>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5" name="Oval 205">
                <a:extLst>
                  <a:ext uri="{FF2B5EF4-FFF2-40B4-BE49-F238E27FC236}">
                    <a16:creationId xmlns:a16="http://schemas.microsoft.com/office/drawing/2014/main" id="{1E1D4EC3-CC00-459E-A2BD-9A2599E59675}"/>
                  </a:ext>
                </a:extLst>
              </p:cNvPr>
              <p:cNvSpPr>
                <a:spLocks noChangeArrowheads="1"/>
              </p:cNvSpPr>
              <p:nvPr/>
            </p:nvSpPr>
            <p:spPr bwMode="auto">
              <a:xfrm>
                <a:off x="862" y="2612"/>
                <a:ext cx="29"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6" name="Oval 206">
                <a:extLst>
                  <a:ext uri="{FF2B5EF4-FFF2-40B4-BE49-F238E27FC236}">
                    <a16:creationId xmlns:a16="http://schemas.microsoft.com/office/drawing/2014/main" id="{082FDAA3-652F-489B-8ADC-BAFF856E3049}"/>
                  </a:ext>
                </a:extLst>
              </p:cNvPr>
              <p:cNvSpPr>
                <a:spLocks noChangeArrowheads="1"/>
              </p:cNvSpPr>
              <p:nvPr/>
            </p:nvSpPr>
            <p:spPr bwMode="auto">
              <a:xfrm>
                <a:off x="866" y="3022"/>
                <a:ext cx="28"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7007" name="Group 207">
              <a:extLst>
                <a:ext uri="{FF2B5EF4-FFF2-40B4-BE49-F238E27FC236}">
                  <a16:creationId xmlns:a16="http://schemas.microsoft.com/office/drawing/2014/main" id="{8AD13081-15B8-492F-B633-672EA99F8ACF}"/>
                </a:ext>
              </a:extLst>
            </p:cNvPr>
            <p:cNvGrpSpPr>
              <a:grpSpLocks/>
            </p:cNvGrpSpPr>
            <p:nvPr/>
          </p:nvGrpSpPr>
          <p:grpSpPr bwMode="auto">
            <a:xfrm flipH="1">
              <a:off x="3996" y="1734"/>
              <a:ext cx="589" cy="439"/>
              <a:chOff x="862" y="2612"/>
              <a:chExt cx="423" cy="450"/>
            </a:xfrm>
          </p:grpSpPr>
          <p:sp>
            <p:nvSpPr>
              <p:cNvPr id="77008" name="Freeform 208">
                <a:extLst>
                  <a:ext uri="{FF2B5EF4-FFF2-40B4-BE49-F238E27FC236}">
                    <a16:creationId xmlns:a16="http://schemas.microsoft.com/office/drawing/2014/main" id="{8A859AA6-FC80-44F9-97BF-2747EE021F28}"/>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9" name="Line 209">
                <a:extLst>
                  <a:ext uri="{FF2B5EF4-FFF2-40B4-BE49-F238E27FC236}">
                    <a16:creationId xmlns:a16="http://schemas.microsoft.com/office/drawing/2014/main" id="{3EBED8EA-5A2C-4ACA-811D-E205519B5F59}"/>
                  </a:ext>
                </a:extLst>
              </p:cNvPr>
              <p:cNvSpPr>
                <a:spLocks noChangeShapeType="1"/>
              </p:cNvSpPr>
              <p:nvPr/>
            </p:nvSpPr>
            <p:spPr bwMode="auto">
              <a:xfrm>
                <a:off x="888" y="3036"/>
                <a:ext cx="204" cy="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0" name="Freeform 210">
                <a:extLst>
                  <a:ext uri="{FF2B5EF4-FFF2-40B4-BE49-F238E27FC236}">
                    <a16:creationId xmlns:a16="http://schemas.microsoft.com/office/drawing/2014/main" id="{FA963F48-D155-4B5F-ABBC-0BA224ABDED9}"/>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1" name="Freeform 211">
                <a:extLst>
                  <a:ext uri="{FF2B5EF4-FFF2-40B4-BE49-F238E27FC236}">
                    <a16:creationId xmlns:a16="http://schemas.microsoft.com/office/drawing/2014/main" id="{6FCB25A4-EC3A-4BCB-9BE7-7E9D13E807A2}"/>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2" name="Freeform 212">
                <a:extLst>
                  <a:ext uri="{FF2B5EF4-FFF2-40B4-BE49-F238E27FC236}">
                    <a16:creationId xmlns:a16="http://schemas.microsoft.com/office/drawing/2014/main" id="{F991F6EA-6062-476F-A8FE-35664B0FF83D}"/>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3" name="Freeform 213">
                <a:extLst>
                  <a:ext uri="{FF2B5EF4-FFF2-40B4-BE49-F238E27FC236}">
                    <a16:creationId xmlns:a16="http://schemas.microsoft.com/office/drawing/2014/main" id="{7C0DB49D-26CA-4FEE-BC90-6861F2ACB9CC}"/>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4" name="Oval 214">
                <a:extLst>
                  <a:ext uri="{FF2B5EF4-FFF2-40B4-BE49-F238E27FC236}">
                    <a16:creationId xmlns:a16="http://schemas.microsoft.com/office/drawing/2014/main" id="{BDB65F1E-F3E5-4720-8E90-D32DA5688471}"/>
                  </a:ext>
                </a:extLst>
              </p:cNvPr>
              <p:cNvSpPr>
                <a:spLocks noChangeArrowheads="1"/>
              </p:cNvSpPr>
              <p:nvPr/>
            </p:nvSpPr>
            <p:spPr bwMode="auto">
              <a:xfrm>
                <a:off x="862" y="2612"/>
                <a:ext cx="29"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5" name="Oval 215">
                <a:extLst>
                  <a:ext uri="{FF2B5EF4-FFF2-40B4-BE49-F238E27FC236}">
                    <a16:creationId xmlns:a16="http://schemas.microsoft.com/office/drawing/2014/main" id="{F8925077-CB19-4A5E-9394-562BAE95EBA5}"/>
                  </a:ext>
                </a:extLst>
              </p:cNvPr>
              <p:cNvSpPr>
                <a:spLocks noChangeArrowheads="1"/>
              </p:cNvSpPr>
              <p:nvPr/>
            </p:nvSpPr>
            <p:spPr bwMode="auto">
              <a:xfrm>
                <a:off x="866" y="3022"/>
                <a:ext cx="28"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7016" name="Line 216">
              <a:extLst>
                <a:ext uri="{FF2B5EF4-FFF2-40B4-BE49-F238E27FC236}">
                  <a16:creationId xmlns:a16="http://schemas.microsoft.com/office/drawing/2014/main" id="{3EF4A024-3BA2-4C5E-BE84-18EF02F957D6}"/>
                </a:ext>
              </a:extLst>
            </p:cNvPr>
            <p:cNvSpPr>
              <a:spLocks noChangeShapeType="1"/>
            </p:cNvSpPr>
            <p:nvPr/>
          </p:nvSpPr>
          <p:spPr bwMode="auto">
            <a:xfrm>
              <a:off x="3152" y="1208"/>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7" name="Line 217">
              <a:extLst>
                <a:ext uri="{FF2B5EF4-FFF2-40B4-BE49-F238E27FC236}">
                  <a16:creationId xmlns:a16="http://schemas.microsoft.com/office/drawing/2014/main" id="{B83A4DEF-9372-4548-8B09-94F12253FDAF}"/>
                </a:ext>
              </a:extLst>
            </p:cNvPr>
            <p:cNvSpPr>
              <a:spLocks noChangeShapeType="1"/>
            </p:cNvSpPr>
            <p:nvPr/>
          </p:nvSpPr>
          <p:spPr bwMode="auto">
            <a:xfrm>
              <a:off x="4558" y="1208"/>
              <a:ext cx="0" cy="54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8" name="Line 218">
              <a:extLst>
                <a:ext uri="{FF2B5EF4-FFF2-40B4-BE49-F238E27FC236}">
                  <a16:creationId xmlns:a16="http://schemas.microsoft.com/office/drawing/2014/main" id="{D47FED9F-6B13-45F9-924B-6D34DBEF4541}"/>
                </a:ext>
              </a:extLst>
            </p:cNvPr>
            <p:cNvSpPr>
              <a:spLocks noChangeShapeType="1"/>
            </p:cNvSpPr>
            <p:nvPr/>
          </p:nvSpPr>
          <p:spPr bwMode="auto">
            <a:xfrm>
              <a:off x="3152" y="1208"/>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9" name="Line 219">
              <a:extLst>
                <a:ext uri="{FF2B5EF4-FFF2-40B4-BE49-F238E27FC236}">
                  <a16:creationId xmlns:a16="http://schemas.microsoft.com/office/drawing/2014/main" id="{B74EB651-C488-4C32-B4EE-384F82273393}"/>
                </a:ext>
              </a:extLst>
            </p:cNvPr>
            <p:cNvSpPr>
              <a:spLocks noChangeShapeType="1"/>
            </p:cNvSpPr>
            <p:nvPr/>
          </p:nvSpPr>
          <p:spPr bwMode="auto">
            <a:xfrm>
              <a:off x="3152" y="2115"/>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0" name="Line 220">
              <a:extLst>
                <a:ext uri="{FF2B5EF4-FFF2-40B4-BE49-F238E27FC236}">
                  <a16:creationId xmlns:a16="http://schemas.microsoft.com/office/drawing/2014/main" id="{16704770-AE9A-446F-8370-E0B3578F1F12}"/>
                </a:ext>
              </a:extLst>
            </p:cNvPr>
            <p:cNvSpPr>
              <a:spLocks noChangeShapeType="1"/>
            </p:cNvSpPr>
            <p:nvPr/>
          </p:nvSpPr>
          <p:spPr bwMode="auto">
            <a:xfrm>
              <a:off x="4558" y="2160"/>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1" name="Line 221">
              <a:extLst>
                <a:ext uri="{FF2B5EF4-FFF2-40B4-BE49-F238E27FC236}">
                  <a16:creationId xmlns:a16="http://schemas.microsoft.com/office/drawing/2014/main" id="{FD9C9FD1-CF06-472E-848C-E82435E301FB}"/>
                </a:ext>
              </a:extLst>
            </p:cNvPr>
            <p:cNvSpPr>
              <a:spLocks noChangeShapeType="1"/>
            </p:cNvSpPr>
            <p:nvPr/>
          </p:nvSpPr>
          <p:spPr bwMode="auto">
            <a:xfrm>
              <a:off x="3152" y="2614"/>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2" name="Line 222">
              <a:extLst>
                <a:ext uri="{FF2B5EF4-FFF2-40B4-BE49-F238E27FC236}">
                  <a16:creationId xmlns:a16="http://schemas.microsoft.com/office/drawing/2014/main" id="{E13D891A-3182-459A-8349-A66B89268D34}"/>
                </a:ext>
              </a:extLst>
            </p:cNvPr>
            <p:cNvSpPr>
              <a:spLocks noChangeShapeType="1"/>
            </p:cNvSpPr>
            <p:nvPr/>
          </p:nvSpPr>
          <p:spPr bwMode="auto">
            <a:xfrm>
              <a:off x="4558" y="1752"/>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3" name="Line 223">
              <a:extLst>
                <a:ext uri="{FF2B5EF4-FFF2-40B4-BE49-F238E27FC236}">
                  <a16:creationId xmlns:a16="http://schemas.microsoft.com/office/drawing/2014/main" id="{42573BA1-88AC-45F1-B1E4-040649DD055B}"/>
                </a:ext>
              </a:extLst>
            </p:cNvPr>
            <p:cNvSpPr>
              <a:spLocks noChangeShapeType="1"/>
            </p:cNvSpPr>
            <p:nvPr/>
          </p:nvSpPr>
          <p:spPr bwMode="auto">
            <a:xfrm flipH="1">
              <a:off x="4830" y="1752"/>
              <a:ext cx="1" cy="13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4" name="Line 224">
              <a:extLst>
                <a:ext uri="{FF2B5EF4-FFF2-40B4-BE49-F238E27FC236}">
                  <a16:creationId xmlns:a16="http://schemas.microsoft.com/office/drawing/2014/main" id="{8C486E9C-B18F-4061-A0CB-3CA7230DB6CC}"/>
                </a:ext>
              </a:extLst>
            </p:cNvPr>
            <p:cNvSpPr>
              <a:spLocks noChangeShapeType="1"/>
            </p:cNvSpPr>
            <p:nvPr/>
          </p:nvSpPr>
          <p:spPr bwMode="auto">
            <a:xfrm>
              <a:off x="2563" y="1707"/>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5" name="Line 225">
              <a:extLst>
                <a:ext uri="{FF2B5EF4-FFF2-40B4-BE49-F238E27FC236}">
                  <a16:creationId xmlns:a16="http://schemas.microsoft.com/office/drawing/2014/main" id="{F1DEF2AC-4A4A-41F7-9650-910E6815FE51}"/>
                </a:ext>
              </a:extLst>
            </p:cNvPr>
            <p:cNvSpPr>
              <a:spLocks noChangeShapeType="1"/>
            </p:cNvSpPr>
            <p:nvPr/>
          </p:nvSpPr>
          <p:spPr bwMode="auto">
            <a:xfrm flipH="1">
              <a:off x="2562" y="1707"/>
              <a:ext cx="1" cy="140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6" name="Line 226">
              <a:extLst>
                <a:ext uri="{FF2B5EF4-FFF2-40B4-BE49-F238E27FC236}">
                  <a16:creationId xmlns:a16="http://schemas.microsoft.com/office/drawing/2014/main" id="{0AD4B832-3E23-4DF4-A785-4EC91C52BFAF}"/>
                </a:ext>
              </a:extLst>
            </p:cNvPr>
            <p:cNvSpPr>
              <a:spLocks noChangeShapeType="1"/>
            </p:cNvSpPr>
            <p:nvPr/>
          </p:nvSpPr>
          <p:spPr bwMode="auto">
            <a:xfrm>
              <a:off x="2563" y="3113"/>
              <a:ext cx="226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7" name="Line 227">
              <a:extLst>
                <a:ext uri="{FF2B5EF4-FFF2-40B4-BE49-F238E27FC236}">
                  <a16:creationId xmlns:a16="http://schemas.microsoft.com/office/drawing/2014/main" id="{C04349FC-D709-4019-A903-B5F0CCE38236}"/>
                </a:ext>
              </a:extLst>
            </p:cNvPr>
            <p:cNvSpPr>
              <a:spLocks noChangeShapeType="1"/>
            </p:cNvSpPr>
            <p:nvPr/>
          </p:nvSpPr>
          <p:spPr bwMode="auto">
            <a:xfrm>
              <a:off x="3787" y="2614"/>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8" name="Line 228">
              <a:extLst>
                <a:ext uri="{FF2B5EF4-FFF2-40B4-BE49-F238E27FC236}">
                  <a16:creationId xmlns:a16="http://schemas.microsoft.com/office/drawing/2014/main" id="{EF3EE1D4-2453-44DC-BF27-59EE124D2FBF}"/>
                </a:ext>
              </a:extLst>
            </p:cNvPr>
            <p:cNvSpPr>
              <a:spLocks noChangeShapeType="1"/>
            </p:cNvSpPr>
            <p:nvPr/>
          </p:nvSpPr>
          <p:spPr bwMode="auto">
            <a:xfrm>
              <a:off x="3651" y="2795"/>
              <a:ext cx="272"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9" name="Line 229">
              <a:extLst>
                <a:ext uri="{FF2B5EF4-FFF2-40B4-BE49-F238E27FC236}">
                  <a16:creationId xmlns:a16="http://schemas.microsoft.com/office/drawing/2014/main" id="{66964BE9-192B-481F-9ABE-27365D2F3BC5}"/>
                </a:ext>
              </a:extLst>
            </p:cNvPr>
            <p:cNvSpPr>
              <a:spLocks noChangeShapeType="1"/>
            </p:cNvSpPr>
            <p:nvPr/>
          </p:nvSpPr>
          <p:spPr bwMode="auto">
            <a:xfrm>
              <a:off x="3651" y="2886"/>
              <a:ext cx="272"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30" name="Line 230">
              <a:extLst>
                <a:ext uri="{FF2B5EF4-FFF2-40B4-BE49-F238E27FC236}">
                  <a16:creationId xmlns:a16="http://schemas.microsoft.com/office/drawing/2014/main" id="{AD58B0E9-F3C7-40F2-97E7-E844890CE376}"/>
                </a:ext>
              </a:extLst>
            </p:cNvPr>
            <p:cNvSpPr>
              <a:spLocks noChangeShapeType="1"/>
            </p:cNvSpPr>
            <p:nvPr/>
          </p:nvSpPr>
          <p:spPr bwMode="auto">
            <a:xfrm>
              <a:off x="3787" y="2886"/>
              <a:ext cx="0" cy="22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31" name="Text Box 231">
              <a:extLst>
                <a:ext uri="{FF2B5EF4-FFF2-40B4-BE49-F238E27FC236}">
                  <a16:creationId xmlns:a16="http://schemas.microsoft.com/office/drawing/2014/main" id="{EF6AC3C6-4204-421D-98F6-21B044F2A064}"/>
                </a:ext>
              </a:extLst>
            </p:cNvPr>
            <p:cNvSpPr txBox="1">
              <a:spLocks noChangeArrowheads="1"/>
            </p:cNvSpPr>
            <p:nvPr/>
          </p:nvSpPr>
          <p:spPr bwMode="auto">
            <a:xfrm>
              <a:off x="2563" y="202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latin typeface="Arial" panose="020B0604020202020204" pitchFamily="34" charset="0"/>
                  <a:ea typeface="仿宋_GB2312" pitchFamily="49" charset="-122"/>
                </a:rPr>
                <a:t>＋</a:t>
              </a:r>
            </a:p>
          </p:txBody>
        </p:sp>
        <p:sp>
          <p:nvSpPr>
            <p:cNvPr id="77032" name="Text Box 232">
              <a:extLst>
                <a:ext uri="{FF2B5EF4-FFF2-40B4-BE49-F238E27FC236}">
                  <a16:creationId xmlns:a16="http://schemas.microsoft.com/office/drawing/2014/main" id="{03B8A816-46EF-46AB-B553-3C86955C141B}"/>
                </a:ext>
              </a:extLst>
            </p:cNvPr>
            <p:cNvSpPr txBox="1">
              <a:spLocks noChangeArrowheads="1"/>
            </p:cNvSpPr>
            <p:nvPr/>
          </p:nvSpPr>
          <p:spPr bwMode="auto">
            <a:xfrm>
              <a:off x="2562" y="2750"/>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latin typeface="Arial" panose="020B0604020202020204" pitchFamily="34" charset="0"/>
                  <a:ea typeface="仿宋_GB2312" pitchFamily="49" charset="-122"/>
                </a:rPr>
                <a:t>－</a:t>
              </a:r>
            </a:p>
          </p:txBody>
        </p:sp>
        <p:sp>
          <p:nvSpPr>
            <p:cNvPr id="77033" name="Text Box 233">
              <a:extLst>
                <a:ext uri="{FF2B5EF4-FFF2-40B4-BE49-F238E27FC236}">
                  <a16:creationId xmlns:a16="http://schemas.microsoft.com/office/drawing/2014/main" id="{F305418C-3799-4380-B584-0E4047FEF638}"/>
                </a:ext>
              </a:extLst>
            </p:cNvPr>
            <p:cNvSpPr txBox="1">
              <a:spLocks noChangeArrowheads="1"/>
            </p:cNvSpPr>
            <p:nvPr/>
          </p:nvSpPr>
          <p:spPr bwMode="auto">
            <a:xfrm>
              <a:off x="2653" y="2523"/>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u</a:t>
              </a:r>
              <a:r>
                <a:rPr lang="en-US" altLang="zh-CN" baseline="-25000">
                  <a:solidFill>
                    <a:schemeClr val="bg1"/>
                  </a:solidFill>
                  <a:ea typeface="仿宋_GB2312" pitchFamily="49" charset="-122"/>
                </a:rPr>
                <a:t>S</a:t>
              </a:r>
              <a:r>
                <a:rPr lang="en-US" altLang="zh-CN">
                  <a:solidFill>
                    <a:schemeClr val="bg1"/>
                  </a:solidFill>
                  <a:ea typeface="仿宋_GB2312" pitchFamily="49" charset="-122"/>
                </a:rPr>
                <a:t>(t)</a:t>
              </a:r>
            </a:p>
          </p:txBody>
        </p:sp>
        <p:sp>
          <p:nvSpPr>
            <p:cNvPr id="77034" name="Text Box 234">
              <a:extLst>
                <a:ext uri="{FF2B5EF4-FFF2-40B4-BE49-F238E27FC236}">
                  <a16:creationId xmlns:a16="http://schemas.microsoft.com/office/drawing/2014/main" id="{FAF8CE16-B1C5-4FBA-8D04-E96349EFA6D2}"/>
                </a:ext>
              </a:extLst>
            </p:cNvPr>
            <p:cNvSpPr txBox="1">
              <a:spLocks noChangeArrowheads="1"/>
            </p:cNvSpPr>
            <p:nvPr/>
          </p:nvSpPr>
          <p:spPr bwMode="auto">
            <a:xfrm>
              <a:off x="4558" y="261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Z</a:t>
              </a:r>
            </a:p>
          </p:txBody>
        </p:sp>
        <p:sp>
          <p:nvSpPr>
            <p:cNvPr id="77035" name="Text Box 235">
              <a:extLst>
                <a:ext uri="{FF2B5EF4-FFF2-40B4-BE49-F238E27FC236}">
                  <a16:creationId xmlns:a16="http://schemas.microsoft.com/office/drawing/2014/main" id="{79B6F2C7-DF4A-4DAE-AE08-A7C6ABAFA3FF}"/>
                </a:ext>
              </a:extLst>
            </p:cNvPr>
            <p:cNvSpPr txBox="1">
              <a:spLocks noChangeArrowheads="1"/>
            </p:cNvSpPr>
            <p:nvPr/>
          </p:nvSpPr>
          <p:spPr bwMode="auto">
            <a:xfrm>
              <a:off x="3515" y="1198"/>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 </a:t>
              </a:r>
              <a:r>
                <a:rPr lang="en-US" altLang="zh-CN">
                  <a:solidFill>
                    <a:schemeClr val="bg1"/>
                  </a:solidFill>
                  <a:ea typeface="仿宋_GB2312" pitchFamily="49" charset="-122"/>
                  <a:sym typeface="Symbol" panose="05050102010706020507" pitchFamily="18" charset="2"/>
                </a:rPr>
                <a:t></a:t>
              </a:r>
            </a:p>
          </p:txBody>
        </p:sp>
        <p:sp>
          <p:nvSpPr>
            <p:cNvPr id="77036" name="Text Box 236">
              <a:extLst>
                <a:ext uri="{FF2B5EF4-FFF2-40B4-BE49-F238E27FC236}">
                  <a16:creationId xmlns:a16="http://schemas.microsoft.com/office/drawing/2014/main" id="{6D11BF69-636E-428F-87E5-35B44FFDE096}"/>
                </a:ext>
              </a:extLst>
            </p:cNvPr>
            <p:cNvSpPr txBox="1">
              <a:spLocks noChangeArrowheads="1"/>
            </p:cNvSpPr>
            <p:nvPr/>
          </p:nvSpPr>
          <p:spPr bwMode="auto">
            <a:xfrm>
              <a:off x="3923" y="270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C</a:t>
              </a:r>
            </a:p>
          </p:txBody>
        </p:sp>
        <p:sp>
          <p:nvSpPr>
            <p:cNvPr id="77037" name="Text Box 237">
              <a:extLst>
                <a:ext uri="{FF2B5EF4-FFF2-40B4-BE49-F238E27FC236}">
                  <a16:creationId xmlns:a16="http://schemas.microsoft.com/office/drawing/2014/main" id="{F775A10A-AB34-4705-83AE-3966E7843687}"/>
                </a:ext>
              </a:extLst>
            </p:cNvPr>
            <p:cNvSpPr txBox="1">
              <a:spLocks noChangeArrowheads="1"/>
            </p:cNvSpPr>
            <p:nvPr/>
          </p:nvSpPr>
          <p:spPr bwMode="auto">
            <a:xfrm>
              <a:off x="2971" y="175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1</a:t>
              </a:r>
            </a:p>
          </p:txBody>
        </p:sp>
        <p:sp>
          <p:nvSpPr>
            <p:cNvPr id="77038" name="Text Box 238">
              <a:extLst>
                <a:ext uri="{FF2B5EF4-FFF2-40B4-BE49-F238E27FC236}">
                  <a16:creationId xmlns:a16="http://schemas.microsoft.com/office/drawing/2014/main" id="{BDF9FE88-3453-45BE-9328-E7B497B1A044}"/>
                </a:ext>
              </a:extLst>
            </p:cNvPr>
            <p:cNvSpPr txBox="1">
              <a:spLocks noChangeArrowheads="1"/>
            </p:cNvSpPr>
            <p:nvPr/>
          </p:nvSpPr>
          <p:spPr bwMode="auto">
            <a:xfrm>
              <a:off x="4332" y="175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2</a:t>
              </a:r>
            </a:p>
          </p:txBody>
        </p:sp>
        <p:sp>
          <p:nvSpPr>
            <p:cNvPr id="77039" name="Text Box 239">
              <a:extLst>
                <a:ext uri="{FF2B5EF4-FFF2-40B4-BE49-F238E27FC236}">
                  <a16:creationId xmlns:a16="http://schemas.microsoft.com/office/drawing/2014/main" id="{16077D8B-1461-4CBD-9EA4-48E3E11B46DB}"/>
                </a:ext>
              </a:extLst>
            </p:cNvPr>
            <p:cNvSpPr txBox="1">
              <a:spLocks noChangeArrowheads="1"/>
            </p:cNvSpPr>
            <p:nvPr/>
          </p:nvSpPr>
          <p:spPr bwMode="auto">
            <a:xfrm>
              <a:off x="3697" y="161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M</a:t>
              </a:r>
              <a:endParaRPr lang="en-US" altLang="zh-CN" baseline="-25000">
                <a:solidFill>
                  <a:schemeClr val="bg1"/>
                </a:solidFill>
                <a:ea typeface="仿宋_GB2312" pitchFamily="49" charset="-122"/>
              </a:endParaRPr>
            </a:p>
          </p:txBody>
        </p:sp>
        <p:sp>
          <p:nvSpPr>
            <p:cNvPr id="77040" name="Arc 240">
              <a:extLst>
                <a:ext uri="{FF2B5EF4-FFF2-40B4-BE49-F238E27FC236}">
                  <a16:creationId xmlns:a16="http://schemas.microsoft.com/office/drawing/2014/main" id="{3A087224-8654-4E26-A610-43FA8A73EA52}"/>
                </a:ext>
              </a:extLst>
            </p:cNvPr>
            <p:cNvSpPr>
              <a:spLocks/>
            </p:cNvSpPr>
            <p:nvPr/>
          </p:nvSpPr>
          <p:spPr bwMode="auto">
            <a:xfrm>
              <a:off x="3878" y="1933"/>
              <a:ext cx="135"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1" name="Arc 241">
              <a:extLst>
                <a:ext uri="{FF2B5EF4-FFF2-40B4-BE49-F238E27FC236}">
                  <a16:creationId xmlns:a16="http://schemas.microsoft.com/office/drawing/2014/main" id="{3FB13053-FA6F-4925-9E81-520203BF26A3}"/>
                </a:ext>
              </a:extLst>
            </p:cNvPr>
            <p:cNvSpPr>
              <a:spLocks/>
            </p:cNvSpPr>
            <p:nvPr/>
          </p:nvSpPr>
          <p:spPr bwMode="auto">
            <a:xfrm flipH="1">
              <a:off x="3651" y="1935"/>
              <a:ext cx="136" cy="180"/>
            </a:xfrm>
            <a:custGeom>
              <a:avLst/>
              <a:gdLst>
                <a:gd name="G0" fmla="+- 0 0 0"/>
                <a:gd name="G1" fmla="+- 21600 0 0"/>
                <a:gd name="G2" fmla="+- 21600 0 0"/>
                <a:gd name="T0" fmla="*/ 0 w 21600"/>
                <a:gd name="T1" fmla="*/ 0 h 23983"/>
                <a:gd name="T2" fmla="*/ 21468 w 21600"/>
                <a:gd name="T3" fmla="*/ 23983 h 23983"/>
                <a:gd name="T4" fmla="*/ 0 w 21600"/>
                <a:gd name="T5" fmla="*/ 21600 h 23983"/>
              </a:gdLst>
              <a:ahLst/>
              <a:cxnLst>
                <a:cxn ang="0">
                  <a:pos x="T0" y="T1"/>
                </a:cxn>
                <a:cxn ang="0">
                  <a:pos x="T2" y="T3"/>
                </a:cxn>
                <a:cxn ang="0">
                  <a:pos x="T4" y="T5"/>
                </a:cxn>
              </a:cxnLst>
              <a:rect l="0" t="0" r="r" b="b"/>
              <a:pathLst>
                <a:path w="21600" h="23983" fill="none" extrusionOk="0">
                  <a:moveTo>
                    <a:pt x="0" y="0"/>
                  </a:moveTo>
                  <a:cubicBezTo>
                    <a:pt x="11929" y="0"/>
                    <a:pt x="21600" y="9670"/>
                    <a:pt x="21600" y="21600"/>
                  </a:cubicBezTo>
                  <a:cubicBezTo>
                    <a:pt x="21600" y="22396"/>
                    <a:pt x="21555" y="23191"/>
                    <a:pt x="21468" y="23983"/>
                  </a:cubicBezTo>
                </a:path>
                <a:path w="21600" h="23983" stroke="0" extrusionOk="0">
                  <a:moveTo>
                    <a:pt x="0" y="0"/>
                  </a:moveTo>
                  <a:cubicBezTo>
                    <a:pt x="11929" y="0"/>
                    <a:pt x="21600" y="9670"/>
                    <a:pt x="21600" y="21600"/>
                  </a:cubicBezTo>
                  <a:cubicBezTo>
                    <a:pt x="21600" y="22396"/>
                    <a:pt x="21555" y="23191"/>
                    <a:pt x="21468" y="23983"/>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2" name="Rectangle 242">
              <a:extLst>
                <a:ext uri="{FF2B5EF4-FFF2-40B4-BE49-F238E27FC236}">
                  <a16:creationId xmlns:a16="http://schemas.microsoft.com/office/drawing/2014/main" id="{28D8C605-FF78-432B-A59A-1A47C96DCBAC}"/>
                </a:ext>
              </a:extLst>
            </p:cNvPr>
            <p:cNvSpPr>
              <a:spLocks noChangeArrowheads="1"/>
            </p:cNvSpPr>
            <p:nvPr/>
          </p:nvSpPr>
          <p:spPr bwMode="auto">
            <a:xfrm>
              <a:off x="3696" y="111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3" name="Rectangle 243">
              <a:extLst>
                <a:ext uri="{FF2B5EF4-FFF2-40B4-BE49-F238E27FC236}">
                  <a16:creationId xmlns:a16="http://schemas.microsoft.com/office/drawing/2014/main" id="{7F3B5835-FB74-4766-AC21-26D797AFB0C4}"/>
                </a:ext>
              </a:extLst>
            </p:cNvPr>
            <p:cNvSpPr>
              <a:spLocks noChangeArrowheads="1"/>
            </p:cNvSpPr>
            <p:nvPr/>
          </p:nvSpPr>
          <p:spPr bwMode="auto">
            <a:xfrm>
              <a:off x="4785" y="23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4" name="Line 244">
              <a:extLst>
                <a:ext uri="{FF2B5EF4-FFF2-40B4-BE49-F238E27FC236}">
                  <a16:creationId xmlns:a16="http://schemas.microsoft.com/office/drawing/2014/main" id="{E982CAD1-F66E-48DC-A0D0-8F5B78CD9280}"/>
                </a:ext>
              </a:extLst>
            </p:cNvPr>
            <p:cNvSpPr>
              <a:spLocks noChangeShapeType="1"/>
            </p:cNvSpPr>
            <p:nvPr/>
          </p:nvSpPr>
          <p:spPr bwMode="auto">
            <a:xfrm flipV="1">
              <a:off x="4694" y="2432"/>
              <a:ext cx="362" cy="13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086" name="AutoShape 286">
            <a:extLst>
              <a:ext uri="{FF2B5EF4-FFF2-40B4-BE49-F238E27FC236}">
                <a16:creationId xmlns:a16="http://schemas.microsoft.com/office/drawing/2014/main" id="{970EF068-BFE0-4DFF-97F2-A1CF3F800697}"/>
              </a:ext>
            </a:extLst>
          </p:cNvPr>
          <p:cNvSpPr>
            <a:spLocks noChangeArrowheads="1"/>
          </p:cNvSpPr>
          <p:nvPr/>
        </p:nvSpPr>
        <p:spPr bwMode="auto">
          <a:xfrm rot="4432242">
            <a:off x="4860132" y="5230018"/>
            <a:ext cx="647700" cy="1655763"/>
          </a:xfrm>
          <a:prstGeom prst="curvedLeftArrow">
            <a:avLst>
              <a:gd name="adj1" fmla="val 28380"/>
              <a:gd name="adj2" fmla="val 102255"/>
              <a:gd name="adj3" fmla="val 33333"/>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089" name="Group 289">
            <a:extLst>
              <a:ext uri="{FF2B5EF4-FFF2-40B4-BE49-F238E27FC236}">
                <a16:creationId xmlns:a16="http://schemas.microsoft.com/office/drawing/2014/main" id="{DA994A1B-7B11-4B57-992D-F0DCF6B59C52}"/>
              </a:ext>
            </a:extLst>
          </p:cNvPr>
          <p:cNvGrpSpPr>
            <a:grpSpLocks/>
          </p:cNvGrpSpPr>
          <p:nvPr/>
        </p:nvGrpSpPr>
        <p:grpSpPr bwMode="auto">
          <a:xfrm>
            <a:off x="468313" y="2998788"/>
            <a:ext cx="3802062" cy="2838450"/>
            <a:chOff x="340" y="1616"/>
            <a:chExt cx="2395" cy="1788"/>
          </a:xfrm>
        </p:grpSpPr>
        <p:grpSp>
          <p:nvGrpSpPr>
            <p:cNvPr id="77090" name="Group 290">
              <a:extLst>
                <a:ext uri="{FF2B5EF4-FFF2-40B4-BE49-F238E27FC236}">
                  <a16:creationId xmlns:a16="http://schemas.microsoft.com/office/drawing/2014/main" id="{866D2A45-A967-43B1-B560-70469E75E776}"/>
                </a:ext>
              </a:extLst>
            </p:cNvPr>
            <p:cNvGrpSpPr>
              <a:grpSpLocks/>
            </p:cNvGrpSpPr>
            <p:nvPr/>
          </p:nvGrpSpPr>
          <p:grpSpPr bwMode="auto">
            <a:xfrm>
              <a:off x="340" y="1616"/>
              <a:ext cx="2395" cy="1788"/>
              <a:chOff x="2472" y="245"/>
              <a:chExt cx="2395" cy="1788"/>
            </a:xfrm>
          </p:grpSpPr>
          <p:sp>
            <p:nvSpPr>
              <p:cNvPr id="77091" name="Oval 291">
                <a:extLst>
                  <a:ext uri="{FF2B5EF4-FFF2-40B4-BE49-F238E27FC236}">
                    <a16:creationId xmlns:a16="http://schemas.microsoft.com/office/drawing/2014/main" id="{19D4EFBA-ACA9-48CD-BBBD-91D381FF4141}"/>
                  </a:ext>
                </a:extLst>
              </p:cNvPr>
              <p:cNvSpPr>
                <a:spLocks noChangeArrowheads="1"/>
              </p:cNvSpPr>
              <p:nvPr/>
            </p:nvSpPr>
            <p:spPr bwMode="auto">
              <a:xfrm>
                <a:off x="2472" y="13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77092" name="Line 292">
                <a:extLst>
                  <a:ext uri="{FF2B5EF4-FFF2-40B4-BE49-F238E27FC236}">
                    <a16:creationId xmlns:a16="http://schemas.microsoft.com/office/drawing/2014/main" id="{C7FD094D-5DD8-410E-8F63-F734E943E6A0}"/>
                  </a:ext>
                </a:extLst>
              </p:cNvPr>
              <p:cNvSpPr>
                <a:spLocks noChangeShapeType="1"/>
              </p:cNvSpPr>
              <p:nvPr/>
            </p:nvSpPr>
            <p:spPr bwMode="auto">
              <a:xfrm>
                <a:off x="3017" y="617"/>
                <a:ext cx="176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93" name="Line 293">
                <a:extLst>
                  <a:ext uri="{FF2B5EF4-FFF2-40B4-BE49-F238E27FC236}">
                    <a16:creationId xmlns:a16="http://schemas.microsoft.com/office/drawing/2014/main" id="{B5AC341A-3C5A-43D6-A078-FD9F508E163C}"/>
                  </a:ext>
                </a:extLst>
              </p:cNvPr>
              <p:cNvSpPr>
                <a:spLocks noChangeShapeType="1"/>
              </p:cNvSpPr>
              <p:nvPr/>
            </p:nvSpPr>
            <p:spPr bwMode="auto">
              <a:xfrm>
                <a:off x="3687" y="1075"/>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4" name="Line 294">
                <a:extLst>
                  <a:ext uri="{FF2B5EF4-FFF2-40B4-BE49-F238E27FC236}">
                    <a16:creationId xmlns:a16="http://schemas.microsoft.com/office/drawing/2014/main" id="{B8650241-5482-4E1D-869C-58213CE4C678}"/>
                  </a:ext>
                </a:extLst>
              </p:cNvPr>
              <p:cNvSpPr>
                <a:spLocks noChangeShapeType="1"/>
              </p:cNvSpPr>
              <p:nvPr/>
            </p:nvSpPr>
            <p:spPr bwMode="auto">
              <a:xfrm flipH="1">
                <a:off x="3833" y="1073"/>
                <a:ext cx="4" cy="36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5" name="Line 295">
                <a:extLst>
                  <a:ext uri="{FF2B5EF4-FFF2-40B4-BE49-F238E27FC236}">
                    <a16:creationId xmlns:a16="http://schemas.microsoft.com/office/drawing/2014/main" id="{7C2E083C-81E7-4A59-91A9-56C8A8BB0AA7}"/>
                  </a:ext>
                </a:extLst>
              </p:cNvPr>
              <p:cNvSpPr>
                <a:spLocks noChangeShapeType="1"/>
              </p:cNvSpPr>
              <p:nvPr/>
            </p:nvSpPr>
            <p:spPr bwMode="auto">
              <a:xfrm flipV="1">
                <a:off x="4437" y="1071"/>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6" name="Line 296">
                <a:extLst>
                  <a:ext uri="{FF2B5EF4-FFF2-40B4-BE49-F238E27FC236}">
                    <a16:creationId xmlns:a16="http://schemas.microsoft.com/office/drawing/2014/main" id="{A101A1E7-7EC9-4E53-B24C-BF3E98E9E992}"/>
                  </a:ext>
                </a:extLst>
              </p:cNvPr>
              <p:cNvSpPr>
                <a:spLocks noChangeShapeType="1"/>
              </p:cNvSpPr>
              <p:nvPr/>
            </p:nvSpPr>
            <p:spPr bwMode="auto">
              <a:xfrm>
                <a:off x="2654" y="1072"/>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7" name="Line 297">
                <a:extLst>
                  <a:ext uri="{FF2B5EF4-FFF2-40B4-BE49-F238E27FC236}">
                    <a16:creationId xmlns:a16="http://schemas.microsoft.com/office/drawing/2014/main" id="{51DF9022-D9FC-4081-8570-7AF5E1124AFC}"/>
                  </a:ext>
                </a:extLst>
              </p:cNvPr>
              <p:cNvSpPr>
                <a:spLocks noChangeShapeType="1"/>
              </p:cNvSpPr>
              <p:nvPr/>
            </p:nvSpPr>
            <p:spPr bwMode="auto">
              <a:xfrm flipH="1">
                <a:off x="3833" y="1525"/>
                <a:ext cx="0" cy="45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8" name="Text Box 298">
                <a:extLst>
                  <a:ext uri="{FF2B5EF4-FFF2-40B4-BE49-F238E27FC236}">
                    <a16:creationId xmlns:a16="http://schemas.microsoft.com/office/drawing/2014/main" id="{A92CA715-733D-4739-A9F4-155E9A87D296}"/>
                  </a:ext>
                </a:extLst>
              </p:cNvPr>
              <p:cNvSpPr txBox="1">
                <a:spLocks noChangeArrowheads="1"/>
              </p:cNvSpPr>
              <p:nvPr/>
            </p:nvSpPr>
            <p:spPr bwMode="auto">
              <a:xfrm>
                <a:off x="3216"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77099" name="Line 299">
                <a:extLst>
                  <a:ext uri="{FF2B5EF4-FFF2-40B4-BE49-F238E27FC236}">
                    <a16:creationId xmlns:a16="http://schemas.microsoft.com/office/drawing/2014/main" id="{A6EE59F2-92CA-48C1-BF7F-77295AFBA236}"/>
                  </a:ext>
                </a:extLst>
              </p:cNvPr>
              <p:cNvSpPr>
                <a:spLocks noChangeShapeType="1"/>
              </p:cNvSpPr>
              <p:nvPr/>
            </p:nvSpPr>
            <p:spPr bwMode="auto">
              <a:xfrm flipH="1">
                <a:off x="2653" y="1072"/>
                <a:ext cx="1"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00" name="Line 300">
                <a:extLst>
                  <a:ext uri="{FF2B5EF4-FFF2-40B4-BE49-F238E27FC236}">
                    <a16:creationId xmlns:a16="http://schemas.microsoft.com/office/drawing/2014/main" id="{6487B593-5CA0-4F9E-9179-7C8383242211}"/>
                  </a:ext>
                </a:extLst>
              </p:cNvPr>
              <p:cNvSpPr>
                <a:spLocks noChangeShapeType="1"/>
              </p:cNvSpPr>
              <p:nvPr/>
            </p:nvSpPr>
            <p:spPr bwMode="auto">
              <a:xfrm>
                <a:off x="2654" y="1979"/>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01" name="Text Box 301">
                <a:extLst>
                  <a:ext uri="{FF2B5EF4-FFF2-40B4-BE49-F238E27FC236}">
                    <a16:creationId xmlns:a16="http://schemas.microsoft.com/office/drawing/2014/main" id="{76EEA89E-F3C0-4706-9553-707AE5D136C9}"/>
                  </a:ext>
                </a:extLst>
              </p:cNvPr>
              <p:cNvSpPr txBox="1">
                <a:spLocks noChangeArrowheads="1"/>
              </p:cNvSpPr>
              <p:nvPr/>
            </p:nvSpPr>
            <p:spPr bwMode="auto">
              <a:xfrm>
                <a:off x="3696" y="245"/>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77102" name="Text Box 302">
                <a:extLst>
                  <a:ext uri="{FF2B5EF4-FFF2-40B4-BE49-F238E27FC236}">
                    <a16:creationId xmlns:a16="http://schemas.microsoft.com/office/drawing/2014/main" id="{15E609EB-6BCB-4512-A878-9A3EF674A75C}"/>
                  </a:ext>
                </a:extLst>
              </p:cNvPr>
              <p:cNvSpPr txBox="1">
                <a:spLocks noChangeArrowheads="1"/>
              </p:cNvSpPr>
              <p:nvPr/>
            </p:nvSpPr>
            <p:spPr bwMode="auto">
              <a:xfrm>
                <a:off x="2745" y="108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03" name="Text Box 303">
                <a:extLst>
                  <a:ext uri="{FF2B5EF4-FFF2-40B4-BE49-F238E27FC236}">
                    <a16:creationId xmlns:a16="http://schemas.microsoft.com/office/drawing/2014/main" id="{B58C8F3D-D98F-4177-BFFF-13B1A9989127}"/>
                  </a:ext>
                </a:extLst>
              </p:cNvPr>
              <p:cNvSpPr txBox="1">
                <a:spLocks noChangeArrowheads="1"/>
              </p:cNvSpPr>
              <p:nvPr/>
            </p:nvSpPr>
            <p:spPr bwMode="auto">
              <a:xfrm>
                <a:off x="2699" y="1706"/>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77104" name="Object 304">
                <a:extLst>
                  <a:ext uri="{FF2B5EF4-FFF2-40B4-BE49-F238E27FC236}">
                    <a16:creationId xmlns:a16="http://schemas.microsoft.com/office/drawing/2014/main" id="{7FA3FDC1-51D1-48A2-9332-DE955E8D6783}"/>
                  </a:ext>
                </a:extLst>
              </p:cNvPr>
              <p:cNvGraphicFramePr>
                <a:graphicFrameLocks noChangeAspect="1"/>
              </p:cNvGraphicFramePr>
              <p:nvPr/>
            </p:nvGraphicFramePr>
            <p:xfrm>
              <a:off x="2880" y="1434"/>
              <a:ext cx="273" cy="338"/>
            </p:xfrm>
            <a:graphic>
              <a:graphicData uri="http://schemas.openxmlformats.org/presentationml/2006/ole">
                <mc:AlternateContent xmlns:mc="http://schemas.openxmlformats.org/markup-compatibility/2006">
                  <mc:Choice xmlns:v="urn:schemas-microsoft-com:vml" Requires="v">
                    <p:oleObj spid="_x0000_s56323" name="公式" r:id="rId6" imgW="215640" imgH="266400" progId="Equation.3">
                      <p:embed/>
                    </p:oleObj>
                  </mc:Choice>
                  <mc:Fallback>
                    <p:oleObj name="公式" r:id="rId6" imgW="215640" imgH="266400" progId="Equation.3">
                      <p:embed/>
                      <p:pic>
                        <p:nvPicPr>
                          <p:cNvPr id="77104" name="Object 304">
                            <a:extLst>
                              <a:ext uri="{FF2B5EF4-FFF2-40B4-BE49-F238E27FC236}">
                                <a16:creationId xmlns:a16="http://schemas.microsoft.com/office/drawing/2014/main" id="{7FA3FDC1-51D1-48A2-9332-DE955E8D67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434"/>
                            <a:ext cx="273"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5" name="Line 305">
                <a:extLst>
                  <a:ext uri="{FF2B5EF4-FFF2-40B4-BE49-F238E27FC236}">
                    <a16:creationId xmlns:a16="http://schemas.microsoft.com/office/drawing/2014/main" id="{AEA7AC1E-9409-48B0-8FE8-DEB003113FD3}"/>
                  </a:ext>
                </a:extLst>
              </p:cNvPr>
              <p:cNvSpPr>
                <a:spLocks noChangeShapeType="1"/>
              </p:cNvSpPr>
              <p:nvPr/>
            </p:nvSpPr>
            <p:spPr bwMode="auto">
              <a:xfrm>
                <a:off x="2654" y="1021"/>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106" name="Object 306">
                <a:extLst>
                  <a:ext uri="{FF2B5EF4-FFF2-40B4-BE49-F238E27FC236}">
                    <a16:creationId xmlns:a16="http://schemas.microsoft.com/office/drawing/2014/main" id="{1584B72D-4F66-4385-A819-DCECF896FD97}"/>
                  </a:ext>
                </a:extLst>
              </p:cNvPr>
              <p:cNvGraphicFramePr>
                <a:graphicFrameLocks noChangeAspect="1"/>
              </p:cNvGraphicFramePr>
              <p:nvPr/>
            </p:nvGraphicFramePr>
            <p:xfrm>
              <a:off x="2745" y="709"/>
              <a:ext cx="177" cy="304"/>
            </p:xfrm>
            <a:graphic>
              <a:graphicData uri="http://schemas.openxmlformats.org/presentationml/2006/ole">
                <mc:AlternateContent xmlns:mc="http://schemas.openxmlformats.org/markup-compatibility/2006">
                  <mc:Choice xmlns:v="urn:schemas-microsoft-com:vml" Requires="v">
                    <p:oleObj spid="_x0000_s56324" name="公式" r:id="rId8" imgW="126720" imgH="215640" progId="Equation.3">
                      <p:embed/>
                    </p:oleObj>
                  </mc:Choice>
                  <mc:Fallback>
                    <p:oleObj name="公式" r:id="rId8" imgW="126720" imgH="215640" progId="Equation.3">
                      <p:embed/>
                      <p:pic>
                        <p:nvPicPr>
                          <p:cNvPr id="77106" name="Object 306">
                            <a:extLst>
                              <a:ext uri="{FF2B5EF4-FFF2-40B4-BE49-F238E27FC236}">
                                <a16:creationId xmlns:a16="http://schemas.microsoft.com/office/drawing/2014/main" id="{1584B72D-4F66-4385-A819-DCECF896FD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5" y="709"/>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7" name="Text Box 307">
                <a:extLst>
                  <a:ext uri="{FF2B5EF4-FFF2-40B4-BE49-F238E27FC236}">
                    <a16:creationId xmlns:a16="http://schemas.microsoft.com/office/drawing/2014/main" id="{E0CC06E7-51D3-45B7-99ED-C99944B04565}"/>
                  </a:ext>
                </a:extLst>
              </p:cNvPr>
              <p:cNvSpPr txBox="1">
                <a:spLocks noChangeArrowheads="1"/>
              </p:cNvSpPr>
              <p:nvPr/>
            </p:nvSpPr>
            <p:spPr bwMode="auto">
              <a:xfrm>
                <a:off x="3696" y="66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77108" name="Arc 308">
                <a:extLst>
                  <a:ext uri="{FF2B5EF4-FFF2-40B4-BE49-F238E27FC236}">
                    <a16:creationId xmlns:a16="http://schemas.microsoft.com/office/drawing/2014/main" id="{CCFDCE8B-754C-4F61-9B48-C71FE730EFCB}"/>
                  </a:ext>
                </a:extLst>
              </p:cNvPr>
              <p:cNvSpPr>
                <a:spLocks/>
              </p:cNvSpPr>
              <p:nvPr/>
            </p:nvSpPr>
            <p:spPr bwMode="auto">
              <a:xfrm>
                <a:off x="4015" y="799"/>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09" name="Arc 309">
                <a:extLst>
                  <a:ext uri="{FF2B5EF4-FFF2-40B4-BE49-F238E27FC236}">
                    <a16:creationId xmlns:a16="http://schemas.microsoft.com/office/drawing/2014/main" id="{01B96E16-471B-4FBC-A727-1FD022BED80F}"/>
                  </a:ext>
                </a:extLst>
              </p:cNvPr>
              <p:cNvSpPr>
                <a:spLocks/>
              </p:cNvSpPr>
              <p:nvPr/>
            </p:nvSpPr>
            <p:spPr bwMode="auto">
              <a:xfrm flipH="1">
                <a:off x="3516" y="799"/>
                <a:ext cx="227"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10" name="Text Box 310">
                <a:extLst>
                  <a:ext uri="{FF2B5EF4-FFF2-40B4-BE49-F238E27FC236}">
                    <a16:creationId xmlns:a16="http://schemas.microsoft.com/office/drawing/2014/main" id="{484445FD-2147-4BAF-8D6A-217597AF1075}"/>
                  </a:ext>
                </a:extLst>
              </p:cNvPr>
              <p:cNvSpPr txBox="1">
                <a:spLocks noChangeArrowheads="1"/>
              </p:cNvSpPr>
              <p:nvPr/>
            </p:nvSpPr>
            <p:spPr bwMode="auto">
              <a:xfrm>
                <a:off x="4469" y="1479"/>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77111" name="Line 311">
                <a:extLst>
                  <a:ext uri="{FF2B5EF4-FFF2-40B4-BE49-F238E27FC236}">
                    <a16:creationId xmlns:a16="http://schemas.microsoft.com/office/drawing/2014/main" id="{B68FD4EA-44AB-4919-8007-00FD17D80B1C}"/>
                  </a:ext>
                </a:extLst>
              </p:cNvPr>
              <p:cNvSpPr>
                <a:spLocks noChangeShapeType="1"/>
              </p:cNvSpPr>
              <p:nvPr/>
            </p:nvSpPr>
            <p:spPr bwMode="auto">
              <a:xfrm flipH="1">
                <a:off x="4785" y="1071"/>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2" name="Text Box 312">
                <a:extLst>
                  <a:ext uri="{FF2B5EF4-FFF2-40B4-BE49-F238E27FC236}">
                    <a16:creationId xmlns:a16="http://schemas.microsoft.com/office/drawing/2014/main" id="{0EF9D543-C54D-48F1-865A-AA468B607526}"/>
                  </a:ext>
                </a:extLst>
              </p:cNvPr>
              <p:cNvSpPr txBox="1">
                <a:spLocks noChangeArrowheads="1"/>
              </p:cNvSpPr>
              <p:nvPr/>
            </p:nvSpPr>
            <p:spPr bwMode="auto">
              <a:xfrm>
                <a:off x="3108" y="79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13" name="Text Box 313">
                <a:extLst>
                  <a:ext uri="{FF2B5EF4-FFF2-40B4-BE49-F238E27FC236}">
                    <a16:creationId xmlns:a16="http://schemas.microsoft.com/office/drawing/2014/main" id="{DEC468DC-9814-402F-9DBB-FC080C98479D}"/>
                  </a:ext>
                </a:extLst>
              </p:cNvPr>
              <p:cNvSpPr txBox="1">
                <a:spLocks noChangeArrowheads="1"/>
              </p:cNvSpPr>
              <p:nvPr/>
            </p:nvSpPr>
            <p:spPr bwMode="auto">
              <a:xfrm>
                <a:off x="4333" y="84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14" name="Line 314">
                <a:extLst>
                  <a:ext uri="{FF2B5EF4-FFF2-40B4-BE49-F238E27FC236}">
                    <a16:creationId xmlns:a16="http://schemas.microsoft.com/office/drawing/2014/main" id="{07E49477-6FB4-48D0-9481-9957BA4E41F7}"/>
                  </a:ext>
                </a:extLst>
              </p:cNvPr>
              <p:cNvSpPr>
                <a:spLocks noChangeShapeType="1"/>
              </p:cNvSpPr>
              <p:nvPr/>
            </p:nvSpPr>
            <p:spPr bwMode="auto">
              <a:xfrm flipV="1">
                <a:off x="3017" y="617"/>
                <a:ext cx="0" cy="454"/>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5" name="Line 315">
                <a:extLst>
                  <a:ext uri="{FF2B5EF4-FFF2-40B4-BE49-F238E27FC236}">
                    <a16:creationId xmlns:a16="http://schemas.microsoft.com/office/drawing/2014/main" id="{C798F8EA-26E2-4B47-9DD1-2C0B36EECC6E}"/>
                  </a:ext>
                </a:extLst>
              </p:cNvPr>
              <p:cNvSpPr>
                <a:spLocks noChangeShapeType="1"/>
              </p:cNvSpPr>
              <p:nvPr/>
            </p:nvSpPr>
            <p:spPr bwMode="auto">
              <a:xfrm flipV="1">
                <a:off x="4786" y="617"/>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6" name="Text Box 316">
                <a:extLst>
                  <a:ext uri="{FF2B5EF4-FFF2-40B4-BE49-F238E27FC236}">
                    <a16:creationId xmlns:a16="http://schemas.microsoft.com/office/drawing/2014/main" id="{4CD7A8C0-B73B-4404-AF35-FBFABE47C0FF}"/>
                  </a:ext>
                </a:extLst>
              </p:cNvPr>
              <p:cNvSpPr txBox="1">
                <a:spLocks noChangeArrowheads="1"/>
              </p:cNvSpPr>
              <p:nvPr/>
            </p:nvSpPr>
            <p:spPr bwMode="auto">
              <a:xfrm>
                <a:off x="4014"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77117" name="Rectangle 317">
                <a:extLst>
                  <a:ext uri="{FF2B5EF4-FFF2-40B4-BE49-F238E27FC236}">
                    <a16:creationId xmlns:a16="http://schemas.microsoft.com/office/drawing/2014/main" id="{EA2A4855-3948-418F-92B4-0A089670BDD7}"/>
                  </a:ext>
                </a:extLst>
              </p:cNvPr>
              <p:cNvSpPr>
                <a:spLocks noChangeArrowheads="1"/>
              </p:cNvSpPr>
              <p:nvPr/>
            </p:nvSpPr>
            <p:spPr bwMode="auto">
              <a:xfrm>
                <a:off x="4740"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18" name="Rectangle 318">
                <a:extLst>
                  <a:ext uri="{FF2B5EF4-FFF2-40B4-BE49-F238E27FC236}">
                    <a16:creationId xmlns:a16="http://schemas.microsoft.com/office/drawing/2014/main" id="{1F4224E8-945F-4EAB-A05C-BB193778344E}"/>
                  </a:ext>
                </a:extLst>
              </p:cNvPr>
              <p:cNvSpPr>
                <a:spLocks noChangeArrowheads="1"/>
              </p:cNvSpPr>
              <p:nvPr/>
            </p:nvSpPr>
            <p:spPr bwMode="auto">
              <a:xfrm>
                <a:off x="3696" y="52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119" name="Group 319">
                <a:extLst>
                  <a:ext uri="{FF2B5EF4-FFF2-40B4-BE49-F238E27FC236}">
                    <a16:creationId xmlns:a16="http://schemas.microsoft.com/office/drawing/2014/main" id="{3FBDE0DC-396C-4EC6-AF80-A7F32B1D2CAE}"/>
                  </a:ext>
                </a:extLst>
              </p:cNvPr>
              <p:cNvGrpSpPr>
                <a:grpSpLocks/>
              </p:cNvGrpSpPr>
              <p:nvPr/>
            </p:nvGrpSpPr>
            <p:grpSpPr bwMode="auto">
              <a:xfrm rot="16200000">
                <a:off x="4173" y="822"/>
                <a:ext cx="90" cy="408"/>
                <a:chOff x="2744" y="2931"/>
                <a:chExt cx="57" cy="283"/>
              </a:xfrm>
            </p:grpSpPr>
            <p:sp>
              <p:nvSpPr>
                <p:cNvPr id="77120" name="Arc 320">
                  <a:extLst>
                    <a:ext uri="{FF2B5EF4-FFF2-40B4-BE49-F238E27FC236}">
                      <a16:creationId xmlns:a16="http://schemas.microsoft.com/office/drawing/2014/main" id="{27341F2F-7C73-44EA-8994-C4A72C4A6DA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1" name="Arc 321">
                  <a:extLst>
                    <a:ext uri="{FF2B5EF4-FFF2-40B4-BE49-F238E27FC236}">
                      <a16:creationId xmlns:a16="http://schemas.microsoft.com/office/drawing/2014/main" id="{11A80AF6-7675-4AC4-B8C4-ED93E862040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2" name="Arc 322">
                  <a:extLst>
                    <a:ext uri="{FF2B5EF4-FFF2-40B4-BE49-F238E27FC236}">
                      <a16:creationId xmlns:a16="http://schemas.microsoft.com/office/drawing/2014/main" id="{2FE986A6-0D1E-469F-A879-5EFE2BB7313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123" name="Group 323">
                <a:extLst>
                  <a:ext uri="{FF2B5EF4-FFF2-40B4-BE49-F238E27FC236}">
                    <a16:creationId xmlns:a16="http://schemas.microsoft.com/office/drawing/2014/main" id="{3F4E2D6F-1CB0-4430-AE42-CA40DDE253D0}"/>
                  </a:ext>
                </a:extLst>
              </p:cNvPr>
              <p:cNvGrpSpPr>
                <a:grpSpLocks/>
              </p:cNvGrpSpPr>
              <p:nvPr/>
            </p:nvGrpSpPr>
            <p:grpSpPr bwMode="auto">
              <a:xfrm rot="16200000">
                <a:off x="3447" y="822"/>
                <a:ext cx="90" cy="408"/>
                <a:chOff x="2744" y="2931"/>
                <a:chExt cx="57" cy="283"/>
              </a:xfrm>
            </p:grpSpPr>
            <p:sp>
              <p:nvSpPr>
                <p:cNvPr id="77124" name="Arc 324">
                  <a:extLst>
                    <a:ext uri="{FF2B5EF4-FFF2-40B4-BE49-F238E27FC236}">
                      <a16:creationId xmlns:a16="http://schemas.microsoft.com/office/drawing/2014/main" id="{C67774F4-5937-4652-9131-F1532561AFA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5" name="Arc 325">
                  <a:extLst>
                    <a:ext uri="{FF2B5EF4-FFF2-40B4-BE49-F238E27FC236}">
                      <a16:creationId xmlns:a16="http://schemas.microsoft.com/office/drawing/2014/main" id="{7CBB1E98-3DA6-402F-8429-191BD282DAB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6" name="Arc 326">
                  <a:extLst>
                    <a:ext uri="{FF2B5EF4-FFF2-40B4-BE49-F238E27FC236}">
                      <a16:creationId xmlns:a16="http://schemas.microsoft.com/office/drawing/2014/main" id="{25C223F4-0E0F-4E7E-BC7E-BD89C36EC1B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127" name="Group 327">
                <a:extLst>
                  <a:ext uri="{FF2B5EF4-FFF2-40B4-BE49-F238E27FC236}">
                    <a16:creationId xmlns:a16="http://schemas.microsoft.com/office/drawing/2014/main" id="{38C27456-A829-4927-9DC7-2D65C07B19C1}"/>
                  </a:ext>
                </a:extLst>
              </p:cNvPr>
              <p:cNvGrpSpPr>
                <a:grpSpLocks/>
              </p:cNvGrpSpPr>
              <p:nvPr/>
            </p:nvGrpSpPr>
            <p:grpSpPr bwMode="auto">
              <a:xfrm>
                <a:off x="3729" y="1434"/>
                <a:ext cx="240" cy="93"/>
                <a:chOff x="3787" y="2478"/>
                <a:chExt cx="240" cy="93"/>
              </a:xfrm>
            </p:grpSpPr>
            <p:sp>
              <p:nvSpPr>
                <p:cNvPr id="77128" name="Line 328">
                  <a:extLst>
                    <a:ext uri="{FF2B5EF4-FFF2-40B4-BE49-F238E27FC236}">
                      <a16:creationId xmlns:a16="http://schemas.microsoft.com/office/drawing/2014/main" id="{C3206689-5087-4E14-A4F6-225CD653EEA2}"/>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129" name="Line 329">
                  <a:extLst>
                    <a:ext uri="{FF2B5EF4-FFF2-40B4-BE49-F238E27FC236}">
                      <a16:creationId xmlns:a16="http://schemas.microsoft.com/office/drawing/2014/main" id="{B598045F-0CBA-4B73-981E-889DD75CE00D}"/>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7130" name="Text Box 330">
              <a:extLst>
                <a:ext uri="{FF2B5EF4-FFF2-40B4-BE49-F238E27FC236}">
                  <a16:creationId xmlns:a16="http://schemas.microsoft.com/office/drawing/2014/main" id="{BB923E17-9113-48A0-9C23-CA734276A1F7}"/>
                </a:ext>
              </a:extLst>
            </p:cNvPr>
            <p:cNvSpPr txBox="1">
              <a:spLocks noChangeArrowheads="1"/>
            </p:cNvSpPr>
            <p:nvPr/>
          </p:nvSpPr>
          <p:spPr bwMode="auto">
            <a:xfrm>
              <a:off x="1655" y="2886"/>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grpSp>
        <p:nvGrpSpPr>
          <p:cNvPr id="77134" name="Group 334">
            <a:extLst>
              <a:ext uri="{FF2B5EF4-FFF2-40B4-BE49-F238E27FC236}">
                <a16:creationId xmlns:a16="http://schemas.microsoft.com/office/drawing/2014/main" id="{4EA266E8-9C1A-44A2-9AB2-ED169D34137A}"/>
              </a:ext>
            </a:extLst>
          </p:cNvPr>
          <p:cNvGrpSpPr>
            <a:grpSpLocks/>
          </p:cNvGrpSpPr>
          <p:nvPr/>
        </p:nvGrpSpPr>
        <p:grpSpPr bwMode="auto">
          <a:xfrm>
            <a:off x="6588125" y="6446838"/>
            <a:ext cx="792163" cy="366712"/>
            <a:chOff x="4649" y="4020"/>
            <a:chExt cx="499" cy="231"/>
          </a:xfrm>
        </p:grpSpPr>
        <p:pic>
          <p:nvPicPr>
            <p:cNvPr id="77135" name="Picture 335" descr="78900">
              <a:extLst>
                <a:ext uri="{FF2B5EF4-FFF2-40B4-BE49-F238E27FC236}">
                  <a16:creationId xmlns:a16="http://schemas.microsoft.com/office/drawing/2014/main" id="{3F0DE844-5B46-46BA-AB0E-4390A81D60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7136" name="Text Box 336">
              <a:hlinkClick r:id="" action="ppaction://hlinkshowjump?jump=firstslide"/>
              <a:extLst>
                <a:ext uri="{FF2B5EF4-FFF2-40B4-BE49-F238E27FC236}">
                  <a16:creationId xmlns:a16="http://schemas.microsoft.com/office/drawing/2014/main" id="{16124E3A-A6E3-4A58-9DB3-2277662EA36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p:cTn id="7" dur="1000" fill="hold"/>
                                        <p:tgtEl>
                                          <p:spTgt spid="76803"/>
                                        </p:tgtEl>
                                        <p:attrNameLst>
                                          <p:attrName>ppt_w</p:attrName>
                                        </p:attrNameLst>
                                      </p:cBhvr>
                                      <p:tavLst>
                                        <p:tav tm="0">
                                          <p:val>
                                            <p:fltVal val="0"/>
                                          </p:val>
                                        </p:tav>
                                        <p:tav tm="100000">
                                          <p:val>
                                            <p:strVal val="#ppt_w"/>
                                          </p:val>
                                        </p:tav>
                                      </p:tavLst>
                                    </p:anim>
                                    <p:anim calcmode="lin" valueType="num">
                                      <p:cBhvr>
                                        <p:cTn id="8" dur="1000" fill="hold"/>
                                        <p:tgtEl>
                                          <p:spTgt spid="76803"/>
                                        </p:tgtEl>
                                        <p:attrNameLst>
                                          <p:attrName>ppt_h</p:attrName>
                                        </p:attrNameLst>
                                      </p:cBhvr>
                                      <p:tavLst>
                                        <p:tav tm="0">
                                          <p:val>
                                            <p:fltVal val="0"/>
                                          </p:val>
                                        </p:tav>
                                        <p:tav tm="100000">
                                          <p:val>
                                            <p:strVal val="#ppt_h"/>
                                          </p:val>
                                        </p:tav>
                                      </p:tavLst>
                                    </p:anim>
                                    <p:anim calcmode="lin" valueType="num">
                                      <p:cBhvr>
                                        <p:cTn id="9" dur="1000" fill="hold"/>
                                        <p:tgtEl>
                                          <p:spTgt spid="768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6803"/>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76993"/>
                                        </p:tgtEl>
                                        <p:attrNameLst>
                                          <p:attrName>style.visibility</p:attrName>
                                        </p:attrNameLst>
                                      </p:cBhvr>
                                      <p:to>
                                        <p:strVal val="visible"/>
                                      </p:to>
                                    </p:set>
                                    <p:animEffect transition="in" filter="blinds(horizontal)">
                                      <p:cBhvr>
                                        <p:cTn id="14" dur="500"/>
                                        <p:tgtEl>
                                          <p:spTgt spid="76993"/>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76859"/>
                                        </p:tgtEl>
                                        <p:attrNameLst>
                                          <p:attrName>style.visibility</p:attrName>
                                        </p:attrNameLst>
                                      </p:cBhvr>
                                      <p:to>
                                        <p:strVal val="visible"/>
                                      </p:to>
                                    </p:set>
                                    <p:animEffect transition="in" filter="wipe(left)">
                                      <p:cBhvr>
                                        <p:cTn id="18" dur="2000"/>
                                        <p:tgtEl>
                                          <p:spTgt spid="76859"/>
                                        </p:tgtEl>
                                      </p:cBhvr>
                                    </p:animEffect>
                                  </p:childTnLst>
                                </p:cTn>
                              </p:par>
                            </p:childTnLst>
                          </p:cTn>
                        </p:par>
                        <p:par>
                          <p:cTn id="19" fill="hold" nodeType="afterGroup">
                            <p:stCondLst>
                              <p:cond delay="3500"/>
                            </p:stCondLst>
                            <p:childTnLst>
                              <p:par>
                                <p:cTn id="20" presetID="3" presetClass="entr" presetSubtype="10" fill="hold" grpId="0" nodeType="afterEffect">
                                  <p:stCondLst>
                                    <p:cond delay="0"/>
                                  </p:stCondLst>
                                  <p:childTnLst>
                                    <p:set>
                                      <p:cBhvr>
                                        <p:cTn id="21" dur="1" fill="hold">
                                          <p:stCondLst>
                                            <p:cond delay="0"/>
                                          </p:stCondLst>
                                        </p:cTn>
                                        <p:tgtEl>
                                          <p:spTgt spid="76860"/>
                                        </p:tgtEl>
                                        <p:attrNameLst>
                                          <p:attrName>style.visibility</p:attrName>
                                        </p:attrNameLst>
                                      </p:cBhvr>
                                      <p:to>
                                        <p:strVal val="visible"/>
                                      </p:to>
                                    </p:set>
                                    <p:animEffect transition="in" filter="blinds(horizontal)">
                                      <p:cBhvr>
                                        <p:cTn id="22" dur="500"/>
                                        <p:tgtEl>
                                          <p:spTgt spid="768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6802"/>
                                        </p:tgtEl>
                                        <p:attrNameLst>
                                          <p:attrName>style.visibility</p:attrName>
                                        </p:attrNameLst>
                                      </p:cBhvr>
                                      <p:to>
                                        <p:strVal val="visible"/>
                                      </p:to>
                                    </p:set>
                                    <p:anim calcmode="lin" valueType="num">
                                      <p:cBhvr>
                                        <p:cTn id="27" dur="1000" fill="hold"/>
                                        <p:tgtEl>
                                          <p:spTgt spid="76802"/>
                                        </p:tgtEl>
                                        <p:attrNameLst>
                                          <p:attrName>ppt_w</p:attrName>
                                        </p:attrNameLst>
                                      </p:cBhvr>
                                      <p:tavLst>
                                        <p:tav tm="0">
                                          <p:val>
                                            <p:fltVal val="0"/>
                                          </p:val>
                                        </p:tav>
                                        <p:tav tm="100000">
                                          <p:val>
                                            <p:strVal val="#ppt_w"/>
                                          </p:val>
                                        </p:tav>
                                      </p:tavLst>
                                    </p:anim>
                                    <p:anim calcmode="lin" valueType="num">
                                      <p:cBhvr>
                                        <p:cTn id="28" dur="1000" fill="hold"/>
                                        <p:tgtEl>
                                          <p:spTgt spid="76802"/>
                                        </p:tgtEl>
                                        <p:attrNameLst>
                                          <p:attrName>ppt_h</p:attrName>
                                        </p:attrNameLst>
                                      </p:cBhvr>
                                      <p:tavLst>
                                        <p:tav tm="0">
                                          <p:val>
                                            <p:fltVal val="0"/>
                                          </p:val>
                                        </p:tav>
                                        <p:tav tm="100000">
                                          <p:val>
                                            <p:strVal val="#ppt_h"/>
                                          </p:val>
                                        </p:tav>
                                      </p:tavLst>
                                    </p:anim>
                                    <p:anim calcmode="lin" valueType="num">
                                      <p:cBhvr>
                                        <p:cTn id="29" dur="1000" fill="hold"/>
                                        <p:tgtEl>
                                          <p:spTgt spid="7680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68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6861"/>
                                        </p:tgtEl>
                                        <p:attrNameLst>
                                          <p:attrName>style.visibility</p:attrName>
                                        </p:attrNameLst>
                                      </p:cBhvr>
                                      <p:to>
                                        <p:strVal val="visible"/>
                                      </p:to>
                                    </p:set>
                                    <p:animEffect transition="in" filter="blinds(horizontal)">
                                      <p:cBhvr>
                                        <p:cTn id="35" dur="500"/>
                                        <p:tgtEl>
                                          <p:spTgt spid="768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32" fill="hold" nodeType="clickEffect">
                                  <p:stCondLst>
                                    <p:cond delay="0"/>
                                  </p:stCondLst>
                                  <p:childTnLst>
                                    <p:set>
                                      <p:cBhvr>
                                        <p:cTn id="39" dur="1" fill="hold">
                                          <p:stCondLst>
                                            <p:cond delay="0"/>
                                          </p:stCondLst>
                                        </p:cTn>
                                        <p:tgtEl>
                                          <p:spTgt spid="76982"/>
                                        </p:tgtEl>
                                        <p:attrNameLst>
                                          <p:attrName>style.visibility</p:attrName>
                                        </p:attrNameLst>
                                      </p:cBhvr>
                                      <p:to>
                                        <p:strVal val="visible"/>
                                      </p:to>
                                    </p:set>
                                    <p:anim calcmode="lin" valueType="num">
                                      <p:cBhvr>
                                        <p:cTn id="40" dur="500" fill="hold"/>
                                        <p:tgtEl>
                                          <p:spTgt spid="76982"/>
                                        </p:tgtEl>
                                        <p:attrNameLst>
                                          <p:attrName>ppt_w</p:attrName>
                                        </p:attrNameLst>
                                      </p:cBhvr>
                                      <p:tavLst>
                                        <p:tav tm="0">
                                          <p:val>
                                            <p:strVal val="4*#ppt_w"/>
                                          </p:val>
                                        </p:tav>
                                        <p:tav tm="100000">
                                          <p:val>
                                            <p:strVal val="#ppt_w"/>
                                          </p:val>
                                        </p:tav>
                                      </p:tavLst>
                                    </p:anim>
                                    <p:anim calcmode="lin" valueType="num">
                                      <p:cBhvr>
                                        <p:cTn id="41" dur="500" fill="hold"/>
                                        <p:tgtEl>
                                          <p:spTgt spid="76982"/>
                                        </p:tgtEl>
                                        <p:attrNameLst>
                                          <p:attrName>ppt_h</p:attrName>
                                        </p:attrNameLst>
                                      </p:cBhvr>
                                      <p:tavLst>
                                        <p:tav tm="0">
                                          <p:val>
                                            <p:strVal val="4*#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77086"/>
                                        </p:tgtEl>
                                        <p:attrNameLst>
                                          <p:attrName>style.visibility</p:attrName>
                                        </p:attrNameLst>
                                      </p:cBhvr>
                                      <p:to>
                                        <p:strVal val="visible"/>
                                      </p:to>
                                    </p:set>
                                    <p:animEffect transition="in" filter="wipe(right)">
                                      <p:cBhvr>
                                        <p:cTn id="46" dur="500"/>
                                        <p:tgtEl>
                                          <p:spTgt spid="77086"/>
                                        </p:tgtEl>
                                      </p:cBhvr>
                                    </p:animEffect>
                                  </p:childTnLst>
                                </p:cTn>
                              </p:par>
                            </p:childTnLst>
                          </p:cTn>
                        </p:par>
                        <p:par>
                          <p:cTn id="47" fill="hold" nodeType="afterGroup">
                            <p:stCondLst>
                              <p:cond delay="500"/>
                            </p:stCondLst>
                            <p:childTnLst>
                              <p:par>
                                <p:cTn id="48" presetID="3" presetClass="entr" presetSubtype="10" fill="hold" nodeType="afterEffect">
                                  <p:stCondLst>
                                    <p:cond delay="0"/>
                                  </p:stCondLst>
                                  <p:childTnLst>
                                    <p:set>
                                      <p:cBhvr>
                                        <p:cTn id="49" dur="1" fill="hold">
                                          <p:stCondLst>
                                            <p:cond delay="0"/>
                                          </p:stCondLst>
                                        </p:cTn>
                                        <p:tgtEl>
                                          <p:spTgt spid="77089"/>
                                        </p:tgtEl>
                                        <p:attrNameLst>
                                          <p:attrName>style.visibility</p:attrName>
                                        </p:attrNameLst>
                                      </p:cBhvr>
                                      <p:to>
                                        <p:strVal val="visible"/>
                                      </p:to>
                                    </p:set>
                                    <p:animEffect transition="in" filter="blinds(horizontal)">
                                      <p:cBhvr>
                                        <p:cTn id="50" dur="500"/>
                                        <p:tgtEl>
                                          <p:spTgt spid="7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3" grpId="0"/>
      <p:bldP spid="76860" grpId="0"/>
      <p:bldP spid="76861"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420" name="Text Box 100">
            <a:extLst>
              <a:ext uri="{FF2B5EF4-FFF2-40B4-BE49-F238E27FC236}">
                <a16:creationId xmlns:a16="http://schemas.microsoft.com/office/drawing/2014/main" id="{9661D5B7-BBC6-45B7-9203-A0BDF70CB70E}"/>
              </a:ext>
            </a:extLst>
          </p:cNvPr>
          <p:cNvSpPr txBox="1">
            <a:spLocks noChangeArrowheads="1"/>
          </p:cNvSpPr>
          <p:nvPr/>
        </p:nvSpPr>
        <p:spPr bwMode="auto">
          <a:xfrm>
            <a:off x="755650" y="549275"/>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lang="zh-CN" altLang="en-US" b="1">
                <a:solidFill>
                  <a:srgbClr val="FFFF00"/>
                </a:solidFill>
                <a:latin typeface="楷体_GB2312" pitchFamily="49" charset="-122"/>
                <a:ea typeface="楷体_GB2312" pitchFamily="49" charset="-122"/>
              </a:rPr>
              <a:t>作去耦等效电路</a:t>
            </a:r>
          </a:p>
        </p:txBody>
      </p:sp>
      <p:grpSp>
        <p:nvGrpSpPr>
          <p:cNvPr id="56561" name="Group 241">
            <a:extLst>
              <a:ext uri="{FF2B5EF4-FFF2-40B4-BE49-F238E27FC236}">
                <a16:creationId xmlns:a16="http://schemas.microsoft.com/office/drawing/2014/main" id="{41908671-112B-42F2-89E4-D097AF8ABC03}"/>
              </a:ext>
            </a:extLst>
          </p:cNvPr>
          <p:cNvGrpSpPr>
            <a:grpSpLocks/>
          </p:cNvGrpSpPr>
          <p:nvPr/>
        </p:nvGrpSpPr>
        <p:grpSpPr bwMode="auto">
          <a:xfrm>
            <a:off x="8316913" y="6446838"/>
            <a:ext cx="792162" cy="366712"/>
            <a:chOff x="5193" y="4020"/>
            <a:chExt cx="499" cy="231"/>
          </a:xfrm>
        </p:grpSpPr>
        <p:pic>
          <p:nvPicPr>
            <p:cNvPr id="56562" name="Picture 242" descr="78900">
              <a:extLst>
                <a:ext uri="{FF2B5EF4-FFF2-40B4-BE49-F238E27FC236}">
                  <a16:creationId xmlns:a16="http://schemas.microsoft.com/office/drawing/2014/main" id="{378D7C86-A0A8-496E-AEE0-CF4A47D76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563" name="Text Box 243">
              <a:hlinkClick r:id="" action="ppaction://hlinkshowjump?jump=nextslide"/>
              <a:extLst>
                <a:ext uri="{FF2B5EF4-FFF2-40B4-BE49-F238E27FC236}">
                  <a16:creationId xmlns:a16="http://schemas.microsoft.com/office/drawing/2014/main" id="{803DC79B-0785-4D3D-9FC8-62281D69B30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6564" name="Group 244">
            <a:extLst>
              <a:ext uri="{FF2B5EF4-FFF2-40B4-BE49-F238E27FC236}">
                <a16:creationId xmlns:a16="http://schemas.microsoft.com/office/drawing/2014/main" id="{8DD4832E-87DD-4764-8CE6-08B755A6B9A8}"/>
              </a:ext>
            </a:extLst>
          </p:cNvPr>
          <p:cNvGrpSpPr>
            <a:grpSpLocks/>
          </p:cNvGrpSpPr>
          <p:nvPr/>
        </p:nvGrpSpPr>
        <p:grpSpPr bwMode="auto">
          <a:xfrm>
            <a:off x="7453313" y="6446838"/>
            <a:ext cx="792162" cy="366712"/>
            <a:chOff x="4649" y="4020"/>
            <a:chExt cx="499" cy="231"/>
          </a:xfrm>
        </p:grpSpPr>
        <p:pic>
          <p:nvPicPr>
            <p:cNvPr id="56565" name="Picture 245" descr="78900">
              <a:extLst>
                <a:ext uri="{FF2B5EF4-FFF2-40B4-BE49-F238E27FC236}">
                  <a16:creationId xmlns:a16="http://schemas.microsoft.com/office/drawing/2014/main" id="{8729EE88-7C2F-4699-B545-89D3D1826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566" name="Text Box 246">
              <a:hlinkClick r:id="" action="ppaction://hlinkshowjump?jump=previousslide"/>
              <a:extLst>
                <a:ext uri="{FF2B5EF4-FFF2-40B4-BE49-F238E27FC236}">
                  <a16:creationId xmlns:a16="http://schemas.microsoft.com/office/drawing/2014/main" id="{7F0AADE4-0C6A-407F-BA44-BFFE5DF9E0F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6610" name="Group 290">
            <a:extLst>
              <a:ext uri="{FF2B5EF4-FFF2-40B4-BE49-F238E27FC236}">
                <a16:creationId xmlns:a16="http://schemas.microsoft.com/office/drawing/2014/main" id="{9A61DB10-068C-43E2-9025-3E5CF2B6C25A}"/>
              </a:ext>
            </a:extLst>
          </p:cNvPr>
          <p:cNvGrpSpPr>
            <a:grpSpLocks/>
          </p:cNvGrpSpPr>
          <p:nvPr/>
        </p:nvGrpSpPr>
        <p:grpSpPr bwMode="auto">
          <a:xfrm>
            <a:off x="395288" y="1844675"/>
            <a:ext cx="3960812" cy="3240088"/>
            <a:chOff x="2608" y="255"/>
            <a:chExt cx="2495" cy="2041"/>
          </a:xfrm>
        </p:grpSpPr>
        <p:sp>
          <p:nvSpPr>
            <p:cNvPr id="56611" name="Oval 291">
              <a:extLst>
                <a:ext uri="{FF2B5EF4-FFF2-40B4-BE49-F238E27FC236}">
                  <a16:creationId xmlns:a16="http://schemas.microsoft.com/office/drawing/2014/main" id="{795B0920-FB74-4941-B872-F5D9160EB2AF}"/>
                </a:ext>
              </a:extLst>
            </p:cNvPr>
            <p:cNvSpPr>
              <a:spLocks noChangeArrowheads="1"/>
            </p:cNvSpPr>
            <p:nvPr/>
          </p:nvSpPr>
          <p:spPr bwMode="auto">
            <a:xfrm>
              <a:off x="2608" y="139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12" name="Line 292">
              <a:extLst>
                <a:ext uri="{FF2B5EF4-FFF2-40B4-BE49-F238E27FC236}">
                  <a16:creationId xmlns:a16="http://schemas.microsoft.com/office/drawing/2014/main" id="{744F45EE-BC4A-4807-A09C-50DFC773EBA6}"/>
                </a:ext>
              </a:extLst>
            </p:cNvPr>
            <p:cNvSpPr>
              <a:spLocks noChangeShapeType="1"/>
            </p:cNvSpPr>
            <p:nvPr/>
          </p:nvSpPr>
          <p:spPr bwMode="auto">
            <a:xfrm>
              <a:off x="2789" y="663"/>
              <a:ext cx="2133"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13" name="Line 293">
              <a:extLst>
                <a:ext uri="{FF2B5EF4-FFF2-40B4-BE49-F238E27FC236}">
                  <a16:creationId xmlns:a16="http://schemas.microsoft.com/office/drawing/2014/main" id="{A182B5B2-D347-4027-AD5C-15A7707A818B}"/>
                </a:ext>
              </a:extLst>
            </p:cNvPr>
            <p:cNvSpPr>
              <a:spLocks noChangeShapeType="1"/>
            </p:cNvSpPr>
            <p:nvPr/>
          </p:nvSpPr>
          <p:spPr bwMode="auto">
            <a:xfrm flipV="1">
              <a:off x="3606" y="1117"/>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4" name="Line 294">
              <a:extLst>
                <a:ext uri="{FF2B5EF4-FFF2-40B4-BE49-F238E27FC236}">
                  <a16:creationId xmlns:a16="http://schemas.microsoft.com/office/drawing/2014/main" id="{4ADBF791-4470-437B-A6FA-D966078B443C}"/>
                </a:ext>
              </a:extLst>
            </p:cNvPr>
            <p:cNvSpPr>
              <a:spLocks noChangeShapeType="1"/>
            </p:cNvSpPr>
            <p:nvPr/>
          </p:nvSpPr>
          <p:spPr bwMode="auto">
            <a:xfrm flipH="1">
              <a:off x="3969" y="1117"/>
              <a:ext cx="0" cy="272"/>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5" name="Line 295">
              <a:extLst>
                <a:ext uri="{FF2B5EF4-FFF2-40B4-BE49-F238E27FC236}">
                  <a16:creationId xmlns:a16="http://schemas.microsoft.com/office/drawing/2014/main" id="{C63D90C2-918D-49F3-BEFF-04067300506E}"/>
                </a:ext>
              </a:extLst>
            </p:cNvPr>
            <p:cNvSpPr>
              <a:spLocks noChangeShapeType="1"/>
            </p:cNvSpPr>
            <p:nvPr/>
          </p:nvSpPr>
          <p:spPr bwMode="auto">
            <a:xfrm flipV="1">
              <a:off x="4573" y="1126"/>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6" name="Line 296">
              <a:extLst>
                <a:ext uri="{FF2B5EF4-FFF2-40B4-BE49-F238E27FC236}">
                  <a16:creationId xmlns:a16="http://schemas.microsoft.com/office/drawing/2014/main" id="{C8CB02AD-9D56-49C6-863B-6E10A135BCE5}"/>
                </a:ext>
              </a:extLst>
            </p:cNvPr>
            <p:cNvSpPr>
              <a:spLocks noChangeShapeType="1"/>
            </p:cNvSpPr>
            <p:nvPr/>
          </p:nvSpPr>
          <p:spPr bwMode="auto">
            <a:xfrm flipV="1">
              <a:off x="2789" y="1117"/>
              <a:ext cx="409"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7" name="Line 297">
              <a:extLst>
                <a:ext uri="{FF2B5EF4-FFF2-40B4-BE49-F238E27FC236}">
                  <a16:creationId xmlns:a16="http://schemas.microsoft.com/office/drawing/2014/main" id="{5CA4E828-ED24-4039-B0D2-0744D3BF48F8}"/>
                </a:ext>
              </a:extLst>
            </p:cNvPr>
            <p:cNvSpPr>
              <a:spLocks noChangeShapeType="1"/>
            </p:cNvSpPr>
            <p:nvPr/>
          </p:nvSpPr>
          <p:spPr bwMode="auto">
            <a:xfrm flipH="1">
              <a:off x="3969" y="2070"/>
              <a:ext cx="0" cy="226"/>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8" name="Line 298">
              <a:extLst>
                <a:ext uri="{FF2B5EF4-FFF2-40B4-BE49-F238E27FC236}">
                  <a16:creationId xmlns:a16="http://schemas.microsoft.com/office/drawing/2014/main" id="{068A4395-96EC-4032-A516-E4AA40B706EA}"/>
                </a:ext>
              </a:extLst>
            </p:cNvPr>
            <p:cNvSpPr>
              <a:spLocks noChangeShapeType="1"/>
            </p:cNvSpPr>
            <p:nvPr/>
          </p:nvSpPr>
          <p:spPr bwMode="auto">
            <a:xfrm flipH="1">
              <a:off x="2789" y="1127"/>
              <a:ext cx="1" cy="116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19" name="Line 299">
              <a:extLst>
                <a:ext uri="{FF2B5EF4-FFF2-40B4-BE49-F238E27FC236}">
                  <a16:creationId xmlns:a16="http://schemas.microsoft.com/office/drawing/2014/main" id="{ABD2ACA6-354F-4705-A089-5580BA77D521}"/>
                </a:ext>
              </a:extLst>
            </p:cNvPr>
            <p:cNvSpPr>
              <a:spLocks noChangeShapeType="1"/>
            </p:cNvSpPr>
            <p:nvPr/>
          </p:nvSpPr>
          <p:spPr bwMode="auto">
            <a:xfrm>
              <a:off x="2789" y="2296"/>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0" name="Text Box 300">
              <a:extLst>
                <a:ext uri="{FF2B5EF4-FFF2-40B4-BE49-F238E27FC236}">
                  <a16:creationId xmlns:a16="http://schemas.microsoft.com/office/drawing/2014/main" id="{DE447317-9C3C-45F3-B917-7C5FFD07CEB2}"/>
                </a:ext>
              </a:extLst>
            </p:cNvPr>
            <p:cNvSpPr txBox="1">
              <a:spLocks noChangeArrowheads="1"/>
            </p:cNvSpPr>
            <p:nvPr/>
          </p:nvSpPr>
          <p:spPr bwMode="auto">
            <a:xfrm>
              <a:off x="2881" y="113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21" name="Text Box 301">
              <a:extLst>
                <a:ext uri="{FF2B5EF4-FFF2-40B4-BE49-F238E27FC236}">
                  <a16:creationId xmlns:a16="http://schemas.microsoft.com/office/drawing/2014/main" id="{B91117B6-30F1-473B-A7A7-9C6B1AA8F58D}"/>
                </a:ext>
              </a:extLst>
            </p:cNvPr>
            <p:cNvSpPr txBox="1">
              <a:spLocks noChangeArrowheads="1"/>
            </p:cNvSpPr>
            <p:nvPr/>
          </p:nvSpPr>
          <p:spPr bwMode="auto">
            <a:xfrm>
              <a:off x="2835" y="1761"/>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6622" name="Text Box 302">
              <a:extLst>
                <a:ext uri="{FF2B5EF4-FFF2-40B4-BE49-F238E27FC236}">
                  <a16:creationId xmlns:a16="http://schemas.microsoft.com/office/drawing/2014/main" id="{7076EC1C-EF92-46B3-BFB2-3E09CEBF2FB0}"/>
                </a:ext>
              </a:extLst>
            </p:cNvPr>
            <p:cNvSpPr txBox="1">
              <a:spLocks noChangeArrowheads="1"/>
            </p:cNvSpPr>
            <p:nvPr/>
          </p:nvSpPr>
          <p:spPr bwMode="auto">
            <a:xfrm>
              <a:off x="4649" y="1570"/>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623" name="Line 303">
              <a:extLst>
                <a:ext uri="{FF2B5EF4-FFF2-40B4-BE49-F238E27FC236}">
                  <a16:creationId xmlns:a16="http://schemas.microsoft.com/office/drawing/2014/main" id="{044120AE-BB54-4872-8A70-7D5231CD31E7}"/>
                </a:ext>
              </a:extLst>
            </p:cNvPr>
            <p:cNvSpPr>
              <a:spLocks noChangeShapeType="1"/>
            </p:cNvSpPr>
            <p:nvPr/>
          </p:nvSpPr>
          <p:spPr bwMode="auto">
            <a:xfrm flipH="1">
              <a:off x="4921" y="1126"/>
              <a:ext cx="1" cy="117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4" name="Line 304">
              <a:extLst>
                <a:ext uri="{FF2B5EF4-FFF2-40B4-BE49-F238E27FC236}">
                  <a16:creationId xmlns:a16="http://schemas.microsoft.com/office/drawing/2014/main" id="{3F9B4CF7-393C-4BFA-96FA-1DBC4BCB795B}"/>
                </a:ext>
              </a:extLst>
            </p:cNvPr>
            <p:cNvSpPr>
              <a:spLocks noChangeShapeType="1"/>
            </p:cNvSpPr>
            <p:nvPr/>
          </p:nvSpPr>
          <p:spPr bwMode="auto">
            <a:xfrm flipV="1">
              <a:off x="2789" y="67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5" name="Line 305">
              <a:extLst>
                <a:ext uri="{FF2B5EF4-FFF2-40B4-BE49-F238E27FC236}">
                  <a16:creationId xmlns:a16="http://schemas.microsoft.com/office/drawing/2014/main" id="{6A03C4B0-57B6-4113-9CAF-2FCA7C91A5D3}"/>
                </a:ext>
              </a:extLst>
            </p:cNvPr>
            <p:cNvSpPr>
              <a:spLocks noChangeShapeType="1"/>
            </p:cNvSpPr>
            <p:nvPr/>
          </p:nvSpPr>
          <p:spPr bwMode="auto">
            <a:xfrm flipV="1">
              <a:off x="4922" y="67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6" name="Rectangle 306">
              <a:extLst>
                <a:ext uri="{FF2B5EF4-FFF2-40B4-BE49-F238E27FC236}">
                  <a16:creationId xmlns:a16="http://schemas.microsoft.com/office/drawing/2014/main" id="{A95B85C5-A9A8-4205-BDE6-AE413E1B0438}"/>
                </a:ext>
              </a:extLst>
            </p:cNvPr>
            <p:cNvSpPr>
              <a:spLocks noChangeArrowheads="1"/>
            </p:cNvSpPr>
            <p:nvPr/>
          </p:nvSpPr>
          <p:spPr bwMode="auto">
            <a:xfrm>
              <a:off x="4876" y="144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7" name="Rectangle 307">
              <a:extLst>
                <a:ext uri="{FF2B5EF4-FFF2-40B4-BE49-F238E27FC236}">
                  <a16:creationId xmlns:a16="http://schemas.microsoft.com/office/drawing/2014/main" id="{532F77CA-55EE-4E0E-8636-5F9E90BF0ACD}"/>
                </a:ext>
              </a:extLst>
            </p:cNvPr>
            <p:cNvSpPr>
              <a:spLocks noChangeArrowheads="1"/>
            </p:cNvSpPr>
            <p:nvPr/>
          </p:nvSpPr>
          <p:spPr bwMode="auto">
            <a:xfrm>
              <a:off x="3742" y="57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28" name="Group 308">
              <a:extLst>
                <a:ext uri="{FF2B5EF4-FFF2-40B4-BE49-F238E27FC236}">
                  <a16:creationId xmlns:a16="http://schemas.microsoft.com/office/drawing/2014/main" id="{223F33B3-BCAA-4CF0-AC8B-1DD8423ACC00}"/>
                </a:ext>
              </a:extLst>
            </p:cNvPr>
            <p:cNvGrpSpPr>
              <a:grpSpLocks/>
            </p:cNvGrpSpPr>
            <p:nvPr/>
          </p:nvGrpSpPr>
          <p:grpSpPr bwMode="auto">
            <a:xfrm rot="16200000">
              <a:off x="4309" y="877"/>
              <a:ext cx="90" cy="408"/>
              <a:chOff x="2744" y="2931"/>
              <a:chExt cx="57" cy="283"/>
            </a:xfrm>
          </p:grpSpPr>
          <p:sp>
            <p:nvSpPr>
              <p:cNvPr id="56629" name="Arc 309">
                <a:extLst>
                  <a:ext uri="{FF2B5EF4-FFF2-40B4-BE49-F238E27FC236}">
                    <a16:creationId xmlns:a16="http://schemas.microsoft.com/office/drawing/2014/main" id="{7DDC1571-70A0-499D-9B4D-FF4E27D2AAA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0" name="Arc 310">
                <a:extLst>
                  <a:ext uri="{FF2B5EF4-FFF2-40B4-BE49-F238E27FC236}">
                    <a16:creationId xmlns:a16="http://schemas.microsoft.com/office/drawing/2014/main" id="{BDDD640A-540C-4B8D-B40E-776E7681889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1" name="Arc 311">
                <a:extLst>
                  <a:ext uri="{FF2B5EF4-FFF2-40B4-BE49-F238E27FC236}">
                    <a16:creationId xmlns:a16="http://schemas.microsoft.com/office/drawing/2014/main" id="{4C99C2FE-5EBD-4478-9EA7-B8B98FE932B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32" name="Group 312">
              <a:extLst>
                <a:ext uri="{FF2B5EF4-FFF2-40B4-BE49-F238E27FC236}">
                  <a16:creationId xmlns:a16="http://schemas.microsoft.com/office/drawing/2014/main" id="{C828540F-B608-40F8-9CF9-B03B5B8E3734}"/>
                </a:ext>
              </a:extLst>
            </p:cNvPr>
            <p:cNvGrpSpPr>
              <a:grpSpLocks/>
            </p:cNvGrpSpPr>
            <p:nvPr/>
          </p:nvGrpSpPr>
          <p:grpSpPr bwMode="auto">
            <a:xfrm rot="16200000">
              <a:off x="3357" y="867"/>
              <a:ext cx="90" cy="408"/>
              <a:chOff x="2744" y="2931"/>
              <a:chExt cx="57" cy="283"/>
            </a:xfrm>
          </p:grpSpPr>
          <p:sp>
            <p:nvSpPr>
              <p:cNvPr id="56633" name="Arc 313">
                <a:extLst>
                  <a:ext uri="{FF2B5EF4-FFF2-40B4-BE49-F238E27FC236}">
                    <a16:creationId xmlns:a16="http://schemas.microsoft.com/office/drawing/2014/main" id="{FCFA2306-0296-46AD-8F42-ECBF026AB50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4" name="Arc 314">
                <a:extLst>
                  <a:ext uri="{FF2B5EF4-FFF2-40B4-BE49-F238E27FC236}">
                    <a16:creationId xmlns:a16="http://schemas.microsoft.com/office/drawing/2014/main" id="{ABF44528-5531-4B21-B95D-F164A8A886B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5" name="Arc 315">
                <a:extLst>
                  <a:ext uri="{FF2B5EF4-FFF2-40B4-BE49-F238E27FC236}">
                    <a16:creationId xmlns:a16="http://schemas.microsoft.com/office/drawing/2014/main" id="{424B9765-FEB2-4F4D-898A-53A4656B82C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36" name="Group 316">
              <a:extLst>
                <a:ext uri="{FF2B5EF4-FFF2-40B4-BE49-F238E27FC236}">
                  <a16:creationId xmlns:a16="http://schemas.microsoft.com/office/drawing/2014/main" id="{49496970-F1A0-4C8D-809F-D2C390EFE7F5}"/>
                </a:ext>
              </a:extLst>
            </p:cNvPr>
            <p:cNvGrpSpPr>
              <a:grpSpLocks/>
            </p:cNvGrpSpPr>
            <p:nvPr/>
          </p:nvGrpSpPr>
          <p:grpSpPr bwMode="auto">
            <a:xfrm>
              <a:off x="3833" y="1979"/>
              <a:ext cx="240" cy="93"/>
              <a:chOff x="3787" y="2478"/>
              <a:chExt cx="240" cy="93"/>
            </a:xfrm>
          </p:grpSpPr>
          <p:sp>
            <p:nvSpPr>
              <p:cNvPr id="56637" name="Line 317">
                <a:extLst>
                  <a:ext uri="{FF2B5EF4-FFF2-40B4-BE49-F238E27FC236}">
                    <a16:creationId xmlns:a16="http://schemas.microsoft.com/office/drawing/2014/main" id="{8C3C0368-8383-4311-93AC-07E27CF88DBC}"/>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8" name="Line 318">
                <a:extLst>
                  <a:ext uri="{FF2B5EF4-FFF2-40B4-BE49-F238E27FC236}">
                    <a16:creationId xmlns:a16="http://schemas.microsoft.com/office/drawing/2014/main" id="{8BC6FC6F-70BA-4A79-9E80-4672980DD822}"/>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639" name="Text Box 319">
              <a:extLst>
                <a:ext uri="{FF2B5EF4-FFF2-40B4-BE49-F238E27FC236}">
                  <a16:creationId xmlns:a16="http://schemas.microsoft.com/office/drawing/2014/main" id="{D69CFFBB-5DE2-474C-A69E-1900213312B1}"/>
                </a:ext>
              </a:extLst>
            </p:cNvPr>
            <p:cNvSpPr txBox="1">
              <a:spLocks noChangeArrowheads="1"/>
            </p:cNvSpPr>
            <p:nvPr/>
          </p:nvSpPr>
          <p:spPr bwMode="auto">
            <a:xfrm>
              <a:off x="4059" y="1071"/>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6640" name="Text Box 320">
              <a:extLst>
                <a:ext uri="{FF2B5EF4-FFF2-40B4-BE49-F238E27FC236}">
                  <a16:creationId xmlns:a16="http://schemas.microsoft.com/office/drawing/2014/main" id="{EC504594-E38C-43C6-9CF7-9A7A03F9C36A}"/>
                </a:ext>
              </a:extLst>
            </p:cNvPr>
            <p:cNvSpPr txBox="1">
              <a:spLocks noChangeArrowheads="1"/>
            </p:cNvSpPr>
            <p:nvPr/>
          </p:nvSpPr>
          <p:spPr bwMode="auto">
            <a:xfrm>
              <a:off x="4014" y="188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6641" name="Text Box 321">
              <a:extLst>
                <a:ext uri="{FF2B5EF4-FFF2-40B4-BE49-F238E27FC236}">
                  <a16:creationId xmlns:a16="http://schemas.microsoft.com/office/drawing/2014/main" id="{FEAD56D1-1BEA-4EF3-82D1-7B2C91A8BDBE}"/>
                </a:ext>
              </a:extLst>
            </p:cNvPr>
            <p:cNvSpPr txBox="1">
              <a:spLocks noChangeArrowheads="1"/>
            </p:cNvSpPr>
            <p:nvPr/>
          </p:nvSpPr>
          <p:spPr bwMode="auto">
            <a:xfrm>
              <a:off x="4059" y="138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6642" name="Text Box 322">
              <a:extLst>
                <a:ext uri="{FF2B5EF4-FFF2-40B4-BE49-F238E27FC236}">
                  <a16:creationId xmlns:a16="http://schemas.microsoft.com/office/drawing/2014/main" id="{588F20D1-8F04-4B36-B803-387D7E06B7C6}"/>
                </a:ext>
              </a:extLst>
            </p:cNvPr>
            <p:cNvSpPr txBox="1">
              <a:spLocks noChangeArrowheads="1"/>
            </p:cNvSpPr>
            <p:nvPr/>
          </p:nvSpPr>
          <p:spPr bwMode="auto">
            <a:xfrm>
              <a:off x="3606" y="25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6643" name="Line 323">
              <a:extLst>
                <a:ext uri="{FF2B5EF4-FFF2-40B4-BE49-F238E27FC236}">
                  <a16:creationId xmlns:a16="http://schemas.microsoft.com/office/drawing/2014/main" id="{1866683B-EE2F-4536-93B1-7DBC85FA9269}"/>
                </a:ext>
              </a:extLst>
            </p:cNvPr>
            <p:cNvSpPr>
              <a:spLocks noChangeShapeType="1"/>
            </p:cNvSpPr>
            <p:nvPr/>
          </p:nvSpPr>
          <p:spPr bwMode="auto">
            <a:xfrm flipV="1">
              <a:off x="4740" y="1525"/>
              <a:ext cx="363" cy="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44" name="Text Box 324">
              <a:extLst>
                <a:ext uri="{FF2B5EF4-FFF2-40B4-BE49-F238E27FC236}">
                  <a16:creationId xmlns:a16="http://schemas.microsoft.com/office/drawing/2014/main" id="{BB97A2BD-FEB0-4E0A-B9FA-EDCE1119CF1E}"/>
                </a:ext>
              </a:extLst>
            </p:cNvPr>
            <p:cNvSpPr txBox="1">
              <a:spLocks noChangeArrowheads="1"/>
            </p:cNvSpPr>
            <p:nvPr/>
          </p:nvSpPr>
          <p:spPr bwMode="auto">
            <a:xfrm>
              <a:off x="2880" y="709"/>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L-20)</a:t>
              </a:r>
            </a:p>
          </p:txBody>
        </p:sp>
        <p:graphicFrame>
          <p:nvGraphicFramePr>
            <p:cNvPr id="56645" name="Object 325">
              <a:extLst>
                <a:ext uri="{FF2B5EF4-FFF2-40B4-BE49-F238E27FC236}">
                  <a16:creationId xmlns:a16="http://schemas.microsoft.com/office/drawing/2014/main" id="{E39A6EE1-B6A1-46C4-A08D-32DA7D620CFA}"/>
                </a:ext>
              </a:extLst>
            </p:cNvPr>
            <p:cNvGraphicFramePr>
              <a:graphicFrameLocks noChangeAspect="1"/>
            </p:cNvGraphicFramePr>
            <p:nvPr/>
          </p:nvGraphicFramePr>
          <p:xfrm>
            <a:off x="3016" y="1480"/>
            <a:ext cx="716" cy="270"/>
          </p:xfrm>
          <a:graphic>
            <a:graphicData uri="http://schemas.openxmlformats.org/presentationml/2006/ole">
              <mc:AlternateContent xmlns:mc="http://schemas.openxmlformats.org/markup-compatibility/2006">
                <mc:Choice xmlns:v="urn:schemas-microsoft-com:vml" Requires="v">
                  <p:oleObj spid="_x0000_s57346" name="公式" r:id="rId4" imgW="571320" imgH="215640" progId="Equation.3">
                    <p:embed/>
                  </p:oleObj>
                </mc:Choice>
                <mc:Fallback>
                  <p:oleObj name="公式" r:id="rId4" imgW="571320" imgH="215640" progId="Equation.3">
                    <p:embed/>
                    <p:pic>
                      <p:nvPicPr>
                        <p:cNvPr id="56645" name="Object 325">
                          <a:extLst>
                            <a:ext uri="{FF2B5EF4-FFF2-40B4-BE49-F238E27FC236}">
                              <a16:creationId xmlns:a16="http://schemas.microsoft.com/office/drawing/2014/main" id="{E39A6EE1-B6A1-46C4-A08D-32DA7D620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1480"/>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46" name="Line 326">
              <a:extLst>
                <a:ext uri="{FF2B5EF4-FFF2-40B4-BE49-F238E27FC236}">
                  <a16:creationId xmlns:a16="http://schemas.microsoft.com/office/drawing/2014/main" id="{812BD461-2BFA-4F89-95CD-B6A39DB6B51D}"/>
                </a:ext>
              </a:extLst>
            </p:cNvPr>
            <p:cNvSpPr>
              <a:spLocks noChangeShapeType="1"/>
            </p:cNvSpPr>
            <p:nvPr/>
          </p:nvSpPr>
          <p:spPr bwMode="auto">
            <a:xfrm>
              <a:off x="3969" y="1752"/>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647" name="Group 327">
              <a:extLst>
                <a:ext uri="{FF2B5EF4-FFF2-40B4-BE49-F238E27FC236}">
                  <a16:creationId xmlns:a16="http://schemas.microsoft.com/office/drawing/2014/main" id="{836D9F3A-A8A0-4873-BAE5-FE4BF7E09DE8}"/>
                </a:ext>
              </a:extLst>
            </p:cNvPr>
            <p:cNvGrpSpPr>
              <a:grpSpLocks/>
            </p:cNvGrpSpPr>
            <p:nvPr/>
          </p:nvGrpSpPr>
          <p:grpSpPr bwMode="auto">
            <a:xfrm>
              <a:off x="3969" y="1389"/>
              <a:ext cx="91" cy="363"/>
              <a:chOff x="2744" y="2931"/>
              <a:chExt cx="57" cy="283"/>
            </a:xfrm>
          </p:grpSpPr>
          <p:sp>
            <p:nvSpPr>
              <p:cNvPr id="56648" name="Arc 328">
                <a:extLst>
                  <a:ext uri="{FF2B5EF4-FFF2-40B4-BE49-F238E27FC236}">
                    <a16:creationId xmlns:a16="http://schemas.microsoft.com/office/drawing/2014/main" id="{7998B7C5-FE16-4E33-8AB2-31B59BE6A64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49" name="Arc 329">
                <a:extLst>
                  <a:ext uri="{FF2B5EF4-FFF2-40B4-BE49-F238E27FC236}">
                    <a16:creationId xmlns:a16="http://schemas.microsoft.com/office/drawing/2014/main" id="{1A961892-C6CC-4264-8E79-26EDA13A90A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0" name="Arc 330">
                <a:extLst>
                  <a:ext uri="{FF2B5EF4-FFF2-40B4-BE49-F238E27FC236}">
                    <a16:creationId xmlns:a16="http://schemas.microsoft.com/office/drawing/2014/main" id="{22CF5E8D-9D2A-443C-9FAB-797ED5E48AF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6652" name="AutoShape 332">
            <a:extLst>
              <a:ext uri="{FF2B5EF4-FFF2-40B4-BE49-F238E27FC236}">
                <a16:creationId xmlns:a16="http://schemas.microsoft.com/office/drawing/2014/main" id="{E1F1E89E-A698-4D63-8242-B7AB8DF1807A}"/>
              </a:ext>
            </a:extLst>
          </p:cNvPr>
          <p:cNvSpPr>
            <a:spLocks noChangeArrowheads="1"/>
          </p:cNvSpPr>
          <p:nvPr/>
        </p:nvSpPr>
        <p:spPr bwMode="auto">
          <a:xfrm rot="3946745">
            <a:off x="3601244" y="870744"/>
            <a:ext cx="733425" cy="1503363"/>
          </a:xfrm>
          <a:prstGeom prst="curvedRightArrow">
            <a:avLst>
              <a:gd name="adj1" fmla="val 15601"/>
              <a:gd name="adj2" fmla="val 56597"/>
              <a:gd name="adj3" fmla="val 33333"/>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53" name="Group 333">
            <a:extLst>
              <a:ext uri="{FF2B5EF4-FFF2-40B4-BE49-F238E27FC236}">
                <a16:creationId xmlns:a16="http://schemas.microsoft.com/office/drawing/2014/main" id="{02A83E6C-6E3E-4CA6-89B6-CFC2995C4F87}"/>
              </a:ext>
            </a:extLst>
          </p:cNvPr>
          <p:cNvGrpSpPr>
            <a:grpSpLocks/>
          </p:cNvGrpSpPr>
          <p:nvPr/>
        </p:nvGrpSpPr>
        <p:grpSpPr bwMode="auto">
          <a:xfrm>
            <a:off x="4859338" y="404813"/>
            <a:ext cx="3802062" cy="2838450"/>
            <a:chOff x="340" y="1616"/>
            <a:chExt cx="2395" cy="1788"/>
          </a:xfrm>
        </p:grpSpPr>
        <p:grpSp>
          <p:nvGrpSpPr>
            <p:cNvPr id="56654" name="Group 334">
              <a:extLst>
                <a:ext uri="{FF2B5EF4-FFF2-40B4-BE49-F238E27FC236}">
                  <a16:creationId xmlns:a16="http://schemas.microsoft.com/office/drawing/2014/main" id="{1646AFA1-B3E1-4FB5-8DF8-2F1BAB448FCE}"/>
                </a:ext>
              </a:extLst>
            </p:cNvPr>
            <p:cNvGrpSpPr>
              <a:grpSpLocks/>
            </p:cNvGrpSpPr>
            <p:nvPr/>
          </p:nvGrpSpPr>
          <p:grpSpPr bwMode="auto">
            <a:xfrm>
              <a:off x="340" y="1616"/>
              <a:ext cx="2395" cy="1788"/>
              <a:chOff x="2472" y="245"/>
              <a:chExt cx="2395" cy="1788"/>
            </a:xfrm>
          </p:grpSpPr>
          <p:sp>
            <p:nvSpPr>
              <p:cNvPr id="56655" name="Oval 335">
                <a:extLst>
                  <a:ext uri="{FF2B5EF4-FFF2-40B4-BE49-F238E27FC236}">
                    <a16:creationId xmlns:a16="http://schemas.microsoft.com/office/drawing/2014/main" id="{A57A8098-A4C6-4F4F-B378-BF2EFE22D668}"/>
                  </a:ext>
                </a:extLst>
              </p:cNvPr>
              <p:cNvSpPr>
                <a:spLocks noChangeArrowheads="1"/>
              </p:cNvSpPr>
              <p:nvPr/>
            </p:nvSpPr>
            <p:spPr bwMode="auto">
              <a:xfrm>
                <a:off x="2472" y="13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56" name="Line 336">
                <a:extLst>
                  <a:ext uri="{FF2B5EF4-FFF2-40B4-BE49-F238E27FC236}">
                    <a16:creationId xmlns:a16="http://schemas.microsoft.com/office/drawing/2014/main" id="{544E1A5E-09FE-4D80-8E8F-5A4B05593DC9}"/>
                  </a:ext>
                </a:extLst>
              </p:cNvPr>
              <p:cNvSpPr>
                <a:spLocks noChangeShapeType="1"/>
              </p:cNvSpPr>
              <p:nvPr/>
            </p:nvSpPr>
            <p:spPr bwMode="auto">
              <a:xfrm>
                <a:off x="3017" y="617"/>
                <a:ext cx="176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57" name="Line 337">
                <a:extLst>
                  <a:ext uri="{FF2B5EF4-FFF2-40B4-BE49-F238E27FC236}">
                    <a16:creationId xmlns:a16="http://schemas.microsoft.com/office/drawing/2014/main" id="{6052F37A-3145-4D4B-9EC2-9A256C237C24}"/>
                  </a:ext>
                </a:extLst>
              </p:cNvPr>
              <p:cNvSpPr>
                <a:spLocks noChangeShapeType="1"/>
              </p:cNvSpPr>
              <p:nvPr/>
            </p:nvSpPr>
            <p:spPr bwMode="auto">
              <a:xfrm>
                <a:off x="3687" y="1075"/>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8" name="Line 338">
                <a:extLst>
                  <a:ext uri="{FF2B5EF4-FFF2-40B4-BE49-F238E27FC236}">
                    <a16:creationId xmlns:a16="http://schemas.microsoft.com/office/drawing/2014/main" id="{395BF31A-65DB-497B-B75A-C069A449A199}"/>
                  </a:ext>
                </a:extLst>
              </p:cNvPr>
              <p:cNvSpPr>
                <a:spLocks noChangeShapeType="1"/>
              </p:cNvSpPr>
              <p:nvPr/>
            </p:nvSpPr>
            <p:spPr bwMode="auto">
              <a:xfrm flipH="1">
                <a:off x="3833" y="1073"/>
                <a:ext cx="4" cy="36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9" name="Line 339">
                <a:extLst>
                  <a:ext uri="{FF2B5EF4-FFF2-40B4-BE49-F238E27FC236}">
                    <a16:creationId xmlns:a16="http://schemas.microsoft.com/office/drawing/2014/main" id="{371D2F4E-6236-4489-9A89-9BCE14CB2DE3}"/>
                  </a:ext>
                </a:extLst>
              </p:cNvPr>
              <p:cNvSpPr>
                <a:spLocks noChangeShapeType="1"/>
              </p:cNvSpPr>
              <p:nvPr/>
            </p:nvSpPr>
            <p:spPr bwMode="auto">
              <a:xfrm flipV="1">
                <a:off x="4437" y="1071"/>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0" name="Line 340">
                <a:extLst>
                  <a:ext uri="{FF2B5EF4-FFF2-40B4-BE49-F238E27FC236}">
                    <a16:creationId xmlns:a16="http://schemas.microsoft.com/office/drawing/2014/main" id="{FB652FA9-3B0E-4478-9A30-A78CE215CB2B}"/>
                  </a:ext>
                </a:extLst>
              </p:cNvPr>
              <p:cNvSpPr>
                <a:spLocks noChangeShapeType="1"/>
              </p:cNvSpPr>
              <p:nvPr/>
            </p:nvSpPr>
            <p:spPr bwMode="auto">
              <a:xfrm>
                <a:off x="2654" y="1072"/>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1" name="Line 341">
                <a:extLst>
                  <a:ext uri="{FF2B5EF4-FFF2-40B4-BE49-F238E27FC236}">
                    <a16:creationId xmlns:a16="http://schemas.microsoft.com/office/drawing/2014/main" id="{7587D859-26B1-43C4-AD1E-28F48E867F4D}"/>
                  </a:ext>
                </a:extLst>
              </p:cNvPr>
              <p:cNvSpPr>
                <a:spLocks noChangeShapeType="1"/>
              </p:cNvSpPr>
              <p:nvPr/>
            </p:nvSpPr>
            <p:spPr bwMode="auto">
              <a:xfrm flipH="1">
                <a:off x="3833" y="1525"/>
                <a:ext cx="0" cy="45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2" name="Text Box 342">
                <a:extLst>
                  <a:ext uri="{FF2B5EF4-FFF2-40B4-BE49-F238E27FC236}">
                    <a16:creationId xmlns:a16="http://schemas.microsoft.com/office/drawing/2014/main" id="{2ACA6F58-8793-4475-8BF5-99C271DE37A8}"/>
                  </a:ext>
                </a:extLst>
              </p:cNvPr>
              <p:cNvSpPr txBox="1">
                <a:spLocks noChangeArrowheads="1"/>
              </p:cNvSpPr>
              <p:nvPr/>
            </p:nvSpPr>
            <p:spPr bwMode="auto">
              <a:xfrm>
                <a:off x="3216"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56663" name="Line 343">
                <a:extLst>
                  <a:ext uri="{FF2B5EF4-FFF2-40B4-BE49-F238E27FC236}">
                    <a16:creationId xmlns:a16="http://schemas.microsoft.com/office/drawing/2014/main" id="{CAEC1657-E9A5-44F9-8C33-EEC9DB46495C}"/>
                  </a:ext>
                </a:extLst>
              </p:cNvPr>
              <p:cNvSpPr>
                <a:spLocks noChangeShapeType="1"/>
              </p:cNvSpPr>
              <p:nvPr/>
            </p:nvSpPr>
            <p:spPr bwMode="auto">
              <a:xfrm flipH="1">
                <a:off x="2653" y="1072"/>
                <a:ext cx="1"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64" name="Line 344">
                <a:extLst>
                  <a:ext uri="{FF2B5EF4-FFF2-40B4-BE49-F238E27FC236}">
                    <a16:creationId xmlns:a16="http://schemas.microsoft.com/office/drawing/2014/main" id="{16C9114A-C423-4FFE-9B0B-84538061569D}"/>
                  </a:ext>
                </a:extLst>
              </p:cNvPr>
              <p:cNvSpPr>
                <a:spLocks noChangeShapeType="1"/>
              </p:cNvSpPr>
              <p:nvPr/>
            </p:nvSpPr>
            <p:spPr bwMode="auto">
              <a:xfrm>
                <a:off x="2654" y="1979"/>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65" name="Text Box 345">
                <a:extLst>
                  <a:ext uri="{FF2B5EF4-FFF2-40B4-BE49-F238E27FC236}">
                    <a16:creationId xmlns:a16="http://schemas.microsoft.com/office/drawing/2014/main" id="{6C0FDD0E-1742-4091-B022-D84F8257F334}"/>
                  </a:ext>
                </a:extLst>
              </p:cNvPr>
              <p:cNvSpPr txBox="1">
                <a:spLocks noChangeArrowheads="1"/>
              </p:cNvSpPr>
              <p:nvPr/>
            </p:nvSpPr>
            <p:spPr bwMode="auto">
              <a:xfrm>
                <a:off x="3696" y="245"/>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56666" name="Text Box 346">
                <a:extLst>
                  <a:ext uri="{FF2B5EF4-FFF2-40B4-BE49-F238E27FC236}">
                    <a16:creationId xmlns:a16="http://schemas.microsoft.com/office/drawing/2014/main" id="{F7A70DFE-D3DD-4951-B83A-759E9385F67B}"/>
                  </a:ext>
                </a:extLst>
              </p:cNvPr>
              <p:cNvSpPr txBox="1">
                <a:spLocks noChangeArrowheads="1"/>
              </p:cNvSpPr>
              <p:nvPr/>
            </p:nvSpPr>
            <p:spPr bwMode="auto">
              <a:xfrm>
                <a:off x="2745" y="108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67" name="Text Box 347">
                <a:extLst>
                  <a:ext uri="{FF2B5EF4-FFF2-40B4-BE49-F238E27FC236}">
                    <a16:creationId xmlns:a16="http://schemas.microsoft.com/office/drawing/2014/main" id="{09439197-B6A5-42BC-8641-C9F94C204143}"/>
                  </a:ext>
                </a:extLst>
              </p:cNvPr>
              <p:cNvSpPr txBox="1">
                <a:spLocks noChangeArrowheads="1"/>
              </p:cNvSpPr>
              <p:nvPr/>
            </p:nvSpPr>
            <p:spPr bwMode="auto">
              <a:xfrm>
                <a:off x="2699" y="1706"/>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56668" name="Object 348">
                <a:extLst>
                  <a:ext uri="{FF2B5EF4-FFF2-40B4-BE49-F238E27FC236}">
                    <a16:creationId xmlns:a16="http://schemas.microsoft.com/office/drawing/2014/main" id="{7299D893-EE02-405A-B099-051EBAC9D96C}"/>
                  </a:ext>
                </a:extLst>
              </p:cNvPr>
              <p:cNvGraphicFramePr>
                <a:graphicFrameLocks noChangeAspect="1"/>
              </p:cNvGraphicFramePr>
              <p:nvPr/>
            </p:nvGraphicFramePr>
            <p:xfrm>
              <a:off x="2880" y="1434"/>
              <a:ext cx="273" cy="338"/>
            </p:xfrm>
            <a:graphic>
              <a:graphicData uri="http://schemas.openxmlformats.org/presentationml/2006/ole">
                <mc:AlternateContent xmlns:mc="http://schemas.openxmlformats.org/markup-compatibility/2006">
                  <mc:Choice xmlns:v="urn:schemas-microsoft-com:vml" Requires="v">
                    <p:oleObj spid="_x0000_s57347" name="公式" r:id="rId6" imgW="215640" imgH="266400" progId="Equation.3">
                      <p:embed/>
                    </p:oleObj>
                  </mc:Choice>
                  <mc:Fallback>
                    <p:oleObj name="公式" r:id="rId6" imgW="215640" imgH="266400" progId="Equation.3">
                      <p:embed/>
                      <p:pic>
                        <p:nvPicPr>
                          <p:cNvPr id="56668" name="Object 348">
                            <a:extLst>
                              <a:ext uri="{FF2B5EF4-FFF2-40B4-BE49-F238E27FC236}">
                                <a16:creationId xmlns:a16="http://schemas.microsoft.com/office/drawing/2014/main" id="{7299D893-EE02-405A-B099-051EBAC9D9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434"/>
                            <a:ext cx="273"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69" name="Line 349">
                <a:extLst>
                  <a:ext uri="{FF2B5EF4-FFF2-40B4-BE49-F238E27FC236}">
                    <a16:creationId xmlns:a16="http://schemas.microsoft.com/office/drawing/2014/main" id="{EB568498-69E3-4836-832F-D41744ABFA27}"/>
                  </a:ext>
                </a:extLst>
              </p:cNvPr>
              <p:cNvSpPr>
                <a:spLocks noChangeShapeType="1"/>
              </p:cNvSpPr>
              <p:nvPr/>
            </p:nvSpPr>
            <p:spPr bwMode="auto">
              <a:xfrm>
                <a:off x="2654" y="1021"/>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670" name="Object 350">
                <a:extLst>
                  <a:ext uri="{FF2B5EF4-FFF2-40B4-BE49-F238E27FC236}">
                    <a16:creationId xmlns:a16="http://schemas.microsoft.com/office/drawing/2014/main" id="{F58EAC09-757E-4DFE-B949-2FA2C2BC227A}"/>
                  </a:ext>
                </a:extLst>
              </p:cNvPr>
              <p:cNvGraphicFramePr>
                <a:graphicFrameLocks noChangeAspect="1"/>
              </p:cNvGraphicFramePr>
              <p:nvPr/>
            </p:nvGraphicFramePr>
            <p:xfrm>
              <a:off x="2745" y="709"/>
              <a:ext cx="177" cy="304"/>
            </p:xfrm>
            <a:graphic>
              <a:graphicData uri="http://schemas.openxmlformats.org/presentationml/2006/ole">
                <mc:AlternateContent xmlns:mc="http://schemas.openxmlformats.org/markup-compatibility/2006">
                  <mc:Choice xmlns:v="urn:schemas-microsoft-com:vml" Requires="v">
                    <p:oleObj spid="_x0000_s57348" name="公式" r:id="rId8" imgW="126720" imgH="215640" progId="Equation.3">
                      <p:embed/>
                    </p:oleObj>
                  </mc:Choice>
                  <mc:Fallback>
                    <p:oleObj name="公式" r:id="rId8" imgW="126720" imgH="215640" progId="Equation.3">
                      <p:embed/>
                      <p:pic>
                        <p:nvPicPr>
                          <p:cNvPr id="56670" name="Object 350">
                            <a:extLst>
                              <a:ext uri="{FF2B5EF4-FFF2-40B4-BE49-F238E27FC236}">
                                <a16:creationId xmlns:a16="http://schemas.microsoft.com/office/drawing/2014/main" id="{F58EAC09-757E-4DFE-B949-2FA2C2BC22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5" y="709"/>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71" name="Text Box 351">
                <a:extLst>
                  <a:ext uri="{FF2B5EF4-FFF2-40B4-BE49-F238E27FC236}">
                    <a16:creationId xmlns:a16="http://schemas.microsoft.com/office/drawing/2014/main" id="{F2DEE960-AEDE-4EC6-818E-0C0874468780}"/>
                  </a:ext>
                </a:extLst>
              </p:cNvPr>
              <p:cNvSpPr txBox="1">
                <a:spLocks noChangeArrowheads="1"/>
              </p:cNvSpPr>
              <p:nvPr/>
            </p:nvSpPr>
            <p:spPr bwMode="auto">
              <a:xfrm>
                <a:off x="3696" y="66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56672" name="Arc 352">
                <a:extLst>
                  <a:ext uri="{FF2B5EF4-FFF2-40B4-BE49-F238E27FC236}">
                    <a16:creationId xmlns:a16="http://schemas.microsoft.com/office/drawing/2014/main" id="{6F5D8EF6-FFCD-444E-A359-BDD2F48D962F}"/>
                  </a:ext>
                </a:extLst>
              </p:cNvPr>
              <p:cNvSpPr>
                <a:spLocks/>
              </p:cNvSpPr>
              <p:nvPr/>
            </p:nvSpPr>
            <p:spPr bwMode="auto">
              <a:xfrm>
                <a:off x="4015" y="799"/>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73" name="Arc 353">
                <a:extLst>
                  <a:ext uri="{FF2B5EF4-FFF2-40B4-BE49-F238E27FC236}">
                    <a16:creationId xmlns:a16="http://schemas.microsoft.com/office/drawing/2014/main" id="{DD75633B-F355-429C-8975-F76ADBB2EF99}"/>
                  </a:ext>
                </a:extLst>
              </p:cNvPr>
              <p:cNvSpPr>
                <a:spLocks/>
              </p:cNvSpPr>
              <p:nvPr/>
            </p:nvSpPr>
            <p:spPr bwMode="auto">
              <a:xfrm flipH="1">
                <a:off x="3516" y="799"/>
                <a:ext cx="227"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74" name="Text Box 354">
                <a:extLst>
                  <a:ext uri="{FF2B5EF4-FFF2-40B4-BE49-F238E27FC236}">
                    <a16:creationId xmlns:a16="http://schemas.microsoft.com/office/drawing/2014/main" id="{640DA15B-16C6-4F9D-AA45-E7506A8D69DE}"/>
                  </a:ext>
                </a:extLst>
              </p:cNvPr>
              <p:cNvSpPr txBox="1">
                <a:spLocks noChangeArrowheads="1"/>
              </p:cNvSpPr>
              <p:nvPr/>
            </p:nvSpPr>
            <p:spPr bwMode="auto">
              <a:xfrm>
                <a:off x="4469" y="1479"/>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675" name="Line 355">
                <a:extLst>
                  <a:ext uri="{FF2B5EF4-FFF2-40B4-BE49-F238E27FC236}">
                    <a16:creationId xmlns:a16="http://schemas.microsoft.com/office/drawing/2014/main" id="{AAC05DC4-F627-4D40-9213-331811DC23FE}"/>
                  </a:ext>
                </a:extLst>
              </p:cNvPr>
              <p:cNvSpPr>
                <a:spLocks noChangeShapeType="1"/>
              </p:cNvSpPr>
              <p:nvPr/>
            </p:nvSpPr>
            <p:spPr bwMode="auto">
              <a:xfrm flipH="1">
                <a:off x="4785" y="1071"/>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76" name="Text Box 356">
                <a:extLst>
                  <a:ext uri="{FF2B5EF4-FFF2-40B4-BE49-F238E27FC236}">
                    <a16:creationId xmlns:a16="http://schemas.microsoft.com/office/drawing/2014/main" id="{010C8BA7-6F00-4020-8191-53903B8584C5}"/>
                  </a:ext>
                </a:extLst>
              </p:cNvPr>
              <p:cNvSpPr txBox="1">
                <a:spLocks noChangeArrowheads="1"/>
              </p:cNvSpPr>
              <p:nvPr/>
            </p:nvSpPr>
            <p:spPr bwMode="auto">
              <a:xfrm>
                <a:off x="3108" y="79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77" name="Text Box 357">
                <a:extLst>
                  <a:ext uri="{FF2B5EF4-FFF2-40B4-BE49-F238E27FC236}">
                    <a16:creationId xmlns:a16="http://schemas.microsoft.com/office/drawing/2014/main" id="{E927471F-B3AA-4237-94BB-FD0D9B22252E}"/>
                  </a:ext>
                </a:extLst>
              </p:cNvPr>
              <p:cNvSpPr txBox="1">
                <a:spLocks noChangeArrowheads="1"/>
              </p:cNvSpPr>
              <p:nvPr/>
            </p:nvSpPr>
            <p:spPr bwMode="auto">
              <a:xfrm>
                <a:off x="4333" y="84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78" name="Line 358">
                <a:extLst>
                  <a:ext uri="{FF2B5EF4-FFF2-40B4-BE49-F238E27FC236}">
                    <a16:creationId xmlns:a16="http://schemas.microsoft.com/office/drawing/2014/main" id="{B903E141-3F63-479D-A6F8-5586EC0786D6}"/>
                  </a:ext>
                </a:extLst>
              </p:cNvPr>
              <p:cNvSpPr>
                <a:spLocks noChangeShapeType="1"/>
              </p:cNvSpPr>
              <p:nvPr/>
            </p:nvSpPr>
            <p:spPr bwMode="auto">
              <a:xfrm flipV="1">
                <a:off x="3017" y="617"/>
                <a:ext cx="0" cy="454"/>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79" name="Line 359">
                <a:extLst>
                  <a:ext uri="{FF2B5EF4-FFF2-40B4-BE49-F238E27FC236}">
                    <a16:creationId xmlns:a16="http://schemas.microsoft.com/office/drawing/2014/main" id="{2FB3750A-43F4-45D9-AC96-892B2164F3B4}"/>
                  </a:ext>
                </a:extLst>
              </p:cNvPr>
              <p:cNvSpPr>
                <a:spLocks noChangeShapeType="1"/>
              </p:cNvSpPr>
              <p:nvPr/>
            </p:nvSpPr>
            <p:spPr bwMode="auto">
              <a:xfrm flipV="1">
                <a:off x="4786" y="617"/>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80" name="Text Box 360">
                <a:extLst>
                  <a:ext uri="{FF2B5EF4-FFF2-40B4-BE49-F238E27FC236}">
                    <a16:creationId xmlns:a16="http://schemas.microsoft.com/office/drawing/2014/main" id="{45084F5A-2A61-4A87-A215-B3A7A522BEF2}"/>
                  </a:ext>
                </a:extLst>
              </p:cNvPr>
              <p:cNvSpPr txBox="1">
                <a:spLocks noChangeArrowheads="1"/>
              </p:cNvSpPr>
              <p:nvPr/>
            </p:nvSpPr>
            <p:spPr bwMode="auto">
              <a:xfrm>
                <a:off x="4014"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56681" name="Rectangle 361">
                <a:extLst>
                  <a:ext uri="{FF2B5EF4-FFF2-40B4-BE49-F238E27FC236}">
                    <a16:creationId xmlns:a16="http://schemas.microsoft.com/office/drawing/2014/main" id="{3EA75053-9EAB-4F04-A598-BAEDB39162DF}"/>
                  </a:ext>
                </a:extLst>
              </p:cNvPr>
              <p:cNvSpPr>
                <a:spLocks noChangeArrowheads="1"/>
              </p:cNvSpPr>
              <p:nvPr/>
            </p:nvSpPr>
            <p:spPr bwMode="auto">
              <a:xfrm>
                <a:off x="4740"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2" name="Rectangle 362">
                <a:extLst>
                  <a:ext uri="{FF2B5EF4-FFF2-40B4-BE49-F238E27FC236}">
                    <a16:creationId xmlns:a16="http://schemas.microsoft.com/office/drawing/2014/main" id="{7E785619-287E-44BC-AD03-C716177106C6}"/>
                  </a:ext>
                </a:extLst>
              </p:cNvPr>
              <p:cNvSpPr>
                <a:spLocks noChangeArrowheads="1"/>
              </p:cNvSpPr>
              <p:nvPr/>
            </p:nvSpPr>
            <p:spPr bwMode="auto">
              <a:xfrm>
                <a:off x="3696" y="52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83" name="Group 363">
                <a:extLst>
                  <a:ext uri="{FF2B5EF4-FFF2-40B4-BE49-F238E27FC236}">
                    <a16:creationId xmlns:a16="http://schemas.microsoft.com/office/drawing/2014/main" id="{A2E19DAA-3AE6-47A5-A168-D8AFF9D6C3C0}"/>
                  </a:ext>
                </a:extLst>
              </p:cNvPr>
              <p:cNvGrpSpPr>
                <a:grpSpLocks/>
              </p:cNvGrpSpPr>
              <p:nvPr/>
            </p:nvGrpSpPr>
            <p:grpSpPr bwMode="auto">
              <a:xfrm rot="16200000">
                <a:off x="4173" y="822"/>
                <a:ext cx="90" cy="408"/>
                <a:chOff x="2744" y="2931"/>
                <a:chExt cx="57" cy="283"/>
              </a:xfrm>
            </p:grpSpPr>
            <p:sp>
              <p:nvSpPr>
                <p:cNvPr id="56684" name="Arc 364">
                  <a:extLst>
                    <a:ext uri="{FF2B5EF4-FFF2-40B4-BE49-F238E27FC236}">
                      <a16:creationId xmlns:a16="http://schemas.microsoft.com/office/drawing/2014/main" id="{47512D8F-EFC7-459B-8168-58B37FC8368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5" name="Arc 365">
                  <a:extLst>
                    <a:ext uri="{FF2B5EF4-FFF2-40B4-BE49-F238E27FC236}">
                      <a16:creationId xmlns:a16="http://schemas.microsoft.com/office/drawing/2014/main" id="{A74546AF-D48D-4576-AEE2-A359A9926AA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6" name="Arc 366">
                  <a:extLst>
                    <a:ext uri="{FF2B5EF4-FFF2-40B4-BE49-F238E27FC236}">
                      <a16:creationId xmlns:a16="http://schemas.microsoft.com/office/drawing/2014/main" id="{37B70F23-38F5-4D27-9652-6B05590D251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87" name="Group 367">
                <a:extLst>
                  <a:ext uri="{FF2B5EF4-FFF2-40B4-BE49-F238E27FC236}">
                    <a16:creationId xmlns:a16="http://schemas.microsoft.com/office/drawing/2014/main" id="{481AE00B-D410-4931-804C-82E35DFAD0D7}"/>
                  </a:ext>
                </a:extLst>
              </p:cNvPr>
              <p:cNvGrpSpPr>
                <a:grpSpLocks/>
              </p:cNvGrpSpPr>
              <p:nvPr/>
            </p:nvGrpSpPr>
            <p:grpSpPr bwMode="auto">
              <a:xfrm rot="16200000">
                <a:off x="3447" y="822"/>
                <a:ext cx="90" cy="408"/>
                <a:chOff x="2744" y="2931"/>
                <a:chExt cx="57" cy="283"/>
              </a:xfrm>
            </p:grpSpPr>
            <p:sp>
              <p:nvSpPr>
                <p:cNvPr id="56688" name="Arc 368">
                  <a:extLst>
                    <a:ext uri="{FF2B5EF4-FFF2-40B4-BE49-F238E27FC236}">
                      <a16:creationId xmlns:a16="http://schemas.microsoft.com/office/drawing/2014/main" id="{88B08500-708E-4E23-8E17-14AFC5F612B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9" name="Arc 369">
                  <a:extLst>
                    <a:ext uri="{FF2B5EF4-FFF2-40B4-BE49-F238E27FC236}">
                      <a16:creationId xmlns:a16="http://schemas.microsoft.com/office/drawing/2014/main" id="{7DCC66A5-2771-48D7-873F-8B3A68C7DFA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90" name="Arc 370">
                  <a:extLst>
                    <a:ext uri="{FF2B5EF4-FFF2-40B4-BE49-F238E27FC236}">
                      <a16:creationId xmlns:a16="http://schemas.microsoft.com/office/drawing/2014/main" id="{A3A896C7-31D6-4F59-B7BF-B09EA510C09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91" name="Group 371">
                <a:extLst>
                  <a:ext uri="{FF2B5EF4-FFF2-40B4-BE49-F238E27FC236}">
                    <a16:creationId xmlns:a16="http://schemas.microsoft.com/office/drawing/2014/main" id="{CF6A3E99-CFD5-4AE2-9E78-A1E7D642D754}"/>
                  </a:ext>
                </a:extLst>
              </p:cNvPr>
              <p:cNvGrpSpPr>
                <a:grpSpLocks/>
              </p:cNvGrpSpPr>
              <p:nvPr/>
            </p:nvGrpSpPr>
            <p:grpSpPr bwMode="auto">
              <a:xfrm>
                <a:off x="3729" y="1434"/>
                <a:ext cx="240" cy="93"/>
                <a:chOff x="3787" y="2478"/>
                <a:chExt cx="240" cy="93"/>
              </a:xfrm>
            </p:grpSpPr>
            <p:sp>
              <p:nvSpPr>
                <p:cNvPr id="56692" name="Line 372">
                  <a:extLst>
                    <a:ext uri="{FF2B5EF4-FFF2-40B4-BE49-F238E27FC236}">
                      <a16:creationId xmlns:a16="http://schemas.microsoft.com/office/drawing/2014/main" id="{6D3533A9-D393-49E1-A702-BA3107D4E165}"/>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3" name="Line 373">
                  <a:extLst>
                    <a:ext uri="{FF2B5EF4-FFF2-40B4-BE49-F238E27FC236}">
                      <a16:creationId xmlns:a16="http://schemas.microsoft.com/office/drawing/2014/main" id="{B0BCF747-627A-4D9D-9965-892AFC580C73}"/>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6694" name="Text Box 374">
              <a:extLst>
                <a:ext uri="{FF2B5EF4-FFF2-40B4-BE49-F238E27FC236}">
                  <a16:creationId xmlns:a16="http://schemas.microsoft.com/office/drawing/2014/main" id="{DA4CD5D5-8988-4D76-A91F-B3A4D792939F}"/>
                </a:ext>
              </a:extLst>
            </p:cNvPr>
            <p:cNvSpPr txBox="1">
              <a:spLocks noChangeArrowheads="1"/>
            </p:cNvSpPr>
            <p:nvPr/>
          </p:nvSpPr>
          <p:spPr bwMode="auto">
            <a:xfrm>
              <a:off x="1655" y="2886"/>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grpSp>
        <p:nvGrpSpPr>
          <p:cNvPr id="56695" name="Group 375">
            <a:extLst>
              <a:ext uri="{FF2B5EF4-FFF2-40B4-BE49-F238E27FC236}">
                <a16:creationId xmlns:a16="http://schemas.microsoft.com/office/drawing/2014/main" id="{E9716FDD-69C6-4A73-9E3F-EF84809F3203}"/>
              </a:ext>
            </a:extLst>
          </p:cNvPr>
          <p:cNvGrpSpPr>
            <a:grpSpLocks/>
          </p:cNvGrpSpPr>
          <p:nvPr/>
        </p:nvGrpSpPr>
        <p:grpSpPr bwMode="auto">
          <a:xfrm>
            <a:off x="4787900" y="3284538"/>
            <a:ext cx="3960813" cy="2751137"/>
            <a:chOff x="476" y="1752"/>
            <a:chExt cx="2495" cy="1733"/>
          </a:xfrm>
        </p:grpSpPr>
        <p:sp>
          <p:nvSpPr>
            <p:cNvPr id="56696" name="Oval 376">
              <a:extLst>
                <a:ext uri="{FF2B5EF4-FFF2-40B4-BE49-F238E27FC236}">
                  <a16:creationId xmlns:a16="http://schemas.microsoft.com/office/drawing/2014/main" id="{CD8B8F2C-B7E1-43AE-BA8C-5E767E725E15}"/>
                </a:ext>
              </a:extLst>
            </p:cNvPr>
            <p:cNvSpPr>
              <a:spLocks noChangeArrowheads="1"/>
            </p:cNvSpPr>
            <p:nvPr/>
          </p:nvSpPr>
          <p:spPr bwMode="auto">
            <a:xfrm>
              <a:off x="476" y="289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97" name="Line 377">
              <a:extLst>
                <a:ext uri="{FF2B5EF4-FFF2-40B4-BE49-F238E27FC236}">
                  <a16:creationId xmlns:a16="http://schemas.microsoft.com/office/drawing/2014/main" id="{02DB8DEC-F236-463F-A387-B408D7DA5B4A}"/>
                </a:ext>
              </a:extLst>
            </p:cNvPr>
            <p:cNvSpPr>
              <a:spLocks noChangeShapeType="1"/>
            </p:cNvSpPr>
            <p:nvPr/>
          </p:nvSpPr>
          <p:spPr bwMode="auto">
            <a:xfrm>
              <a:off x="657" y="2160"/>
              <a:ext cx="2133"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98" name="Line 378">
              <a:extLst>
                <a:ext uri="{FF2B5EF4-FFF2-40B4-BE49-F238E27FC236}">
                  <a16:creationId xmlns:a16="http://schemas.microsoft.com/office/drawing/2014/main" id="{5EDB1846-6DDB-44C9-BF40-20C604316446}"/>
                </a:ext>
              </a:extLst>
            </p:cNvPr>
            <p:cNvSpPr>
              <a:spLocks noChangeShapeType="1"/>
            </p:cNvSpPr>
            <p:nvPr/>
          </p:nvSpPr>
          <p:spPr bwMode="auto">
            <a:xfrm flipV="1">
              <a:off x="1474" y="2614"/>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99" name="Line 379">
              <a:extLst>
                <a:ext uri="{FF2B5EF4-FFF2-40B4-BE49-F238E27FC236}">
                  <a16:creationId xmlns:a16="http://schemas.microsoft.com/office/drawing/2014/main" id="{AE2C3966-4EB3-400A-9A26-C35F5AC63CB0}"/>
                </a:ext>
              </a:extLst>
            </p:cNvPr>
            <p:cNvSpPr>
              <a:spLocks noChangeShapeType="1"/>
            </p:cNvSpPr>
            <p:nvPr/>
          </p:nvSpPr>
          <p:spPr bwMode="auto">
            <a:xfrm flipH="1">
              <a:off x="1837" y="2614"/>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0" name="Line 380">
              <a:extLst>
                <a:ext uri="{FF2B5EF4-FFF2-40B4-BE49-F238E27FC236}">
                  <a16:creationId xmlns:a16="http://schemas.microsoft.com/office/drawing/2014/main" id="{4288CA5D-86F0-4B82-B183-9BF9E380C75B}"/>
                </a:ext>
              </a:extLst>
            </p:cNvPr>
            <p:cNvSpPr>
              <a:spLocks noChangeShapeType="1"/>
            </p:cNvSpPr>
            <p:nvPr/>
          </p:nvSpPr>
          <p:spPr bwMode="auto">
            <a:xfrm flipV="1">
              <a:off x="2441" y="2623"/>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1" name="Line 381">
              <a:extLst>
                <a:ext uri="{FF2B5EF4-FFF2-40B4-BE49-F238E27FC236}">
                  <a16:creationId xmlns:a16="http://schemas.microsoft.com/office/drawing/2014/main" id="{95BD4900-3102-42A9-8302-7B28013FC7C1}"/>
                </a:ext>
              </a:extLst>
            </p:cNvPr>
            <p:cNvSpPr>
              <a:spLocks noChangeShapeType="1"/>
            </p:cNvSpPr>
            <p:nvPr/>
          </p:nvSpPr>
          <p:spPr bwMode="auto">
            <a:xfrm flipV="1">
              <a:off x="657" y="2614"/>
              <a:ext cx="409"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2" name="Line 382">
              <a:extLst>
                <a:ext uri="{FF2B5EF4-FFF2-40B4-BE49-F238E27FC236}">
                  <a16:creationId xmlns:a16="http://schemas.microsoft.com/office/drawing/2014/main" id="{3F6EECE4-CB51-4FD1-AB23-1E4E9CAFB0ED}"/>
                </a:ext>
              </a:extLst>
            </p:cNvPr>
            <p:cNvSpPr>
              <a:spLocks noChangeShapeType="1"/>
            </p:cNvSpPr>
            <p:nvPr/>
          </p:nvSpPr>
          <p:spPr bwMode="auto">
            <a:xfrm flipH="1">
              <a:off x="657" y="2624"/>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3" name="Line 383">
              <a:extLst>
                <a:ext uri="{FF2B5EF4-FFF2-40B4-BE49-F238E27FC236}">
                  <a16:creationId xmlns:a16="http://schemas.microsoft.com/office/drawing/2014/main" id="{C4F1055A-3BAA-4539-B8B9-D2FE6B93A308}"/>
                </a:ext>
              </a:extLst>
            </p:cNvPr>
            <p:cNvSpPr>
              <a:spLocks noChangeShapeType="1"/>
            </p:cNvSpPr>
            <p:nvPr/>
          </p:nvSpPr>
          <p:spPr bwMode="auto">
            <a:xfrm>
              <a:off x="657" y="3475"/>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4" name="Text Box 384">
              <a:extLst>
                <a:ext uri="{FF2B5EF4-FFF2-40B4-BE49-F238E27FC236}">
                  <a16:creationId xmlns:a16="http://schemas.microsoft.com/office/drawing/2014/main" id="{3C04E954-3F61-4DED-ABC6-0D9997B3679E}"/>
                </a:ext>
              </a:extLst>
            </p:cNvPr>
            <p:cNvSpPr txBox="1">
              <a:spLocks noChangeArrowheads="1"/>
            </p:cNvSpPr>
            <p:nvPr/>
          </p:nvSpPr>
          <p:spPr bwMode="auto">
            <a:xfrm>
              <a:off x="749" y="263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705" name="Text Box 385">
              <a:extLst>
                <a:ext uri="{FF2B5EF4-FFF2-40B4-BE49-F238E27FC236}">
                  <a16:creationId xmlns:a16="http://schemas.microsoft.com/office/drawing/2014/main" id="{B8B98BF2-C92A-4E4B-8168-33D5356A5010}"/>
                </a:ext>
              </a:extLst>
            </p:cNvPr>
            <p:cNvSpPr txBox="1">
              <a:spLocks noChangeArrowheads="1"/>
            </p:cNvSpPr>
            <p:nvPr/>
          </p:nvSpPr>
          <p:spPr bwMode="auto">
            <a:xfrm>
              <a:off x="703" y="3158"/>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6706" name="Text Box 386">
              <a:extLst>
                <a:ext uri="{FF2B5EF4-FFF2-40B4-BE49-F238E27FC236}">
                  <a16:creationId xmlns:a16="http://schemas.microsoft.com/office/drawing/2014/main" id="{A737F8FB-1075-444C-AA1F-B05A93BDC14A}"/>
                </a:ext>
              </a:extLst>
            </p:cNvPr>
            <p:cNvSpPr txBox="1">
              <a:spLocks noChangeArrowheads="1"/>
            </p:cNvSpPr>
            <p:nvPr/>
          </p:nvSpPr>
          <p:spPr bwMode="auto">
            <a:xfrm>
              <a:off x="2517" y="3067"/>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707" name="Line 387">
              <a:extLst>
                <a:ext uri="{FF2B5EF4-FFF2-40B4-BE49-F238E27FC236}">
                  <a16:creationId xmlns:a16="http://schemas.microsoft.com/office/drawing/2014/main" id="{9B436489-3787-41AE-8316-0D9AB82A02DB}"/>
                </a:ext>
              </a:extLst>
            </p:cNvPr>
            <p:cNvSpPr>
              <a:spLocks noChangeShapeType="1"/>
            </p:cNvSpPr>
            <p:nvPr/>
          </p:nvSpPr>
          <p:spPr bwMode="auto">
            <a:xfrm flipH="1">
              <a:off x="2789" y="2623"/>
              <a:ext cx="1" cy="8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8" name="Line 388">
              <a:extLst>
                <a:ext uri="{FF2B5EF4-FFF2-40B4-BE49-F238E27FC236}">
                  <a16:creationId xmlns:a16="http://schemas.microsoft.com/office/drawing/2014/main" id="{867CE85B-525D-4A03-9A86-165C863A0E38}"/>
                </a:ext>
              </a:extLst>
            </p:cNvPr>
            <p:cNvSpPr>
              <a:spLocks noChangeShapeType="1"/>
            </p:cNvSpPr>
            <p:nvPr/>
          </p:nvSpPr>
          <p:spPr bwMode="auto">
            <a:xfrm flipV="1">
              <a:off x="657" y="2169"/>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9" name="Line 389">
              <a:extLst>
                <a:ext uri="{FF2B5EF4-FFF2-40B4-BE49-F238E27FC236}">
                  <a16:creationId xmlns:a16="http://schemas.microsoft.com/office/drawing/2014/main" id="{D1F3A5E8-BC09-4380-9ACB-543308CCB435}"/>
                </a:ext>
              </a:extLst>
            </p:cNvPr>
            <p:cNvSpPr>
              <a:spLocks noChangeShapeType="1"/>
            </p:cNvSpPr>
            <p:nvPr/>
          </p:nvSpPr>
          <p:spPr bwMode="auto">
            <a:xfrm flipV="1">
              <a:off x="2790" y="2169"/>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10" name="Rectangle 390">
              <a:extLst>
                <a:ext uri="{FF2B5EF4-FFF2-40B4-BE49-F238E27FC236}">
                  <a16:creationId xmlns:a16="http://schemas.microsoft.com/office/drawing/2014/main" id="{D176E148-B113-47A2-8D81-5D78F2563145}"/>
                </a:ext>
              </a:extLst>
            </p:cNvPr>
            <p:cNvSpPr>
              <a:spLocks noChangeArrowheads="1"/>
            </p:cNvSpPr>
            <p:nvPr/>
          </p:nvSpPr>
          <p:spPr bwMode="auto">
            <a:xfrm>
              <a:off x="2744" y="29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1" name="Rectangle 391">
              <a:extLst>
                <a:ext uri="{FF2B5EF4-FFF2-40B4-BE49-F238E27FC236}">
                  <a16:creationId xmlns:a16="http://schemas.microsoft.com/office/drawing/2014/main" id="{22AD1A66-DCE3-40DC-905A-82543C68C3A7}"/>
                </a:ext>
              </a:extLst>
            </p:cNvPr>
            <p:cNvSpPr>
              <a:spLocks noChangeArrowheads="1"/>
            </p:cNvSpPr>
            <p:nvPr/>
          </p:nvSpPr>
          <p:spPr bwMode="auto">
            <a:xfrm>
              <a:off x="1610" y="20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712" name="Group 392">
              <a:extLst>
                <a:ext uri="{FF2B5EF4-FFF2-40B4-BE49-F238E27FC236}">
                  <a16:creationId xmlns:a16="http://schemas.microsoft.com/office/drawing/2014/main" id="{E9AED106-C46A-4462-9DEF-BA3DE3228010}"/>
                </a:ext>
              </a:extLst>
            </p:cNvPr>
            <p:cNvGrpSpPr>
              <a:grpSpLocks/>
            </p:cNvGrpSpPr>
            <p:nvPr/>
          </p:nvGrpSpPr>
          <p:grpSpPr bwMode="auto">
            <a:xfrm rot="16200000">
              <a:off x="2177" y="2374"/>
              <a:ext cx="90" cy="408"/>
              <a:chOff x="2744" y="2931"/>
              <a:chExt cx="57" cy="283"/>
            </a:xfrm>
          </p:grpSpPr>
          <p:sp>
            <p:nvSpPr>
              <p:cNvPr id="56713" name="Arc 393">
                <a:extLst>
                  <a:ext uri="{FF2B5EF4-FFF2-40B4-BE49-F238E27FC236}">
                    <a16:creationId xmlns:a16="http://schemas.microsoft.com/office/drawing/2014/main" id="{02DA65E0-658F-4BF7-952F-E5DC8179D9F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4" name="Arc 394">
                <a:extLst>
                  <a:ext uri="{FF2B5EF4-FFF2-40B4-BE49-F238E27FC236}">
                    <a16:creationId xmlns:a16="http://schemas.microsoft.com/office/drawing/2014/main" id="{9ECA29B9-57CD-45EF-B51D-1B2A853B411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5" name="Arc 395">
                <a:extLst>
                  <a:ext uri="{FF2B5EF4-FFF2-40B4-BE49-F238E27FC236}">
                    <a16:creationId xmlns:a16="http://schemas.microsoft.com/office/drawing/2014/main" id="{EA008E49-15B8-4493-B24E-37193A710C4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716" name="Group 396">
              <a:extLst>
                <a:ext uri="{FF2B5EF4-FFF2-40B4-BE49-F238E27FC236}">
                  <a16:creationId xmlns:a16="http://schemas.microsoft.com/office/drawing/2014/main" id="{3287A7C4-E2FF-4D01-A91A-2746E53BE36E}"/>
                </a:ext>
              </a:extLst>
            </p:cNvPr>
            <p:cNvGrpSpPr>
              <a:grpSpLocks/>
            </p:cNvGrpSpPr>
            <p:nvPr/>
          </p:nvGrpSpPr>
          <p:grpSpPr bwMode="auto">
            <a:xfrm rot="16200000">
              <a:off x="1225" y="2364"/>
              <a:ext cx="90" cy="408"/>
              <a:chOff x="2744" y="2931"/>
              <a:chExt cx="57" cy="283"/>
            </a:xfrm>
          </p:grpSpPr>
          <p:sp>
            <p:nvSpPr>
              <p:cNvPr id="56717" name="Arc 397">
                <a:extLst>
                  <a:ext uri="{FF2B5EF4-FFF2-40B4-BE49-F238E27FC236}">
                    <a16:creationId xmlns:a16="http://schemas.microsoft.com/office/drawing/2014/main" id="{826BDC06-F91A-475D-9DA7-D3E072B16FC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8" name="Arc 398">
                <a:extLst>
                  <a:ext uri="{FF2B5EF4-FFF2-40B4-BE49-F238E27FC236}">
                    <a16:creationId xmlns:a16="http://schemas.microsoft.com/office/drawing/2014/main" id="{2F175FB5-E96E-45A9-A63C-6A4F7420A59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9" name="Arc 399">
                <a:extLst>
                  <a:ext uri="{FF2B5EF4-FFF2-40B4-BE49-F238E27FC236}">
                    <a16:creationId xmlns:a16="http://schemas.microsoft.com/office/drawing/2014/main" id="{989A1282-AA93-4ED7-9BCE-FA9BC728C57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20" name="Text Box 400">
              <a:extLst>
                <a:ext uri="{FF2B5EF4-FFF2-40B4-BE49-F238E27FC236}">
                  <a16:creationId xmlns:a16="http://schemas.microsoft.com/office/drawing/2014/main" id="{7F963B21-D20A-4FEB-AECE-A733296939A4}"/>
                </a:ext>
              </a:extLst>
            </p:cNvPr>
            <p:cNvSpPr txBox="1">
              <a:spLocks noChangeArrowheads="1"/>
            </p:cNvSpPr>
            <p:nvPr/>
          </p:nvSpPr>
          <p:spPr bwMode="auto">
            <a:xfrm>
              <a:off x="1927" y="2614"/>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6721" name="Text Box 401">
              <a:extLst>
                <a:ext uri="{FF2B5EF4-FFF2-40B4-BE49-F238E27FC236}">
                  <a16:creationId xmlns:a16="http://schemas.microsoft.com/office/drawing/2014/main" id="{5AE854BA-3EAE-4E81-B5EC-78578A802EF8}"/>
                </a:ext>
              </a:extLst>
            </p:cNvPr>
            <p:cNvSpPr txBox="1">
              <a:spLocks noChangeArrowheads="1"/>
            </p:cNvSpPr>
            <p:nvPr/>
          </p:nvSpPr>
          <p:spPr bwMode="auto">
            <a:xfrm>
              <a:off x="1474" y="1752"/>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6722" name="Line 402">
              <a:extLst>
                <a:ext uri="{FF2B5EF4-FFF2-40B4-BE49-F238E27FC236}">
                  <a16:creationId xmlns:a16="http://schemas.microsoft.com/office/drawing/2014/main" id="{4073AD80-A483-4D41-A55C-602B432B7886}"/>
                </a:ext>
              </a:extLst>
            </p:cNvPr>
            <p:cNvSpPr>
              <a:spLocks noChangeShapeType="1"/>
            </p:cNvSpPr>
            <p:nvPr/>
          </p:nvSpPr>
          <p:spPr bwMode="auto">
            <a:xfrm flipV="1">
              <a:off x="2608" y="3022"/>
              <a:ext cx="363" cy="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23" name="Text Box 403">
              <a:extLst>
                <a:ext uri="{FF2B5EF4-FFF2-40B4-BE49-F238E27FC236}">
                  <a16:creationId xmlns:a16="http://schemas.microsoft.com/office/drawing/2014/main" id="{634D4D51-EE01-494F-AC18-F5DF61F4BD95}"/>
                </a:ext>
              </a:extLst>
            </p:cNvPr>
            <p:cNvSpPr txBox="1">
              <a:spLocks noChangeArrowheads="1"/>
            </p:cNvSpPr>
            <p:nvPr/>
          </p:nvSpPr>
          <p:spPr bwMode="auto">
            <a:xfrm>
              <a:off x="748" y="2206"/>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6724" name="Object 404">
              <a:extLst>
                <a:ext uri="{FF2B5EF4-FFF2-40B4-BE49-F238E27FC236}">
                  <a16:creationId xmlns:a16="http://schemas.microsoft.com/office/drawing/2014/main" id="{9179B2EA-4830-44A1-B3C1-622DDDA9D9AC}"/>
                </a:ext>
              </a:extLst>
            </p:cNvPr>
            <p:cNvGraphicFramePr>
              <a:graphicFrameLocks noChangeAspect="1"/>
            </p:cNvGraphicFramePr>
            <p:nvPr/>
          </p:nvGraphicFramePr>
          <p:xfrm>
            <a:off x="884" y="2977"/>
            <a:ext cx="716" cy="270"/>
          </p:xfrm>
          <a:graphic>
            <a:graphicData uri="http://schemas.openxmlformats.org/presentationml/2006/ole">
              <mc:AlternateContent xmlns:mc="http://schemas.openxmlformats.org/markup-compatibility/2006">
                <mc:Choice xmlns:v="urn:schemas-microsoft-com:vml" Requires="v">
                  <p:oleObj spid="_x0000_s57349" name="公式" r:id="rId10" imgW="571320" imgH="215640" progId="Equation.3">
                    <p:embed/>
                  </p:oleObj>
                </mc:Choice>
                <mc:Fallback>
                  <p:oleObj name="公式" r:id="rId10" imgW="571320" imgH="215640" progId="Equation.3">
                    <p:embed/>
                    <p:pic>
                      <p:nvPicPr>
                        <p:cNvPr id="56724" name="Object 404">
                          <a:extLst>
                            <a:ext uri="{FF2B5EF4-FFF2-40B4-BE49-F238E27FC236}">
                              <a16:creationId xmlns:a16="http://schemas.microsoft.com/office/drawing/2014/main" id="{9179B2EA-4830-44A1-B3C1-622DDDA9D9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2977"/>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725" name="Line 405">
            <a:extLst>
              <a:ext uri="{FF2B5EF4-FFF2-40B4-BE49-F238E27FC236}">
                <a16:creationId xmlns:a16="http://schemas.microsoft.com/office/drawing/2014/main" id="{1622CD15-CBC3-4C95-9E96-97E6CF7442AE}"/>
              </a:ext>
            </a:extLst>
          </p:cNvPr>
          <p:cNvSpPr>
            <a:spLocks noChangeShapeType="1"/>
          </p:cNvSpPr>
          <p:nvPr/>
        </p:nvSpPr>
        <p:spPr bwMode="auto">
          <a:xfrm>
            <a:off x="3132138" y="5516563"/>
            <a:ext cx="10080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729" name="Group 409">
            <a:extLst>
              <a:ext uri="{FF2B5EF4-FFF2-40B4-BE49-F238E27FC236}">
                <a16:creationId xmlns:a16="http://schemas.microsoft.com/office/drawing/2014/main" id="{54F95EDE-39C6-480F-B5CA-7E397C1CD611}"/>
              </a:ext>
            </a:extLst>
          </p:cNvPr>
          <p:cNvGrpSpPr>
            <a:grpSpLocks/>
          </p:cNvGrpSpPr>
          <p:nvPr/>
        </p:nvGrpSpPr>
        <p:grpSpPr bwMode="auto">
          <a:xfrm>
            <a:off x="6588125" y="6446838"/>
            <a:ext cx="792163" cy="366712"/>
            <a:chOff x="4649" y="4020"/>
            <a:chExt cx="499" cy="231"/>
          </a:xfrm>
        </p:grpSpPr>
        <p:pic>
          <p:nvPicPr>
            <p:cNvPr id="56730" name="Picture 410" descr="78900">
              <a:extLst>
                <a:ext uri="{FF2B5EF4-FFF2-40B4-BE49-F238E27FC236}">
                  <a16:creationId xmlns:a16="http://schemas.microsoft.com/office/drawing/2014/main" id="{4D62780F-D3C8-417F-BBCD-5708D692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731" name="Text Box 411">
              <a:hlinkClick r:id="" action="ppaction://hlinkshowjump?jump=firstslide"/>
              <a:extLst>
                <a:ext uri="{FF2B5EF4-FFF2-40B4-BE49-F238E27FC236}">
                  <a16:creationId xmlns:a16="http://schemas.microsoft.com/office/drawing/2014/main" id="{823D93A4-80FD-41E6-8432-DEABA8A1DAF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6653"/>
                                        </p:tgtEl>
                                        <p:attrNameLst>
                                          <p:attrName>style.visibility</p:attrName>
                                        </p:attrNameLst>
                                      </p:cBhvr>
                                      <p:to>
                                        <p:strVal val="visible"/>
                                      </p:to>
                                    </p:set>
                                    <p:animEffect transition="in" filter="blinds(horizontal)">
                                      <p:cBhvr>
                                        <p:cTn id="7" dur="500"/>
                                        <p:tgtEl>
                                          <p:spTgt spid="56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420"/>
                                        </p:tgtEl>
                                        <p:attrNameLst>
                                          <p:attrName>style.visibility</p:attrName>
                                        </p:attrNameLst>
                                      </p:cBhvr>
                                      <p:to>
                                        <p:strVal val="visible"/>
                                      </p:to>
                                    </p:set>
                                    <p:animEffect transition="in" filter="wipe(left)">
                                      <p:cBhvr>
                                        <p:cTn id="12" dur="2000"/>
                                        <p:tgtEl>
                                          <p:spTgt spid="56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6652"/>
                                        </p:tgtEl>
                                        <p:attrNameLst>
                                          <p:attrName>style.visibility</p:attrName>
                                        </p:attrNameLst>
                                      </p:cBhvr>
                                      <p:to>
                                        <p:strVal val="visible"/>
                                      </p:to>
                                    </p:set>
                                    <p:animEffect transition="in" filter="wipe(right)">
                                      <p:cBhvr>
                                        <p:cTn id="17" dur="500"/>
                                        <p:tgtEl>
                                          <p:spTgt spid="56652"/>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56610"/>
                                        </p:tgtEl>
                                        <p:attrNameLst>
                                          <p:attrName>style.visibility</p:attrName>
                                        </p:attrNameLst>
                                      </p:cBhvr>
                                      <p:to>
                                        <p:strVal val="visible"/>
                                      </p:to>
                                    </p:set>
                                    <p:animEffect transition="in" filter="blinds(horizontal)">
                                      <p:cBhvr>
                                        <p:cTn id="21" dur="500"/>
                                        <p:tgtEl>
                                          <p:spTgt spid="566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56725"/>
                                        </p:tgtEl>
                                        <p:attrNameLst>
                                          <p:attrName>style.visibility</p:attrName>
                                        </p:attrNameLst>
                                      </p:cBhvr>
                                      <p:to>
                                        <p:strVal val="visible"/>
                                      </p:to>
                                    </p:set>
                                    <p:animEffect transition="in" filter="slide(fromLeft)">
                                      <p:cBhvr>
                                        <p:cTn id="26" dur="500"/>
                                        <p:tgtEl>
                                          <p:spTgt spid="56725"/>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56695"/>
                                        </p:tgtEl>
                                        <p:attrNameLst>
                                          <p:attrName>style.visibility</p:attrName>
                                        </p:attrNameLst>
                                      </p:cBhvr>
                                      <p:to>
                                        <p:strVal val="visible"/>
                                      </p:to>
                                    </p:set>
                                    <p:animEffect transition="in" filter="blinds(horizontal)">
                                      <p:cBhvr>
                                        <p:cTn id="30" dur="500"/>
                                        <p:tgtEl>
                                          <p:spTgt spid="56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0"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368" name="Object 72">
            <a:extLst>
              <a:ext uri="{FF2B5EF4-FFF2-40B4-BE49-F238E27FC236}">
                <a16:creationId xmlns:a16="http://schemas.microsoft.com/office/drawing/2014/main" id="{D8C0305E-260A-4503-AAD0-AAFCD43A045E}"/>
              </a:ext>
            </a:extLst>
          </p:cNvPr>
          <p:cNvGraphicFramePr>
            <a:graphicFrameLocks noChangeAspect="1"/>
          </p:cNvGraphicFramePr>
          <p:nvPr/>
        </p:nvGraphicFramePr>
        <p:xfrm>
          <a:off x="827088" y="3265488"/>
          <a:ext cx="6985000" cy="984250"/>
        </p:xfrm>
        <a:graphic>
          <a:graphicData uri="http://schemas.openxmlformats.org/presentationml/2006/ole">
            <mc:AlternateContent xmlns:mc="http://schemas.openxmlformats.org/markup-compatibility/2006">
              <mc:Choice xmlns:v="urn:schemas-microsoft-com:vml" Requires="v">
                <p:oleObj spid="_x0000_s58370" name="公式" r:id="rId3" imgW="3187440" imgH="495000" progId="Equation.3">
                  <p:embed/>
                </p:oleObj>
              </mc:Choice>
              <mc:Fallback>
                <p:oleObj name="公式" r:id="rId3" imgW="3187440" imgH="495000" progId="Equation.3">
                  <p:embed/>
                  <p:pic>
                    <p:nvPicPr>
                      <p:cNvPr id="55368" name="Object 72">
                        <a:extLst>
                          <a:ext uri="{FF2B5EF4-FFF2-40B4-BE49-F238E27FC236}">
                            <a16:creationId xmlns:a16="http://schemas.microsoft.com/office/drawing/2014/main" id="{D8C0305E-260A-4503-AAD0-AAFCD43A0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65488"/>
                        <a:ext cx="69850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69" name="Object 73">
            <a:extLst>
              <a:ext uri="{FF2B5EF4-FFF2-40B4-BE49-F238E27FC236}">
                <a16:creationId xmlns:a16="http://schemas.microsoft.com/office/drawing/2014/main" id="{617A1B28-6CED-449F-BEBF-CFDF8DF12463}"/>
              </a:ext>
            </a:extLst>
          </p:cNvPr>
          <p:cNvGraphicFramePr>
            <a:graphicFrameLocks noChangeAspect="1"/>
          </p:cNvGraphicFramePr>
          <p:nvPr/>
        </p:nvGraphicFramePr>
        <p:xfrm>
          <a:off x="900113" y="4418013"/>
          <a:ext cx="4679950" cy="558800"/>
        </p:xfrm>
        <a:graphic>
          <a:graphicData uri="http://schemas.openxmlformats.org/presentationml/2006/ole">
            <mc:AlternateContent xmlns:mc="http://schemas.openxmlformats.org/markup-compatibility/2006">
              <mc:Choice xmlns:v="urn:schemas-microsoft-com:vml" Requires="v">
                <p:oleObj spid="_x0000_s58371" name="公式" r:id="rId5" imgW="2019240" imgH="266400" progId="Equation.3">
                  <p:embed/>
                </p:oleObj>
              </mc:Choice>
              <mc:Fallback>
                <p:oleObj name="公式" r:id="rId5" imgW="2019240" imgH="266400" progId="Equation.3">
                  <p:embed/>
                  <p:pic>
                    <p:nvPicPr>
                      <p:cNvPr id="55369" name="Object 73">
                        <a:extLst>
                          <a:ext uri="{FF2B5EF4-FFF2-40B4-BE49-F238E27FC236}">
                            <a16:creationId xmlns:a16="http://schemas.microsoft.com/office/drawing/2014/main" id="{617A1B28-6CED-449F-BEBF-CFDF8DF12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418013"/>
                        <a:ext cx="46799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70" name="Line 74">
            <a:extLst>
              <a:ext uri="{FF2B5EF4-FFF2-40B4-BE49-F238E27FC236}">
                <a16:creationId xmlns:a16="http://schemas.microsoft.com/office/drawing/2014/main" id="{BC92842C-E054-4841-A524-1E5921638AF7}"/>
              </a:ext>
            </a:extLst>
          </p:cNvPr>
          <p:cNvSpPr>
            <a:spLocks noChangeShapeType="1"/>
          </p:cNvSpPr>
          <p:nvPr/>
        </p:nvSpPr>
        <p:spPr bwMode="auto">
          <a:xfrm>
            <a:off x="611188" y="5281613"/>
            <a:ext cx="57467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5371" name="Object 75">
            <a:extLst>
              <a:ext uri="{FF2B5EF4-FFF2-40B4-BE49-F238E27FC236}">
                <a16:creationId xmlns:a16="http://schemas.microsoft.com/office/drawing/2014/main" id="{864743F9-7577-43A3-935E-87D9FEA9C81F}"/>
              </a:ext>
            </a:extLst>
          </p:cNvPr>
          <p:cNvGraphicFramePr>
            <a:graphicFrameLocks noChangeAspect="1"/>
          </p:cNvGraphicFramePr>
          <p:nvPr/>
        </p:nvGraphicFramePr>
        <p:xfrm>
          <a:off x="1331913" y="4994275"/>
          <a:ext cx="3311525" cy="585788"/>
        </p:xfrm>
        <a:graphic>
          <a:graphicData uri="http://schemas.openxmlformats.org/presentationml/2006/ole">
            <mc:AlternateContent xmlns:mc="http://schemas.openxmlformats.org/markup-compatibility/2006">
              <mc:Choice xmlns:v="urn:schemas-microsoft-com:vml" Requires="v">
                <p:oleObj spid="_x0000_s58372" name="公式" r:id="rId7" imgW="1434960" imgH="279360" progId="Equation.3">
                  <p:embed/>
                </p:oleObj>
              </mc:Choice>
              <mc:Fallback>
                <p:oleObj name="公式" r:id="rId7" imgW="1434960" imgH="279360" progId="Equation.3">
                  <p:embed/>
                  <p:pic>
                    <p:nvPicPr>
                      <p:cNvPr id="55371" name="Object 75">
                        <a:extLst>
                          <a:ext uri="{FF2B5EF4-FFF2-40B4-BE49-F238E27FC236}">
                            <a16:creationId xmlns:a16="http://schemas.microsoft.com/office/drawing/2014/main" id="{864743F9-7577-43A3-935E-87D9FEA9C8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994275"/>
                        <a:ext cx="33115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72" name="Object 76">
            <a:extLst>
              <a:ext uri="{FF2B5EF4-FFF2-40B4-BE49-F238E27FC236}">
                <a16:creationId xmlns:a16="http://schemas.microsoft.com/office/drawing/2014/main" id="{EE70286B-5EB5-4ECE-B99E-4530120E2587}"/>
              </a:ext>
            </a:extLst>
          </p:cNvPr>
          <p:cNvGraphicFramePr>
            <a:graphicFrameLocks noChangeAspect="1"/>
          </p:cNvGraphicFramePr>
          <p:nvPr/>
        </p:nvGraphicFramePr>
        <p:xfrm>
          <a:off x="1042988" y="5570538"/>
          <a:ext cx="4681537" cy="1066800"/>
        </p:xfrm>
        <a:graphic>
          <a:graphicData uri="http://schemas.openxmlformats.org/presentationml/2006/ole">
            <mc:AlternateContent xmlns:mc="http://schemas.openxmlformats.org/markup-compatibility/2006">
              <mc:Choice xmlns:v="urn:schemas-microsoft-com:vml" Requires="v">
                <p:oleObj spid="_x0000_s58373" name="公式" r:id="rId9" imgW="2120760" imgH="533160" progId="Equation.3">
                  <p:embed/>
                </p:oleObj>
              </mc:Choice>
              <mc:Fallback>
                <p:oleObj name="公式" r:id="rId9" imgW="2120760" imgH="533160" progId="Equation.3">
                  <p:embed/>
                  <p:pic>
                    <p:nvPicPr>
                      <p:cNvPr id="55372" name="Object 76">
                        <a:extLst>
                          <a:ext uri="{FF2B5EF4-FFF2-40B4-BE49-F238E27FC236}">
                            <a16:creationId xmlns:a16="http://schemas.microsoft.com/office/drawing/2014/main" id="{EE70286B-5EB5-4ECE-B99E-4530120E2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570538"/>
                        <a:ext cx="46815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77" name="Group 81">
            <a:extLst>
              <a:ext uri="{FF2B5EF4-FFF2-40B4-BE49-F238E27FC236}">
                <a16:creationId xmlns:a16="http://schemas.microsoft.com/office/drawing/2014/main" id="{DEB8CD39-78AC-47FB-B07D-B7AEFC78E7D9}"/>
              </a:ext>
            </a:extLst>
          </p:cNvPr>
          <p:cNvGrpSpPr>
            <a:grpSpLocks/>
          </p:cNvGrpSpPr>
          <p:nvPr/>
        </p:nvGrpSpPr>
        <p:grpSpPr bwMode="auto">
          <a:xfrm>
            <a:off x="8316913" y="6446838"/>
            <a:ext cx="792162" cy="366712"/>
            <a:chOff x="5193" y="4020"/>
            <a:chExt cx="499" cy="231"/>
          </a:xfrm>
        </p:grpSpPr>
        <p:pic>
          <p:nvPicPr>
            <p:cNvPr id="55378" name="Picture 82" descr="78900">
              <a:extLst>
                <a:ext uri="{FF2B5EF4-FFF2-40B4-BE49-F238E27FC236}">
                  <a16:creationId xmlns:a16="http://schemas.microsoft.com/office/drawing/2014/main" id="{99DB1130-357D-4905-B999-D91EB67DB3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379" name="Text Box 83">
              <a:hlinkClick r:id="" action="ppaction://hlinkshowjump?jump=nextslide"/>
              <a:extLst>
                <a:ext uri="{FF2B5EF4-FFF2-40B4-BE49-F238E27FC236}">
                  <a16:creationId xmlns:a16="http://schemas.microsoft.com/office/drawing/2014/main" id="{9A9A7041-23F1-457C-9D46-A081D33C028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5380" name="Group 84">
            <a:extLst>
              <a:ext uri="{FF2B5EF4-FFF2-40B4-BE49-F238E27FC236}">
                <a16:creationId xmlns:a16="http://schemas.microsoft.com/office/drawing/2014/main" id="{501E0FD7-2A78-4F12-BA29-9F76ACA858C0}"/>
              </a:ext>
            </a:extLst>
          </p:cNvPr>
          <p:cNvGrpSpPr>
            <a:grpSpLocks/>
          </p:cNvGrpSpPr>
          <p:nvPr/>
        </p:nvGrpSpPr>
        <p:grpSpPr bwMode="auto">
          <a:xfrm>
            <a:off x="7453313" y="6446838"/>
            <a:ext cx="792162" cy="366712"/>
            <a:chOff x="4649" y="4020"/>
            <a:chExt cx="499" cy="231"/>
          </a:xfrm>
        </p:grpSpPr>
        <p:pic>
          <p:nvPicPr>
            <p:cNvPr id="55381" name="Picture 85" descr="78900">
              <a:extLst>
                <a:ext uri="{FF2B5EF4-FFF2-40B4-BE49-F238E27FC236}">
                  <a16:creationId xmlns:a16="http://schemas.microsoft.com/office/drawing/2014/main" id="{319125C4-0A24-4D89-AC15-DB8321508D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382" name="Text Box 86">
              <a:hlinkClick r:id="" action="ppaction://hlinkshowjump?jump=previousslide"/>
              <a:extLst>
                <a:ext uri="{FF2B5EF4-FFF2-40B4-BE49-F238E27FC236}">
                  <a16:creationId xmlns:a16="http://schemas.microsoft.com/office/drawing/2014/main" id="{2750F5F1-6A51-4C4A-9F02-0DE146F9381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5386" name="Group 90">
            <a:extLst>
              <a:ext uri="{FF2B5EF4-FFF2-40B4-BE49-F238E27FC236}">
                <a16:creationId xmlns:a16="http://schemas.microsoft.com/office/drawing/2014/main" id="{048EF7DD-795E-4B76-B768-EBD902EA7B14}"/>
              </a:ext>
            </a:extLst>
          </p:cNvPr>
          <p:cNvGrpSpPr>
            <a:grpSpLocks/>
          </p:cNvGrpSpPr>
          <p:nvPr/>
        </p:nvGrpSpPr>
        <p:grpSpPr bwMode="auto">
          <a:xfrm>
            <a:off x="684213" y="404813"/>
            <a:ext cx="3871912" cy="2751137"/>
            <a:chOff x="2935" y="2024"/>
            <a:chExt cx="2439" cy="1733"/>
          </a:xfrm>
        </p:grpSpPr>
        <p:sp>
          <p:nvSpPr>
            <p:cNvPr id="55387" name="Line 91">
              <a:extLst>
                <a:ext uri="{FF2B5EF4-FFF2-40B4-BE49-F238E27FC236}">
                  <a16:creationId xmlns:a16="http://schemas.microsoft.com/office/drawing/2014/main" id="{86934D95-44FA-4AF5-85C1-DA6C7CB8599A}"/>
                </a:ext>
              </a:extLst>
            </p:cNvPr>
            <p:cNvSpPr>
              <a:spLocks noChangeShapeType="1"/>
            </p:cNvSpPr>
            <p:nvPr/>
          </p:nvSpPr>
          <p:spPr bwMode="auto">
            <a:xfrm>
              <a:off x="5103" y="3521"/>
              <a:ext cx="0" cy="22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8" name="Text Box 92">
              <a:extLst>
                <a:ext uri="{FF2B5EF4-FFF2-40B4-BE49-F238E27FC236}">
                  <a16:creationId xmlns:a16="http://schemas.microsoft.com/office/drawing/2014/main" id="{E32DD299-0DCF-436F-8E22-FB6F0AB0D6F8}"/>
                </a:ext>
              </a:extLst>
            </p:cNvPr>
            <p:cNvSpPr txBox="1">
              <a:spLocks noChangeArrowheads="1"/>
            </p:cNvSpPr>
            <p:nvPr/>
          </p:nvSpPr>
          <p:spPr bwMode="auto">
            <a:xfrm>
              <a:off x="4785" y="293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endParaRPr lang="zh-CN" altLang="en-US">
                <a:solidFill>
                  <a:schemeClr val="bg1"/>
                </a:solidFill>
                <a:ea typeface="仿宋_GB2312" pitchFamily="49" charset="-122"/>
                <a:sym typeface="Symbol" panose="05050102010706020507" pitchFamily="18" charset="2"/>
              </a:endParaRPr>
            </a:p>
          </p:txBody>
        </p:sp>
        <p:sp>
          <p:nvSpPr>
            <p:cNvPr id="55389" name="Text Box 93">
              <a:extLst>
                <a:ext uri="{FF2B5EF4-FFF2-40B4-BE49-F238E27FC236}">
                  <a16:creationId xmlns:a16="http://schemas.microsoft.com/office/drawing/2014/main" id="{C3B16A5C-7327-4761-BDED-044711C1F62F}"/>
                </a:ext>
              </a:extLst>
            </p:cNvPr>
            <p:cNvSpPr txBox="1">
              <a:spLocks noChangeArrowheads="1"/>
            </p:cNvSpPr>
            <p:nvPr/>
          </p:nvSpPr>
          <p:spPr bwMode="auto">
            <a:xfrm>
              <a:off x="4785" y="34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bg1"/>
                  </a:solidFill>
                  <a:ea typeface="仿宋_GB2312" pitchFamily="49" charset="-122"/>
                </a:rPr>
                <a:t>－</a:t>
              </a:r>
              <a:endParaRPr lang="zh-CN" altLang="en-US" sz="2400" b="1">
                <a:solidFill>
                  <a:schemeClr val="bg1"/>
                </a:solidFill>
                <a:ea typeface="仿宋_GB2312" pitchFamily="49" charset="-122"/>
                <a:sym typeface="Symbol" panose="05050102010706020507" pitchFamily="18" charset="2"/>
              </a:endParaRPr>
            </a:p>
          </p:txBody>
        </p:sp>
        <p:sp>
          <p:nvSpPr>
            <p:cNvPr id="55390" name="Text Box 94">
              <a:extLst>
                <a:ext uri="{FF2B5EF4-FFF2-40B4-BE49-F238E27FC236}">
                  <a16:creationId xmlns:a16="http://schemas.microsoft.com/office/drawing/2014/main" id="{897F6115-CCF6-4796-B0AE-B3302008E569}"/>
                </a:ext>
              </a:extLst>
            </p:cNvPr>
            <p:cNvSpPr txBox="1">
              <a:spLocks noChangeArrowheads="1"/>
            </p:cNvSpPr>
            <p:nvPr/>
          </p:nvSpPr>
          <p:spPr bwMode="auto">
            <a:xfrm>
              <a:off x="4830" y="3113"/>
              <a:ext cx="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仿宋_GB2312" pitchFamily="49" charset="-122"/>
                </a:rPr>
                <a:t>u</a:t>
              </a:r>
              <a:r>
                <a:rPr lang="en-US" altLang="zh-CN" sz="3200" baseline="-25000">
                  <a:solidFill>
                    <a:schemeClr val="bg1"/>
                  </a:solidFill>
                  <a:ea typeface="仿宋_GB2312" pitchFamily="49" charset="-122"/>
                </a:rPr>
                <a:t>oc</a:t>
              </a:r>
              <a:endParaRPr lang="en-US" altLang="zh-CN" sz="3200" baseline="-25000">
                <a:solidFill>
                  <a:schemeClr val="bg1"/>
                </a:solidFill>
                <a:ea typeface="仿宋_GB2312" pitchFamily="49" charset="-122"/>
                <a:sym typeface="Symbol" panose="05050102010706020507" pitchFamily="18" charset="2"/>
              </a:endParaRPr>
            </a:p>
          </p:txBody>
        </p:sp>
        <p:sp>
          <p:nvSpPr>
            <p:cNvPr id="55391" name="Oval 95">
              <a:extLst>
                <a:ext uri="{FF2B5EF4-FFF2-40B4-BE49-F238E27FC236}">
                  <a16:creationId xmlns:a16="http://schemas.microsoft.com/office/drawing/2014/main" id="{C461AB17-012B-48C7-98C2-383B32DB3EFF}"/>
                </a:ext>
              </a:extLst>
            </p:cNvPr>
            <p:cNvSpPr>
              <a:spLocks noChangeArrowheads="1"/>
            </p:cNvSpPr>
            <p:nvPr/>
          </p:nvSpPr>
          <p:spPr bwMode="auto">
            <a:xfrm>
              <a:off x="2935" y="316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5392" name="Line 96">
              <a:extLst>
                <a:ext uri="{FF2B5EF4-FFF2-40B4-BE49-F238E27FC236}">
                  <a16:creationId xmlns:a16="http://schemas.microsoft.com/office/drawing/2014/main" id="{96392819-B8F5-4B6C-BEB3-3FE2EE4D29B9}"/>
                </a:ext>
              </a:extLst>
            </p:cNvPr>
            <p:cNvSpPr>
              <a:spLocks noChangeShapeType="1"/>
            </p:cNvSpPr>
            <p:nvPr/>
          </p:nvSpPr>
          <p:spPr bwMode="auto">
            <a:xfrm>
              <a:off x="3107" y="2432"/>
              <a:ext cx="1996"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3" name="Line 97">
              <a:extLst>
                <a:ext uri="{FF2B5EF4-FFF2-40B4-BE49-F238E27FC236}">
                  <a16:creationId xmlns:a16="http://schemas.microsoft.com/office/drawing/2014/main" id="{4E866B3C-FC6C-4662-A7BC-1E4EE70325B6}"/>
                </a:ext>
              </a:extLst>
            </p:cNvPr>
            <p:cNvSpPr>
              <a:spLocks noChangeShapeType="1"/>
            </p:cNvSpPr>
            <p:nvPr/>
          </p:nvSpPr>
          <p:spPr bwMode="auto">
            <a:xfrm flipV="1">
              <a:off x="3787" y="2886"/>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4" name="Line 98">
              <a:extLst>
                <a:ext uri="{FF2B5EF4-FFF2-40B4-BE49-F238E27FC236}">
                  <a16:creationId xmlns:a16="http://schemas.microsoft.com/office/drawing/2014/main" id="{F8DC195C-0A3C-4E6B-84D7-00285EE02618}"/>
                </a:ext>
              </a:extLst>
            </p:cNvPr>
            <p:cNvSpPr>
              <a:spLocks noChangeShapeType="1"/>
            </p:cNvSpPr>
            <p:nvPr/>
          </p:nvSpPr>
          <p:spPr bwMode="auto">
            <a:xfrm flipH="1">
              <a:off x="4150" y="2886"/>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5" name="Line 99">
              <a:extLst>
                <a:ext uri="{FF2B5EF4-FFF2-40B4-BE49-F238E27FC236}">
                  <a16:creationId xmlns:a16="http://schemas.microsoft.com/office/drawing/2014/main" id="{FD96B2DD-1FFE-4185-85A7-61344288CDA7}"/>
                </a:ext>
              </a:extLst>
            </p:cNvPr>
            <p:cNvSpPr>
              <a:spLocks noChangeShapeType="1"/>
            </p:cNvSpPr>
            <p:nvPr/>
          </p:nvSpPr>
          <p:spPr bwMode="auto">
            <a:xfrm flipV="1">
              <a:off x="4754" y="2895"/>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6" name="Line 100">
              <a:extLst>
                <a:ext uri="{FF2B5EF4-FFF2-40B4-BE49-F238E27FC236}">
                  <a16:creationId xmlns:a16="http://schemas.microsoft.com/office/drawing/2014/main" id="{5CAAB5C8-6A87-4A9B-B3B6-2C75FC2B4BB0}"/>
                </a:ext>
              </a:extLst>
            </p:cNvPr>
            <p:cNvSpPr>
              <a:spLocks noChangeShapeType="1"/>
            </p:cNvSpPr>
            <p:nvPr/>
          </p:nvSpPr>
          <p:spPr bwMode="auto">
            <a:xfrm flipV="1">
              <a:off x="3107" y="2886"/>
              <a:ext cx="27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7" name="Line 101">
              <a:extLst>
                <a:ext uri="{FF2B5EF4-FFF2-40B4-BE49-F238E27FC236}">
                  <a16:creationId xmlns:a16="http://schemas.microsoft.com/office/drawing/2014/main" id="{336B85B7-1C00-46DC-B60C-5B7113FE2D46}"/>
                </a:ext>
              </a:extLst>
            </p:cNvPr>
            <p:cNvSpPr>
              <a:spLocks noChangeShapeType="1"/>
            </p:cNvSpPr>
            <p:nvPr/>
          </p:nvSpPr>
          <p:spPr bwMode="auto">
            <a:xfrm flipH="1">
              <a:off x="3106" y="2896"/>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8" name="Line 102">
              <a:extLst>
                <a:ext uri="{FF2B5EF4-FFF2-40B4-BE49-F238E27FC236}">
                  <a16:creationId xmlns:a16="http://schemas.microsoft.com/office/drawing/2014/main" id="{4910EE90-FC0C-45BA-9D2C-1B56F6C9F699}"/>
                </a:ext>
              </a:extLst>
            </p:cNvPr>
            <p:cNvSpPr>
              <a:spLocks noChangeShapeType="1"/>
            </p:cNvSpPr>
            <p:nvPr/>
          </p:nvSpPr>
          <p:spPr bwMode="auto">
            <a:xfrm flipV="1">
              <a:off x="3107" y="3747"/>
              <a:ext cx="199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 name="Text Box 103">
              <a:extLst>
                <a:ext uri="{FF2B5EF4-FFF2-40B4-BE49-F238E27FC236}">
                  <a16:creationId xmlns:a16="http://schemas.microsoft.com/office/drawing/2014/main" id="{64089649-FE00-4C97-ADA3-D3EBBD401B18}"/>
                </a:ext>
              </a:extLst>
            </p:cNvPr>
            <p:cNvSpPr txBox="1">
              <a:spLocks noChangeArrowheads="1"/>
            </p:cNvSpPr>
            <p:nvPr/>
          </p:nvSpPr>
          <p:spPr bwMode="auto">
            <a:xfrm>
              <a:off x="3152" y="288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5400" name="Text Box 104">
              <a:extLst>
                <a:ext uri="{FF2B5EF4-FFF2-40B4-BE49-F238E27FC236}">
                  <a16:creationId xmlns:a16="http://schemas.microsoft.com/office/drawing/2014/main" id="{49473A66-3AEF-4232-AA49-660C1B22F7E5}"/>
                </a:ext>
              </a:extLst>
            </p:cNvPr>
            <p:cNvSpPr txBox="1">
              <a:spLocks noChangeArrowheads="1"/>
            </p:cNvSpPr>
            <p:nvPr/>
          </p:nvSpPr>
          <p:spPr bwMode="auto">
            <a:xfrm>
              <a:off x="3162" y="3430"/>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5401" name="Line 105">
              <a:extLst>
                <a:ext uri="{FF2B5EF4-FFF2-40B4-BE49-F238E27FC236}">
                  <a16:creationId xmlns:a16="http://schemas.microsoft.com/office/drawing/2014/main" id="{05437FB6-8E04-4060-ACB2-178C73D45EA1}"/>
                </a:ext>
              </a:extLst>
            </p:cNvPr>
            <p:cNvSpPr>
              <a:spLocks noChangeShapeType="1"/>
            </p:cNvSpPr>
            <p:nvPr/>
          </p:nvSpPr>
          <p:spPr bwMode="auto">
            <a:xfrm flipH="1">
              <a:off x="5103" y="2895"/>
              <a:ext cx="0" cy="21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2" name="Line 106">
              <a:extLst>
                <a:ext uri="{FF2B5EF4-FFF2-40B4-BE49-F238E27FC236}">
                  <a16:creationId xmlns:a16="http://schemas.microsoft.com/office/drawing/2014/main" id="{0B2E4DA3-7298-4E30-9E82-1E8804A82303}"/>
                </a:ext>
              </a:extLst>
            </p:cNvPr>
            <p:cNvSpPr>
              <a:spLocks noChangeShapeType="1"/>
            </p:cNvSpPr>
            <p:nvPr/>
          </p:nvSpPr>
          <p:spPr bwMode="auto">
            <a:xfrm flipV="1">
              <a:off x="3107"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3" name="Line 107">
              <a:extLst>
                <a:ext uri="{FF2B5EF4-FFF2-40B4-BE49-F238E27FC236}">
                  <a16:creationId xmlns:a16="http://schemas.microsoft.com/office/drawing/2014/main" id="{81935900-5795-478B-8F48-56AFC08512B8}"/>
                </a:ext>
              </a:extLst>
            </p:cNvPr>
            <p:cNvSpPr>
              <a:spLocks noChangeShapeType="1"/>
            </p:cNvSpPr>
            <p:nvPr/>
          </p:nvSpPr>
          <p:spPr bwMode="auto">
            <a:xfrm flipV="1">
              <a:off x="5103"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4" name="Rectangle 108">
              <a:extLst>
                <a:ext uri="{FF2B5EF4-FFF2-40B4-BE49-F238E27FC236}">
                  <a16:creationId xmlns:a16="http://schemas.microsoft.com/office/drawing/2014/main" id="{BD9B6E6F-5583-4C77-BB68-6989EDDAEE04}"/>
                </a:ext>
              </a:extLst>
            </p:cNvPr>
            <p:cNvSpPr>
              <a:spLocks noChangeArrowheads="1"/>
            </p:cNvSpPr>
            <p:nvPr/>
          </p:nvSpPr>
          <p:spPr bwMode="auto">
            <a:xfrm>
              <a:off x="3923"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05" name="Group 109">
              <a:extLst>
                <a:ext uri="{FF2B5EF4-FFF2-40B4-BE49-F238E27FC236}">
                  <a16:creationId xmlns:a16="http://schemas.microsoft.com/office/drawing/2014/main" id="{937121AE-4CED-42B8-BADC-14FC03032313}"/>
                </a:ext>
              </a:extLst>
            </p:cNvPr>
            <p:cNvGrpSpPr>
              <a:grpSpLocks/>
            </p:cNvGrpSpPr>
            <p:nvPr/>
          </p:nvGrpSpPr>
          <p:grpSpPr bwMode="auto">
            <a:xfrm rot="16200000">
              <a:off x="4490" y="2646"/>
              <a:ext cx="90" cy="408"/>
              <a:chOff x="2744" y="2931"/>
              <a:chExt cx="57" cy="283"/>
            </a:xfrm>
          </p:grpSpPr>
          <p:sp>
            <p:nvSpPr>
              <p:cNvPr id="55406" name="Arc 110">
                <a:extLst>
                  <a:ext uri="{FF2B5EF4-FFF2-40B4-BE49-F238E27FC236}">
                    <a16:creationId xmlns:a16="http://schemas.microsoft.com/office/drawing/2014/main" id="{B7D6EF2F-302C-4454-8EB5-0C9A3074038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7" name="Arc 111">
                <a:extLst>
                  <a:ext uri="{FF2B5EF4-FFF2-40B4-BE49-F238E27FC236}">
                    <a16:creationId xmlns:a16="http://schemas.microsoft.com/office/drawing/2014/main" id="{742C7524-79AE-4E3C-933F-878E225CD4F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8" name="Arc 112">
                <a:extLst>
                  <a:ext uri="{FF2B5EF4-FFF2-40B4-BE49-F238E27FC236}">
                    <a16:creationId xmlns:a16="http://schemas.microsoft.com/office/drawing/2014/main" id="{B97A2466-FF87-40C1-8BAC-B66DA207006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409" name="Group 113">
              <a:extLst>
                <a:ext uri="{FF2B5EF4-FFF2-40B4-BE49-F238E27FC236}">
                  <a16:creationId xmlns:a16="http://schemas.microsoft.com/office/drawing/2014/main" id="{4A06C020-4839-441A-9E10-419BB7376AA4}"/>
                </a:ext>
              </a:extLst>
            </p:cNvPr>
            <p:cNvGrpSpPr>
              <a:grpSpLocks/>
            </p:cNvGrpSpPr>
            <p:nvPr/>
          </p:nvGrpSpPr>
          <p:grpSpPr bwMode="auto">
            <a:xfrm rot="16200000">
              <a:off x="3538" y="2636"/>
              <a:ext cx="90" cy="408"/>
              <a:chOff x="2744" y="2931"/>
              <a:chExt cx="57" cy="283"/>
            </a:xfrm>
          </p:grpSpPr>
          <p:sp>
            <p:nvSpPr>
              <p:cNvPr id="55410" name="Arc 114">
                <a:extLst>
                  <a:ext uri="{FF2B5EF4-FFF2-40B4-BE49-F238E27FC236}">
                    <a16:creationId xmlns:a16="http://schemas.microsoft.com/office/drawing/2014/main" id="{58971B75-AC44-4C15-B3BC-DC0A5FF96B2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1" name="Arc 115">
                <a:extLst>
                  <a:ext uri="{FF2B5EF4-FFF2-40B4-BE49-F238E27FC236}">
                    <a16:creationId xmlns:a16="http://schemas.microsoft.com/office/drawing/2014/main" id="{1CCF6562-C963-4673-B857-DE0EA1C7E52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2" name="Arc 116">
                <a:extLst>
                  <a:ext uri="{FF2B5EF4-FFF2-40B4-BE49-F238E27FC236}">
                    <a16:creationId xmlns:a16="http://schemas.microsoft.com/office/drawing/2014/main" id="{374B0035-8A30-4DCA-AFEF-459AFE5F76A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13" name="Text Box 117">
              <a:extLst>
                <a:ext uri="{FF2B5EF4-FFF2-40B4-BE49-F238E27FC236}">
                  <a16:creationId xmlns:a16="http://schemas.microsoft.com/office/drawing/2014/main" id="{5A14B690-23B4-47F0-B00A-E9E488821AFC}"/>
                </a:ext>
              </a:extLst>
            </p:cNvPr>
            <p:cNvSpPr txBox="1">
              <a:spLocks noChangeArrowheads="1"/>
            </p:cNvSpPr>
            <p:nvPr/>
          </p:nvSpPr>
          <p:spPr bwMode="auto">
            <a:xfrm>
              <a:off x="4240" y="2886"/>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5414" name="Text Box 118">
              <a:extLst>
                <a:ext uri="{FF2B5EF4-FFF2-40B4-BE49-F238E27FC236}">
                  <a16:creationId xmlns:a16="http://schemas.microsoft.com/office/drawing/2014/main" id="{98AD9555-E064-4693-BDD1-56E9B23506B3}"/>
                </a:ext>
              </a:extLst>
            </p:cNvPr>
            <p:cNvSpPr txBox="1">
              <a:spLocks noChangeArrowheads="1"/>
            </p:cNvSpPr>
            <p:nvPr/>
          </p:nvSpPr>
          <p:spPr bwMode="auto">
            <a:xfrm>
              <a:off x="3787" y="202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5415" name="Text Box 119">
              <a:extLst>
                <a:ext uri="{FF2B5EF4-FFF2-40B4-BE49-F238E27FC236}">
                  <a16:creationId xmlns:a16="http://schemas.microsoft.com/office/drawing/2014/main" id="{F0956BBF-F4CA-4E64-B6C1-CAB07D07210D}"/>
                </a:ext>
              </a:extLst>
            </p:cNvPr>
            <p:cNvSpPr txBox="1">
              <a:spLocks noChangeArrowheads="1"/>
            </p:cNvSpPr>
            <p:nvPr/>
          </p:nvSpPr>
          <p:spPr bwMode="auto">
            <a:xfrm>
              <a:off x="3243" y="2478"/>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5416" name="Object 120">
              <a:extLst>
                <a:ext uri="{FF2B5EF4-FFF2-40B4-BE49-F238E27FC236}">
                  <a16:creationId xmlns:a16="http://schemas.microsoft.com/office/drawing/2014/main" id="{779BA4B1-BB61-4944-B807-13E744152134}"/>
                </a:ext>
              </a:extLst>
            </p:cNvPr>
            <p:cNvGraphicFramePr>
              <a:graphicFrameLocks noChangeAspect="1"/>
            </p:cNvGraphicFramePr>
            <p:nvPr/>
          </p:nvGraphicFramePr>
          <p:xfrm>
            <a:off x="3343" y="3249"/>
            <a:ext cx="716" cy="270"/>
          </p:xfrm>
          <a:graphic>
            <a:graphicData uri="http://schemas.openxmlformats.org/presentationml/2006/ole">
              <mc:AlternateContent xmlns:mc="http://schemas.openxmlformats.org/markup-compatibility/2006">
                <mc:Choice xmlns:v="urn:schemas-microsoft-com:vml" Requires="v">
                  <p:oleObj spid="_x0000_s58374" name="公式" r:id="rId12" imgW="571320" imgH="215640" progId="Equation.3">
                    <p:embed/>
                  </p:oleObj>
                </mc:Choice>
                <mc:Fallback>
                  <p:oleObj name="公式" r:id="rId12" imgW="571320" imgH="215640" progId="Equation.3">
                    <p:embed/>
                    <p:pic>
                      <p:nvPicPr>
                        <p:cNvPr id="55416" name="Object 120">
                          <a:extLst>
                            <a:ext uri="{FF2B5EF4-FFF2-40B4-BE49-F238E27FC236}">
                              <a16:creationId xmlns:a16="http://schemas.microsoft.com/office/drawing/2014/main" id="{779BA4B1-BB61-4944-B807-13E744152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3" y="3249"/>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5417" name="Group 121">
            <a:extLst>
              <a:ext uri="{FF2B5EF4-FFF2-40B4-BE49-F238E27FC236}">
                <a16:creationId xmlns:a16="http://schemas.microsoft.com/office/drawing/2014/main" id="{F704C166-FD98-47A4-B69E-F684616FFC62}"/>
              </a:ext>
            </a:extLst>
          </p:cNvPr>
          <p:cNvGrpSpPr>
            <a:grpSpLocks/>
          </p:cNvGrpSpPr>
          <p:nvPr/>
        </p:nvGrpSpPr>
        <p:grpSpPr bwMode="auto">
          <a:xfrm>
            <a:off x="4859338" y="404813"/>
            <a:ext cx="3600450" cy="2736850"/>
            <a:chOff x="3106" y="2024"/>
            <a:chExt cx="2268" cy="1724"/>
          </a:xfrm>
        </p:grpSpPr>
        <p:sp>
          <p:nvSpPr>
            <p:cNvPr id="55418" name="Line 122">
              <a:extLst>
                <a:ext uri="{FF2B5EF4-FFF2-40B4-BE49-F238E27FC236}">
                  <a16:creationId xmlns:a16="http://schemas.microsoft.com/office/drawing/2014/main" id="{1B9EADD7-82D9-40EA-AAFC-BC94ECFF7442}"/>
                </a:ext>
              </a:extLst>
            </p:cNvPr>
            <p:cNvSpPr>
              <a:spLocks noChangeShapeType="1"/>
            </p:cNvSpPr>
            <p:nvPr/>
          </p:nvSpPr>
          <p:spPr bwMode="auto">
            <a:xfrm>
              <a:off x="5103" y="3521"/>
              <a:ext cx="0" cy="22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9" name="Line 123">
              <a:extLst>
                <a:ext uri="{FF2B5EF4-FFF2-40B4-BE49-F238E27FC236}">
                  <a16:creationId xmlns:a16="http://schemas.microsoft.com/office/drawing/2014/main" id="{B0CE8A72-D46E-4B74-8D3A-134717A8C927}"/>
                </a:ext>
              </a:extLst>
            </p:cNvPr>
            <p:cNvSpPr>
              <a:spLocks noChangeShapeType="1"/>
            </p:cNvSpPr>
            <p:nvPr/>
          </p:nvSpPr>
          <p:spPr bwMode="auto">
            <a:xfrm>
              <a:off x="3107" y="2432"/>
              <a:ext cx="1996"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0" name="Line 124">
              <a:extLst>
                <a:ext uri="{FF2B5EF4-FFF2-40B4-BE49-F238E27FC236}">
                  <a16:creationId xmlns:a16="http://schemas.microsoft.com/office/drawing/2014/main" id="{D60DC820-EAB0-411A-BA1E-A7357C8993E8}"/>
                </a:ext>
              </a:extLst>
            </p:cNvPr>
            <p:cNvSpPr>
              <a:spLocks noChangeShapeType="1"/>
            </p:cNvSpPr>
            <p:nvPr/>
          </p:nvSpPr>
          <p:spPr bwMode="auto">
            <a:xfrm flipV="1">
              <a:off x="3787" y="2886"/>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1" name="Line 125">
              <a:extLst>
                <a:ext uri="{FF2B5EF4-FFF2-40B4-BE49-F238E27FC236}">
                  <a16:creationId xmlns:a16="http://schemas.microsoft.com/office/drawing/2014/main" id="{40EDB818-1549-4203-9C11-014951536E5B}"/>
                </a:ext>
              </a:extLst>
            </p:cNvPr>
            <p:cNvSpPr>
              <a:spLocks noChangeShapeType="1"/>
            </p:cNvSpPr>
            <p:nvPr/>
          </p:nvSpPr>
          <p:spPr bwMode="auto">
            <a:xfrm flipH="1">
              <a:off x="4150" y="2886"/>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2" name="Line 126">
              <a:extLst>
                <a:ext uri="{FF2B5EF4-FFF2-40B4-BE49-F238E27FC236}">
                  <a16:creationId xmlns:a16="http://schemas.microsoft.com/office/drawing/2014/main" id="{736C00D7-D2C1-4291-A00A-7E5C3C825474}"/>
                </a:ext>
              </a:extLst>
            </p:cNvPr>
            <p:cNvSpPr>
              <a:spLocks noChangeShapeType="1"/>
            </p:cNvSpPr>
            <p:nvPr/>
          </p:nvSpPr>
          <p:spPr bwMode="auto">
            <a:xfrm flipV="1">
              <a:off x="4754" y="2895"/>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3" name="Line 127">
              <a:extLst>
                <a:ext uri="{FF2B5EF4-FFF2-40B4-BE49-F238E27FC236}">
                  <a16:creationId xmlns:a16="http://schemas.microsoft.com/office/drawing/2014/main" id="{CF92A007-6EC1-4A0E-8AEE-6727E3372099}"/>
                </a:ext>
              </a:extLst>
            </p:cNvPr>
            <p:cNvSpPr>
              <a:spLocks noChangeShapeType="1"/>
            </p:cNvSpPr>
            <p:nvPr/>
          </p:nvSpPr>
          <p:spPr bwMode="auto">
            <a:xfrm flipV="1">
              <a:off x="3107" y="2886"/>
              <a:ext cx="27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4" name="Line 128">
              <a:extLst>
                <a:ext uri="{FF2B5EF4-FFF2-40B4-BE49-F238E27FC236}">
                  <a16:creationId xmlns:a16="http://schemas.microsoft.com/office/drawing/2014/main" id="{82D0E47E-A7D9-4FEA-AD18-5CCE04DBAD4E}"/>
                </a:ext>
              </a:extLst>
            </p:cNvPr>
            <p:cNvSpPr>
              <a:spLocks noChangeShapeType="1"/>
            </p:cNvSpPr>
            <p:nvPr/>
          </p:nvSpPr>
          <p:spPr bwMode="auto">
            <a:xfrm flipH="1">
              <a:off x="3106" y="2896"/>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5" name="Line 129">
              <a:extLst>
                <a:ext uri="{FF2B5EF4-FFF2-40B4-BE49-F238E27FC236}">
                  <a16:creationId xmlns:a16="http://schemas.microsoft.com/office/drawing/2014/main" id="{F857A2E5-513E-489D-AC4C-98C6DFF5DD43}"/>
                </a:ext>
              </a:extLst>
            </p:cNvPr>
            <p:cNvSpPr>
              <a:spLocks noChangeShapeType="1"/>
            </p:cNvSpPr>
            <p:nvPr/>
          </p:nvSpPr>
          <p:spPr bwMode="auto">
            <a:xfrm flipV="1">
              <a:off x="3107" y="3747"/>
              <a:ext cx="199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6" name="Line 130">
              <a:extLst>
                <a:ext uri="{FF2B5EF4-FFF2-40B4-BE49-F238E27FC236}">
                  <a16:creationId xmlns:a16="http://schemas.microsoft.com/office/drawing/2014/main" id="{B798002E-04CA-482F-A685-CABBF2A8C0F3}"/>
                </a:ext>
              </a:extLst>
            </p:cNvPr>
            <p:cNvSpPr>
              <a:spLocks noChangeShapeType="1"/>
            </p:cNvSpPr>
            <p:nvPr/>
          </p:nvSpPr>
          <p:spPr bwMode="auto">
            <a:xfrm flipH="1">
              <a:off x="5103" y="2895"/>
              <a:ext cx="0" cy="21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7" name="Line 131">
              <a:extLst>
                <a:ext uri="{FF2B5EF4-FFF2-40B4-BE49-F238E27FC236}">
                  <a16:creationId xmlns:a16="http://schemas.microsoft.com/office/drawing/2014/main" id="{A7D03A8E-1A13-4FDB-805A-D8F475B00C98}"/>
                </a:ext>
              </a:extLst>
            </p:cNvPr>
            <p:cNvSpPr>
              <a:spLocks noChangeShapeType="1"/>
            </p:cNvSpPr>
            <p:nvPr/>
          </p:nvSpPr>
          <p:spPr bwMode="auto">
            <a:xfrm flipV="1">
              <a:off x="3107"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8" name="Line 132">
              <a:extLst>
                <a:ext uri="{FF2B5EF4-FFF2-40B4-BE49-F238E27FC236}">
                  <a16:creationId xmlns:a16="http://schemas.microsoft.com/office/drawing/2014/main" id="{677A36C0-8782-4E95-A95E-D32B97710E24}"/>
                </a:ext>
              </a:extLst>
            </p:cNvPr>
            <p:cNvSpPr>
              <a:spLocks noChangeShapeType="1"/>
            </p:cNvSpPr>
            <p:nvPr/>
          </p:nvSpPr>
          <p:spPr bwMode="auto">
            <a:xfrm flipV="1">
              <a:off x="5103"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9" name="Rectangle 133">
              <a:extLst>
                <a:ext uri="{FF2B5EF4-FFF2-40B4-BE49-F238E27FC236}">
                  <a16:creationId xmlns:a16="http://schemas.microsoft.com/office/drawing/2014/main" id="{5904ADFC-9349-43E6-A30E-9CDDAD4A72C2}"/>
                </a:ext>
              </a:extLst>
            </p:cNvPr>
            <p:cNvSpPr>
              <a:spLocks noChangeArrowheads="1"/>
            </p:cNvSpPr>
            <p:nvPr/>
          </p:nvSpPr>
          <p:spPr bwMode="auto">
            <a:xfrm>
              <a:off x="3923"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30" name="Group 134">
              <a:extLst>
                <a:ext uri="{FF2B5EF4-FFF2-40B4-BE49-F238E27FC236}">
                  <a16:creationId xmlns:a16="http://schemas.microsoft.com/office/drawing/2014/main" id="{BBB76FD4-6007-46CC-8B42-EECE502067A2}"/>
                </a:ext>
              </a:extLst>
            </p:cNvPr>
            <p:cNvGrpSpPr>
              <a:grpSpLocks/>
            </p:cNvGrpSpPr>
            <p:nvPr/>
          </p:nvGrpSpPr>
          <p:grpSpPr bwMode="auto">
            <a:xfrm rot="16200000">
              <a:off x="4490" y="2646"/>
              <a:ext cx="90" cy="408"/>
              <a:chOff x="2744" y="2931"/>
              <a:chExt cx="57" cy="283"/>
            </a:xfrm>
          </p:grpSpPr>
          <p:sp>
            <p:nvSpPr>
              <p:cNvPr id="55431" name="Arc 135">
                <a:extLst>
                  <a:ext uri="{FF2B5EF4-FFF2-40B4-BE49-F238E27FC236}">
                    <a16:creationId xmlns:a16="http://schemas.microsoft.com/office/drawing/2014/main" id="{6FA3AD1D-0D77-4CEB-94FF-2C75947960E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2" name="Arc 136">
                <a:extLst>
                  <a:ext uri="{FF2B5EF4-FFF2-40B4-BE49-F238E27FC236}">
                    <a16:creationId xmlns:a16="http://schemas.microsoft.com/office/drawing/2014/main" id="{916DCEDF-57C5-40F2-B668-E3D96DE8130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3" name="Arc 137">
                <a:extLst>
                  <a:ext uri="{FF2B5EF4-FFF2-40B4-BE49-F238E27FC236}">
                    <a16:creationId xmlns:a16="http://schemas.microsoft.com/office/drawing/2014/main" id="{558DD143-28B9-456F-94FD-1861EE854A4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434" name="Group 138">
              <a:extLst>
                <a:ext uri="{FF2B5EF4-FFF2-40B4-BE49-F238E27FC236}">
                  <a16:creationId xmlns:a16="http://schemas.microsoft.com/office/drawing/2014/main" id="{9FF2FA67-ABA5-4F99-A68F-9AD6C4729779}"/>
                </a:ext>
              </a:extLst>
            </p:cNvPr>
            <p:cNvGrpSpPr>
              <a:grpSpLocks/>
            </p:cNvGrpSpPr>
            <p:nvPr/>
          </p:nvGrpSpPr>
          <p:grpSpPr bwMode="auto">
            <a:xfrm rot="16200000">
              <a:off x="3538" y="2636"/>
              <a:ext cx="90" cy="408"/>
              <a:chOff x="2744" y="2931"/>
              <a:chExt cx="57" cy="283"/>
            </a:xfrm>
          </p:grpSpPr>
          <p:sp>
            <p:nvSpPr>
              <p:cNvPr id="55435" name="Arc 139">
                <a:extLst>
                  <a:ext uri="{FF2B5EF4-FFF2-40B4-BE49-F238E27FC236}">
                    <a16:creationId xmlns:a16="http://schemas.microsoft.com/office/drawing/2014/main" id="{222D17C6-0E21-4BAD-A351-15BF3FD0033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6" name="Arc 140">
                <a:extLst>
                  <a:ext uri="{FF2B5EF4-FFF2-40B4-BE49-F238E27FC236}">
                    <a16:creationId xmlns:a16="http://schemas.microsoft.com/office/drawing/2014/main" id="{E646AFAE-E1F5-476F-B822-6AF9B157DDB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7" name="Arc 141">
                <a:extLst>
                  <a:ext uri="{FF2B5EF4-FFF2-40B4-BE49-F238E27FC236}">
                    <a16:creationId xmlns:a16="http://schemas.microsoft.com/office/drawing/2014/main" id="{66DD6575-5A30-4643-828B-392D27AC55C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38" name="Text Box 142">
              <a:extLst>
                <a:ext uri="{FF2B5EF4-FFF2-40B4-BE49-F238E27FC236}">
                  <a16:creationId xmlns:a16="http://schemas.microsoft.com/office/drawing/2014/main" id="{275BC19F-913C-40C5-9A82-F291DBD7CC44}"/>
                </a:ext>
              </a:extLst>
            </p:cNvPr>
            <p:cNvSpPr txBox="1">
              <a:spLocks noChangeArrowheads="1"/>
            </p:cNvSpPr>
            <p:nvPr/>
          </p:nvSpPr>
          <p:spPr bwMode="auto">
            <a:xfrm>
              <a:off x="4240" y="2886"/>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5439" name="Text Box 143">
              <a:extLst>
                <a:ext uri="{FF2B5EF4-FFF2-40B4-BE49-F238E27FC236}">
                  <a16:creationId xmlns:a16="http://schemas.microsoft.com/office/drawing/2014/main" id="{268FB942-A938-4FFE-87E1-531484D40BDD}"/>
                </a:ext>
              </a:extLst>
            </p:cNvPr>
            <p:cNvSpPr txBox="1">
              <a:spLocks noChangeArrowheads="1"/>
            </p:cNvSpPr>
            <p:nvPr/>
          </p:nvSpPr>
          <p:spPr bwMode="auto">
            <a:xfrm>
              <a:off x="3787" y="202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5440" name="Text Box 144">
              <a:extLst>
                <a:ext uri="{FF2B5EF4-FFF2-40B4-BE49-F238E27FC236}">
                  <a16:creationId xmlns:a16="http://schemas.microsoft.com/office/drawing/2014/main" id="{80091F40-685D-4489-8DDE-53147BEA8E0D}"/>
                </a:ext>
              </a:extLst>
            </p:cNvPr>
            <p:cNvSpPr txBox="1">
              <a:spLocks noChangeArrowheads="1"/>
            </p:cNvSpPr>
            <p:nvPr/>
          </p:nvSpPr>
          <p:spPr bwMode="auto">
            <a:xfrm>
              <a:off x="3243" y="2478"/>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sp>
          <p:nvSpPr>
            <p:cNvPr id="55441" name="Text Box 145">
              <a:extLst>
                <a:ext uri="{FF2B5EF4-FFF2-40B4-BE49-F238E27FC236}">
                  <a16:creationId xmlns:a16="http://schemas.microsoft.com/office/drawing/2014/main" id="{5927D062-E05A-48F9-BA24-46624F95D855}"/>
                </a:ext>
              </a:extLst>
            </p:cNvPr>
            <p:cNvSpPr txBox="1">
              <a:spLocks noChangeArrowheads="1"/>
            </p:cNvSpPr>
            <p:nvPr/>
          </p:nvSpPr>
          <p:spPr bwMode="auto">
            <a:xfrm>
              <a:off x="4830" y="315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Z</a:t>
              </a:r>
              <a:r>
                <a:rPr lang="en-US" altLang="zh-CN" baseline="-25000">
                  <a:solidFill>
                    <a:schemeClr val="bg1"/>
                  </a:solidFill>
                  <a:ea typeface="仿宋_GB2312" pitchFamily="49" charset="-122"/>
                </a:rPr>
                <a:t>eq</a:t>
              </a:r>
              <a:endParaRPr lang="en-US" altLang="zh-CN" baseline="-25000">
                <a:solidFill>
                  <a:schemeClr val="bg1"/>
                </a:solidFill>
                <a:ea typeface="仿宋_GB2312" pitchFamily="49" charset="-122"/>
                <a:sym typeface="Symbol" panose="05050102010706020507" pitchFamily="18" charset="2"/>
              </a:endParaRPr>
            </a:p>
          </p:txBody>
        </p:sp>
      </p:grpSp>
      <p:grpSp>
        <p:nvGrpSpPr>
          <p:cNvPr id="55445" name="Group 149">
            <a:extLst>
              <a:ext uri="{FF2B5EF4-FFF2-40B4-BE49-F238E27FC236}">
                <a16:creationId xmlns:a16="http://schemas.microsoft.com/office/drawing/2014/main" id="{B918BEF9-19A5-4E35-9E09-E1F2B6DAC201}"/>
              </a:ext>
            </a:extLst>
          </p:cNvPr>
          <p:cNvGrpSpPr>
            <a:grpSpLocks/>
          </p:cNvGrpSpPr>
          <p:nvPr/>
        </p:nvGrpSpPr>
        <p:grpSpPr bwMode="auto">
          <a:xfrm>
            <a:off x="6588125" y="6446838"/>
            <a:ext cx="792163" cy="366712"/>
            <a:chOff x="4649" y="4020"/>
            <a:chExt cx="499" cy="231"/>
          </a:xfrm>
        </p:grpSpPr>
        <p:pic>
          <p:nvPicPr>
            <p:cNvPr id="55446" name="Picture 150" descr="78900">
              <a:extLst>
                <a:ext uri="{FF2B5EF4-FFF2-40B4-BE49-F238E27FC236}">
                  <a16:creationId xmlns:a16="http://schemas.microsoft.com/office/drawing/2014/main" id="{4DCAD90C-039D-4E54-A47E-7D7C15269B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447" name="Text Box 151">
              <a:hlinkClick r:id="" action="ppaction://hlinkshowjump?jump=firstslide"/>
              <a:extLst>
                <a:ext uri="{FF2B5EF4-FFF2-40B4-BE49-F238E27FC236}">
                  <a16:creationId xmlns:a16="http://schemas.microsoft.com/office/drawing/2014/main" id="{EFDFFA7B-8E36-4F54-93FD-153C3338C32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5386"/>
                                        </p:tgtEl>
                                        <p:attrNameLst>
                                          <p:attrName>style.visibility</p:attrName>
                                        </p:attrNameLst>
                                      </p:cBhvr>
                                      <p:to>
                                        <p:strVal val="visible"/>
                                      </p:to>
                                    </p:set>
                                    <p:animEffect transition="in" filter="blinds(horizontal)">
                                      <p:cBhvr>
                                        <p:cTn id="7" dur="500"/>
                                        <p:tgtEl>
                                          <p:spTgt spid="55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68"/>
                                        </p:tgtEl>
                                        <p:attrNameLst>
                                          <p:attrName>style.visibility</p:attrName>
                                        </p:attrNameLst>
                                      </p:cBhvr>
                                      <p:to>
                                        <p:strVal val="visible"/>
                                      </p:to>
                                    </p:set>
                                    <p:animEffect transition="in" filter="wipe(left)">
                                      <p:cBhvr>
                                        <p:cTn id="12" dur="2000"/>
                                        <p:tgtEl>
                                          <p:spTgt spid="5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417"/>
                                        </p:tgtEl>
                                        <p:attrNameLst>
                                          <p:attrName>style.visibility</p:attrName>
                                        </p:attrNameLst>
                                      </p:cBhvr>
                                      <p:to>
                                        <p:strVal val="visible"/>
                                      </p:to>
                                    </p:set>
                                    <p:animEffect transition="in" filter="blinds(horizontal)">
                                      <p:cBhvr>
                                        <p:cTn id="17" dur="500"/>
                                        <p:tgtEl>
                                          <p:spTgt spid="554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369"/>
                                        </p:tgtEl>
                                        <p:attrNameLst>
                                          <p:attrName>style.visibility</p:attrName>
                                        </p:attrNameLst>
                                      </p:cBhvr>
                                      <p:to>
                                        <p:strVal val="visible"/>
                                      </p:to>
                                    </p:set>
                                    <p:animEffect transition="in" filter="wipe(left)">
                                      <p:cBhvr>
                                        <p:cTn id="22" dur="2000"/>
                                        <p:tgtEl>
                                          <p:spTgt spid="553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5370"/>
                                        </p:tgtEl>
                                        <p:attrNameLst>
                                          <p:attrName>style.visibility</p:attrName>
                                        </p:attrNameLst>
                                      </p:cBhvr>
                                      <p:to>
                                        <p:strVal val="visible"/>
                                      </p:to>
                                    </p:set>
                                    <p:animEffect transition="in" filter="slide(fromLeft)">
                                      <p:cBhvr>
                                        <p:cTn id="27" dur="500"/>
                                        <p:tgtEl>
                                          <p:spTgt spid="55370"/>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55371"/>
                                        </p:tgtEl>
                                        <p:attrNameLst>
                                          <p:attrName>style.visibility</p:attrName>
                                        </p:attrNameLst>
                                      </p:cBhvr>
                                      <p:to>
                                        <p:strVal val="visible"/>
                                      </p:to>
                                    </p:set>
                                    <p:animEffect transition="in" filter="wipe(left)">
                                      <p:cBhvr>
                                        <p:cTn id="31" dur="2000"/>
                                        <p:tgtEl>
                                          <p:spTgt spid="553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5372"/>
                                        </p:tgtEl>
                                        <p:attrNameLst>
                                          <p:attrName>style.visibility</p:attrName>
                                        </p:attrNameLst>
                                      </p:cBhvr>
                                      <p:to>
                                        <p:strVal val="visible"/>
                                      </p:to>
                                    </p:set>
                                    <p:animEffect transition="in" filter="wipe(left)">
                                      <p:cBhvr>
                                        <p:cTn id="36" dur="2000"/>
                                        <p:tgtEl>
                                          <p:spTgt spid="5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5">
            <a:extLst>
              <a:ext uri="{FF2B5EF4-FFF2-40B4-BE49-F238E27FC236}">
                <a16:creationId xmlns:a16="http://schemas.microsoft.com/office/drawing/2014/main" id="{C39971F6-6AC0-4DFD-B19C-66A655160119}"/>
              </a:ext>
            </a:extLst>
          </p:cNvPr>
          <p:cNvSpPr txBox="1">
            <a:spLocks noChangeArrowheads="1"/>
          </p:cNvSpPr>
          <p:nvPr/>
        </p:nvSpPr>
        <p:spPr bwMode="auto">
          <a:xfrm>
            <a:off x="2195513" y="333375"/>
            <a:ext cx="4046699" cy="707886"/>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r>
              <a:rPr kumimoji="1" lang="en-US" altLang="zh-CN" sz="4000" b="1" dirty="0">
                <a:solidFill>
                  <a:schemeClr val="bg1"/>
                </a:solidFill>
                <a:latin typeface="楷体_GB2312" pitchFamily="49" charset="-122"/>
              </a:rPr>
              <a:t>8.5  </a:t>
            </a:r>
            <a:r>
              <a:rPr kumimoji="1" lang="zh-CN" altLang="en-US" sz="4000" b="1" dirty="0">
                <a:solidFill>
                  <a:schemeClr val="bg1"/>
                </a:solidFill>
                <a:latin typeface="楷体_GB2312" pitchFamily="49" charset="-122"/>
              </a:rPr>
              <a:t>理想变压器</a:t>
            </a:r>
          </a:p>
        </p:txBody>
      </p:sp>
      <p:graphicFrame>
        <p:nvGraphicFramePr>
          <p:cNvPr id="54320" name="Object 48">
            <a:extLst>
              <a:ext uri="{FF2B5EF4-FFF2-40B4-BE49-F238E27FC236}">
                <a16:creationId xmlns:a16="http://schemas.microsoft.com/office/drawing/2014/main" id="{92E33668-C035-4F05-8893-6AB420ED8DA7}"/>
              </a:ext>
            </a:extLst>
          </p:cNvPr>
          <p:cNvGraphicFramePr>
            <a:graphicFrameLocks noChangeAspect="1"/>
          </p:cNvGraphicFramePr>
          <p:nvPr/>
        </p:nvGraphicFramePr>
        <p:xfrm>
          <a:off x="3132138" y="4221163"/>
          <a:ext cx="2763837" cy="649287"/>
        </p:xfrm>
        <a:graphic>
          <a:graphicData uri="http://schemas.openxmlformats.org/presentationml/2006/ole">
            <mc:AlternateContent xmlns:mc="http://schemas.openxmlformats.org/markup-compatibility/2006">
              <mc:Choice xmlns:v="urn:schemas-microsoft-com:vml" Requires="v">
                <p:oleObj spid="_x0000_s59394" name="公式" r:id="rId3" imgW="1434960" imgH="291960" progId="Equation.3">
                  <p:embed/>
                </p:oleObj>
              </mc:Choice>
              <mc:Fallback>
                <p:oleObj name="公式" r:id="rId3" imgW="1434960" imgH="291960" progId="Equation.3">
                  <p:embed/>
                  <p:pic>
                    <p:nvPicPr>
                      <p:cNvPr id="54320" name="Object 48">
                        <a:extLst>
                          <a:ext uri="{FF2B5EF4-FFF2-40B4-BE49-F238E27FC236}">
                            <a16:creationId xmlns:a16="http://schemas.microsoft.com/office/drawing/2014/main" id="{92E33668-C035-4F05-8893-6AB420ED8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221163"/>
                        <a:ext cx="2763837"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54322" name="Text Box 50">
            <a:extLst>
              <a:ext uri="{FF2B5EF4-FFF2-40B4-BE49-F238E27FC236}">
                <a16:creationId xmlns:a16="http://schemas.microsoft.com/office/drawing/2014/main" id="{AB3BDE34-F192-48D4-AA94-21E0D8351248}"/>
              </a:ext>
            </a:extLst>
          </p:cNvPr>
          <p:cNvSpPr txBox="1">
            <a:spLocks noChangeArrowheads="1"/>
          </p:cNvSpPr>
          <p:nvPr/>
        </p:nvSpPr>
        <p:spPr bwMode="auto">
          <a:xfrm>
            <a:off x="468313" y="2276475"/>
            <a:ext cx="66960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1.</a:t>
            </a:r>
            <a:r>
              <a:rPr kumimoji="1" lang="zh-CN" altLang="en-US" sz="3200" b="1">
                <a:solidFill>
                  <a:schemeClr val="bg1"/>
                </a:solidFill>
                <a:latin typeface="楷体_GB2312" pitchFamily="49" charset="-122"/>
              </a:rPr>
              <a:t>理想变压器的三个理想化条件</a:t>
            </a:r>
          </a:p>
        </p:txBody>
      </p:sp>
      <p:sp>
        <p:nvSpPr>
          <p:cNvPr id="54359" name="Text Box 87">
            <a:extLst>
              <a:ext uri="{FF2B5EF4-FFF2-40B4-BE49-F238E27FC236}">
                <a16:creationId xmlns:a16="http://schemas.microsoft.com/office/drawing/2014/main" id="{DC146C1E-F5F6-4418-8BF6-793F0A628260}"/>
              </a:ext>
            </a:extLst>
          </p:cNvPr>
          <p:cNvSpPr txBox="1">
            <a:spLocks noChangeArrowheads="1"/>
          </p:cNvSpPr>
          <p:nvPr/>
        </p:nvSpPr>
        <p:spPr bwMode="auto">
          <a:xfrm>
            <a:off x="395288" y="1052513"/>
            <a:ext cx="84963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a:latin typeface="楷体_GB2312" pitchFamily="49" charset="-122"/>
              </a:rPr>
              <a:t>    </a:t>
            </a:r>
            <a:r>
              <a:rPr lang="zh-CN" altLang="en-US" b="1">
                <a:latin typeface="楷体_GB2312" pitchFamily="49" charset="-122"/>
              </a:rPr>
              <a:t>理想变压器是实际变压器的理想化模型，是对互感元件的理想科学抽象，是极限情况下的耦合电感。</a:t>
            </a:r>
          </a:p>
        </p:txBody>
      </p:sp>
      <p:sp>
        <p:nvSpPr>
          <p:cNvPr id="54393" name="Text Box 121">
            <a:extLst>
              <a:ext uri="{FF2B5EF4-FFF2-40B4-BE49-F238E27FC236}">
                <a16:creationId xmlns:a16="http://schemas.microsoft.com/office/drawing/2014/main" id="{0DDFE1F6-B95A-4356-9765-26415327EB59}"/>
              </a:ext>
            </a:extLst>
          </p:cNvPr>
          <p:cNvSpPr txBox="1">
            <a:spLocks noChangeArrowheads="1"/>
          </p:cNvSpPr>
          <p:nvPr/>
        </p:nvSpPr>
        <p:spPr bwMode="auto">
          <a:xfrm>
            <a:off x="611188" y="4205288"/>
            <a:ext cx="22320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lang="zh-CN" altLang="en-US" b="1">
                <a:solidFill>
                  <a:srgbClr val="FF9900"/>
                </a:solidFill>
                <a:latin typeface="楷体_GB2312" pitchFamily="49" charset="-122"/>
                <a:ea typeface="楷体_GB2312" pitchFamily="49" charset="-122"/>
              </a:rPr>
              <a:t>全耦合</a:t>
            </a:r>
          </a:p>
        </p:txBody>
      </p:sp>
      <p:sp>
        <p:nvSpPr>
          <p:cNvPr id="54394" name="Text Box 122">
            <a:extLst>
              <a:ext uri="{FF2B5EF4-FFF2-40B4-BE49-F238E27FC236}">
                <a16:creationId xmlns:a16="http://schemas.microsoft.com/office/drawing/2014/main" id="{147673F0-C45D-4343-8B45-6245C68AFD64}"/>
              </a:ext>
            </a:extLst>
          </p:cNvPr>
          <p:cNvSpPr txBox="1">
            <a:spLocks noChangeArrowheads="1"/>
          </p:cNvSpPr>
          <p:nvPr/>
        </p:nvSpPr>
        <p:spPr bwMode="auto">
          <a:xfrm>
            <a:off x="611188" y="3100388"/>
            <a:ext cx="22320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lang="zh-CN" altLang="en-US" b="1">
                <a:solidFill>
                  <a:srgbClr val="FF9900"/>
                </a:solidFill>
                <a:latin typeface="楷体_GB2312" pitchFamily="49" charset="-122"/>
                <a:ea typeface="楷体_GB2312" pitchFamily="49" charset="-122"/>
              </a:rPr>
              <a:t>无损耗</a:t>
            </a:r>
          </a:p>
        </p:txBody>
      </p:sp>
      <p:sp>
        <p:nvSpPr>
          <p:cNvPr id="54395" name="Text Box 123">
            <a:extLst>
              <a:ext uri="{FF2B5EF4-FFF2-40B4-BE49-F238E27FC236}">
                <a16:creationId xmlns:a16="http://schemas.microsoft.com/office/drawing/2014/main" id="{568F8E32-E957-4ABF-8560-621BFC696CEF}"/>
              </a:ext>
            </a:extLst>
          </p:cNvPr>
          <p:cNvSpPr txBox="1">
            <a:spLocks noChangeArrowheads="1"/>
          </p:cNvSpPr>
          <p:nvPr/>
        </p:nvSpPr>
        <p:spPr bwMode="auto">
          <a:xfrm>
            <a:off x="2987675" y="2957513"/>
            <a:ext cx="55451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dirty="0">
                <a:latin typeface="Arial" panose="020B0604020202020204" pitchFamily="34" charset="0"/>
              </a:rPr>
              <a:t>线圈导线</a:t>
            </a:r>
            <a:r>
              <a:rPr lang="zh-CN" altLang="en-US" b="1" u="sng" dirty="0">
                <a:latin typeface="Arial" panose="020B0604020202020204" pitchFamily="34" charset="0"/>
              </a:rPr>
              <a:t>无电阻</a:t>
            </a:r>
            <a:r>
              <a:rPr lang="zh-CN" altLang="en-US" b="1" dirty="0">
                <a:latin typeface="Arial" panose="020B0604020202020204" pitchFamily="34" charset="0"/>
              </a:rPr>
              <a:t>，做芯子的铁磁材料的</a:t>
            </a:r>
            <a:r>
              <a:rPr lang="zh-CN" altLang="en-US" b="1" u="sng" dirty="0">
                <a:latin typeface="Arial" panose="020B0604020202020204" pitchFamily="34" charset="0"/>
              </a:rPr>
              <a:t>磁导率无限大</a:t>
            </a:r>
            <a:r>
              <a:rPr lang="zh-CN" altLang="en-US" b="1" dirty="0">
                <a:latin typeface="Arial" panose="020B0604020202020204" pitchFamily="34" charset="0"/>
              </a:rPr>
              <a:t>。</a:t>
            </a:r>
          </a:p>
        </p:txBody>
      </p:sp>
      <p:sp>
        <p:nvSpPr>
          <p:cNvPr id="54396" name="Line 124">
            <a:extLst>
              <a:ext uri="{FF2B5EF4-FFF2-40B4-BE49-F238E27FC236}">
                <a16:creationId xmlns:a16="http://schemas.microsoft.com/office/drawing/2014/main" id="{D9CF947D-4F97-47B1-928C-2A20378D288B}"/>
              </a:ext>
            </a:extLst>
          </p:cNvPr>
          <p:cNvSpPr>
            <a:spLocks noChangeShapeType="1"/>
          </p:cNvSpPr>
          <p:nvPr/>
        </p:nvSpPr>
        <p:spPr bwMode="auto">
          <a:xfrm>
            <a:off x="2411413" y="3389313"/>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7" name="Line 125">
            <a:extLst>
              <a:ext uri="{FF2B5EF4-FFF2-40B4-BE49-F238E27FC236}">
                <a16:creationId xmlns:a16="http://schemas.microsoft.com/office/drawing/2014/main" id="{3B792188-5E71-4486-BC57-56EB12886801}"/>
              </a:ext>
            </a:extLst>
          </p:cNvPr>
          <p:cNvSpPr>
            <a:spLocks noChangeShapeType="1"/>
          </p:cNvSpPr>
          <p:nvPr/>
        </p:nvSpPr>
        <p:spPr bwMode="auto">
          <a:xfrm>
            <a:off x="2339975" y="4492625"/>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8" name="Text Box 126">
            <a:extLst>
              <a:ext uri="{FF2B5EF4-FFF2-40B4-BE49-F238E27FC236}">
                <a16:creationId xmlns:a16="http://schemas.microsoft.com/office/drawing/2014/main" id="{C2121ECD-DCA6-4F3D-8555-5BCDD7216879}"/>
              </a:ext>
            </a:extLst>
          </p:cNvPr>
          <p:cNvSpPr txBox="1">
            <a:spLocks noChangeArrowheads="1"/>
          </p:cNvSpPr>
          <p:nvPr/>
        </p:nvSpPr>
        <p:spPr bwMode="auto">
          <a:xfrm>
            <a:off x="611188" y="5084763"/>
            <a:ext cx="2952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3"/>
            </a:pPr>
            <a:r>
              <a:rPr lang="zh-CN" altLang="en-US" b="1" dirty="0">
                <a:solidFill>
                  <a:srgbClr val="FF9900"/>
                </a:solidFill>
                <a:latin typeface="楷体_GB2312" pitchFamily="49" charset="-122"/>
                <a:ea typeface="楷体_GB2312" pitchFamily="49" charset="-122"/>
              </a:rPr>
              <a:t>参数无限大</a:t>
            </a:r>
          </a:p>
        </p:txBody>
      </p:sp>
      <p:graphicFrame>
        <p:nvGraphicFramePr>
          <p:cNvPr id="54399" name="Object 127">
            <a:extLst>
              <a:ext uri="{FF2B5EF4-FFF2-40B4-BE49-F238E27FC236}">
                <a16:creationId xmlns:a16="http://schemas.microsoft.com/office/drawing/2014/main" id="{3160AF09-B0B8-40C6-8F27-5738D6BD33F0}"/>
              </a:ext>
            </a:extLst>
          </p:cNvPr>
          <p:cNvGraphicFramePr>
            <a:graphicFrameLocks noChangeAspect="1"/>
          </p:cNvGraphicFramePr>
          <p:nvPr>
            <p:extLst>
              <p:ext uri="{D42A27DB-BD31-4B8C-83A1-F6EECF244321}">
                <p14:modId xmlns:p14="http://schemas.microsoft.com/office/powerpoint/2010/main" val="2402490789"/>
              </p:ext>
            </p:extLst>
          </p:nvPr>
        </p:nvGraphicFramePr>
        <p:xfrm>
          <a:off x="3998913" y="4852988"/>
          <a:ext cx="3840162" cy="1079500"/>
        </p:xfrm>
        <a:graphic>
          <a:graphicData uri="http://schemas.openxmlformats.org/presentationml/2006/ole">
            <mc:AlternateContent xmlns:mc="http://schemas.openxmlformats.org/markup-compatibility/2006">
              <mc:Choice xmlns:v="urn:schemas-microsoft-com:vml" Requires="v">
                <p:oleObj spid="_x0000_s59395" name="Equation" r:id="rId5" imgW="1993680" imgH="482400" progId="Equation.DSMT4">
                  <p:embed/>
                </p:oleObj>
              </mc:Choice>
              <mc:Fallback>
                <p:oleObj name="Equation" r:id="rId5" imgW="1993680" imgH="482400" progId="Equation.DSMT4">
                  <p:embed/>
                  <p:pic>
                    <p:nvPicPr>
                      <p:cNvPr id="54399" name="Object 127">
                        <a:extLst>
                          <a:ext uri="{FF2B5EF4-FFF2-40B4-BE49-F238E27FC236}">
                            <a16:creationId xmlns:a16="http://schemas.microsoft.com/office/drawing/2014/main" id="{3160AF09-B0B8-40C6-8F27-5738D6BD33F0}"/>
                          </a:ext>
                        </a:extLst>
                      </p:cNvPr>
                      <p:cNvPicPr>
                        <a:picLocks noChangeAspect="1" noChangeArrowheads="1"/>
                      </p:cNvPicPr>
                      <p:nvPr/>
                    </p:nvPicPr>
                    <p:blipFill>
                      <a:blip r:embed="rId6"/>
                      <a:srcRect/>
                      <a:stretch>
                        <a:fillRect/>
                      </a:stretch>
                    </p:blipFill>
                    <p:spPr bwMode="auto">
                      <a:xfrm>
                        <a:off x="3998913" y="4852988"/>
                        <a:ext cx="3840162" cy="1079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54400" name="Line 128">
            <a:extLst>
              <a:ext uri="{FF2B5EF4-FFF2-40B4-BE49-F238E27FC236}">
                <a16:creationId xmlns:a16="http://schemas.microsoft.com/office/drawing/2014/main" id="{2FEFB915-951A-47F8-9E32-D61648BFE6DB}"/>
              </a:ext>
            </a:extLst>
          </p:cNvPr>
          <p:cNvSpPr>
            <a:spLocks noChangeShapeType="1"/>
          </p:cNvSpPr>
          <p:nvPr/>
        </p:nvSpPr>
        <p:spPr bwMode="auto">
          <a:xfrm>
            <a:off x="3059113" y="5373688"/>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406" name="Group 134">
            <a:extLst>
              <a:ext uri="{FF2B5EF4-FFF2-40B4-BE49-F238E27FC236}">
                <a16:creationId xmlns:a16="http://schemas.microsoft.com/office/drawing/2014/main" id="{787C7BD3-BB65-4916-BF96-8CABE3ECF5AE}"/>
              </a:ext>
            </a:extLst>
          </p:cNvPr>
          <p:cNvGrpSpPr>
            <a:grpSpLocks/>
          </p:cNvGrpSpPr>
          <p:nvPr/>
        </p:nvGrpSpPr>
        <p:grpSpPr bwMode="auto">
          <a:xfrm>
            <a:off x="8316913" y="6446838"/>
            <a:ext cx="792162" cy="366712"/>
            <a:chOff x="5193" y="4020"/>
            <a:chExt cx="499" cy="231"/>
          </a:xfrm>
        </p:grpSpPr>
        <p:pic>
          <p:nvPicPr>
            <p:cNvPr id="54407" name="Picture 135" descr="78900">
              <a:extLst>
                <a:ext uri="{FF2B5EF4-FFF2-40B4-BE49-F238E27FC236}">
                  <a16:creationId xmlns:a16="http://schemas.microsoft.com/office/drawing/2014/main" id="{0BAF3B68-771A-4E35-B79E-E6C7B8B1C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4408" name="Text Box 136">
              <a:hlinkClick r:id="" action="ppaction://hlinkshowjump?jump=nextslide"/>
              <a:extLst>
                <a:ext uri="{FF2B5EF4-FFF2-40B4-BE49-F238E27FC236}">
                  <a16:creationId xmlns:a16="http://schemas.microsoft.com/office/drawing/2014/main" id="{32F2B82F-0CDF-44E1-AB92-45AF8492BF51}"/>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4409" name="Group 137">
            <a:extLst>
              <a:ext uri="{FF2B5EF4-FFF2-40B4-BE49-F238E27FC236}">
                <a16:creationId xmlns:a16="http://schemas.microsoft.com/office/drawing/2014/main" id="{9E051158-936C-4BAE-B3A5-8A9773ACFFDC}"/>
              </a:ext>
            </a:extLst>
          </p:cNvPr>
          <p:cNvGrpSpPr>
            <a:grpSpLocks/>
          </p:cNvGrpSpPr>
          <p:nvPr/>
        </p:nvGrpSpPr>
        <p:grpSpPr bwMode="auto">
          <a:xfrm>
            <a:off x="7453313" y="6446838"/>
            <a:ext cx="792162" cy="366712"/>
            <a:chOff x="4649" y="4020"/>
            <a:chExt cx="499" cy="231"/>
          </a:xfrm>
        </p:grpSpPr>
        <p:pic>
          <p:nvPicPr>
            <p:cNvPr id="54410" name="Picture 138" descr="78900">
              <a:extLst>
                <a:ext uri="{FF2B5EF4-FFF2-40B4-BE49-F238E27FC236}">
                  <a16:creationId xmlns:a16="http://schemas.microsoft.com/office/drawing/2014/main" id="{C09A7CEB-0A19-42C2-93AF-8653997FC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4411" name="Text Box 139">
              <a:hlinkClick r:id="" action="ppaction://hlinkshowjump?jump=previousslide"/>
              <a:extLst>
                <a:ext uri="{FF2B5EF4-FFF2-40B4-BE49-F238E27FC236}">
                  <a16:creationId xmlns:a16="http://schemas.microsoft.com/office/drawing/2014/main" id="{1A5ECA63-9168-4B64-8DF1-989775002A1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4418" name="Group 146">
            <a:extLst>
              <a:ext uri="{FF2B5EF4-FFF2-40B4-BE49-F238E27FC236}">
                <a16:creationId xmlns:a16="http://schemas.microsoft.com/office/drawing/2014/main" id="{317015E0-EFF7-4176-B716-954009B10DB8}"/>
              </a:ext>
            </a:extLst>
          </p:cNvPr>
          <p:cNvGrpSpPr>
            <a:grpSpLocks/>
          </p:cNvGrpSpPr>
          <p:nvPr/>
        </p:nvGrpSpPr>
        <p:grpSpPr bwMode="auto">
          <a:xfrm>
            <a:off x="6588125" y="6446838"/>
            <a:ext cx="792163" cy="366712"/>
            <a:chOff x="4649" y="4020"/>
            <a:chExt cx="499" cy="231"/>
          </a:xfrm>
        </p:grpSpPr>
        <p:pic>
          <p:nvPicPr>
            <p:cNvPr id="54419" name="Picture 147" descr="78900">
              <a:extLst>
                <a:ext uri="{FF2B5EF4-FFF2-40B4-BE49-F238E27FC236}">
                  <a16:creationId xmlns:a16="http://schemas.microsoft.com/office/drawing/2014/main" id="{409EDE64-605B-4686-BCF4-56D991A9EF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4420" name="Text Box 148">
              <a:hlinkClick r:id="" action="ppaction://hlinkshowjump?jump=firstslide"/>
              <a:extLst>
                <a:ext uri="{FF2B5EF4-FFF2-40B4-BE49-F238E27FC236}">
                  <a16:creationId xmlns:a16="http://schemas.microsoft.com/office/drawing/2014/main" id="{64B51345-AB05-4388-AE79-3654123F476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 name="文本框 1">
            <a:extLst>
              <a:ext uri="{FF2B5EF4-FFF2-40B4-BE49-F238E27FC236}">
                <a16:creationId xmlns:a16="http://schemas.microsoft.com/office/drawing/2014/main" id="{594D57C5-7600-4F85-98A0-1D0E7DAB8351}"/>
              </a:ext>
            </a:extLst>
          </p:cNvPr>
          <p:cNvSpPr txBox="1"/>
          <p:nvPr/>
        </p:nvSpPr>
        <p:spPr>
          <a:xfrm>
            <a:off x="7885819" y="5395467"/>
            <a:ext cx="935212" cy="523220"/>
          </a:xfrm>
          <a:prstGeom prst="rect">
            <a:avLst/>
          </a:prstGeom>
          <a:noFill/>
        </p:spPr>
        <p:txBody>
          <a:bodyPr wrap="square" rtlCol="0">
            <a:spAutoFit/>
          </a:bodyPr>
          <a:lstStyle/>
          <a:p>
            <a:r>
              <a:rPr lang="en-US" altLang="zh-CN" dirty="0"/>
              <a:t>p265</a:t>
            </a:r>
            <a:endParaRPr lang="zh-CN" altLang="en-US" dirty="0"/>
          </a:p>
        </p:txBody>
      </p:sp>
      <p:sp>
        <p:nvSpPr>
          <p:cNvPr id="3" name="文本框 2">
            <a:extLst>
              <a:ext uri="{FF2B5EF4-FFF2-40B4-BE49-F238E27FC236}">
                <a16:creationId xmlns:a16="http://schemas.microsoft.com/office/drawing/2014/main" id="{9B7453B1-2263-4386-8FB0-5D49417C3A63}"/>
              </a:ext>
            </a:extLst>
          </p:cNvPr>
          <p:cNvSpPr txBox="1"/>
          <p:nvPr/>
        </p:nvSpPr>
        <p:spPr>
          <a:xfrm>
            <a:off x="611188" y="5885191"/>
            <a:ext cx="5256584" cy="523220"/>
          </a:xfrm>
          <a:prstGeom prst="rect">
            <a:avLst/>
          </a:prstGeom>
          <a:noFill/>
        </p:spPr>
        <p:txBody>
          <a:bodyPr wrap="square" rtlCol="0">
            <a:spAutoFit/>
          </a:bodyPr>
          <a:lstStyle/>
          <a:p>
            <a:pPr marL="514350" indent="-514350">
              <a:buFont typeface="+mj-ea"/>
              <a:buAutoNum type="circleNumDbPlain" startAt="4"/>
            </a:pPr>
            <a:r>
              <a:rPr lang="zh-CN" altLang="en-US" b="1" dirty="0">
                <a:solidFill>
                  <a:srgbClr val="FF9900"/>
                </a:solidFill>
              </a:rPr>
              <a:t>不储能、无记忆、即时元件</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8" name="Text Box 14">
            <a:extLst>
              <a:ext uri="{FF2B5EF4-FFF2-40B4-BE49-F238E27FC236}">
                <a16:creationId xmlns:a16="http://schemas.microsoft.com/office/drawing/2014/main" id="{774AC904-D045-402E-83F8-0EE12D05D45F}"/>
              </a:ext>
            </a:extLst>
          </p:cNvPr>
          <p:cNvSpPr txBox="1">
            <a:spLocks noChangeArrowheads="1"/>
          </p:cNvSpPr>
          <p:nvPr/>
        </p:nvSpPr>
        <p:spPr bwMode="auto">
          <a:xfrm>
            <a:off x="755650" y="549275"/>
            <a:ext cx="8064500" cy="159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dirty="0">
                <a:latin typeface="楷体_GB2312" pitchFamily="49" charset="-122"/>
              </a:rPr>
              <a:t>         </a:t>
            </a:r>
            <a:r>
              <a:rPr lang="zh-CN" altLang="en-US" b="1" dirty="0">
                <a:latin typeface="楷体_GB2312" pitchFamily="49" charset="-122"/>
              </a:rPr>
              <a:t>以上</a:t>
            </a:r>
            <a:r>
              <a:rPr lang="en-US" altLang="zh-CN" b="1" dirty="0">
                <a:latin typeface="楷体_GB2312" pitchFamily="49" charset="-122"/>
              </a:rPr>
              <a:t>4</a:t>
            </a:r>
            <a:r>
              <a:rPr lang="zh-CN" altLang="en-US" b="1" dirty="0">
                <a:latin typeface="楷体_GB2312" pitchFamily="49" charset="-122"/>
              </a:rPr>
              <a:t>个条件在工程实际中不可能满足，但在一些实际工程概算中，在误差允许的范围内，把实际变压器当理想变压器对待，可使计算过程简化。</a:t>
            </a:r>
          </a:p>
        </p:txBody>
      </p:sp>
      <p:grpSp>
        <p:nvGrpSpPr>
          <p:cNvPr id="98319" name="Group 15">
            <a:extLst>
              <a:ext uri="{FF2B5EF4-FFF2-40B4-BE49-F238E27FC236}">
                <a16:creationId xmlns:a16="http://schemas.microsoft.com/office/drawing/2014/main" id="{2A2BCFCF-FCED-4E71-9D08-B347164F60A8}"/>
              </a:ext>
            </a:extLst>
          </p:cNvPr>
          <p:cNvGrpSpPr>
            <a:grpSpLocks/>
          </p:cNvGrpSpPr>
          <p:nvPr/>
        </p:nvGrpSpPr>
        <p:grpSpPr bwMode="auto">
          <a:xfrm>
            <a:off x="8316913" y="6446838"/>
            <a:ext cx="792162" cy="366712"/>
            <a:chOff x="5193" y="4020"/>
            <a:chExt cx="499" cy="231"/>
          </a:xfrm>
        </p:grpSpPr>
        <p:pic>
          <p:nvPicPr>
            <p:cNvPr id="98320" name="Picture 16" descr="78900">
              <a:extLst>
                <a:ext uri="{FF2B5EF4-FFF2-40B4-BE49-F238E27FC236}">
                  <a16:creationId xmlns:a16="http://schemas.microsoft.com/office/drawing/2014/main" id="{90B32667-928F-4679-B94B-BD9DA8C68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8321" name="Text Box 17">
              <a:hlinkClick r:id="" action="ppaction://hlinkshowjump?jump=nextslide"/>
              <a:extLst>
                <a:ext uri="{FF2B5EF4-FFF2-40B4-BE49-F238E27FC236}">
                  <a16:creationId xmlns:a16="http://schemas.microsoft.com/office/drawing/2014/main" id="{8276EDC2-59CD-494C-AC9A-4AE074AF2B0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8322" name="Group 18">
            <a:extLst>
              <a:ext uri="{FF2B5EF4-FFF2-40B4-BE49-F238E27FC236}">
                <a16:creationId xmlns:a16="http://schemas.microsoft.com/office/drawing/2014/main" id="{83609FAB-6067-40D9-A37A-878DFA4196EF}"/>
              </a:ext>
            </a:extLst>
          </p:cNvPr>
          <p:cNvGrpSpPr>
            <a:grpSpLocks/>
          </p:cNvGrpSpPr>
          <p:nvPr/>
        </p:nvGrpSpPr>
        <p:grpSpPr bwMode="auto">
          <a:xfrm>
            <a:off x="7453313" y="6446838"/>
            <a:ext cx="792162" cy="366712"/>
            <a:chOff x="4649" y="4020"/>
            <a:chExt cx="499" cy="231"/>
          </a:xfrm>
        </p:grpSpPr>
        <p:pic>
          <p:nvPicPr>
            <p:cNvPr id="98323" name="Picture 19" descr="78900">
              <a:extLst>
                <a:ext uri="{FF2B5EF4-FFF2-40B4-BE49-F238E27FC236}">
                  <a16:creationId xmlns:a16="http://schemas.microsoft.com/office/drawing/2014/main" id="{6C4E8D45-F201-411E-BCF0-D608B537B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8324" name="Text Box 20">
              <a:hlinkClick r:id="" action="ppaction://hlinkshowjump?jump=previousslide"/>
              <a:extLst>
                <a:ext uri="{FF2B5EF4-FFF2-40B4-BE49-F238E27FC236}">
                  <a16:creationId xmlns:a16="http://schemas.microsoft.com/office/drawing/2014/main" id="{519DEB44-7CC1-4C6D-9AE5-3E9F4A270AE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8325" name="Group 21">
            <a:extLst>
              <a:ext uri="{FF2B5EF4-FFF2-40B4-BE49-F238E27FC236}">
                <a16:creationId xmlns:a16="http://schemas.microsoft.com/office/drawing/2014/main" id="{D6177FDE-27ED-4B70-95D3-693848C2D859}"/>
              </a:ext>
            </a:extLst>
          </p:cNvPr>
          <p:cNvGrpSpPr>
            <a:grpSpLocks/>
          </p:cNvGrpSpPr>
          <p:nvPr/>
        </p:nvGrpSpPr>
        <p:grpSpPr bwMode="auto">
          <a:xfrm>
            <a:off x="335685" y="415492"/>
            <a:ext cx="1657350" cy="850900"/>
            <a:chOff x="385" y="3022"/>
            <a:chExt cx="1044" cy="536"/>
          </a:xfrm>
        </p:grpSpPr>
        <p:pic>
          <p:nvPicPr>
            <p:cNvPr id="98326" name="Picture 22" descr="123">
              <a:extLst>
                <a:ext uri="{FF2B5EF4-FFF2-40B4-BE49-F238E27FC236}">
                  <a16:creationId xmlns:a16="http://schemas.microsoft.com/office/drawing/2014/main" id="{1ADCAE40-2D85-4E66-B712-F35F770069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98327" name="Text Box 23">
              <a:extLst>
                <a:ext uri="{FF2B5EF4-FFF2-40B4-BE49-F238E27FC236}">
                  <a16:creationId xmlns:a16="http://schemas.microsoft.com/office/drawing/2014/main" id="{360FA121-4294-41F3-9E5C-F9C21436DB06}"/>
                </a:ext>
              </a:extLst>
            </p:cNvPr>
            <p:cNvSpPr txBox="1">
              <a:spLocks noChangeArrowheads="1"/>
            </p:cNvSpPr>
            <p:nvPr/>
          </p:nvSpPr>
          <p:spPr bwMode="auto">
            <a:xfrm>
              <a:off x="609" y="3068"/>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FA7748"/>
                  </a:solidFill>
                  <a:ea typeface="华文行楷" panose="02010800040101010101" pitchFamily="2" charset="-122"/>
                </a:rPr>
                <a:t>注意   </a:t>
              </a:r>
            </a:p>
          </p:txBody>
        </p:sp>
      </p:grpSp>
      <p:sp>
        <p:nvSpPr>
          <p:cNvPr id="98328" name="Text Box 24">
            <a:extLst>
              <a:ext uri="{FF2B5EF4-FFF2-40B4-BE49-F238E27FC236}">
                <a16:creationId xmlns:a16="http://schemas.microsoft.com/office/drawing/2014/main" id="{8922E0FB-C3F9-43B7-97DA-9BECC6C28C4B}"/>
              </a:ext>
            </a:extLst>
          </p:cNvPr>
          <p:cNvSpPr txBox="1">
            <a:spLocks noChangeArrowheads="1"/>
          </p:cNvSpPr>
          <p:nvPr/>
        </p:nvSpPr>
        <p:spPr bwMode="auto">
          <a:xfrm>
            <a:off x="468313" y="2781300"/>
            <a:ext cx="47513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chemeClr val="bg1"/>
                </a:solidFill>
                <a:latin typeface="楷体_GB2312" pitchFamily="49" charset="-122"/>
              </a:rPr>
              <a:t>2.</a:t>
            </a:r>
            <a:r>
              <a:rPr kumimoji="1" lang="zh-CN" altLang="en-US" sz="3200" b="1">
                <a:solidFill>
                  <a:schemeClr val="bg1"/>
                </a:solidFill>
                <a:latin typeface="楷体_GB2312" pitchFamily="49" charset="-122"/>
              </a:rPr>
              <a:t>理想变压器的主要性能</a:t>
            </a:r>
          </a:p>
        </p:txBody>
      </p:sp>
      <p:grpSp>
        <p:nvGrpSpPr>
          <p:cNvPr id="98329" name="Group 25">
            <a:extLst>
              <a:ext uri="{FF2B5EF4-FFF2-40B4-BE49-F238E27FC236}">
                <a16:creationId xmlns:a16="http://schemas.microsoft.com/office/drawing/2014/main" id="{69F0DCBE-BA6D-4C9A-B53E-AA14AC000F5C}"/>
              </a:ext>
            </a:extLst>
          </p:cNvPr>
          <p:cNvGrpSpPr>
            <a:grpSpLocks/>
          </p:cNvGrpSpPr>
          <p:nvPr/>
        </p:nvGrpSpPr>
        <p:grpSpPr bwMode="auto">
          <a:xfrm>
            <a:off x="5580063" y="2349500"/>
            <a:ext cx="3144837" cy="1887538"/>
            <a:chOff x="340" y="1797"/>
            <a:chExt cx="1981" cy="1189"/>
          </a:xfrm>
        </p:grpSpPr>
        <p:grpSp>
          <p:nvGrpSpPr>
            <p:cNvPr id="98330" name="Group 26">
              <a:extLst>
                <a:ext uri="{FF2B5EF4-FFF2-40B4-BE49-F238E27FC236}">
                  <a16:creationId xmlns:a16="http://schemas.microsoft.com/office/drawing/2014/main" id="{43E355A4-32FD-4CC7-B2B3-852124701B9B}"/>
                </a:ext>
              </a:extLst>
            </p:cNvPr>
            <p:cNvGrpSpPr>
              <a:grpSpLocks/>
            </p:cNvGrpSpPr>
            <p:nvPr/>
          </p:nvGrpSpPr>
          <p:grpSpPr bwMode="auto">
            <a:xfrm>
              <a:off x="340" y="1797"/>
              <a:ext cx="1981" cy="1079"/>
              <a:chOff x="748" y="1480"/>
              <a:chExt cx="1981" cy="1079"/>
            </a:xfrm>
          </p:grpSpPr>
          <p:sp>
            <p:nvSpPr>
              <p:cNvPr id="98331" name="Rectangle 27">
                <a:extLst>
                  <a:ext uri="{FF2B5EF4-FFF2-40B4-BE49-F238E27FC236}">
                    <a16:creationId xmlns:a16="http://schemas.microsoft.com/office/drawing/2014/main" id="{A4CECB6B-F48C-41F9-8C1F-0A887D0399F5}"/>
                  </a:ext>
                </a:extLst>
              </p:cNvPr>
              <p:cNvSpPr>
                <a:spLocks noChangeArrowheads="1"/>
              </p:cNvSpPr>
              <p:nvPr/>
            </p:nvSpPr>
            <p:spPr bwMode="auto">
              <a:xfrm>
                <a:off x="1211" y="1626"/>
                <a:ext cx="876" cy="933"/>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2" name="Rectangle 28">
                <a:extLst>
                  <a:ext uri="{FF2B5EF4-FFF2-40B4-BE49-F238E27FC236}">
                    <a16:creationId xmlns:a16="http://schemas.microsoft.com/office/drawing/2014/main" id="{5BB7F1F2-C164-4869-971A-3834D487DCF7}"/>
                  </a:ext>
                </a:extLst>
              </p:cNvPr>
              <p:cNvSpPr>
                <a:spLocks noChangeArrowheads="1"/>
              </p:cNvSpPr>
              <p:nvPr/>
            </p:nvSpPr>
            <p:spPr bwMode="auto">
              <a:xfrm>
                <a:off x="1390" y="1792"/>
                <a:ext cx="482" cy="5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3" name="AutoShape 29">
                <a:extLst>
                  <a:ext uri="{FF2B5EF4-FFF2-40B4-BE49-F238E27FC236}">
                    <a16:creationId xmlns:a16="http://schemas.microsoft.com/office/drawing/2014/main" id="{3EAEFD1C-3321-4C56-AC01-4B45EA29BB1A}"/>
                  </a:ext>
                </a:extLst>
              </p:cNvPr>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4" name="Line 30">
                <a:extLst>
                  <a:ext uri="{FF2B5EF4-FFF2-40B4-BE49-F238E27FC236}">
                    <a16:creationId xmlns:a16="http://schemas.microsoft.com/office/drawing/2014/main" id="{F3EED20D-8BDD-4D07-B8FE-932097FEB5CC}"/>
                  </a:ext>
                </a:extLst>
              </p:cNvPr>
              <p:cNvSpPr>
                <a:spLocks noChangeShapeType="1"/>
              </p:cNvSpPr>
              <p:nvPr/>
            </p:nvSpPr>
            <p:spPr bwMode="auto">
              <a:xfrm>
                <a:off x="1979" y="2068"/>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8335" name="Group 31">
                <a:extLst>
                  <a:ext uri="{FF2B5EF4-FFF2-40B4-BE49-F238E27FC236}">
                    <a16:creationId xmlns:a16="http://schemas.microsoft.com/office/drawing/2014/main" id="{DA5F01CA-187F-4759-8747-A603816BD209}"/>
                  </a:ext>
                </a:extLst>
              </p:cNvPr>
              <p:cNvGrpSpPr>
                <a:grpSpLocks/>
              </p:cNvGrpSpPr>
              <p:nvPr/>
            </p:nvGrpSpPr>
            <p:grpSpPr bwMode="auto">
              <a:xfrm>
                <a:off x="960" y="1842"/>
                <a:ext cx="472" cy="457"/>
                <a:chOff x="862" y="2612"/>
                <a:chExt cx="423" cy="450"/>
              </a:xfrm>
            </p:grpSpPr>
            <p:sp>
              <p:nvSpPr>
                <p:cNvPr id="98336" name="Freeform 32">
                  <a:extLst>
                    <a:ext uri="{FF2B5EF4-FFF2-40B4-BE49-F238E27FC236}">
                      <a16:creationId xmlns:a16="http://schemas.microsoft.com/office/drawing/2014/main" id="{D218327F-6CF0-4987-AD80-904BFB961661}"/>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7" name="Line 33">
                  <a:extLst>
                    <a:ext uri="{FF2B5EF4-FFF2-40B4-BE49-F238E27FC236}">
                      <a16:creationId xmlns:a16="http://schemas.microsoft.com/office/drawing/2014/main" id="{A727400A-F9AF-46C4-8D3D-EA45152FD1D0}"/>
                    </a:ext>
                  </a:extLst>
                </p:cNvPr>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8" name="Freeform 34">
                  <a:extLst>
                    <a:ext uri="{FF2B5EF4-FFF2-40B4-BE49-F238E27FC236}">
                      <a16:creationId xmlns:a16="http://schemas.microsoft.com/office/drawing/2014/main" id="{4C34A2C9-F9D8-40D4-9C68-535A352219D0}"/>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9" name="Freeform 35">
                  <a:extLst>
                    <a:ext uri="{FF2B5EF4-FFF2-40B4-BE49-F238E27FC236}">
                      <a16:creationId xmlns:a16="http://schemas.microsoft.com/office/drawing/2014/main" id="{99B2CA3B-5C23-4428-8002-B2910449630B}"/>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0" name="Freeform 36">
                  <a:extLst>
                    <a:ext uri="{FF2B5EF4-FFF2-40B4-BE49-F238E27FC236}">
                      <a16:creationId xmlns:a16="http://schemas.microsoft.com/office/drawing/2014/main" id="{71E0AD18-AA12-4A66-A6F8-E55A36B5B04F}"/>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1" name="Freeform 37">
                  <a:extLst>
                    <a:ext uri="{FF2B5EF4-FFF2-40B4-BE49-F238E27FC236}">
                      <a16:creationId xmlns:a16="http://schemas.microsoft.com/office/drawing/2014/main" id="{97031F02-C0AD-40C3-AA4E-695A521CDBB8}"/>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2" name="Oval 38">
                  <a:extLst>
                    <a:ext uri="{FF2B5EF4-FFF2-40B4-BE49-F238E27FC236}">
                      <a16:creationId xmlns:a16="http://schemas.microsoft.com/office/drawing/2014/main" id="{F6C19F33-BD5B-4E0A-A185-5D8C8908A477}"/>
                    </a:ext>
                  </a:extLst>
                </p:cNvPr>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3" name="Oval 39">
                  <a:extLst>
                    <a:ext uri="{FF2B5EF4-FFF2-40B4-BE49-F238E27FC236}">
                      <a16:creationId xmlns:a16="http://schemas.microsoft.com/office/drawing/2014/main" id="{33A610E8-8D3D-494B-AE4B-39B0E7B62A1B}"/>
                    </a:ext>
                  </a:extLst>
                </p:cNvPr>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8344" name="Line 40">
                <a:extLst>
                  <a:ext uri="{FF2B5EF4-FFF2-40B4-BE49-F238E27FC236}">
                    <a16:creationId xmlns:a16="http://schemas.microsoft.com/office/drawing/2014/main" id="{E274E90D-BF40-4FF6-A36E-A8F793CEDC22}"/>
                  </a:ext>
                </a:extLst>
              </p:cNvPr>
              <p:cNvSpPr>
                <a:spLocks noChangeShapeType="1"/>
              </p:cNvSpPr>
              <p:nvPr/>
            </p:nvSpPr>
            <p:spPr bwMode="auto">
              <a:xfrm>
                <a:off x="959" y="1773"/>
                <a:ext cx="18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5" name="Text Box 41">
                <a:extLst>
                  <a:ext uri="{FF2B5EF4-FFF2-40B4-BE49-F238E27FC236}">
                    <a16:creationId xmlns:a16="http://schemas.microsoft.com/office/drawing/2014/main" id="{E52EA848-EF46-4BAA-9475-0E0FDBA285EE}"/>
                  </a:ext>
                </a:extLst>
              </p:cNvPr>
              <p:cNvSpPr txBox="1">
                <a:spLocks noChangeArrowheads="1"/>
              </p:cNvSpPr>
              <p:nvPr/>
            </p:nvSpPr>
            <p:spPr bwMode="auto">
              <a:xfrm>
                <a:off x="1444" y="1544"/>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i="1">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sp>
            <p:nvSpPr>
              <p:cNvPr id="98346" name="Text Box 42">
                <a:extLst>
                  <a:ext uri="{FF2B5EF4-FFF2-40B4-BE49-F238E27FC236}">
                    <a16:creationId xmlns:a16="http://schemas.microsoft.com/office/drawing/2014/main" id="{07E9BDFC-63A4-4A7B-B10C-9501C7F64054}"/>
                  </a:ext>
                </a:extLst>
              </p:cNvPr>
              <p:cNvSpPr txBox="1">
                <a:spLocks noChangeArrowheads="1"/>
              </p:cNvSpPr>
              <p:nvPr/>
            </p:nvSpPr>
            <p:spPr bwMode="auto">
              <a:xfrm>
                <a:off x="937" y="1480"/>
                <a:ext cx="33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i="1">
                    <a:solidFill>
                      <a:schemeClr val="bg1"/>
                    </a:solidFill>
                    <a:ea typeface="宋体" panose="02010600030101010101" pitchFamily="2" charset="-122"/>
                  </a:rPr>
                  <a:t>i</a:t>
                </a:r>
                <a:endParaRPr kumimoji="1" lang="en-US" altLang="zh-CN">
                  <a:solidFill>
                    <a:schemeClr val="bg1"/>
                  </a:solidFill>
                  <a:ea typeface="宋体" panose="02010600030101010101" pitchFamily="2" charset="-122"/>
                </a:endParaRPr>
              </a:p>
            </p:txBody>
          </p:sp>
          <p:grpSp>
            <p:nvGrpSpPr>
              <p:cNvPr id="98347" name="Group 43">
                <a:extLst>
                  <a:ext uri="{FF2B5EF4-FFF2-40B4-BE49-F238E27FC236}">
                    <a16:creationId xmlns:a16="http://schemas.microsoft.com/office/drawing/2014/main" id="{32865919-0488-4C92-9369-4519EE67D36F}"/>
                  </a:ext>
                </a:extLst>
              </p:cNvPr>
              <p:cNvGrpSpPr>
                <a:grpSpLocks/>
              </p:cNvGrpSpPr>
              <p:nvPr/>
            </p:nvGrpSpPr>
            <p:grpSpPr bwMode="auto">
              <a:xfrm flipH="1">
                <a:off x="1819" y="1870"/>
                <a:ext cx="589" cy="439"/>
                <a:chOff x="862" y="2612"/>
                <a:chExt cx="423" cy="450"/>
              </a:xfrm>
            </p:grpSpPr>
            <p:sp>
              <p:nvSpPr>
                <p:cNvPr id="98348" name="Freeform 44">
                  <a:extLst>
                    <a:ext uri="{FF2B5EF4-FFF2-40B4-BE49-F238E27FC236}">
                      <a16:creationId xmlns:a16="http://schemas.microsoft.com/office/drawing/2014/main" id="{84C6FAB3-18BC-4264-B9B6-B5763F3D191F}"/>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9" name="Line 45">
                  <a:extLst>
                    <a:ext uri="{FF2B5EF4-FFF2-40B4-BE49-F238E27FC236}">
                      <a16:creationId xmlns:a16="http://schemas.microsoft.com/office/drawing/2014/main" id="{5B2E1FC2-50E5-453E-8DB4-2BD5F596E20A}"/>
                    </a:ext>
                  </a:extLst>
                </p:cNvPr>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0" name="Freeform 46">
                  <a:extLst>
                    <a:ext uri="{FF2B5EF4-FFF2-40B4-BE49-F238E27FC236}">
                      <a16:creationId xmlns:a16="http://schemas.microsoft.com/office/drawing/2014/main" id="{A31B0613-91FC-4871-8677-38E889A69B1B}"/>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1" name="Freeform 47">
                  <a:extLst>
                    <a:ext uri="{FF2B5EF4-FFF2-40B4-BE49-F238E27FC236}">
                      <a16:creationId xmlns:a16="http://schemas.microsoft.com/office/drawing/2014/main" id="{7EA7220D-B804-4CF1-8E18-C6D144998A32}"/>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2" name="Freeform 48">
                  <a:extLst>
                    <a:ext uri="{FF2B5EF4-FFF2-40B4-BE49-F238E27FC236}">
                      <a16:creationId xmlns:a16="http://schemas.microsoft.com/office/drawing/2014/main" id="{7F8B0E0A-1204-410A-B5B6-8351D3D8D13B}"/>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3" name="Freeform 49">
                  <a:extLst>
                    <a:ext uri="{FF2B5EF4-FFF2-40B4-BE49-F238E27FC236}">
                      <a16:creationId xmlns:a16="http://schemas.microsoft.com/office/drawing/2014/main" id="{2ACA3177-BE0B-4EB2-BADA-A5B927945CDC}"/>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4" name="Oval 50">
                  <a:extLst>
                    <a:ext uri="{FF2B5EF4-FFF2-40B4-BE49-F238E27FC236}">
                      <a16:creationId xmlns:a16="http://schemas.microsoft.com/office/drawing/2014/main" id="{5632541A-16D4-40F8-8D11-AD293E8EAC46}"/>
                    </a:ext>
                  </a:extLst>
                </p:cNvPr>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55" name="Oval 51">
                  <a:extLst>
                    <a:ext uri="{FF2B5EF4-FFF2-40B4-BE49-F238E27FC236}">
                      <a16:creationId xmlns:a16="http://schemas.microsoft.com/office/drawing/2014/main" id="{D3D86AD9-33EC-4FC1-AC37-F0EEADB293D6}"/>
                    </a:ext>
                  </a:extLst>
                </p:cNvPr>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8356" name="Text Box 52">
                <a:extLst>
                  <a:ext uri="{FF2B5EF4-FFF2-40B4-BE49-F238E27FC236}">
                    <a16:creationId xmlns:a16="http://schemas.microsoft.com/office/drawing/2014/main" id="{0DCF2CE5-B505-4721-8581-A56E03724F54}"/>
                  </a:ext>
                </a:extLst>
              </p:cNvPr>
              <p:cNvSpPr txBox="1">
                <a:spLocks noChangeArrowheads="1"/>
              </p:cNvSpPr>
              <p:nvPr/>
            </p:nvSpPr>
            <p:spPr bwMode="auto">
              <a:xfrm>
                <a:off x="748" y="1724"/>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98357" name="Text Box 53">
                <a:extLst>
                  <a:ext uri="{FF2B5EF4-FFF2-40B4-BE49-F238E27FC236}">
                    <a16:creationId xmlns:a16="http://schemas.microsoft.com/office/drawing/2014/main" id="{D9D32637-53AE-4079-BDBD-5F0CF5C78DFC}"/>
                  </a:ext>
                </a:extLst>
              </p:cNvPr>
              <p:cNvSpPr txBox="1">
                <a:spLocks noChangeArrowheads="1"/>
              </p:cNvSpPr>
              <p:nvPr/>
            </p:nvSpPr>
            <p:spPr bwMode="auto">
              <a:xfrm>
                <a:off x="74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a:t>
                </a:r>
              </a:p>
            </p:txBody>
          </p:sp>
          <p:sp>
            <p:nvSpPr>
              <p:cNvPr id="98358" name="Text Box 54">
                <a:extLst>
                  <a:ext uri="{FF2B5EF4-FFF2-40B4-BE49-F238E27FC236}">
                    <a16:creationId xmlns:a16="http://schemas.microsoft.com/office/drawing/2014/main" id="{7CCC9421-A63A-4113-8491-2545B76EF787}"/>
                  </a:ext>
                </a:extLst>
              </p:cNvPr>
              <p:cNvSpPr txBox="1">
                <a:spLocks noChangeArrowheads="1"/>
              </p:cNvSpPr>
              <p:nvPr/>
            </p:nvSpPr>
            <p:spPr bwMode="auto">
              <a:xfrm>
                <a:off x="2408" y="172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sp>
            <p:nvSpPr>
              <p:cNvPr id="98359" name="Text Box 55">
                <a:extLst>
                  <a:ext uri="{FF2B5EF4-FFF2-40B4-BE49-F238E27FC236}">
                    <a16:creationId xmlns:a16="http://schemas.microsoft.com/office/drawing/2014/main" id="{35D85F86-90D7-4218-921C-9990D079BD81}"/>
                  </a:ext>
                </a:extLst>
              </p:cNvPr>
              <p:cNvSpPr txBox="1">
                <a:spLocks noChangeArrowheads="1"/>
              </p:cNvSpPr>
              <p:nvPr/>
            </p:nvSpPr>
            <p:spPr bwMode="auto">
              <a:xfrm>
                <a:off x="240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2'</a:t>
                </a:r>
              </a:p>
            </p:txBody>
          </p:sp>
        </p:grpSp>
        <p:sp>
          <p:nvSpPr>
            <p:cNvPr id="98360" name="Text Box 56">
              <a:extLst>
                <a:ext uri="{FF2B5EF4-FFF2-40B4-BE49-F238E27FC236}">
                  <a16:creationId xmlns:a16="http://schemas.microsoft.com/office/drawing/2014/main" id="{0047DA73-3EB8-4922-9A37-74B2B07D8DC0}"/>
                </a:ext>
              </a:extLst>
            </p:cNvPr>
            <p:cNvSpPr txBox="1">
              <a:spLocks noChangeArrowheads="1"/>
            </p:cNvSpPr>
            <p:nvPr/>
          </p:nvSpPr>
          <p:spPr bwMode="auto">
            <a:xfrm>
              <a:off x="476"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N</a:t>
              </a:r>
              <a:r>
                <a:rPr lang="en-US" altLang="zh-CN" baseline="-25000">
                  <a:solidFill>
                    <a:schemeClr val="bg1"/>
                  </a:solidFill>
                  <a:ea typeface="仿宋_GB2312" pitchFamily="49" charset="-122"/>
                </a:rPr>
                <a:t>1</a:t>
              </a:r>
            </a:p>
          </p:txBody>
        </p:sp>
        <p:sp>
          <p:nvSpPr>
            <p:cNvPr id="98361" name="Text Box 57">
              <a:extLst>
                <a:ext uri="{FF2B5EF4-FFF2-40B4-BE49-F238E27FC236}">
                  <a16:creationId xmlns:a16="http://schemas.microsoft.com/office/drawing/2014/main" id="{7A00DEF5-1BB2-4CBD-BB74-0FC9EDF1BBCA}"/>
                </a:ext>
              </a:extLst>
            </p:cNvPr>
            <p:cNvSpPr txBox="1">
              <a:spLocks noChangeArrowheads="1"/>
            </p:cNvSpPr>
            <p:nvPr/>
          </p:nvSpPr>
          <p:spPr bwMode="auto">
            <a:xfrm>
              <a:off x="1655"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N</a:t>
              </a:r>
              <a:r>
                <a:rPr lang="en-US" altLang="zh-CN" baseline="-25000">
                  <a:solidFill>
                    <a:schemeClr val="bg1"/>
                  </a:solidFill>
                  <a:ea typeface="仿宋_GB2312" pitchFamily="49" charset="-122"/>
                </a:rPr>
                <a:t>2</a:t>
              </a:r>
            </a:p>
          </p:txBody>
        </p:sp>
      </p:grpSp>
      <p:sp>
        <p:nvSpPr>
          <p:cNvPr id="98362" name="Text Box 58">
            <a:extLst>
              <a:ext uri="{FF2B5EF4-FFF2-40B4-BE49-F238E27FC236}">
                <a16:creationId xmlns:a16="http://schemas.microsoft.com/office/drawing/2014/main" id="{C15F666A-DD6B-402B-ACC7-00DA4BC7B339}"/>
              </a:ext>
            </a:extLst>
          </p:cNvPr>
          <p:cNvSpPr txBox="1">
            <a:spLocks noChangeArrowheads="1"/>
          </p:cNvSpPr>
          <p:nvPr/>
        </p:nvSpPr>
        <p:spPr bwMode="auto">
          <a:xfrm>
            <a:off x="684213" y="3500438"/>
            <a:ext cx="25209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lang="zh-CN" altLang="en-US" b="1">
                <a:solidFill>
                  <a:srgbClr val="FF9900"/>
                </a:solidFill>
                <a:ea typeface="楷体_GB2312" pitchFamily="49" charset="-122"/>
              </a:rPr>
              <a:t>变压关系</a:t>
            </a:r>
          </a:p>
        </p:txBody>
      </p:sp>
      <p:graphicFrame>
        <p:nvGraphicFramePr>
          <p:cNvPr id="98363" name="Object 59">
            <a:extLst>
              <a:ext uri="{FF2B5EF4-FFF2-40B4-BE49-F238E27FC236}">
                <a16:creationId xmlns:a16="http://schemas.microsoft.com/office/drawing/2014/main" id="{284B3F4E-FF64-4042-B09A-5442619A0AA6}"/>
              </a:ext>
            </a:extLst>
          </p:cNvPr>
          <p:cNvGraphicFramePr>
            <a:graphicFrameLocks noChangeAspect="1"/>
          </p:cNvGraphicFramePr>
          <p:nvPr/>
        </p:nvGraphicFramePr>
        <p:xfrm>
          <a:off x="2627313" y="4221163"/>
          <a:ext cx="3600450" cy="593725"/>
        </p:xfrm>
        <a:graphic>
          <a:graphicData uri="http://schemas.openxmlformats.org/presentationml/2006/ole">
            <mc:AlternateContent xmlns:mc="http://schemas.openxmlformats.org/markup-compatibility/2006">
              <mc:Choice xmlns:v="urn:schemas-microsoft-com:vml" Requires="v">
                <p:oleObj spid="_x0000_s60418" name="公式" r:id="rId5" imgW="1447560" imgH="241200" progId="Equation.3">
                  <p:embed/>
                </p:oleObj>
              </mc:Choice>
              <mc:Fallback>
                <p:oleObj name="公式" r:id="rId5" imgW="1447560" imgH="241200" progId="Equation.3">
                  <p:embed/>
                  <p:pic>
                    <p:nvPicPr>
                      <p:cNvPr id="98363" name="Object 59">
                        <a:extLst>
                          <a:ext uri="{FF2B5EF4-FFF2-40B4-BE49-F238E27FC236}">
                            <a16:creationId xmlns:a16="http://schemas.microsoft.com/office/drawing/2014/main" id="{284B3F4E-FF64-4042-B09A-5442619A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221163"/>
                        <a:ext cx="360045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64" name="Object 60">
            <a:extLst>
              <a:ext uri="{FF2B5EF4-FFF2-40B4-BE49-F238E27FC236}">
                <a16:creationId xmlns:a16="http://schemas.microsoft.com/office/drawing/2014/main" id="{A0CE00E5-309F-4F4B-9F97-AF00EBFDE683}"/>
              </a:ext>
            </a:extLst>
          </p:cNvPr>
          <p:cNvGraphicFramePr>
            <a:graphicFrameLocks noChangeAspect="1"/>
          </p:cNvGraphicFramePr>
          <p:nvPr/>
        </p:nvGraphicFramePr>
        <p:xfrm>
          <a:off x="755650" y="4292600"/>
          <a:ext cx="792163" cy="473075"/>
        </p:xfrm>
        <a:graphic>
          <a:graphicData uri="http://schemas.openxmlformats.org/presentationml/2006/ole">
            <mc:AlternateContent xmlns:mc="http://schemas.openxmlformats.org/markup-compatibility/2006">
              <mc:Choice xmlns:v="urn:schemas-microsoft-com:vml" Requires="v">
                <p:oleObj spid="_x0000_s60419" name="公式" r:id="rId7" imgW="368280" imgH="190440" progId="Equation.3">
                  <p:embed/>
                </p:oleObj>
              </mc:Choice>
              <mc:Fallback>
                <p:oleObj name="公式" r:id="rId7" imgW="368280" imgH="190440" progId="Equation.3">
                  <p:embed/>
                  <p:pic>
                    <p:nvPicPr>
                      <p:cNvPr id="98364" name="Object 60">
                        <a:extLst>
                          <a:ext uri="{FF2B5EF4-FFF2-40B4-BE49-F238E27FC236}">
                            <a16:creationId xmlns:a16="http://schemas.microsoft.com/office/drawing/2014/main" id="{A0CE00E5-309F-4F4B-9F97-AF00EBFDE6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292600"/>
                        <a:ext cx="792163" cy="473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98365" name="Line 61">
            <a:extLst>
              <a:ext uri="{FF2B5EF4-FFF2-40B4-BE49-F238E27FC236}">
                <a16:creationId xmlns:a16="http://schemas.microsoft.com/office/drawing/2014/main" id="{8957E291-50A3-4809-9296-CDC03C593B9F}"/>
              </a:ext>
            </a:extLst>
          </p:cNvPr>
          <p:cNvSpPr>
            <a:spLocks noChangeShapeType="1"/>
          </p:cNvSpPr>
          <p:nvPr/>
        </p:nvSpPr>
        <p:spPr bwMode="auto">
          <a:xfrm>
            <a:off x="1763713" y="4508500"/>
            <a:ext cx="57785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8366" name="Object 62">
            <a:extLst>
              <a:ext uri="{FF2B5EF4-FFF2-40B4-BE49-F238E27FC236}">
                <a16:creationId xmlns:a16="http://schemas.microsoft.com/office/drawing/2014/main" id="{27D625B5-CB65-4340-89D4-6E8119A90499}"/>
              </a:ext>
            </a:extLst>
          </p:cNvPr>
          <p:cNvGraphicFramePr>
            <a:graphicFrameLocks noChangeAspect="1"/>
          </p:cNvGraphicFramePr>
          <p:nvPr/>
        </p:nvGraphicFramePr>
        <p:xfrm>
          <a:off x="827088" y="4941888"/>
          <a:ext cx="2663825" cy="965200"/>
        </p:xfrm>
        <a:graphic>
          <a:graphicData uri="http://schemas.openxmlformats.org/presentationml/2006/ole">
            <mc:AlternateContent xmlns:mc="http://schemas.openxmlformats.org/markup-compatibility/2006">
              <mc:Choice xmlns:v="urn:schemas-microsoft-com:vml" Requires="v">
                <p:oleObj spid="_x0000_s60420" name="公式" r:id="rId9" imgW="1257120" imgH="457200" progId="Equation.3">
                  <p:embed/>
                </p:oleObj>
              </mc:Choice>
              <mc:Fallback>
                <p:oleObj name="公式" r:id="rId9" imgW="1257120" imgH="457200" progId="Equation.3">
                  <p:embed/>
                  <p:pic>
                    <p:nvPicPr>
                      <p:cNvPr id="98366" name="Object 62">
                        <a:extLst>
                          <a:ext uri="{FF2B5EF4-FFF2-40B4-BE49-F238E27FC236}">
                            <a16:creationId xmlns:a16="http://schemas.microsoft.com/office/drawing/2014/main" id="{27D625B5-CB65-4340-89D4-6E8119A904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941888"/>
                        <a:ext cx="26638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67" name="Object 63">
            <a:extLst>
              <a:ext uri="{FF2B5EF4-FFF2-40B4-BE49-F238E27FC236}">
                <a16:creationId xmlns:a16="http://schemas.microsoft.com/office/drawing/2014/main" id="{9AA9ACEF-FC73-44CC-BE63-E75721A83062}"/>
              </a:ext>
            </a:extLst>
          </p:cNvPr>
          <p:cNvGraphicFramePr>
            <a:graphicFrameLocks noChangeAspect="1"/>
          </p:cNvGraphicFramePr>
          <p:nvPr/>
        </p:nvGraphicFramePr>
        <p:xfrm>
          <a:off x="4067175" y="4941888"/>
          <a:ext cx="2952750" cy="1030287"/>
        </p:xfrm>
        <a:graphic>
          <a:graphicData uri="http://schemas.openxmlformats.org/presentationml/2006/ole">
            <mc:AlternateContent xmlns:mc="http://schemas.openxmlformats.org/markup-compatibility/2006">
              <mc:Choice xmlns:v="urn:schemas-microsoft-com:vml" Requires="v">
                <p:oleObj spid="_x0000_s60421" name="公式" r:id="rId11" imgW="1307880" imgH="457200" progId="Equation.3">
                  <p:embed/>
                </p:oleObj>
              </mc:Choice>
              <mc:Fallback>
                <p:oleObj name="公式" r:id="rId11" imgW="1307880" imgH="457200" progId="Equation.3">
                  <p:embed/>
                  <p:pic>
                    <p:nvPicPr>
                      <p:cNvPr id="98367" name="Object 63">
                        <a:extLst>
                          <a:ext uri="{FF2B5EF4-FFF2-40B4-BE49-F238E27FC236}">
                            <a16:creationId xmlns:a16="http://schemas.microsoft.com/office/drawing/2014/main" id="{9AA9ACEF-FC73-44CC-BE63-E75721A830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4941888"/>
                        <a:ext cx="295275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71" name="Group 67">
            <a:extLst>
              <a:ext uri="{FF2B5EF4-FFF2-40B4-BE49-F238E27FC236}">
                <a16:creationId xmlns:a16="http://schemas.microsoft.com/office/drawing/2014/main" id="{81AFA17C-0C48-41A7-8E02-6852A26626E2}"/>
              </a:ext>
            </a:extLst>
          </p:cNvPr>
          <p:cNvGrpSpPr>
            <a:grpSpLocks/>
          </p:cNvGrpSpPr>
          <p:nvPr/>
        </p:nvGrpSpPr>
        <p:grpSpPr bwMode="auto">
          <a:xfrm>
            <a:off x="6588125" y="6446838"/>
            <a:ext cx="792163" cy="366712"/>
            <a:chOff x="4649" y="4020"/>
            <a:chExt cx="499" cy="231"/>
          </a:xfrm>
        </p:grpSpPr>
        <p:pic>
          <p:nvPicPr>
            <p:cNvPr id="98372" name="Picture 68" descr="78900">
              <a:extLst>
                <a:ext uri="{FF2B5EF4-FFF2-40B4-BE49-F238E27FC236}">
                  <a16:creationId xmlns:a16="http://schemas.microsoft.com/office/drawing/2014/main" id="{8356A3A5-42BC-4ADF-8CCE-C1E867EA9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8373" name="Text Box 69">
              <a:hlinkClick r:id="" action="ppaction://hlinkshowjump?jump=firstslide"/>
              <a:extLst>
                <a:ext uri="{FF2B5EF4-FFF2-40B4-BE49-F238E27FC236}">
                  <a16:creationId xmlns:a16="http://schemas.microsoft.com/office/drawing/2014/main" id="{DBC63DD7-D731-4662-BC94-85FFC9CD9AD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96" name="Object 48">
            <a:extLst>
              <a:ext uri="{FF2B5EF4-FFF2-40B4-BE49-F238E27FC236}">
                <a16:creationId xmlns:a16="http://schemas.microsoft.com/office/drawing/2014/main" id="{9F59215E-D975-416D-8859-5CEA2E5334BC}"/>
              </a:ext>
            </a:extLst>
          </p:cNvPr>
          <p:cNvGraphicFramePr>
            <a:graphicFrameLocks noChangeAspect="1"/>
          </p:cNvGraphicFramePr>
          <p:nvPr/>
        </p:nvGraphicFramePr>
        <p:xfrm>
          <a:off x="1042988" y="715963"/>
          <a:ext cx="2663825" cy="1560512"/>
        </p:xfrm>
        <a:graphic>
          <a:graphicData uri="http://schemas.openxmlformats.org/presentationml/2006/ole">
            <mc:AlternateContent xmlns:mc="http://schemas.openxmlformats.org/markup-compatibility/2006">
              <mc:Choice xmlns:v="urn:schemas-microsoft-com:vml" Requires="v">
                <p:oleObj spid="_x0000_s61442" name="公式" r:id="rId3" imgW="888840" imgH="495000" progId="Equation.3">
                  <p:embed/>
                </p:oleObj>
              </mc:Choice>
              <mc:Fallback>
                <p:oleObj name="公式" r:id="rId3" imgW="888840" imgH="495000" progId="Equation.3">
                  <p:embed/>
                  <p:pic>
                    <p:nvPicPr>
                      <p:cNvPr id="53296" name="Object 48">
                        <a:extLst>
                          <a:ext uri="{FF2B5EF4-FFF2-40B4-BE49-F238E27FC236}">
                            <a16:creationId xmlns:a16="http://schemas.microsoft.com/office/drawing/2014/main" id="{9F59215E-D975-416D-8859-5CEA2E533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715963"/>
                        <a:ext cx="2663825" cy="156051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76" name="Text Box 128">
            <a:extLst>
              <a:ext uri="{FF2B5EF4-FFF2-40B4-BE49-F238E27FC236}">
                <a16:creationId xmlns:a16="http://schemas.microsoft.com/office/drawing/2014/main" id="{F1126525-8A10-403A-90FA-33CD87509BD5}"/>
              </a:ext>
            </a:extLst>
          </p:cNvPr>
          <p:cNvSpPr txBox="1">
            <a:spLocks noChangeArrowheads="1"/>
          </p:cNvSpPr>
          <p:nvPr/>
        </p:nvSpPr>
        <p:spPr bwMode="auto">
          <a:xfrm>
            <a:off x="2124074" y="2732088"/>
            <a:ext cx="10810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Arial" panose="020B0604020202020204" pitchFamily="34" charset="0"/>
              </a:rPr>
              <a:t>若为</a:t>
            </a:r>
          </a:p>
        </p:txBody>
      </p:sp>
      <p:sp>
        <p:nvSpPr>
          <p:cNvPr id="53377" name="Line 129">
            <a:extLst>
              <a:ext uri="{FF2B5EF4-FFF2-40B4-BE49-F238E27FC236}">
                <a16:creationId xmlns:a16="http://schemas.microsoft.com/office/drawing/2014/main" id="{20F1DE6F-98C5-400A-B5A3-7B43FEC6B392}"/>
              </a:ext>
            </a:extLst>
          </p:cNvPr>
          <p:cNvSpPr>
            <a:spLocks noChangeShapeType="1"/>
          </p:cNvSpPr>
          <p:nvPr/>
        </p:nvSpPr>
        <p:spPr bwMode="auto">
          <a:xfrm>
            <a:off x="4284663" y="4605338"/>
            <a:ext cx="7921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83" name="Group 135">
            <a:extLst>
              <a:ext uri="{FF2B5EF4-FFF2-40B4-BE49-F238E27FC236}">
                <a16:creationId xmlns:a16="http://schemas.microsoft.com/office/drawing/2014/main" id="{43D7944E-6945-4988-BFC8-C8292BA3B7D1}"/>
              </a:ext>
            </a:extLst>
          </p:cNvPr>
          <p:cNvGrpSpPr>
            <a:grpSpLocks/>
          </p:cNvGrpSpPr>
          <p:nvPr/>
        </p:nvGrpSpPr>
        <p:grpSpPr bwMode="auto">
          <a:xfrm>
            <a:off x="8316913" y="6446838"/>
            <a:ext cx="792162" cy="366712"/>
            <a:chOff x="5193" y="4020"/>
            <a:chExt cx="499" cy="231"/>
          </a:xfrm>
        </p:grpSpPr>
        <p:pic>
          <p:nvPicPr>
            <p:cNvPr id="53384" name="Picture 136" descr="78900">
              <a:extLst>
                <a:ext uri="{FF2B5EF4-FFF2-40B4-BE49-F238E27FC236}">
                  <a16:creationId xmlns:a16="http://schemas.microsoft.com/office/drawing/2014/main" id="{353B66C4-A331-4BFD-9194-F3066D08B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385" name="Text Box 137">
              <a:hlinkClick r:id="" action="ppaction://hlinkshowjump?jump=nextslide"/>
              <a:extLst>
                <a:ext uri="{FF2B5EF4-FFF2-40B4-BE49-F238E27FC236}">
                  <a16:creationId xmlns:a16="http://schemas.microsoft.com/office/drawing/2014/main" id="{55422BBB-06A6-4FB5-B553-3CF9BE721D50}"/>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3386" name="Group 138">
            <a:extLst>
              <a:ext uri="{FF2B5EF4-FFF2-40B4-BE49-F238E27FC236}">
                <a16:creationId xmlns:a16="http://schemas.microsoft.com/office/drawing/2014/main" id="{BBD72BD2-440E-4152-9725-7FE1174B1D20}"/>
              </a:ext>
            </a:extLst>
          </p:cNvPr>
          <p:cNvGrpSpPr>
            <a:grpSpLocks/>
          </p:cNvGrpSpPr>
          <p:nvPr/>
        </p:nvGrpSpPr>
        <p:grpSpPr bwMode="auto">
          <a:xfrm>
            <a:off x="7453313" y="6446838"/>
            <a:ext cx="792162" cy="366712"/>
            <a:chOff x="4649" y="4020"/>
            <a:chExt cx="499" cy="231"/>
          </a:xfrm>
        </p:grpSpPr>
        <p:pic>
          <p:nvPicPr>
            <p:cNvPr id="53387" name="Picture 139" descr="78900">
              <a:extLst>
                <a:ext uri="{FF2B5EF4-FFF2-40B4-BE49-F238E27FC236}">
                  <a16:creationId xmlns:a16="http://schemas.microsoft.com/office/drawing/2014/main" id="{CD997F5E-6713-48F5-87A1-44CBF9C73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388" name="Text Box 140">
              <a:hlinkClick r:id="" action="ppaction://hlinkshowjump?jump=previousslide"/>
              <a:extLst>
                <a:ext uri="{FF2B5EF4-FFF2-40B4-BE49-F238E27FC236}">
                  <a16:creationId xmlns:a16="http://schemas.microsoft.com/office/drawing/2014/main" id="{06AEDDEB-A59A-4B59-BCA5-7E5987DCDF77}"/>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3422" name="Group 174">
            <a:extLst>
              <a:ext uri="{FF2B5EF4-FFF2-40B4-BE49-F238E27FC236}">
                <a16:creationId xmlns:a16="http://schemas.microsoft.com/office/drawing/2014/main" id="{7E1B7241-8A05-4070-8DF8-1E0F8E81350D}"/>
              </a:ext>
            </a:extLst>
          </p:cNvPr>
          <p:cNvGrpSpPr>
            <a:grpSpLocks/>
          </p:cNvGrpSpPr>
          <p:nvPr/>
        </p:nvGrpSpPr>
        <p:grpSpPr bwMode="auto">
          <a:xfrm>
            <a:off x="4859338" y="573088"/>
            <a:ext cx="3362325" cy="2390775"/>
            <a:chOff x="3061" y="210"/>
            <a:chExt cx="2118" cy="1506"/>
          </a:xfrm>
        </p:grpSpPr>
        <p:sp>
          <p:nvSpPr>
            <p:cNvPr id="53375" name="Rectangle 127" descr="羊皮纸">
              <a:extLst>
                <a:ext uri="{FF2B5EF4-FFF2-40B4-BE49-F238E27FC236}">
                  <a16:creationId xmlns:a16="http://schemas.microsoft.com/office/drawing/2014/main" id="{F8F9B31A-4E68-4BBC-8125-685CACCB56A2}"/>
                </a:ext>
              </a:extLst>
            </p:cNvPr>
            <p:cNvSpPr>
              <a:spLocks noChangeArrowheads="1"/>
            </p:cNvSpPr>
            <p:nvPr/>
          </p:nvSpPr>
          <p:spPr bwMode="auto">
            <a:xfrm>
              <a:off x="3243" y="1389"/>
              <a:ext cx="1818" cy="327"/>
            </a:xfrm>
            <a:prstGeom prst="rect">
              <a:avLst/>
            </a:prstGeom>
            <a:blipFill dpi="0" rotWithShape="1">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a:spcBef>
                  <a:spcPct val="50000"/>
                </a:spcBef>
              </a:pPr>
              <a:r>
                <a:rPr lang="zh-CN" altLang="en-US" b="1">
                  <a:solidFill>
                    <a:schemeClr val="tx1"/>
                  </a:solidFill>
                  <a:latin typeface="Arial" panose="020B0604020202020204" pitchFamily="34" charset="0"/>
                </a:rPr>
                <a:t>理想变压器模型</a:t>
              </a:r>
            </a:p>
          </p:txBody>
        </p:sp>
        <p:grpSp>
          <p:nvGrpSpPr>
            <p:cNvPr id="53392" name="Group 144">
              <a:extLst>
                <a:ext uri="{FF2B5EF4-FFF2-40B4-BE49-F238E27FC236}">
                  <a16:creationId xmlns:a16="http://schemas.microsoft.com/office/drawing/2014/main" id="{576DB1E4-4B1B-4814-8B47-7152D8690723}"/>
                </a:ext>
              </a:extLst>
            </p:cNvPr>
            <p:cNvGrpSpPr>
              <a:grpSpLocks/>
            </p:cNvGrpSpPr>
            <p:nvPr/>
          </p:nvGrpSpPr>
          <p:grpSpPr bwMode="auto">
            <a:xfrm>
              <a:off x="3061" y="210"/>
              <a:ext cx="2118" cy="1089"/>
              <a:chOff x="1837" y="1933"/>
              <a:chExt cx="2118" cy="1089"/>
            </a:xfrm>
          </p:grpSpPr>
          <p:sp>
            <p:nvSpPr>
              <p:cNvPr id="53393" name="Line 145">
                <a:extLst>
                  <a:ext uri="{FF2B5EF4-FFF2-40B4-BE49-F238E27FC236}">
                    <a16:creationId xmlns:a16="http://schemas.microsoft.com/office/drawing/2014/main" id="{F1D12F57-1D68-420E-9418-D618A3A758CF}"/>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4" name="Line 146">
                <a:extLst>
                  <a:ext uri="{FF2B5EF4-FFF2-40B4-BE49-F238E27FC236}">
                    <a16:creationId xmlns:a16="http://schemas.microsoft.com/office/drawing/2014/main" id="{E5831241-057D-4E07-9AE2-F3F0BE98B8DC}"/>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5" name="Line 147">
                <a:extLst>
                  <a:ext uri="{FF2B5EF4-FFF2-40B4-BE49-F238E27FC236}">
                    <a16:creationId xmlns:a16="http://schemas.microsoft.com/office/drawing/2014/main" id="{1C90D606-A217-4761-8405-56615876AB1F}"/>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6" name="Text Box 148">
                <a:extLst>
                  <a:ext uri="{FF2B5EF4-FFF2-40B4-BE49-F238E27FC236}">
                    <a16:creationId xmlns:a16="http://schemas.microsoft.com/office/drawing/2014/main" id="{8F6C50AC-0D2B-4225-AA2F-EA413E64EAEC}"/>
                  </a:ext>
                </a:extLst>
              </p:cNvPr>
              <p:cNvSpPr txBox="1">
                <a:spLocks noChangeArrowheads="1"/>
              </p:cNvSpPr>
              <p:nvPr/>
            </p:nvSpPr>
            <p:spPr bwMode="auto">
              <a:xfrm>
                <a:off x="2472"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397" name="Text Box 149">
                <a:extLst>
                  <a:ext uri="{FF2B5EF4-FFF2-40B4-BE49-F238E27FC236}">
                    <a16:creationId xmlns:a16="http://schemas.microsoft.com/office/drawing/2014/main" id="{2535170F-1D5F-4B80-A143-AD5A40CBC5B2}"/>
                  </a:ext>
                </a:extLst>
              </p:cNvPr>
              <p:cNvSpPr txBox="1">
                <a:spLocks noChangeArrowheads="1"/>
              </p:cNvSpPr>
              <p:nvPr/>
            </p:nvSpPr>
            <p:spPr bwMode="auto">
              <a:xfrm>
                <a:off x="3061" y="22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398" name="Text Box 150">
                <a:extLst>
                  <a:ext uri="{FF2B5EF4-FFF2-40B4-BE49-F238E27FC236}">
                    <a16:creationId xmlns:a16="http://schemas.microsoft.com/office/drawing/2014/main" id="{5009D7CD-5462-4417-9460-C953CDE626EF}"/>
                  </a:ext>
                </a:extLst>
              </p:cNvPr>
              <p:cNvSpPr txBox="1">
                <a:spLocks noChangeArrowheads="1"/>
              </p:cNvSpPr>
              <p:nvPr/>
            </p:nvSpPr>
            <p:spPr bwMode="auto">
              <a:xfrm>
                <a:off x="2699" y="193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53399" name="Text Box 151">
                <a:extLst>
                  <a:ext uri="{FF2B5EF4-FFF2-40B4-BE49-F238E27FC236}">
                    <a16:creationId xmlns:a16="http://schemas.microsoft.com/office/drawing/2014/main" id="{329A9C5D-C093-4B23-B38E-7AFC917F9A10}"/>
                  </a:ext>
                </a:extLst>
              </p:cNvPr>
              <p:cNvSpPr txBox="1">
                <a:spLocks noChangeArrowheads="1"/>
              </p:cNvSpPr>
              <p:nvPr/>
            </p:nvSpPr>
            <p:spPr bwMode="auto">
              <a:xfrm>
                <a:off x="1837" y="220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00" name="Text Box 152">
                <a:extLst>
                  <a:ext uri="{FF2B5EF4-FFF2-40B4-BE49-F238E27FC236}">
                    <a16:creationId xmlns:a16="http://schemas.microsoft.com/office/drawing/2014/main" id="{993C9930-3AD4-4A3E-A045-C667451D4118}"/>
                  </a:ext>
                </a:extLst>
              </p:cNvPr>
              <p:cNvSpPr txBox="1">
                <a:spLocks noChangeArrowheads="1"/>
              </p:cNvSpPr>
              <p:nvPr/>
            </p:nvSpPr>
            <p:spPr bwMode="auto">
              <a:xfrm>
                <a:off x="1837" y="252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3401" name="Text Box 153">
                <a:extLst>
                  <a:ext uri="{FF2B5EF4-FFF2-40B4-BE49-F238E27FC236}">
                    <a16:creationId xmlns:a16="http://schemas.microsoft.com/office/drawing/2014/main" id="{693CE90D-C939-4C42-A4E8-14E6A1203183}"/>
                  </a:ext>
                </a:extLst>
              </p:cNvPr>
              <p:cNvSpPr txBox="1">
                <a:spLocks noChangeArrowheads="1"/>
              </p:cNvSpPr>
              <p:nvPr/>
            </p:nvSpPr>
            <p:spPr bwMode="auto">
              <a:xfrm>
                <a:off x="1837"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3402" name="Text Box 154">
                <a:extLst>
                  <a:ext uri="{FF2B5EF4-FFF2-40B4-BE49-F238E27FC236}">
                    <a16:creationId xmlns:a16="http://schemas.microsoft.com/office/drawing/2014/main" id="{8C41F744-296C-4ABE-B4AB-5F4913F9F2D8}"/>
                  </a:ext>
                </a:extLst>
              </p:cNvPr>
              <p:cNvSpPr txBox="1">
                <a:spLocks noChangeArrowheads="1"/>
              </p:cNvSpPr>
              <p:nvPr/>
            </p:nvSpPr>
            <p:spPr bwMode="auto">
              <a:xfrm>
                <a:off x="3651" y="216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03" name="Text Box 155">
                <a:extLst>
                  <a:ext uri="{FF2B5EF4-FFF2-40B4-BE49-F238E27FC236}">
                    <a16:creationId xmlns:a16="http://schemas.microsoft.com/office/drawing/2014/main" id="{2B7CE053-902B-4F4E-9BC9-6F3A1EC86F24}"/>
                  </a:ext>
                </a:extLst>
              </p:cNvPr>
              <p:cNvSpPr txBox="1">
                <a:spLocks noChangeArrowheads="1"/>
              </p:cNvSpPr>
              <p:nvPr/>
            </p:nvSpPr>
            <p:spPr bwMode="auto">
              <a:xfrm>
                <a:off x="3651" y="2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3404" name="Text Box 156">
                <a:extLst>
                  <a:ext uri="{FF2B5EF4-FFF2-40B4-BE49-F238E27FC236}">
                    <a16:creationId xmlns:a16="http://schemas.microsoft.com/office/drawing/2014/main" id="{B88E46E0-FE47-44AA-BB01-592E489DDE7C}"/>
                  </a:ext>
                </a:extLst>
              </p:cNvPr>
              <p:cNvSpPr txBox="1">
                <a:spLocks noChangeArrowheads="1"/>
              </p:cNvSpPr>
              <p:nvPr/>
            </p:nvSpPr>
            <p:spPr bwMode="auto">
              <a:xfrm>
                <a:off x="3651"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3405" name="Oval 157">
                <a:extLst>
                  <a:ext uri="{FF2B5EF4-FFF2-40B4-BE49-F238E27FC236}">
                    <a16:creationId xmlns:a16="http://schemas.microsoft.com/office/drawing/2014/main" id="{7DA78429-B1A9-424B-9CE2-2BB0B8864099}"/>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6" name="Line 158">
                <a:extLst>
                  <a:ext uri="{FF2B5EF4-FFF2-40B4-BE49-F238E27FC236}">
                    <a16:creationId xmlns:a16="http://schemas.microsoft.com/office/drawing/2014/main" id="{5818E519-748B-4355-BE12-7191CBF29FB3}"/>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7" name="Oval 159">
                <a:extLst>
                  <a:ext uri="{FF2B5EF4-FFF2-40B4-BE49-F238E27FC236}">
                    <a16:creationId xmlns:a16="http://schemas.microsoft.com/office/drawing/2014/main" id="{7C33482F-4E7F-490F-9CAC-E8A20A1EDC76}"/>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8" name="Line 160">
                <a:extLst>
                  <a:ext uri="{FF2B5EF4-FFF2-40B4-BE49-F238E27FC236}">
                    <a16:creationId xmlns:a16="http://schemas.microsoft.com/office/drawing/2014/main" id="{4EBE1D9A-823A-4A32-A674-CEBF904BC17A}"/>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9" name="Oval 161">
                <a:extLst>
                  <a:ext uri="{FF2B5EF4-FFF2-40B4-BE49-F238E27FC236}">
                    <a16:creationId xmlns:a16="http://schemas.microsoft.com/office/drawing/2014/main" id="{6964650C-AEAD-4BFE-9867-DB04793B088F}"/>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0" name="Line 162">
                <a:extLst>
                  <a:ext uri="{FF2B5EF4-FFF2-40B4-BE49-F238E27FC236}">
                    <a16:creationId xmlns:a16="http://schemas.microsoft.com/office/drawing/2014/main" id="{FA72F25C-6394-4589-ABE5-382B102AEE33}"/>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1" name="Oval 163">
                <a:extLst>
                  <a:ext uri="{FF2B5EF4-FFF2-40B4-BE49-F238E27FC236}">
                    <a16:creationId xmlns:a16="http://schemas.microsoft.com/office/drawing/2014/main" id="{D455DC3A-BBFC-4814-8ECB-9A2AEA037ABD}"/>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412" name="Group 164">
                <a:extLst>
                  <a:ext uri="{FF2B5EF4-FFF2-40B4-BE49-F238E27FC236}">
                    <a16:creationId xmlns:a16="http://schemas.microsoft.com/office/drawing/2014/main" id="{0C655854-F9EB-4FDF-A42D-73C7D46263B2}"/>
                  </a:ext>
                </a:extLst>
              </p:cNvPr>
              <p:cNvGrpSpPr>
                <a:grpSpLocks/>
              </p:cNvGrpSpPr>
              <p:nvPr/>
            </p:nvGrpSpPr>
            <p:grpSpPr bwMode="auto">
              <a:xfrm>
                <a:off x="2699" y="2432"/>
                <a:ext cx="91" cy="363"/>
                <a:chOff x="2744" y="2931"/>
                <a:chExt cx="57" cy="283"/>
              </a:xfrm>
            </p:grpSpPr>
            <p:sp>
              <p:nvSpPr>
                <p:cNvPr id="53413" name="Arc 165">
                  <a:extLst>
                    <a:ext uri="{FF2B5EF4-FFF2-40B4-BE49-F238E27FC236}">
                      <a16:creationId xmlns:a16="http://schemas.microsoft.com/office/drawing/2014/main" id="{806045E6-E160-4B65-94A5-DC72140A3DB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4" name="Arc 166">
                  <a:extLst>
                    <a:ext uri="{FF2B5EF4-FFF2-40B4-BE49-F238E27FC236}">
                      <a16:creationId xmlns:a16="http://schemas.microsoft.com/office/drawing/2014/main" id="{3A8E9BF7-8A22-4B19-95E1-9CDE8741A08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5" name="Arc 167">
                  <a:extLst>
                    <a:ext uri="{FF2B5EF4-FFF2-40B4-BE49-F238E27FC236}">
                      <a16:creationId xmlns:a16="http://schemas.microsoft.com/office/drawing/2014/main" id="{589089BB-3B44-42CC-83E0-1836AD6AE6C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16" name="Group 168">
                <a:extLst>
                  <a:ext uri="{FF2B5EF4-FFF2-40B4-BE49-F238E27FC236}">
                    <a16:creationId xmlns:a16="http://schemas.microsoft.com/office/drawing/2014/main" id="{C78A46E5-09E7-48D4-946E-AC67CBB4E9A1}"/>
                  </a:ext>
                </a:extLst>
              </p:cNvPr>
              <p:cNvGrpSpPr>
                <a:grpSpLocks/>
              </p:cNvGrpSpPr>
              <p:nvPr/>
            </p:nvGrpSpPr>
            <p:grpSpPr bwMode="auto">
              <a:xfrm rot="10800000">
                <a:off x="2971" y="2433"/>
                <a:ext cx="90" cy="362"/>
                <a:chOff x="2744" y="2931"/>
                <a:chExt cx="57" cy="283"/>
              </a:xfrm>
            </p:grpSpPr>
            <p:sp>
              <p:nvSpPr>
                <p:cNvPr id="53417" name="Arc 169">
                  <a:extLst>
                    <a:ext uri="{FF2B5EF4-FFF2-40B4-BE49-F238E27FC236}">
                      <a16:creationId xmlns:a16="http://schemas.microsoft.com/office/drawing/2014/main" id="{BDFB4910-3E16-4414-9B32-5B13A8B96E8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8" name="Arc 170">
                  <a:extLst>
                    <a:ext uri="{FF2B5EF4-FFF2-40B4-BE49-F238E27FC236}">
                      <a16:creationId xmlns:a16="http://schemas.microsoft.com/office/drawing/2014/main" id="{819D1DF7-90A6-42E3-B4E3-6BCC29AE6CF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9" name="Arc 171">
                  <a:extLst>
                    <a:ext uri="{FF2B5EF4-FFF2-40B4-BE49-F238E27FC236}">
                      <a16:creationId xmlns:a16="http://schemas.microsoft.com/office/drawing/2014/main" id="{0B5AD45F-86BA-457D-8EE1-4C41775172D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420" name="Line 172">
                <a:extLst>
                  <a:ext uri="{FF2B5EF4-FFF2-40B4-BE49-F238E27FC236}">
                    <a16:creationId xmlns:a16="http://schemas.microsoft.com/office/drawing/2014/main" id="{454448D3-7667-43DB-A025-11B835A3A859}"/>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1" name="Line 173">
                <a:extLst>
                  <a:ext uri="{FF2B5EF4-FFF2-40B4-BE49-F238E27FC236}">
                    <a16:creationId xmlns:a16="http://schemas.microsoft.com/office/drawing/2014/main" id="{40B2AF51-E81E-46FC-A127-47544234D922}"/>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3423" name="Group 175">
            <a:extLst>
              <a:ext uri="{FF2B5EF4-FFF2-40B4-BE49-F238E27FC236}">
                <a16:creationId xmlns:a16="http://schemas.microsoft.com/office/drawing/2014/main" id="{7269388A-1B9D-4D51-8751-C6005D0AD8A0}"/>
              </a:ext>
            </a:extLst>
          </p:cNvPr>
          <p:cNvGrpSpPr>
            <a:grpSpLocks/>
          </p:cNvGrpSpPr>
          <p:nvPr/>
        </p:nvGrpSpPr>
        <p:grpSpPr bwMode="auto">
          <a:xfrm>
            <a:off x="395288" y="2516188"/>
            <a:ext cx="1949450" cy="850900"/>
            <a:chOff x="385" y="3022"/>
            <a:chExt cx="1228" cy="536"/>
          </a:xfrm>
        </p:grpSpPr>
        <p:pic>
          <p:nvPicPr>
            <p:cNvPr id="53424" name="Picture 176" descr="123">
              <a:extLst>
                <a:ext uri="{FF2B5EF4-FFF2-40B4-BE49-F238E27FC236}">
                  <a16:creationId xmlns:a16="http://schemas.microsoft.com/office/drawing/2014/main" id="{035FB9D3-CCDD-4411-B7AA-D43C74EE8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53425" name="Text Box 177">
              <a:extLst>
                <a:ext uri="{FF2B5EF4-FFF2-40B4-BE49-F238E27FC236}">
                  <a16:creationId xmlns:a16="http://schemas.microsoft.com/office/drawing/2014/main" id="{7E398B9E-C760-4F8C-BF92-C7918A7651EE}"/>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aphicFrame>
        <p:nvGraphicFramePr>
          <p:cNvPr id="53426" name="Object 178">
            <a:extLst>
              <a:ext uri="{FF2B5EF4-FFF2-40B4-BE49-F238E27FC236}">
                <a16:creationId xmlns:a16="http://schemas.microsoft.com/office/drawing/2014/main" id="{ACFAA48A-D6E1-4D29-B7EF-397C42A456D2}"/>
              </a:ext>
            </a:extLst>
          </p:cNvPr>
          <p:cNvGraphicFramePr>
            <a:graphicFrameLocks noChangeAspect="1"/>
          </p:cNvGraphicFramePr>
          <p:nvPr/>
        </p:nvGraphicFramePr>
        <p:xfrm>
          <a:off x="5141913" y="3740150"/>
          <a:ext cx="3308350" cy="1560513"/>
        </p:xfrm>
        <a:graphic>
          <a:graphicData uri="http://schemas.openxmlformats.org/presentationml/2006/ole">
            <mc:AlternateContent xmlns:mc="http://schemas.openxmlformats.org/markup-compatibility/2006">
              <mc:Choice xmlns:v="urn:schemas-microsoft-com:vml" Requires="v">
                <p:oleObj spid="_x0000_s61443" name="公式" r:id="rId8" imgW="1104840" imgH="495000" progId="Equation.3">
                  <p:embed/>
                </p:oleObj>
              </mc:Choice>
              <mc:Fallback>
                <p:oleObj name="公式" r:id="rId8" imgW="1104840" imgH="495000" progId="Equation.3">
                  <p:embed/>
                  <p:pic>
                    <p:nvPicPr>
                      <p:cNvPr id="53426" name="Object 178">
                        <a:extLst>
                          <a:ext uri="{FF2B5EF4-FFF2-40B4-BE49-F238E27FC236}">
                            <a16:creationId xmlns:a16="http://schemas.microsoft.com/office/drawing/2014/main" id="{ACFAA48A-D6E1-4D29-B7EF-397C42A456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1913" y="3740150"/>
                        <a:ext cx="3308350" cy="156051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427" name="Group 179">
            <a:extLst>
              <a:ext uri="{FF2B5EF4-FFF2-40B4-BE49-F238E27FC236}">
                <a16:creationId xmlns:a16="http://schemas.microsoft.com/office/drawing/2014/main" id="{2125A0A6-9E58-4144-BF87-4C6702BDC9DA}"/>
              </a:ext>
            </a:extLst>
          </p:cNvPr>
          <p:cNvGrpSpPr>
            <a:grpSpLocks/>
          </p:cNvGrpSpPr>
          <p:nvPr/>
        </p:nvGrpSpPr>
        <p:grpSpPr bwMode="auto">
          <a:xfrm>
            <a:off x="684213" y="3381375"/>
            <a:ext cx="3362325" cy="1728788"/>
            <a:chOff x="1837" y="1933"/>
            <a:chExt cx="2118" cy="1089"/>
          </a:xfrm>
        </p:grpSpPr>
        <p:sp>
          <p:nvSpPr>
            <p:cNvPr id="53428" name="Line 180">
              <a:extLst>
                <a:ext uri="{FF2B5EF4-FFF2-40B4-BE49-F238E27FC236}">
                  <a16:creationId xmlns:a16="http://schemas.microsoft.com/office/drawing/2014/main" id="{AD1AE1EB-6164-45CF-97C2-063187D2F1D0}"/>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9" name="Line 181">
              <a:extLst>
                <a:ext uri="{FF2B5EF4-FFF2-40B4-BE49-F238E27FC236}">
                  <a16:creationId xmlns:a16="http://schemas.microsoft.com/office/drawing/2014/main" id="{48890E64-3441-4DB5-BE50-B2FB721240BF}"/>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0" name="Line 182">
              <a:extLst>
                <a:ext uri="{FF2B5EF4-FFF2-40B4-BE49-F238E27FC236}">
                  <a16:creationId xmlns:a16="http://schemas.microsoft.com/office/drawing/2014/main" id="{0ABE6213-1265-461B-9DD0-7ECD5D573BA4}"/>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1" name="Text Box 183">
              <a:extLst>
                <a:ext uri="{FF2B5EF4-FFF2-40B4-BE49-F238E27FC236}">
                  <a16:creationId xmlns:a16="http://schemas.microsoft.com/office/drawing/2014/main" id="{A1326323-4857-489F-B26A-722B7CFC93D9}"/>
                </a:ext>
              </a:extLst>
            </p:cNvPr>
            <p:cNvSpPr txBox="1">
              <a:spLocks noChangeArrowheads="1"/>
            </p:cNvSpPr>
            <p:nvPr/>
          </p:nvSpPr>
          <p:spPr bwMode="auto">
            <a:xfrm>
              <a:off x="2472"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32" name="Text Box 184">
              <a:extLst>
                <a:ext uri="{FF2B5EF4-FFF2-40B4-BE49-F238E27FC236}">
                  <a16:creationId xmlns:a16="http://schemas.microsoft.com/office/drawing/2014/main" id="{8350C64A-8593-4AE3-8634-60E3CBD4200C}"/>
                </a:ext>
              </a:extLst>
            </p:cNvPr>
            <p:cNvSpPr txBox="1">
              <a:spLocks noChangeArrowheads="1"/>
            </p:cNvSpPr>
            <p:nvPr/>
          </p:nvSpPr>
          <p:spPr bwMode="auto">
            <a:xfrm>
              <a:off x="3061" y="269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33" name="Text Box 185">
              <a:extLst>
                <a:ext uri="{FF2B5EF4-FFF2-40B4-BE49-F238E27FC236}">
                  <a16:creationId xmlns:a16="http://schemas.microsoft.com/office/drawing/2014/main" id="{F890EB3B-AF13-4B25-BFE8-A73A7FD3C859}"/>
                </a:ext>
              </a:extLst>
            </p:cNvPr>
            <p:cNvSpPr txBox="1">
              <a:spLocks noChangeArrowheads="1"/>
            </p:cNvSpPr>
            <p:nvPr/>
          </p:nvSpPr>
          <p:spPr bwMode="auto">
            <a:xfrm>
              <a:off x="2699" y="193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53434" name="Text Box 186">
              <a:extLst>
                <a:ext uri="{FF2B5EF4-FFF2-40B4-BE49-F238E27FC236}">
                  <a16:creationId xmlns:a16="http://schemas.microsoft.com/office/drawing/2014/main" id="{519749DF-2E67-42EC-B885-57F4FB33B556}"/>
                </a:ext>
              </a:extLst>
            </p:cNvPr>
            <p:cNvSpPr txBox="1">
              <a:spLocks noChangeArrowheads="1"/>
            </p:cNvSpPr>
            <p:nvPr/>
          </p:nvSpPr>
          <p:spPr bwMode="auto">
            <a:xfrm>
              <a:off x="1837" y="220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35" name="Text Box 187">
              <a:extLst>
                <a:ext uri="{FF2B5EF4-FFF2-40B4-BE49-F238E27FC236}">
                  <a16:creationId xmlns:a16="http://schemas.microsoft.com/office/drawing/2014/main" id="{A460C60D-26E3-4A1C-85A7-E4A620A4CC00}"/>
                </a:ext>
              </a:extLst>
            </p:cNvPr>
            <p:cNvSpPr txBox="1">
              <a:spLocks noChangeArrowheads="1"/>
            </p:cNvSpPr>
            <p:nvPr/>
          </p:nvSpPr>
          <p:spPr bwMode="auto">
            <a:xfrm>
              <a:off x="1837" y="252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3436" name="Text Box 188">
              <a:extLst>
                <a:ext uri="{FF2B5EF4-FFF2-40B4-BE49-F238E27FC236}">
                  <a16:creationId xmlns:a16="http://schemas.microsoft.com/office/drawing/2014/main" id="{63B40559-7C14-4774-A62B-A4AEA73D9194}"/>
                </a:ext>
              </a:extLst>
            </p:cNvPr>
            <p:cNvSpPr txBox="1">
              <a:spLocks noChangeArrowheads="1"/>
            </p:cNvSpPr>
            <p:nvPr/>
          </p:nvSpPr>
          <p:spPr bwMode="auto">
            <a:xfrm>
              <a:off x="1837"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3437" name="Text Box 189">
              <a:extLst>
                <a:ext uri="{FF2B5EF4-FFF2-40B4-BE49-F238E27FC236}">
                  <a16:creationId xmlns:a16="http://schemas.microsoft.com/office/drawing/2014/main" id="{40F1454E-BDA0-4426-ACAD-490E80CA3D51}"/>
                </a:ext>
              </a:extLst>
            </p:cNvPr>
            <p:cNvSpPr txBox="1">
              <a:spLocks noChangeArrowheads="1"/>
            </p:cNvSpPr>
            <p:nvPr/>
          </p:nvSpPr>
          <p:spPr bwMode="auto">
            <a:xfrm>
              <a:off x="3651" y="216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3438" name="Text Box 190">
              <a:extLst>
                <a:ext uri="{FF2B5EF4-FFF2-40B4-BE49-F238E27FC236}">
                  <a16:creationId xmlns:a16="http://schemas.microsoft.com/office/drawing/2014/main" id="{91962EB2-846A-44C8-ACB0-FC51FF8668FF}"/>
                </a:ext>
              </a:extLst>
            </p:cNvPr>
            <p:cNvSpPr txBox="1">
              <a:spLocks noChangeArrowheads="1"/>
            </p:cNvSpPr>
            <p:nvPr/>
          </p:nvSpPr>
          <p:spPr bwMode="auto">
            <a:xfrm>
              <a:off x="3651" y="2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3439" name="Text Box 191">
              <a:extLst>
                <a:ext uri="{FF2B5EF4-FFF2-40B4-BE49-F238E27FC236}">
                  <a16:creationId xmlns:a16="http://schemas.microsoft.com/office/drawing/2014/main" id="{961F0628-E1A6-4647-B09E-DA1C2A47AB06}"/>
                </a:ext>
              </a:extLst>
            </p:cNvPr>
            <p:cNvSpPr txBox="1">
              <a:spLocks noChangeArrowheads="1"/>
            </p:cNvSpPr>
            <p:nvPr/>
          </p:nvSpPr>
          <p:spPr bwMode="auto">
            <a:xfrm>
              <a:off x="3651"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3440" name="Oval 192">
              <a:extLst>
                <a:ext uri="{FF2B5EF4-FFF2-40B4-BE49-F238E27FC236}">
                  <a16:creationId xmlns:a16="http://schemas.microsoft.com/office/drawing/2014/main" id="{487F7869-7F91-4FDE-800C-D6C63FBDD98A}"/>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1" name="Line 193">
              <a:extLst>
                <a:ext uri="{FF2B5EF4-FFF2-40B4-BE49-F238E27FC236}">
                  <a16:creationId xmlns:a16="http://schemas.microsoft.com/office/drawing/2014/main" id="{6F33E100-C1C1-4FF7-B262-E9739A63BDC5}"/>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2" name="Oval 194">
              <a:extLst>
                <a:ext uri="{FF2B5EF4-FFF2-40B4-BE49-F238E27FC236}">
                  <a16:creationId xmlns:a16="http://schemas.microsoft.com/office/drawing/2014/main" id="{D626D456-BB66-4571-AC4A-FB16AC928521}"/>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3" name="Line 195">
              <a:extLst>
                <a:ext uri="{FF2B5EF4-FFF2-40B4-BE49-F238E27FC236}">
                  <a16:creationId xmlns:a16="http://schemas.microsoft.com/office/drawing/2014/main" id="{C82EEE5E-CB64-47F5-8275-700B20864832}"/>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4" name="Oval 196">
              <a:extLst>
                <a:ext uri="{FF2B5EF4-FFF2-40B4-BE49-F238E27FC236}">
                  <a16:creationId xmlns:a16="http://schemas.microsoft.com/office/drawing/2014/main" id="{851AD25D-DB17-4438-948F-DA92D7A64DF9}"/>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5" name="Line 197">
              <a:extLst>
                <a:ext uri="{FF2B5EF4-FFF2-40B4-BE49-F238E27FC236}">
                  <a16:creationId xmlns:a16="http://schemas.microsoft.com/office/drawing/2014/main" id="{A380DF50-A495-4F04-A415-615337F917D4}"/>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6" name="Oval 198">
              <a:extLst>
                <a:ext uri="{FF2B5EF4-FFF2-40B4-BE49-F238E27FC236}">
                  <a16:creationId xmlns:a16="http://schemas.microsoft.com/office/drawing/2014/main" id="{C77D2FDC-124D-4E72-8803-8AD957C01B18}"/>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447" name="Group 199">
              <a:extLst>
                <a:ext uri="{FF2B5EF4-FFF2-40B4-BE49-F238E27FC236}">
                  <a16:creationId xmlns:a16="http://schemas.microsoft.com/office/drawing/2014/main" id="{8894724D-1471-45CC-9E8D-F52FFBE7FEA7}"/>
                </a:ext>
              </a:extLst>
            </p:cNvPr>
            <p:cNvGrpSpPr>
              <a:grpSpLocks/>
            </p:cNvGrpSpPr>
            <p:nvPr/>
          </p:nvGrpSpPr>
          <p:grpSpPr bwMode="auto">
            <a:xfrm>
              <a:off x="2699" y="2432"/>
              <a:ext cx="91" cy="363"/>
              <a:chOff x="2744" y="2931"/>
              <a:chExt cx="57" cy="283"/>
            </a:xfrm>
          </p:grpSpPr>
          <p:sp>
            <p:nvSpPr>
              <p:cNvPr id="53448" name="Arc 200">
                <a:extLst>
                  <a:ext uri="{FF2B5EF4-FFF2-40B4-BE49-F238E27FC236}">
                    <a16:creationId xmlns:a16="http://schemas.microsoft.com/office/drawing/2014/main" id="{0831A9A2-2408-4C87-BD43-0B49CBB2C7D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9" name="Arc 201">
                <a:extLst>
                  <a:ext uri="{FF2B5EF4-FFF2-40B4-BE49-F238E27FC236}">
                    <a16:creationId xmlns:a16="http://schemas.microsoft.com/office/drawing/2014/main" id="{0C54285C-3ABB-4E2C-99DE-AB812A4CBD9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0" name="Arc 202">
                <a:extLst>
                  <a:ext uri="{FF2B5EF4-FFF2-40B4-BE49-F238E27FC236}">
                    <a16:creationId xmlns:a16="http://schemas.microsoft.com/office/drawing/2014/main" id="{9C6C0242-2E84-4028-A471-4659E25CAC1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51" name="Group 203">
              <a:extLst>
                <a:ext uri="{FF2B5EF4-FFF2-40B4-BE49-F238E27FC236}">
                  <a16:creationId xmlns:a16="http://schemas.microsoft.com/office/drawing/2014/main" id="{2557FE00-D6C7-4296-9221-A49CA1A6632B}"/>
                </a:ext>
              </a:extLst>
            </p:cNvPr>
            <p:cNvGrpSpPr>
              <a:grpSpLocks/>
            </p:cNvGrpSpPr>
            <p:nvPr/>
          </p:nvGrpSpPr>
          <p:grpSpPr bwMode="auto">
            <a:xfrm rot="10800000">
              <a:off x="2971" y="2433"/>
              <a:ext cx="90" cy="362"/>
              <a:chOff x="2744" y="2931"/>
              <a:chExt cx="57" cy="283"/>
            </a:xfrm>
          </p:grpSpPr>
          <p:sp>
            <p:nvSpPr>
              <p:cNvPr id="53452" name="Arc 204">
                <a:extLst>
                  <a:ext uri="{FF2B5EF4-FFF2-40B4-BE49-F238E27FC236}">
                    <a16:creationId xmlns:a16="http://schemas.microsoft.com/office/drawing/2014/main" id="{CFE69D1A-0B3A-4714-ADA2-DF84A4B39F9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Arc 205">
                <a:extLst>
                  <a:ext uri="{FF2B5EF4-FFF2-40B4-BE49-F238E27FC236}">
                    <a16:creationId xmlns:a16="http://schemas.microsoft.com/office/drawing/2014/main" id="{7D124F40-45A0-4A48-8F5E-9D59A7B3AE7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4" name="Arc 206">
                <a:extLst>
                  <a:ext uri="{FF2B5EF4-FFF2-40B4-BE49-F238E27FC236}">
                    <a16:creationId xmlns:a16="http://schemas.microsoft.com/office/drawing/2014/main" id="{83BE32AB-7E3F-4D8E-916C-A6AFA08AF75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455" name="Line 207">
              <a:extLst>
                <a:ext uri="{FF2B5EF4-FFF2-40B4-BE49-F238E27FC236}">
                  <a16:creationId xmlns:a16="http://schemas.microsoft.com/office/drawing/2014/main" id="{6C718DB8-F966-4820-A79F-87CF9C1B7DFB}"/>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6" name="Line 208">
              <a:extLst>
                <a:ext uri="{FF2B5EF4-FFF2-40B4-BE49-F238E27FC236}">
                  <a16:creationId xmlns:a16="http://schemas.microsoft.com/office/drawing/2014/main" id="{994C4C4B-AB7B-4949-B567-BEE77689F0DB}"/>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60" name="Group 212">
            <a:extLst>
              <a:ext uri="{FF2B5EF4-FFF2-40B4-BE49-F238E27FC236}">
                <a16:creationId xmlns:a16="http://schemas.microsoft.com/office/drawing/2014/main" id="{2A55D65A-025A-421F-A3BB-A125DC473186}"/>
              </a:ext>
            </a:extLst>
          </p:cNvPr>
          <p:cNvGrpSpPr>
            <a:grpSpLocks/>
          </p:cNvGrpSpPr>
          <p:nvPr/>
        </p:nvGrpSpPr>
        <p:grpSpPr bwMode="auto">
          <a:xfrm>
            <a:off x="6588125" y="6446838"/>
            <a:ext cx="792163" cy="366712"/>
            <a:chOff x="4649" y="4020"/>
            <a:chExt cx="499" cy="231"/>
          </a:xfrm>
        </p:grpSpPr>
        <p:pic>
          <p:nvPicPr>
            <p:cNvPr id="53461" name="Picture 213" descr="78900">
              <a:extLst>
                <a:ext uri="{FF2B5EF4-FFF2-40B4-BE49-F238E27FC236}">
                  <a16:creationId xmlns:a16="http://schemas.microsoft.com/office/drawing/2014/main" id="{CA2742D9-2F7C-48AA-9679-DAB9ABE1E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3462" name="Text Box 214">
              <a:hlinkClick r:id="" action="ppaction://hlinkshowjump?jump=firstslide"/>
              <a:extLst>
                <a:ext uri="{FF2B5EF4-FFF2-40B4-BE49-F238E27FC236}">
                  <a16:creationId xmlns:a16="http://schemas.microsoft.com/office/drawing/2014/main" id="{83BC9A54-E6B1-40C9-9EB0-73D1B957B69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304" name="Group 80">
            <a:extLst>
              <a:ext uri="{FF2B5EF4-FFF2-40B4-BE49-F238E27FC236}">
                <a16:creationId xmlns:a16="http://schemas.microsoft.com/office/drawing/2014/main" id="{F64CE92B-8D84-488E-ADBE-7C92BE97E689}"/>
              </a:ext>
            </a:extLst>
          </p:cNvPr>
          <p:cNvGrpSpPr>
            <a:grpSpLocks/>
          </p:cNvGrpSpPr>
          <p:nvPr/>
        </p:nvGrpSpPr>
        <p:grpSpPr bwMode="auto">
          <a:xfrm>
            <a:off x="5364163" y="300038"/>
            <a:ext cx="3362325" cy="2089150"/>
            <a:chOff x="2653" y="1570"/>
            <a:chExt cx="2118" cy="1316"/>
          </a:xfrm>
        </p:grpSpPr>
        <p:sp>
          <p:nvSpPr>
            <p:cNvPr id="52305" name="Line 81">
              <a:extLst>
                <a:ext uri="{FF2B5EF4-FFF2-40B4-BE49-F238E27FC236}">
                  <a16:creationId xmlns:a16="http://schemas.microsoft.com/office/drawing/2014/main" id="{6B9413A2-C476-415B-B154-8B7133B67FCC}"/>
                </a:ext>
              </a:extLst>
            </p:cNvPr>
            <p:cNvSpPr>
              <a:spLocks noChangeShapeType="1"/>
            </p:cNvSpPr>
            <p:nvPr/>
          </p:nvSpPr>
          <p:spPr bwMode="auto">
            <a:xfrm flipV="1">
              <a:off x="3515" y="202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6" name="Line 82">
              <a:extLst>
                <a:ext uri="{FF2B5EF4-FFF2-40B4-BE49-F238E27FC236}">
                  <a16:creationId xmlns:a16="http://schemas.microsoft.com/office/drawing/2014/main" id="{FCECA823-5BBD-4B05-A8BD-C0D05C9456CD}"/>
                </a:ext>
              </a:extLst>
            </p:cNvPr>
            <p:cNvSpPr>
              <a:spLocks noChangeShapeType="1"/>
            </p:cNvSpPr>
            <p:nvPr/>
          </p:nvSpPr>
          <p:spPr bwMode="auto">
            <a:xfrm flipH="1" flipV="1">
              <a:off x="3515" y="265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7" name="Line 83">
              <a:extLst>
                <a:ext uri="{FF2B5EF4-FFF2-40B4-BE49-F238E27FC236}">
                  <a16:creationId xmlns:a16="http://schemas.microsoft.com/office/drawing/2014/main" id="{40097FB9-93FF-4676-959A-091D0CF318BA}"/>
                </a:ext>
              </a:extLst>
            </p:cNvPr>
            <p:cNvSpPr>
              <a:spLocks noChangeShapeType="1"/>
            </p:cNvSpPr>
            <p:nvPr/>
          </p:nvSpPr>
          <p:spPr bwMode="auto">
            <a:xfrm>
              <a:off x="2834" y="284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8" name="Text Box 84">
              <a:extLst>
                <a:ext uri="{FF2B5EF4-FFF2-40B4-BE49-F238E27FC236}">
                  <a16:creationId xmlns:a16="http://schemas.microsoft.com/office/drawing/2014/main" id="{FAB60A3C-9165-4513-9018-F09BC820C9AA}"/>
                </a:ext>
              </a:extLst>
            </p:cNvPr>
            <p:cNvSpPr txBox="1">
              <a:spLocks noChangeArrowheads="1"/>
            </p:cNvSpPr>
            <p:nvPr/>
          </p:nvSpPr>
          <p:spPr bwMode="auto">
            <a:xfrm>
              <a:off x="3288" y="20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309" name="Text Box 85">
              <a:extLst>
                <a:ext uri="{FF2B5EF4-FFF2-40B4-BE49-F238E27FC236}">
                  <a16:creationId xmlns:a16="http://schemas.microsoft.com/office/drawing/2014/main" id="{0CD8F728-B758-485B-9C48-8DBC632A535E}"/>
                </a:ext>
              </a:extLst>
            </p:cNvPr>
            <p:cNvSpPr txBox="1">
              <a:spLocks noChangeArrowheads="1"/>
            </p:cNvSpPr>
            <p:nvPr/>
          </p:nvSpPr>
          <p:spPr bwMode="auto">
            <a:xfrm>
              <a:off x="3878" y="20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310" name="Text Box 86">
              <a:extLst>
                <a:ext uri="{FF2B5EF4-FFF2-40B4-BE49-F238E27FC236}">
                  <a16:creationId xmlns:a16="http://schemas.microsoft.com/office/drawing/2014/main" id="{DCB06C98-F0A2-416E-8DD9-D7E49DD4095D}"/>
                </a:ext>
              </a:extLst>
            </p:cNvPr>
            <p:cNvSpPr txBox="1">
              <a:spLocks noChangeArrowheads="1"/>
            </p:cNvSpPr>
            <p:nvPr/>
          </p:nvSpPr>
          <p:spPr bwMode="auto">
            <a:xfrm>
              <a:off x="2653" y="206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311" name="Text Box 87">
              <a:extLst>
                <a:ext uri="{FF2B5EF4-FFF2-40B4-BE49-F238E27FC236}">
                  <a16:creationId xmlns:a16="http://schemas.microsoft.com/office/drawing/2014/main" id="{3638E9C3-44B3-4140-81C9-BB0A9F794983}"/>
                </a:ext>
              </a:extLst>
            </p:cNvPr>
            <p:cNvSpPr txBox="1">
              <a:spLocks noChangeArrowheads="1"/>
            </p:cNvSpPr>
            <p:nvPr/>
          </p:nvSpPr>
          <p:spPr bwMode="auto">
            <a:xfrm>
              <a:off x="2653" y="23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2312" name="Text Box 88">
              <a:extLst>
                <a:ext uri="{FF2B5EF4-FFF2-40B4-BE49-F238E27FC236}">
                  <a16:creationId xmlns:a16="http://schemas.microsoft.com/office/drawing/2014/main" id="{3B270DD3-11B0-4A0F-BDAA-129B685C3332}"/>
                </a:ext>
              </a:extLst>
            </p:cNvPr>
            <p:cNvSpPr txBox="1">
              <a:spLocks noChangeArrowheads="1"/>
            </p:cNvSpPr>
            <p:nvPr/>
          </p:nvSpPr>
          <p:spPr bwMode="auto">
            <a:xfrm>
              <a:off x="2653" y="225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2313" name="Text Box 89">
              <a:extLst>
                <a:ext uri="{FF2B5EF4-FFF2-40B4-BE49-F238E27FC236}">
                  <a16:creationId xmlns:a16="http://schemas.microsoft.com/office/drawing/2014/main" id="{026F49AA-E02B-4BDE-9B25-9C332BA5CE6E}"/>
                </a:ext>
              </a:extLst>
            </p:cNvPr>
            <p:cNvSpPr txBox="1">
              <a:spLocks noChangeArrowheads="1"/>
            </p:cNvSpPr>
            <p:nvPr/>
          </p:nvSpPr>
          <p:spPr bwMode="auto">
            <a:xfrm>
              <a:off x="4467" y="202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314" name="Text Box 90">
              <a:extLst>
                <a:ext uri="{FF2B5EF4-FFF2-40B4-BE49-F238E27FC236}">
                  <a16:creationId xmlns:a16="http://schemas.microsoft.com/office/drawing/2014/main" id="{342CADB4-AD38-4784-8C6E-F51B8A0D6E60}"/>
                </a:ext>
              </a:extLst>
            </p:cNvPr>
            <p:cNvSpPr txBox="1">
              <a:spLocks noChangeArrowheads="1"/>
            </p:cNvSpPr>
            <p:nvPr/>
          </p:nvSpPr>
          <p:spPr bwMode="auto">
            <a:xfrm>
              <a:off x="4467"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2315" name="Text Box 91">
              <a:extLst>
                <a:ext uri="{FF2B5EF4-FFF2-40B4-BE49-F238E27FC236}">
                  <a16:creationId xmlns:a16="http://schemas.microsoft.com/office/drawing/2014/main" id="{D96A3CFD-9F28-44D8-9CC3-457A3BADCC3E}"/>
                </a:ext>
              </a:extLst>
            </p:cNvPr>
            <p:cNvSpPr txBox="1">
              <a:spLocks noChangeArrowheads="1"/>
            </p:cNvSpPr>
            <p:nvPr/>
          </p:nvSpPr>
          <p:spPr bwMode="auto">
            <a:xfrm>
              <a:off x="4467" y="225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2316" name="Oval 92">
              <a:extLst>
                <a:ext uri="{FF2B5EF4-FFF2-40B4-BE49-F238E27FC236}">
                  <a16:creationId xmlns:a16="http://schemas.microsoft.com/office/drawing/2014/main" id="{96F33FE1-2066-41AB-B26E-1CF4CD41D76C}"/>
                </a:ext>
              </a:extLst>
            </p:cNvPr>
            <p:cNvSpPr>
              <a:spLocks noChangeArrowheads="1"/>
            </p:cNvSpPr>
            <p:nvPr/>
          </p:nvSpPr>
          <p:spPr bwMode="auto">
            <a:xfrm>
              <a:off x="2743" y="279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7" name="Line 93">
              <a:extLst>
                <a:ext uri="{FF2B5EF4-FFF2-40B4-BE49-F238E27FC236}">
                  <a16:creationId xmlns:a16="http://schemas.microsoft.com/office/drawing/2014/main" id="{E2A3C8C9-0B45-4746-9514-961D61CDF59C}"/>
                </a:ext>
              </a:extLst>
            </p:cNvPr>
            <p:cNvSpPr>
              <a:spLocks noChangeShapeType="1"/>
            </p:cNvSpPr>
            <p:nvPr/>
          </p:nvSpPr>
          <p:spPr bwMode="auto">
            <a:xfrm>
              <a:off x="3877" y="284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8" name="Oval 94">
              <a:extLst>
                <a:ext uri="{FF2B5EF4-FFF2-40B4-BE49-F238E27FC236}">
                  <a16:creationId xmlns:a16="http://schemas.microsoft.com/office/drawing/2014/main" id="{9040A3A0-2F6D-4055-AF08-256E0A5C22A8}"/>
                </a:ext>
              </a:extLst>
            </p:cNvPr>
            <p:cNvSpPr>
              <a:spLocks noChangeArrowheads="1"/>
            </p:cNvSpPr>
            <p:nvPr/>
          </p:nvSpPr>
          <p:spPr bwMode="auto">
            <a:xfrm>
              <a:off x="4557" y="279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9" name="Line 95">
              <a:extLst>
                <a:ext uri="{FF2B5EF4-FFF2-40B4-BE49-F238E27FC236}">
                  <a16:creationId xmlns:a16="http://schemas.microsoft.com/office/drawing/2014/main" id="{08A0F4EA-E585-4BF8-AD59-B3D901AAA8B9}"/>
                </a:ext>
              </a:extLst>
            </p:cNvPr>
            <p:cNvSpPr>
              <a:spLocks noChangeShapeType="1"/>
            </p:cNvSpPr>
            <p:nvPr/>
          </p:nvSpPr>
          <p:spPr bwMode="auto">
            <a:xfrm>
              <a:off x="3877" y="202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0" name="Oval 96">
              <a:extLst>
                <a:ext uri="{FF2B5EF4-FFF2-40B4-BE49-F238E27FC236}">
                  <a16:creationId xmlns:a16="http://schemas.microsoft.com/office/drawing/2014/main" id="{107E7D45-8BA6-4C64-92EF-954DA65B3183}"/>
                </a:ext>
              </a:extLst>
            </p:cNvPr>
            <p:cNvSpPr>
              <a:spLocks noChangeArrowheads="1"/>
            </p:cNvSpPr>
            <p:nvPr/>
          </p:nvSpPr>
          <p:spPr bwMode="auto">
            <a:xfrm>
              <a:off x="4557" y="1979"/>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1" name="Line 97">
              <a:extLst>
                <a:ext uri="{FF2B5EF4-FFF2-40B4-BE49-F238E27FC236}">
                  <a16:creationId xmlns:a16="http://schemas.microsoft.com/office/drawing/2014/main" id="{78355B72-CEDB-4D43-ABFE-2EEB8642D552}"/>
                </a:ext>
              </a:extLst>
            </p:cNvPr>
            <p:cNvSpPr>
              <a:spLocks noChangeShapeType="1"/>
            </p:cNvSpPr>
            <p:nvPr/>
          </p:nvSpPr>
          <p:spPr bwMode="auto">
            <a:xfrm>
              <a:off x="2789" y="2024"/>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2" name="Oval 98">
              <a:extLst>
                <a:ext uri="{FF2B5EF4-FFF2-40B4-BE49-F238E27FC236}">
                  <a16:creationId xmlns:a16="http://schemas.microsoft.com/office/drawing/2014/main" id="{ECB48F7C-21AD-4EA9-B465-F2EAE9F72CB8}"/>
                </a:ext>
              </a:extLst>
            </p:cNvPr>
            <p:cNvSpPr>
              <a:spLocks noChangeArrowheads="1"/>
            </p:cNvSpPr>
            <p:nvPr/>
          </p:nvSpPr>
          <p:spPr bwMode="auto">
            <a:xfrm>
              <a:off x="2698" y="1979"/>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23" name="Group 99">
              <a:extLst>
                <a:ext uri="{FF2B5EF4-FFF2-40B4-BE49-F238E27FC236}">
                  <a16:creationId xmlns:a16="http://schemas.microsoft.com/office/drawing/2014/main" id="{5A4B8564-AB80-45B8-BA4E-44482520D75E}"/>
                </a:ext>
              </a:extLst>
            </p:cNvPr>
            <p:cNvGrpSpPr>
              <a:grpSpLocks/>
            </p:cNvGrpSpPr>
            <p:nvPr/>
          </p:nvGrpSpPr>
          <p:grpSpPr bwMode="auto">
            <a:xfrm>
              <a:off x="3515" y="2296"/>
              <a:ext cx="91" cy="363"/>
              <a:chOff x="2744" y="2931"/>
              <a:chExt cx="57" cy="283"/>
            </a:xfrm>
          </p:grpSpPr>
          <p:sp>
            <p:nvSpPr>
              <p:cNvPr id="52324" name="Arc 100">
                <a:extLst>
                  <a:ext uri="{FF2B5EF4-FFF2-40B4-BE49-F238E27FC236}">
                    <a16:creationId xmlns:a16="http://schemas.microsoft.com/office/drawing/2014/main" id="{302834CB-07A9-46EE-A424-F0C448B89A8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5" name="Arc 101">
                <a:extLst>
                  <a:ext uri="{FF2B5EF4-FFF2-40B4-BE49-F238E27FC236}">
                    <a16:creationId xmlns:a16="http://schemas.microsoft.com/office/drawing/2014/main" id="{48E18DB3-55F0-4466-99F6-302B399B5D1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6" name="Arc 102">
                <a:extLst>
                  <a:ext uri="{FF2B5EF4-FFF2-40B4-BE49-F238E27FC236}">
                    <a16:creationId xmlns:a16="http://schemas.microsoft.com/office/drawing/2014/main" id="{1D7648A6-DF2C-4332-8429-3B33F9D984A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327" name="Group 103">
              <a:extLst>
                <a:ext uri="{FF2B5EF4-FFF2-40B4-BE49-F238E27FC236}">
                  <a16:creationId xmlns:a16="http://schemas.microsoft.com/office/drawing/2014/main" id="{AB795A9B-0BEC-41A8-BB05-4AC5A1EC7EFF}"/>
                </a:ext>
              </a:extLst>
            </p:cNvPr>
            <p:cNvGrpSpPr>
              <a:grpSpLocks/>
            </p:cNvGrpSpPr>
            <p:nvPr/>
          </p:nvGrpSpPr>
          <p:grpSpPr bwMode="auto">
            <a:xfrm rot="10800000">
              <a:off x="3787" y="2297"/>
              <a:ext cx="90" cy="362"/>
              <a:chOff x="2744" y="2931"/>
              <a:chExt cx="57" cy="283"/>
            </a:xfrm>
          </p:grpSpPr>
          <p:sp>
            <p:nvSpPr>
              <p:cNvPr id="52328" name="Arc 104">
                <a:extLst>
                  <a:ext uri="{FF2B5EF4-FFF2-40B4-BE49-F238E27FC236}">
                    <a16:creationId xmlns:a16="http://schemas.microsoft.com/office/drawing/2014/main" id="{2C8385B3-481B-4B1B-97CC-30BE0285964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9" name="Arc 105">
                <a:extLst>
                  <a:ext uri="{FF2B5EF4-FFF2-40B4-BE49-F238E27FC236}">
                    <a16:creationId xmlns:a16="http://schemas.microsoft.com/office/drawing/2014/main" id="{65ACB007-F1F8-4538-947F-C6AC3B39E06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30" name="Arc 106">
                <a:extLst>
                  <a:ext uri="{FF2B5EF4-FFF2-40B4-BE49-F238E27FC236}">
                    <a16:creationId xmlns:a16="http://schemas.microsoft.com/office/drawing/2014/main" id="{BCCE63D0-0FD9-4DF0-83D7-38141981267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331" name="Line 107">
              <a:extLst>
                <a:ext uri="{FF2B5EF4-FFF2-40B4-BE49-F238E27FC236}">
                  <a16:creationId xmlns:a16="http://schemas.microsoft.com/office/drawing/2014/main" id="{EFDF073E-36EA-4BF2-835D-A76E4104B672}"/>
                </a:ext>
              </a:extLst>
            </p:cNvPr>
            <p:cNvSpPr>
              <a:spLocks noChangeShapeType="1"/>
            </p:cNvSpPr>
            <p:nvPr/>
          </p:nvSpPr>
          <p:spPr bwMode="auto">
            <a:xfrm flipH="1" flipV="1">
              <a:off x="3877" y="265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32" name="Line 108">
              <a:extLst>
                <a:ext uri="{FF2B5EF4-FFF2-40B4-BE49-F238E27FC236}">
                  <a16:creationId xmlns:a16="http://schemas.microsoft.com/office/drawing/2014/main" id="{FC2D49F0-78EE-4E21-99BF-BBAA8A081C24}"/>
                </a:ext>
              </a:extLst>
            </p:cNvPr>
            <p:cNvSpPr>
              <a:spLocks noChangeShapeType="1"/>
            </p:cNvSpPr>
            <p:nvPr/>
          </p:nvSpPr>
          <p:spPr bwMode="auto">
            <a:xfrm flipH="1" flipV="1">
              <a:off x="3877" y="202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33" name="Text Box 109">
              <a:extLst>
                <a:ext uri="{FF2B5EF4-FFF2-40B4-BE49-F238E27FC236}">
                  <a16:creationId xmlns:a16="http://schemas.microsoft.com/office/drawing/2014/main" id="{B2928BB2-24E2-4563-A032-6397AFF98277}"/>
                </a:ext>
              </a:extLst>
            </p:cNvPr>
            <p:cNvSpPr txBox="1">
              <a:spLocks noChangeArrowheads="1"/>
            </p:cNvSpPr>
            <p:nvPr/>
          </p:nvSpPr>
          <p:spPr bwMode="auto">
            <a:xfrm>
              <a:off x="2789" y="1570"/>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2334" name="Line 110">
              <a:extLst>
                <a:ext uri="{FF2B5EF4-FFF2-40B4-BE49-F238E27FC236}">
                  <a16:creationId xmlns:a16="http://schemas.microsoft.com/office/drawing/2014/main" id="{C52559C7-2390-4F21-831F-8F94EC1385F5}"/>
                </a:ext>
              </a:extLst>
            </p:cNvPr>
            <p:cNvSpPr>
              <a:spLocks noChangeShapeType="1"/>
            </p:cNvSpPr>
            <p:nvPr/>
          </p:nvSpPr>
          <p:spPr bwMode="auto">
            <a:xfrm>
              <a:off x="2744" y="1933"/>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35" name="Text Box 111">
              <a:extLst>
                <a:ext uri="{FF2B5EF4-FFF2-40B4-BE49-F238E27FC236}">
                  <a16:creationId xmlns:a16="http://schemas.microsoft.com/office/drawing/2014/main" id="{06FD5908-CFF4-4F7C-A082-1EBB7C46D619}"/>
                </a:ext>
              </a:extLst>
            </p:cNvPr>
            <p:cNvSpPr txBox="1">
              <a:spLocks noChangeArrowheads="1"/>
            </p:cNvSpPr>
            <p:nvPr/>
          </p:nvSpPr>
          <p:spPr bwMode="auto">
            <a:xfrm>
              <a:off x="3198"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2336" name="Text Box 112">
              <a:extLst>
                <a:ext uri="{FF2B5EF4-FFF2-40B4-BE49-F238E27FC236}">
                  <a16:creationId xmlns:a16="http://schemas.microsoft.com/office/drawing/2014/main" id="{4E95A434-C506-486B-9ADB-52B8DAE9EC97}"/>
                </a:ext>
              </a:extLst>
            </p:cNvPr>
            <p:cNvSpPr txBox="1">
              <a:spLocks noChangeArrowheads="1"/>
            </p:cNvSpPr>
            <p:nvPr/>
          </p:nvSpPr>
          <p:spPr bwMode="auto">
            <a:xfrm>
              <a:off x="3878"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2337" name="Text Box 113">
              <a:extLst>
                <a:ext uri="{FF2B5EF4-FFF2-40B4-BE49-F238E27FC236}">
                  <a16:creationId xmlns:a16="http://schemas.microsoft.com/office/drawing/2014/main" id="{986C5B55-FC6C-43E9-9DE8-1FA6C756E05D}"/>
                </a:ext>
              </a:extLst>
            </p:cNvPr>
            <p:cNvSpPr txBox="1">
              <a:spLocks noChangeArrowheads="1"/>
            </p:cNvSpPr>
            <p:nvPr/>
          </p:nvSpPr>
          <p:spPr bwMode="auto">
            <a:xfrm>
              <a:off x="4332" y="1570"/>
              <a:ext cx="2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i</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2338" name="Text Box 114">
              <a:extLst>
                <a:ext uri="{FF2B5EF4-FFF2-40B4-BE49-F238E27FC236}">
                  <a16:creationId xmlns:a16="http://schemas.microsoft.com/office/drawing/2014/main" id="{CEDE7C57-C36C-4611-8245-7FC79E79F25E}"/>
                </a:ext>
              </a:extLst>
            </p:cNvPr>
            <p:cNvSpPr txBox="1">
              <a:spLocks noChangeArrowheads="1"/>
            </p:cNvSpPr>
            <p:nvPr/>
          </p:nvSpPr>
          <p:spPr bwMode="auto">
            <a:xfrm>
              <a:off x="3560" y="1661"/>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sp>
          <p:nvSpPr>
            <p:cNvPr id="52339" name="Line 115">
              <a:extLst>
                <a:ext uri="{FF2B5EF4-FFF2-40B4-BE49-F238E27FC236}">
                  <a16:creationId xmlns:a16="http://schemas.microsoft.com/office/drawing/2014/main" id="{5E8B50EB-DA31-4D60-8358-A6E218F36E28}"/>
                </a:ext>
              </a:extLst>
            </p:cNvPr>
            <p:cNvSpPr>
              <a:spLocks noChangeShapeType="1"/>
            </p:cNvSpPr>
            <p:nvPr/>
          </p:nvSpPr>
          <p:spPr bwMode="auto">
            <a:xfrm flipH="1">
              <a:off x="4332" y="1933"/>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40" name="Arc 116">
              <a:extLst>
                <a:ext uri="{FF2B5EF4-FFF2-40B4-BE49-F238E27FC236}">
                  <a16:creationId xmlns:a16="http://schemas.microsoft.com/office/drawing/2014/main" id="{5EED100A-8961-4440-8D12-F00CB83589BC}"/>
                </a:ext>
              </a:extLst>
            </p:cNvPr>
            <p:cNvSpPr>
              <a:spLocks/>
            </p:cNvSpPr>
            <p:nvPr/>
          </p:nvSpPr>
          <p:spPr bwMode="auto">
            <a:xfrm flipH="1">
              <a:off x="3464" y="1860"/>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41" name="Arc 117">
              <a:extLst>
                <a:ext uri="{FF2B5EF4-FFF2-40B4-BE49-F238E27FC236}">
                  <a16:creationId xmlns:a16="http://schemas.microsoft.com/office/drawing/2014/main" id="{B1844F9E-8682-4E8F-9AEF-1977C2D53129}"/>
                </a:ext>
              </a:extLst>
            </p:cNvPr>
            <p:cNvSpPr>
              <a:spLocks/>
            </p:cNvSpPr>
            <p:nvPr/>
          </p:nvSpPr>
          <p:spPr bwMode="auto">
            <a:xfrm>
              <a:off x="3770" y="1868"/>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409" name="Group 185">
            <a:extLst>
              <a:ext uri="{FF2B5EF4-FFF2-40B4-BE49-F238E27FC236}">
                <a16:creationId xmlns:a16="http://schemas.microsoft.com/office/drawing/2014/main" id="{A78A992C-9B00-48DD-9165-309E72BF1420}"/>
              </a:ext>
            </a:extLst>
          </p:cNvPr>
          <p:cNvGrpSpPr>
            <a:grpSpLocks/>
          </p:cNvGrpSpPr>
          <p:nvPr/>
        </p:nvGrpSpPr>
        <p:grpSpPr bwMode="auto">
          <a:xfrm>
            <a:off x="5076825" y="444500"/>
            <a:ext cx="4067175" cy="2678113"/>
            <a:chOff x="657" y="1616"/>
            <a:chExt cx="2404" cy="1687"/>
          </a:xfrm>
        </p:grpSpPr>
        <p:grpSp>
          <p:nvGrpSpPr>
            <p:cNvPr id="52410" name="Group 186">
              <a:extLst>
                <a:ext uri="{FF2B5EF4-FFF2-40B4-BE49-F238E27FC236}">
                  <a16:creationId xmlns:a16="http://schemas.microsoft.com/office/drawing/2014/main" id="{70559BC3-6071-4446-8D7B-56263B9BB27A}"/>
                </a:ext>
              </a:extLst>
            </p:cNvPr>
            <p:cNvGrpSpPr>
              <a:grpSpLocks/>
            </p:cNvGrpSpPr>
            <p:nvPr/>
          </p:nvGrpSpPr>
          <p:grpSpPr bwMode="auto">
            <a:xfrm>
              <a:off x="657" y="1616"/>
              <a:ext cx="2404" cy="1687"/>
              <a:chOff x="3243" y="210"/>
              <a:chExt cx="2404" cy="1687"/>
            </a:xfrm>
          </p:grpSpPr>
          <p:sp>
            <p:nvSpPr>
              <p:cNvPr id="52411" name="Rectangle 187">
                <a:extLst>
                  <a:ext uri="{FF2B5EF4-FFF2-40B4-BE49-F238E27FC236}">
                    <a16:creationId xmlns:a16="http://schemas.microsoft.com/office/drawing/2014/main" id="{7DB814C8-DC70-4D80-A666-5A2C03A8B524}"/>
                  </a:ext>
                </a:extLst>
              </p:cNvPr>
              <p:cNvSpPr>
                <a:spLocks noChangeArrowheads="1"/>
              </p:cNvSpPr>
              <p:nvPr/>
            </p:nvSpPr>
            <p:spPr bwMode="auto">
              <a:xfrm>
                <a:off x="3243" y="210"/>
                <a:ext cx="2404" cy="127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2" name="Rectangle 188" descr="羊皮纸">
                <a:extLst>
                  <a:ext uri="{FF2B5EF4-FFF2-40B4-BE49-F238E27FC236}">
                    <a16:creationId xmlns:a16="http://schemas.microsoft.com/office/drawing/2014/main" id="{09971C3A-AF16-426B-99B5-2BCAE23621A9}"/>
                  </a:ext>
                </a:extLst>
              </p:cNvPr>
              <p:cNvSpPr>
                <a:spLocks noChangeArrowheads="1"/>
              </p:cNvSpPr>
              <p:nvPr/>
            </p:nvSpPr>
            <p:spPr bwMode="auto">
              <a:xfrm>
                <a:off x="3606" y="1570"/>
                <a:ext cx="1825" cy="327"/>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a:spcBef>
                    <a:spcPct val="50000"/>
                  </a:spcBef>
                </a:pPr>
                <a:r>
                  <a:rPr lang="zh-CN" altLang="en-US" b="1">
                    <a:solidFill>
                      <a:schemeClr val="tx1"/>
                    </a:solidFill>
                    <a:latin typeface="Arial" panose="020B0604020202020204" pitchFamily="34" charset="0"/>
                  </a:rPr>
                  <a:t>理想变压器模型</a:t>
                </a:r>
              </a:p>
            </p:txBody>
          </p:sp>
          <p:grpSp>
            <p:nvGrpSpPr>
              <p:cNvPr id="52413" name="Group 189">
                <a:extLst>
                  <a:ext uri="{FF2B5EF4-FFF2-40B4-BE49-F238E27FC236}">
                    <a16:creationId xmlns:a16="http://schemas.microsoft.com/office/drawing/2014/main" id="{0F542D15-8F0C-4464-BBC3-CECC779CB322}"/>
                  </a:ext>
                </a:extLst>
              </p:cNvPr>
              <p:cNvGrpSpPr>
                <a:grpSpLocks/>
              </p:cNvGrpSpPr>
              <p:nvPr/>
            </p:nvGrpSpPr>
            <p:grpSpPr bwMode="auto">
              <a:xfrm>
                <a:off x="3379" y="210"/>
                <a:ext cx="2099" cy="1089"/>
                <a:chOff x="1837" y="1933"/>
                <a:chExt cx="2099" cy="1089"/>
              </a:xfrm>
            </p:grpSpPr>
            <p:sp>
              <p:nvSpPr>
                <p:cNvPr id="52414" name="Line 190">
                  <a:extLst>
                    <a:ext uri="{FF2B5EF4-FFF2-40B4-BE49-F238E27FC236}">
                      <a16:creationId xmlns:a16="http://schemas.microsoft.com/office/drawing/2014/main" id="{C91C6ADA-053D-4034-8D97-C6E3911C771A}"/>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5" name="Line 191">
                  <a:extLst>
                    <a:ext uri="{FF2B5EF4-FFF2-40B4-BE49-F238E27FC236}">
                      <a16:creationId xmlns:a16="http://schemas.microsoft.com/office/drawing/2014/main" id="{7F67346C-40B8-4090-90E3-5844FEE2A78B}"/>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6" name="Line 192">
                  <a:extLst>
                    <a:ext uri="{FF2B5EF4-FFF2-40B4-BE49-F238E27FC236}">
                      <a16:creationId xmlns:a16="http://schemas.microsoft.com/office/drawing/2014/main" id="{9A1ECBD0-6BCC-45F6-9E07-6E407B12FDFE}"/>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7" name="Text Box 193">
                  <a:extLst>
                    <a:ext uri="{FF2B5EF4-FFF2-40B4-BE49-F238E27FC236}">
                      <a16:creationId xmlns:a16="http://schemas.microsoft.com/office/drawing/2014/main" id="{F26D8364-A074-4409-819A-22EBC6369951}"/>
                    </a:ext>
                  </a:extLst>
                </p:cNvPr>
                <p:cNvSpPr txBox="1">
                  <a:spLocks noChangeArrowheads="1"/>
                </p:cNvSpPr>
                <p:nvPr/>
              </p:nvSpPr>
              <p:spPr bwMode="auto">
                <a:xfrm>
                  <a:off x="2472" y="2205"/>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418" name="Text Box 194">
                  <a:extLst>
                    <a:ext uri="{FF2B5EF4-FFF2-40B4-BE49-F238E27FC236}">
                      <a16:creationId xmlns:a16="http://schemas.microsoft.com/office/drawing/2014/main" id="{85337808-EDB3-476E-AA9F-A151DD1EE236}"/>
                    </a:ext>
                  </a:extLst>
                </p:cNvPr>
                <p:cNvSpPr txBox="1">
                  <a:spLocks noChangeArrowheads="1"/>
                </p:cNvSpPr>
                <p:nvPr/>
              </p:nvSpPr>
              <p:spPr bwMode="auto">
                <a:xfrm>
                  <a:off x="3061" y="2241"/>
                  <a:ext cx="2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419" name="Text Box 195">
                  <a:extLst>
                    <a:ext uri="{FF2B5EF4-FFF2-40B4-BE49-F238E27FC236}">
                      <a16:creationId xmlns:a16="http://schemas.microsoft.com/office/drawing/2014/main" id="{D2E36CF7-AC4A-4905-B2A1-74BB8892BB26}"/>
                    </a:ext>
                  </a:extLst>
                </p:cNvPr>
                <p:cNvSpPr txBox="1">
                  <a:spLocks noChangeArrowheads="1"/>
                </p:cNvSpPr>
                <p:nvPr/>
              </p:nvSpPr>
              <p:spPr bwMode="auto">
                <a:xfrm>
                  <a:off x="2699" y="1933"/>
                  <a:ext cx="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52420" name="Text Box 196">
                  <a:extLst>
                    <a:ext uri="{FF2B5EF4-FFF2-40B4-BE49-F238E27FC236}">
                      <a16:creationId xmlns:a16="http://schemas.microsoft.com/office/drawing/2014/main" id="{8E00FD05-5366-4D59-93A5-8BFC59966F02}"/>
                    </a:ext>
                  </a:extLst>
                </p:cNvPr>
                <p:cNvSpPr txBox="1">
                  <a:spLocks noChangeArrowheads="1"/>
                </p:cNvSpPr>
                <p:nvPr/>
              </p:nvSpPr>
              <p:spPr bwMode="auto">
                <a:xfrm>
                  <a:off x="1837" y="220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421" name="Text Box 197">
                  <a:extLst>
                    <a:ext uri="{FF2B5EF4-FFF2-40B4-BE49-F238E27FC236}">
                      <a16:creationId xmlns:a16="http://schemas.microsoft.com/office/drawing/2014/main" id="{D459C4A8-7AB2-4E51-A025-5D36D76F3C70}"/>
                    </a:ext>
                  </a:extLst>
                </p:cNvPr>
                <p:cNvSpPr txBox="1">
                  <a:spLocks noChangeArrowheads="1"/>
                </p:cNvSpPr>
                <p:nvPr/>
              </p:nvSpPr>
              <p:spPr bwMode="auto">
                <a:xfrm>
                  <a:off x="1837" y="2523"/>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2422" name="Text Box 198">
                  <a:extLst>
                    <a:ext uri="{FF2B5EF4-FFF2-40B4-BE49-F238E27FC236}">
                      <a16:creationId xmlns:a16="http://schemas.microsoft.com/office/drawing/2014/main" id="{E5650D55-8ED3-401E-A8AE-85F7BCECFA73}"/>
                    </a:ext>
                  </a:extLst>
                </p:cNvPr>
                <p:cNvSpPr txBox="1">
                  <a:spLocks noChangeArrowheads="1"/>
                </p:cNvSpPr>
                <p:nvPr/>
              </p:nvSpPr>
              <p:spPr bwMode="auto">
                <a:xfrm>
                  <a:off x="1837" y="2387"/>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2423" name="Text Box 199">
                  <a:extLst>
                    <a:ext uri="{FF2B5EF4-FFF2-40B4-BE49-F238E27FC236}">
                      <a16:creationId xmlns:a16="http://schemas.microsoft.com/office/drawing/2014/main" id="{20784DD6-08A6-475C-AB18-022BE9A14BA3}"/>
                    </a:ext>
                  </a:extLst>
                </p:cNvPr>
                <p:cNvSpPr txBox="1">
                  <a:spLocks noChangeArrowheads="1"/>
                </p:cNvSpPr>
                <p:nvPr/>
              </p:nvSpPr>
              <p:spPr bwMode="auto">
                <a:xfrm>
                  <a:off x="3651" y="216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2424" name="Text Box 200">
                  <a:extLst>
                    <a:ext uri="{FF2B5EF4-FFF2-40B4-BE49-F238E27FC236}">
                      <a16:creationId xmlns:a16="http://schemas.microsoft.com/office/drawing/2014/main" id="{EA1DE95E-7442-4716-BEA5-37D70CCDD31F}"/>
                    </a:ext>
                  </a:extLst>
                </p:cNvPr>
                <p:cNvSpPr txBox="1">
                  <a:spLocks noChangeArrowheads="1"/>
                </p:cNvSpPr>
                <p:nvPr/>
              </p:nvSpPr>
              <p:spPr bwMode="auto">
                <a:xfrm>
                  <a:off x="3651" y="2568"/>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2425" name="Text Box 201">
                  <a:extLst>
                    <a:ext uri="{FF2B5EF4-FFF2-40B4-BE49-F238E27FC236}">
                      <a16:creationId xmlns:a16="http://schemas.microsoft.com/office/drawing/2014/main" id="{3C81F656-3AC5-4CC0-9D5B-AC55A3293F87}"/>
                    </a:ext>
                  </a:extLst>
                </p:cNvPr>
                <p:cNvSpPr txBox="1">
                  <a:spLocks noChangeArrowheads="1"/>
                </p:cNvSpPr>
                <p:nvPr/>
              </p:nvSpPr>
              <p:spPr bwMode="auto">
                <a:xfrm>
                  <a:off x="3651" y="2387"/>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2426" name="Oval 202">
                  <a:extLst>
                    <a:ext uri="{FF2B5EF4-FFF2-40B4-BE49-F238E27FC236}">
                      <a16:creationId xmlns:a16="http://schemas.microsoft.com/office/drawing/2014/main" id="{6D64D18E-E416-4A0E-95CC-8CCB665CC134}"/>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7" name="Line 203">
                  <a:extLst>
                    <a:ext uri="{FF2B5EF4-FFF2-40B4-BE49-F238E27FC236}">
                      <a16:creationId xmlns:a16="http://schemas.microsoft.com/office/drawing/2014/main" id="{F41A574F-2F87-4AFD-8C96-9E9FF3614206}"/>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8" name="Oval 204">
                  <a:extLst>
                    <a:ext uri="{FF2B5EF4-FFF2-40B4-BE49-F238E27FC236}">
                      <a16:creationId xmlns:a16="http://schemas.microsoft.com/office/drawing/2014/main" id="{B15258A8-CB7F-4ACC-85F9-D095484AA344}"/>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9" name="Line 205">
                  <a:extLst>
                    <a:ext uri="{FF2B5EF4-FFF2-40B4-BE49-F238E27FC236}">
                      <a16:creationId xmlns:a16="http://schemas.microsoft.com/office/drawing/2014/main" id="{9B77F7C7-7C92-473B-8F31-CB5915E6BA19}"/>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 name="Oval 206">
                  <a:extLst>
                    <a:ext uri="{FF2B5EF4-FFF2-40B4-BE49-F238E27FC236}">
                      <a16:creationId xmlns:a16="http://schemas.microsoft.com/office/drawing/2014/main" id="{C32E11BF-90DB-4896-9446-978B7BE3F920}"/>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1" name="Line 207">
                  <a:extLst>
                    <a:ext uri="{FF2B5EF4-FFF2-40B4-BE49-F238E27FC236}">
                      <a16:creationId xmlns:a16="http://schemas.microsoft.com/office/drawing/2014/main" id="{3FE83B40-96BB-4FEA-8687-5A525F23861B}"/>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2" name="Oval 208">
                  <a:extLst>
                    <a:ext uri="{FF2B5EF4-FFF2-40B4-BE49-F238E27FC236}">
                      <a16:creationId xmlns:a16="http://schemas.microsoft.com/office/drawing/2014/main" id="{0FC333B4-7230-4C77-96AD-84F74F597ABC}"/>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433" name="Group 209">
                  <a:extLst>
                    <a:ext uri="{FF2B5EF4-FFF2-40B4-BE49-F238E27FC236}">
                      <a16:creationId xmlns:a16="http://schemas.microsoft.com/office/drawing/2014/main" id="{9B3215C4-7F42-49B1-B1B6-514168468D11}"/>
                    </a:ext>
                  </a:extLst>
                </p:cNvPr>
                <p:cNvGrpSpPr>
                  <a:grpSpLocks/>
                </p:cNvGrpSpPr>
                <p:nvPr/>
              </p:nvGrpSpPr>
              <p:grpSpPr bwMode="auto">
                <a:xfrm>
                  <a:off x="2699" y="2432"/>
                  <a:ext cx="91" cy="363"/>
                  <a:chOff x="2744" y="2931"/>
                  <a:chExt cx="57" cy="283"/>
                </a:xfrm>
              </p:grpSpPr>
              <p:sp>
                <p:nvSpPr>
                  <p:cNvPr id="52434" name="Arc 210">
                    <a:extLst>
                      <a:ext uri="{FF2B5EF4-FFF2-40B4-BE49-F238E27FC236}">
                        <a16:creationId xmlns:a16="http://schemas.microsoft.com/office/drawing/2014/main" id="{70997283-714B-49C0-885D-F948EB8077F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5" name="Arc 211">
                    <a:extLst>
                      <a:ext uri="{FF2B5EF4-FFF2-40B4-BE49-F238E27FC236}">
                        <a16:creationId xmlns:a16="http://schemas.microsoft.com/office/drawing/2014/main" id="{C0833A58-6DD2-474F-958E-0C01BE9FCF3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6" name="Arc 212">
                    <a:extLst>
                      <a:ext uri="{FF2B5EF4-FFF2-40B4-BE49-F238E27FC236}">
                        <a16:creationId xmlns:a16="http://schemas.microsoft.com/office/drawing/2014/main" id="{4CFB85A0-A607-4770-A669-18D9B554DCB2}"/>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437" name="Group 213">
                  <a:extLst>
                    <a:ext uri="{FF2B5EF4-FFF2-40B4-BE49-F238E27FC236}">
                      <a16:creationId xmlns:a16="http://schemas.microsoft.com/office/drawing/2014/main" id="{952D2EE5-28B1-49DC-9E02-F1F8965FA49E}"/>
                    </a:ext>
                  </a:extLst>
                </p:cNvPr>
                <p:cNvGrpSpPr>
                  <a:grpSpLocks/>
                </p:cNvGrpSpPr>
                <p:nvPr/>
              </p:nvGrpSpPr>
              <p:grpSpPr bwMode="auto">
                <a:xfrm rot="10800000">
                  <a:off x="2971" y="2433"/>
                  <a:ext cx="90" cy="362"/>
                  <a:chOff x="2744" y="2931"/>
                  <a:chExt cx="57" cy="283"/>
                </a:xfrm>
              </p:grpSpPr>
              <p:sp>
                <p:nvSpPr>
                  <p:cNvPr id="52438" name="Arc 214">
                    <a:extLst>
                      <a:ext uri="{FF2B5EF4-FFF2-40B4-BE49-F238E27FC236}">
                        <a16:creationId xmlns:a16="http://schemas.microsoft.com/office/drawing/2014/main" id="{18B72458-05A3-452D-904C-EBD8126326C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9" name="Arc 215">
                    <a:extLst>
                      <a:ext uri="{FF2B5EF4-FFF2-40B4-BE49-F238E27FC236}">
                        <a16:creationId xmlns:a16="http://schemas.microsoft.com/office/drawing/2014/main" id="{0D2613A4-6048-4F24-8ECB-71D934EBD3D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40" name="Arc 216">
                    <a:extLst>
                      <a:ext uri="{FF2B5EF4-FFF2-40B4-BE49-F238E27FC236}">
                        <a16:creationId xmlns:a16="http://schemas.microsoft.com/office/drawing/2014/main" id="{46138B3D-DF72-4314-B79A-9084F96165E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441" name="Line 217">
                  <a:extLst>
                    <a:ext uri="{FF2B5EF4-FFF2-40B4-BE49-F238E27FC236}">
                      <a16:creationId xmlns:a16="http://schemas.microsoft.com/office/drawing/2014/main" id="{C323FBD9-C698-4FB8-92B0-D3DE4360F556}"/>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42" name="Line 218">
                  <a:extLst>
                    <a:ext uri="{FF2B5EF4-FFF2-40B4-BE49-F238E27FC236}">
                      <a16:creationId xmlns:a16="http://schemas.microsoft.com/office/drawing/2014/main" id="{00A6F340-9BFC-445F-8012-6B6D36031E77}"/>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2443" name="Line 219">
              <a:extLst>
                <a:ext uri="{FF2B5EF4-FFF2-40B4-BE49-F238E27FC236}">
                  <a16:creationId xmlns:a16="http://schemas.microsoft.com/office/drawing/2014/main" id="{22D05EB0-A689-4558-9196-58916C1FEBE2}"/>
                </a:ext>
              </a:extLst>
            </p:cNvPr>
            <p:cNvSpPr>
              <a:spLocks noChangeShapeType="1"/>
            </p:cNvSpPr>
            <p:nvPr/>
          </p:nvSpPr>
          <p:spPr bwMode="auto">
            <a:xfrm>
              <a:off x="1020" y="1933"/>
              <a:ext cx="363"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444" name="Line 220">
              <a:extLst>
                <a:ext uri="{FF2B5EF4-FFF2-40B4-BE49-F238E27FC236}">
                  <a16:creationId xmlns:a16="http://schemas.microsoft.com/office/drawing/2014/main" id="{DFC50DA9-4E84-4239-82BC-3E1E509FE34F}"/>
                </a:ext>
              </a:extLst>
            </p:cNvPr>
            <p:cNvSpPr>
              <a:spLocks noChangeShapeType="1"/>
            </p:cNvSpPr>
            <p:nvPr/>
          </p:nvSpPr>
          <p:spPr bwMode="auto">
            <a:xfrm>
              <a:off x="2245" y="1933"/>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445" name="Text Box 221">
              <a:extLst>
                <a:ext uri="{FF2B5EF4-FFF2-40B4-BE49-F238E27FC236}">
                  <a16:creationId xmlns:a16="http://schemas.microsoft.com/office/drawing/2014/main" id="{489D3E78-A23B-4F81-860D-6ACAC24AEB55}"/>
                </a:ext>
              </a:extLst>
            </p:cNvPr>
            <p:cNvSpPr txBox="1">
              <a:spLocks noChangeArrowheads="1"/>
            </p:cNvSpPr>
            <p:nvPr/>
          </p:nvSpPr>
          <p:spPr bwMode="auto">
            <a:xfrm>
              <a:off x="1020" y="1933"/>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52446" name="Text Box 222">
              <a:extLst>
                <a:ext uri="{FF2B5EF4-FFF2-40B4-BE49-F238E27FC236}">
                  <a16:creationId xmlns:a16="http://schemas.microsoft.com/office/drawing/2014/main" id="{8F10A9A5-7047-474B-90A6-16A9B8487458}"/>
                </a:ext>
              </a:extLst>
            </p:cNvPr>
            <p:cNvSpPr txBox="1">
              <a:spLocks noChangeArrowheads="1"/>
            </p:cNvSpPr>
            <p:nvPr/>
          </p:nvSpPr>
          <p:spPr bwMode="auto">
            <a:xfrm>
              <a:off x="2336" y="1888"/>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sp>
        <p:nvSpPr>
          <p:cNvPr id="52231" name="Text Box 7">
            <a:extLst>
              <a:ext uri="{FF2B5EF4-FFF2-40B4-BE49-F238E27FC236}">
                <a16:creationId xmlns:a16="http://schemas.microsoft.com/office/drawing/2014/main" id="{802E7426-815D-42CC-BFD6-1F6AFA596210}"/>
              </a:ext>
            </a:extLst>
          </p:cNvPr>
          <p:cNvSpPr txBox="1">
            <a:spLocks noChangeArrowheads="1"/>
          </p:cNvSpPr>
          <p:nvPr/>
        </p:nvSpPr>
        <p:spPr bwMode="auto">
          <a:xfrm>
            <a:off x="611188" y="587375"/>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lang="zh-CN" altLang="en-US" b="1">
                <a:solidFill>
                  <a:srgbClr val="FF9900"/>
                </a:solidFill>
                <a:latin typeface="楷体_GB2312" pitchFamily="49" charset="-122"/>
                <a:ea typeface="楷体_GB2312" pitchFamily="49" charset="-122"/>
              </a:rPr>
              <a:t>变流关系</a:t>
            </a:r>
          </a:p>
        </p:txBody>
      </p:sp>
      <mc:AlternateContent xmlns:mc="http://schemas.openxmlformats.org/markup-compatibility/2006" xmlns:a14="http://schemas.microsoft.com/office/drawing/2010/main">
        <mc:Choice Requires="a14">
          <p:sp>
            <p:nvSpPr>
              <p:cNvPr id="52272" name="Object 48">
                <a:extLst>
                  <a:ext uri="{FF2B5EF4-FFF2-40B4-BE49-F238E27FC236}">
                    <a16:creationId xmlns:a16="http://schemas.microsoft.com/office/drawing/2014/main" id="{2628E2E3-9137-4623-95E2-DD779EEC43B8}"/>
                  </a:ext>
                </a:extLst>
              </p:cNvPr>
              <p:cNvSpPr txBox="1"/>
              <p:nvPr/>
            </p:nvSpPr>
            <p:spPr bwMode="auto">
              <a:xfrm>
                <a:off x="827088" y="1236663"/>
                <a:ext cx="3594100" cy="1028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𝑢</m:t>
                          </m:r>
                        </m:e>
                        <m:sub>
                          <m:r>
                            <a:rPr lang="zh-CN" altLang="en-US" i="1">
                              <a:solidFill>
                                <a:schemeClr val="bg1"/>
                              </a:solidFill>
                              <a:latin typeface="Cambria Math" panose="02040503050406030204" pitchFamily="18" charset="0"/>
                            </a:rPr>
                            <m:t>1</m:t>
                          </m:r>
                        </m:sub>
                      </m:sSub>
                      <m:r>
                        <a:rPr lang="zh-CN" altLang="en-US" i="1">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𝐿</m:t>
                          </m:r>
                        </m:e>
                        <m:sub>
                          <m:r>
                            <a:rPr lang="zh-CN" altLang="en-US" i="1">
                              <a:solidFill>
                                <a:schemeClr val="bg1"/>
                              </a:solidFill>
                              <a:latin typeface="Cambria Math" panose="02040503050406030204" pitchFamily="18" charset="0"/>
                            </a:rPr>
                            <m:t>1</m:t>
                          </m:r>
                        </m:sub>
                      </m:sSub>
                      <m:f>
                        <m:fPr>
                          <m:ctrlPr>
                            <a:rPr lang="zh-CN" altLang="en-US" i="1">
                              <a:solidFill>
                                <a:schemeClr val="bg1"/>
                              </a:solidFill>
                              <a:latin typeface="Cambria Math" panose="02040503050406030204" pitchFamily="18" charset="0"/>
                            </a:rPr>
                          </m:ctrlPr>
                        </m:fPr>
                        <m:num>
                          <m:r>
                            <m:rPr>
                              <m:sty m:val="p"/>
                            </m:rPr>
                            <a:rPr lang="zh-CN" altLang="en-US" i="0">
                              <a:solidFill>
                                <a:schemeClr val="bg1"/>
                              </a:solidFill>
                              <a:latin typeface="Cambria Math" panose="02040503050406030204" pitchFamily="18" charset="0"/>
                            </a:rPr>
                            <m:t>d</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𝑖</m:t>
                              </m:r>
                            </m:e>
                            <m:sub>
                              <m:r>
                                <a:rPr lang="zh-CN" altLang="en-US" i="1">
                                  <a:solidFill>
                                    <a:schemeClr val="bg1"/>
                                  </a:solidFill>
                                  <a:latin typeface="Cambria Math" panose="02040503050406030204" pitchFamily="18" charset="0"/>
                                </a:rPr>
                                <m:t>1</m:t>
                              </m:r>
                            </m:sub>
                          </m:sSub>
                        </m:num>
                        <m:den>
                          <m:r>
                            <m:rPr>
                              <m:sty m:val="p"/>
                            </m:rPr>
                            <a:rPr lang="zh-CN" altLang="en-US" i="0">
                              <a:solidFill>
                                <a:schemeClr val="bg1"/>
                              </a:solidFill>
                              <a:latin typeface="Cambria Math" panose="02040503050406030204" pitchFamily="18" charset="0"/>
                            </a:rPr>
                            <m:t>d</m:t>
                          </m:r>
                          <m:r>
                            <a:rPr lang="zh-CN" altLang="en-US" i="1">
                              <a:solidFill>
                                <a:schemeClr val="bg1"/>
                              </a:solidFill>
                              <a:latin typeface="Cambria Math" panose="02040503050406030204" pitchFamily="18" charset="0"/>
                            </a:rPr>
                            <m:t>𝑡</m:t>
                          </m:r>
                        </m:den>
                      </m:f>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𝑀</m:t>
                      </m:r>
                      <m:f>
                        <m:fPr>
                          <m:ctrlPr>
                            <a:rPr lang="zh-CN" altLang="en-US" i="1">
                              <a:solidFill>
                                <a:schemeClr val="bg1"/>
                              </a:solidFill>
                              <a:latin typeface="Cambria Math" panose="02040503050406030204" pitchFamily="18" charset="0"/>
                            </a:rPr>
                          </m:ctrlPr>
                        </m:fPr>
                        <m:num>
                          <m:r>
                            <m:rPr>
                              <m:sty m:val="p"/>
                            </m:rPr>
                            <a:rPr lang="zh-CN" altLang="en-US" i="0">
                              <a:solidFill>
                                <a:schemeClr val="bg1"/>
                              </a:solidFill>
                              <a:latin typeface="Cambria Math" panose="02040503050406030204" pitchFamily="18" charset="0"/>
                            </a:rPr>
                            <m:t>d</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𝑖</m:t>
                              </m:r>
                            </m:e>
                            <m:sub>
                              <m:r>
                                <a:rPr lang="zh-CN" altLang="en-US" i="1">
                                  <a:solidFill>
                                    <a:schemeClr val="bg1"/>
                                  </a:solidFill>
                                  <a:latin typeface="Cambria Math" panose="02040503050406030204" pitchFamily="18" charset="0"/>
                                </a:rPr>
                                <m:t>2</m:t>
                              </m:r>
                            </m:sub>
                          </m:sSub>
                        </m:num>
                        <m:den>
                          <m:r>
                            <m:rPr>
                              <m:sty m:val="p"/>
                            </m:rPr>
                            <a:rPr lang="zh-CN" altLang="en-US" i="0">
                              <a:solidFill>
                                <a:schemeClr val="bg1"/>
                              </a:solidFill>
                              <a:latin typeface="Cambria Math" panose="02040503050406030204" pitchFamily="18" charset="0"/>
                            </a:rPr>
                            <m:t>d</m:t>
                          </m:r>
                          <m:r>
                            <a:rPr lang="zh-CN" altLang="en-US" i="1">
                              <a:solidFill>
                                <a:schemeClr val="bg1"/>
                              </a:solidFill>
                              <a:latin typeface="Cambria Math" panose="02040503050406030204" pitchFamily="18" charset="0"/>
                            </a:rPr>
                            <m:t>𝑡</m:t>
                          </m:r>
                        </m:den>
                      </m:f>
                    </m:oMath>
                  </m:oMathPara>
                </a14:m>
                <a:endParaRPr lang="zh-CN" altLang="en-US" dirty="0">
                  <a:solidFill>
                    <a:schemeClr val="bg1"/>
                  </a:solidFill>
                </a:endParaRPr>
              </a:p>
            </p:txBody>
          </p:sp>
        </mc:Choice>
        <mc:Fallback xmlns="">
          <p:sp>
            <p:nvSpPr>
              <p:cNvPr id="52272" name="Object 48">
                <a:extLst>
                  <a:ext uri="{FF2B5EF4-FFF2-40B4-BE49-F238E27FC236}">
                    <a16:creationId xmlns:a16="http://schemas.microsoft.com/office/drawing/2014/main" id="{2628E2E3-9137-4623-95E2-DD779EEC43B8}"/>
                  </a:ext>
                </a:extLst>
              </p:cNvPr>
              <p:cNvSpPr txBox="1">
                <a:spLocks noRot="1" noChangeAspect="1" noMove="1" noResize="1" noEditPoints="1" noAdjustHandles="1" noChangeArrowheads="1" noChangeShapeType="1" noTextEdit="1"/>
              </p:cNvSpPr>
              <p:nvPr/>
            </p:nvSpPr>
            <p:spPr bwMode="auto">
              <a:xfrm>
                <a:off x="827088" y="1236663"/>
                <a:ext cx="3594100" cy="102870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52275" name="Text Box 51">
            <a:extLst>
              <a:ext uri="{FF2B5EF4-FFF2-40B4-BE49-F238E27FC236}">
                <a16:creationId xmlns:a16="http://schemas.microsoft.com/office/drawing/2014/main" id="{A1CE5A79-8A56-431F-9319-49A7387B3B5B}"/>
              </a:ext>
            </a:extLst>
          </p:cNvPr>
          <p:cNvSpPr txBox="1">
            <a:spLocks noChangeArrowheads="1"/>
          </p:cNvSpPr>
          <p:nvPr/>
        </p:nvSpPr>
        <p:spPr bwMode="auto">
          <a:xfrm>
            <a:off x="755650" y="3468688"/>
            <a:ext cx="3382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考虑理想化条件：</a:t>
            </a:r>
          </a:p>
        </p:txBody>
      </p:sp>
      <p:graphicFrame>
        <p:nvGraphicFramePr>
          <p:cNvPr id="52276" name="Object 52">
            <a:extLst>
              <a:ext uri="{FF2B5EF4-FFF2-40B4-BE49-F238E27FC236}">
                <a16:creationId xmlns:a16="http://schemas.microsoft.com/office/drawing/2014/main" id="{D9DFFBA0-5D4A-4B4A-9AE2-B7EBB9C7252D}"/>
              </a:ext>
            </a:extLst>
          </p:cNvPr>
          <p:cNvGraphicFramePr>
            <a:graphicFrameLocks noChangeAspect="1"/>
          </p:cNvGraphicFramePr>
          <p:nvPr/>
        </p:nvGraphicFramePr>
        <p:xfrm>
          <a:off x="3924300" y="3468688"/>
          <a:ext cx="2763838" cy="649287"/>
        </p:xfrm>
        <a:graphic>
          <a:graphicData uri="http://schemas.openxmlformats.org/presentationml/2006/ole">
            <mc:AlternateContent xmlns:mc="http://schemas.openxmlformats.org/markup-compatibility/2006">
              <mc:Choice xmlns:v="urn:schemas-microsoft-com:vml" Requires="v">
                <p:oleObj spid="_x0000_s62466" name="公式" r:id="rId5" imgW="1434960" imgH="291960" progId="Equation.3">
                  <p:embed/>
                </p:oleObj>
              </mc:Choice>
              <mc:Fallback>
                <p:oleObj name="公式" r:id="rId5" imgW="1434960" imgH="291960" progId="Equation.3">
                  <p:embed/>
                  <p:pic>
                    <p:nvPicPr>
                      <p:cNvPr id="52276" name="Object 52">
                        <a:extLst>
                          <a:ext uri="{FF2B5EF4-FFF2-40B4-BE49-F238E27FC236}">
                            <a16:creationId xmlns:a16="http://schemas.microsoft.com/office/drawing/2014/main" id="{D9DFFBA0-5D4A-4B4A-9AE2-B7EBB9C72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3468688"/>
                        <a:ext cx="2763838"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aphicFrame>
        <p:nvGraphicFramePr>
          <p:cNvPr id="52277" name="Object 53">
            <a:extLst>
              <a:ext uri="{FF2B5EF4-FFF2-40B4-BE49-F238E27FC236}">
                <a16:creationId xmlns:a16="http://schemas.microsoft.com/office/drawing/2014/main" id="{E583AEE3-40A1-41EC-8EDA-B14CC7B2FB9E}"/>
              </a:ext>
            </a:extLst>
          </p:cNvPr>
          <p:cNvGraphicFramePr>
            <a:graphicFrameLocks noChangeAspect="1"/>
          </p:cNvGraphicFramePr>
          <p:nvPr/>
        </p:nvGraphicFramePr>
        <p:xfrm>
          <a:off x="3924300" y="4187825"/>
          <a:ext cx="3960813" cy="650875"/>
        </p:xfrm>
        <a:graphic>
          <a:graphicData uri="http://schemas.openxmlformats.org/presentationml/2006/ole">
            <mc:AlternateContent xmlns:mc="http://schemas.openxmlformats.org/markup-compatibility/2006">
              <mc:Choice xmlns:v="urn:schemas-microsoft-com:vml" Requires="v">
                <p:oleObj spid="_x0000_s62467" name="公式" r:id="rId7" imgW="2057400" imgH="291960" progId="Equation.3">
                  <p:embed/>
                </p:oleObj>
              </mc:Choice>
              <mc:Fallback>
                <p:oleObj name="公式" r:id="rId7" imgW="2057400" imgH="291960" progId="Equation.3">
                  <p:embed/>
                  <p:pic>
                    <p:nvPicPr>
                      <p:cNvPr id="52277" name="Object 53">
                        <a:extLst>
                          <a:ext uri="{FF2B5EF4-FFF2-40B4-BE49-F238E27FC236}">
                            <a16:creationId xmlns:a16="http://schemas.microsoft.com/office/drawing/2014/main" id="{E583AEE3-40A1-41EC-8EDA-B14CC7B2FB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4187825"/>
                        <a:ext cx="3960813" cy="650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aphicFrame>
        <p:nvGraphicFramePr>
          <p:cNvPr id="52281" name="Object 57">
            <a:extLst>
              <a:ext uri="{FF2B5EF4-FFF2-40B4-BE49-F238E27FC236}">
                <a16:creationId xmlns:a16="http://schemas.microsoft.com/office/drawing/2014/main" id="{329D7428-8424-495E-83B3-206F8C4BBB4E}"/>
              </a:ext>
            </a:extLst>
          </p:cNvPr>
          <p:cNvGraphicFramePr>
            <a:graphicFrameLocks noChangeAspect="1"/>
          </p:cNvGraphicFramePr>
          <p:nvPr/>
        </p:nvGraphicFramePr>
        <p:xfrm>
          <a:off x="1042988" y="4835525"/>
          <a:ext cx="1790700" cy="1077913"/>
        </p:xfrm>
        <a:graphic>
          <a:graphicData uri="http://schemas.openxmlformats.org/presentationml/2006/ole">
            <mc:AlternateContent xmlns:mc="http://schemas.openxmlformats.org/markup-compatibility/2006">
              <mc:Choice xmlns:v="urn:schemas-microsoft-com:vml" Requires="v">
                <p:oleObj spid="_x0000_s62468" name="公式" r:id="rId9" imgW="1028520" imgH="533160" progId="Equation.3">
                  <p:embed/>
                </p:oleObj>
              </mc:Choice>
              <mc:Fallback>
                <p:oleObj name="公式" r:id="rId9" imgW="1028520" imgH="533160" progId="Equation.3">
                  <p:embed/>
                  <p:pic>
                    <p:nvPicPr>
                      <p:cNvPr id="52281" name="Object 57">
                        <a:extLst>
                          <a:ext uri="{FF2B5EF4-FFF2-40B4-BE49-F238E27FC236}">
                            <a16:creationId xmlns:a16="http://schemas.microsoft.com/office/drawing/2014/main" id="{329D7428-8424-495E-83B3-206F8C4BBB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835525"/>
                        <a:ext cx="1790700" cy="1077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52282" name="Line 58">
            <a:extLst>
              <a:ext uri="{FF2B5EF4-FFF2-40B4-BE49-F238E27FC236}">
                <a16:creationId xmlns:a16="http://schemas.microsoft.com/office/drawing/2014/main" id="{5D34E24F-7091-404A-AA6D-068C135A0945}"/>
              </a:ext>
            </a:extLst>
          </p:cNvPr>
          <p:cNvSpPr>
            <a:spLocks noChangeShapeType="1"/>
          </p:cNvSpPr>
          <p:nvPr/>
        </p:nvSpPr>
        <p:spPr bwMode="auto">
          <a:xfrm>
            <a:off x="3132138" y="5411788"/>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95" name="Group 71">
            <a:extLst>
              <a:ext uri="{FF2B5EF4-FFF2-40B4-BE49-F238E27FC236}">
                <a16:creationId xmlns:a16="http://schemas.microsoft.com/office/drawing/2014/main" id="{ABF0B057-158B-4D30-88D7-8A6301DFFB1C}"/>
              </a:ext>
            </a:extLst>
          </p:cNvPr>
          <p:cNvGrpSpPr>
            <a:grpSpLocks/>
          </p:cNvGrpSpPr>
          <p:nvPr/>
        </p:nvGrpSpPr>
        <p:grpSpPr bwMode="auto">
          <a:xfrm>
            <a:off x="8316913" y="6446838"/>
            <a:ext cx="792162" cy="366712"/>
            <a:chOff x="5193" y="4020"/>
            <a:chExt cx="499" cy="231"/>
          </a:xfrm>
        </p:grpSpPr>
        <p:pic>
          <p:nvPicPr>
            <p:cNvPr id="52296" name="Picture 72" descr="78900">
              <a:extLst>
                <a:ext uri="{FF2B5EF4-FFF2-40B4-BE49-F238E27FC236}">
                  <a16:creationId xmlns:a16="http://schemas.microsoft.com/office/drawing/2014/main" id="{F615377C-12D9-4EF7-9CA0-A45BA62AA6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2297" name="Text Box 73">
              <a:hlinkClick r:id="" action="ppaction://hlinkshowjump?jump=nextslide"/>
              <a:extLst>
                <a:ext uri="{FF2B5EF4-FFF2-40B4-BE49-F238E27FC236}">
                  <a16:creationId xmlns:a16="http://schemas.microsoft.com/office/drawing/2014/main" id="{38297E53-E937-4B7A-8810-86803A5EBD5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2298" name="Group 74">
            <a:extLst>
              <a:ext uri="{FF2B5EF4-FFF2-40B4-BE49-F238E27FC236}">
                <a16:creationId xmlns:a16="http://schemas.microsoft.com/office/drawing/2014/main" id="{F4FF5691-DFAC-4DBE-99B5-36C4E6C872AF}"/>
              </a:ext>
            </a:extLst>
          </p:cNvPr>
          <p:cNvGrpSpPr>
            <a:grpSpLocks/>
          </p:cNvGrpSpPr>
          <p:nvPr/>
        </p:nvGrpSpPr>
        <p:grpSpPr bwMode="auto">
          <a:xfrm>
            <a:off x="7453313" y="6446838"/>
            <a:ext cx="792162" cy="366712"/>
            <a:chOff x="4649" y="4020"/>
            <a:chExt cx="499" cy="231"/>
          </a:xfrm>
        </p:grpSpPr>
        <p:pic>
          <p:nvPicPr>
            <p:cNvPr id="52299" name="Picture 75" descr="78900">
              <a:extLst>
                <a:ext uri="{FF2B5EF4-FFF2-40B4-BE49-F238E27FC236}">
                  <a16:creationId xmlns:a16="http://schemas.microsoft.com/office/drawing/2014/main" id="{E19858F7-A136-4048-B3C3-C9D4D7B33C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2300" name="Text Box 76">
              <a:hlinkClick r:id="" action="ppaction://hlinkshowjump?jump=previousslide"/>
              <a:extLst>
                <a:ext uri="{FF2B5EF4-FFF2-40B4-BE49-F238E27FC236}">
                  <a16:creationId xmlns:a16="http://schemas.microsoft.com/office/drawing/2014/main" id="{BC127662-53B3-4711-BC9E-6BA4E9EBFD8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aphicFrame>
        <p:nvGraphicFramePr>
          <p:cNvPr id="52342" name="Object 118">
            <a:extLst>
              <a:ext uri="{FF2B5EF4-FFF2-40B4-BE49-F238E27FC236}">
                <a16:creationId xmlns:a16="http://schemas.microsoft.com/office/drawing/2014/main" id="{B84A0F37-4235-4975-8BE0-7423A7BA6BE0}"/>
              </a:ext>
            </a:extLst>
          </p:cNvPr>
          <p:cNvGraphicFramePr>
            <a:graphicFrameLocks noChangeAspect="1"/>
          </p:cNvGraphicFramePr>
          <p:nvPr/>
        </p:nvGraphicFramePr>
        <p:xfrm>
          <a:off x="3995738" y="4908550"/>
          <a:ext cx="3168650" cy="1328738"/>
        </p:xfrm>
        <a:graphic>
          <a:graphicData uri="http://schemas.openxmlformats.org/presentationml/2006/ole">
            <mc:AlternateContent xmlns:mc="http://schemas.openxmlformats.org/markup-compatibility/2006">
              <mc:Choice xmlns:v="urn:schemas-microsoft-com:vml" Requires="v">
                <p:oleObj spid="_x0000_s62469" name="公式" r:id="rId12" imgW="1028520" imgH="457200" progId="Equation.3">
                  <p:embed/>
                </p:oleObj>
              </mc:Choice>
              <mc:Fallback>
                <p:oleObj name="公式" r:id="rId12" imgW="1028520" imgH="457200" progId="Equation.3">
                  <p:embed/>
                  <p:pic>
                    <p:nvPicPr>
                      <p:cNvPr id="52342" name="Object 118">
                        <a:extLst>
                          <a:ext uri="{FF2B5EF4-FFF2-40B4-BE49-F238E27FC236}">
                            <a16:creationId xmlns:a16="http://schemas.microsoft.com/office/drawing/2014/main" id="{B84A0F37-4235-4975-8BE0-7423A7BA6BE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4908550"/>
                        <a:ext cx="3168650" cy="1328738"/>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488" name="Group 264">
            <a:extLst>
              <a:ext uri="{FF2B5EF4-FFF2-40B4-BE49-F238E27FC236}">
                <a16:creationId xmlns:a16="http://schemas.microsoft.com/office/drawing/2014/main" id="{2CE946D3-5A9A-4E1D-BAB9-43D01BDC6DE4}"/>
              </a:ext>
            </a:extLst>
          </p:cNvPr>
          <p:cNvGrpSpPr>
            <a:grpSpLocks/>
          </p:cNvGrpSpPr>
          <p:nvPr/>
        </p:nvGrpSpPr>
        <p:grpSpPr bwMode="auto">
          <a:xfrm>
            <a:off x="6588125" y="6446838"/>
            <a:ext cx="792163" cy="366712"/>
            <a:chOff x="4649" y="4020"/>
            <a:chExt cx="499" cy="231"/>
          </a:xfrm>
        </p:grpSpPr>
        <p:pic>
          <p:nvPicPr>
            <p:cNvPr id="52489" name="Picture 265" descr="78900">
              <a:extLst>
                <a:ext uri="{FF2B5EF4-FFF2-40B4-BE49-F238E27FC236}">
                  <a16:creationId xmlns:a16="http://schemas.microsoft.com/office/drawing/2014/main" id="{04E79977-9933-4396-A330-7DF4B056D1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2490" name="Text Box 266">
              <a:hlinkClick r:id="" action="ppaction://hlinkshowjump?jump=firstslide"/>
              <a:extLst>
                <a:ext uri="{FF2B5EF4-FFF2-40B4-BE49-F238E27FC236}">
                  <a16:creationId xmlns:a16="http://schemas.microsoft.com/office/drawing/2014/main" id="{B699FA1D-60E2-4A04-925F-165A4545E4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mc:AlternateContent xmlns:mc="http://schemas.openxmlformats.org/markup-compatibility/2006" xmlns:a14="http://schemas.microsoft.com/office/drawing/2010/main">
        <mc:Choice Requires="a14">
          <p:sp>
            <p:nvSpPr>
              <p:cNvPr id="98" name="Object 48">
                <a:extLst>
                  <a:ext uri="{FF2B5EF4-FFF2-40B4-BE49-F238E27FC236}">
                    <a16:creationId xmlns:a16="http://schemas.microsoft.com/office/drawing/2014/main" id="{37BB8BCF-9A41-49FB-B8A9-AE2D86020190}"/>
                  </a:ext>
                </a:extLst>
              </p:cNvPr>
              <p:cNvSpPr txBox="1"/>
              <p:nvPr/>
            </p:nvSpPr>
            <p:spPr bwMode="auto">
              <a:xfrm>
                <a:off x="731612" y="2258869"/>
                <a:ext cx="3594100" cy="10287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𝑢</m:t>
                          </m:r>
                        </m:e>
                        <m:sub>
                          <m:r>
                            <a:rPr lang="zh-CN" altLang="en-US" i="1">
                              <a:solidFill>
                                <a:schemeClr val="bg1"/>
                              </a:solidFill>
                              <a:latin typeface="Cambria Math" panose="02040503050406030204" pitchFamily="18" charset="0"/>
                            </a:rPr>
                            <m:t>1</m:t>
                          </m:r>
                        </m:sub>
                      </m:sSub>
                      <m:r>
                        <a:rPr lang="en-US" altLang="zh-CN" b="0" i="1" smtClean="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𝐿</m:t>
                          </m:r>
                        </m:e>
                        <m:sub>
                          <m:r>
                            <a:rPr lang="zh-CN" altLang="en-US" i="1">
                              <a:solidFill>
                                <a:schemeClr val="bg1"/>
                              </a:solidFill>
                              <a:latin typeface="Cambria Math" panose="02040503050406030204" pitchFamily="18" charset="0"/>
                            </a:rPr>
                            <m:t>1</m:t>
                          </m:r>
                        </m:sub>
                      </m:sSub>
                      <m:r>
                        <a:rPr lang="zh-CN" altLang="en-US" i="1">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m:rPr>
                              <m:sty m:val="p"/>
                            </m:rPr>
                            <a:rPr lang="zh-CN" altLang="en-US" i="0">
                              <a:solidFill>
                                <a:schemeClr val="bg1"/>
                              </a:solidFill>
                              <a:latin typeface="Cambria Math" panose="02040503050406030204" pitchFamily="18" charset="0"/>
                            </a:rPr>
                            <m:t>d</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𝑖</m:t>
                              </m:r>
                            </m:e>
                            <m:sub>
                              <m:r>
                                <a:rPr lang="zh-CN" altLang="en-US" i="1">
                                  <a:solidFill>
                                    <a:schemeClr val="bg1"/>
                                  </a:solidFill>
                                  <a:latin typeface="Cambria Math" panose="02040503050406030204" pitchFamily="18" charset="0"/>
                                </a:rPr>
                                <m:t>1</m:t>
                              </m:r>
                            </m:sub>
                          </m:sSub>
                        </m:num>
                        <m:den>
                          <m:r>
                            <m:rPr>
                              <m:sty m:val="p"/>
                            </m:rPr>
                            <a:rPr lang="zh-CN" altLang="en-US" i="0">
                              <a:solidFill>
                                <a:schemeClr val="bg1"/>
                              </a:solidFill>
                              <a:latin typeface="Cambria Math" panose="02040503050406030204" pitchFamily="18" charset="0"/>
                            </a:rPr>
                            <m:t>d</m:t>
                          </m:r>
                          <m:r>
                            <a:rPr lang="zh-CN" altLang="en-US" i="1">
                              <a:solidFill>
                                <a:schemeClr val="bg1"/>
                              </a:solidFill>
                              <a:latin typeface="Cambria Math" panose="02040503050406030204" pitchFamily="18" charset="0"/>
                            </a:rPr>
                            <m:t>𝑡</m:t>
                          </m:r>
                        </m:den>
                      </m:f>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𝑀</m:t>
                      </m:r>
                      <m:r>
                        <a:rPr lang="en-US" altLang="zh-CN" b="0" i="1" smtClean="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𝐿</m:t>
                          </m:r>
                        </m:e>
                        <m:sub>
                          <m:r>
                            <a:rPr lang="zh-CN" altLang="en-US" i="1">
                              <a:solidFill>
                                <a:schemeClr val="bg1"/>
                              </a:solidFill>
                              <a:latin typeface="Cambria Math" panose="02040503050406030204" pitchFamily="18" charset="0"/>
                            </a:rPr>
                            <m:t>1</m:t>
                          </m:r>
                        </m:sub>
                      </m:sSub>
                      <m:f>
                        <m:fPr>
                          <m:ctrlPr>
                            <a:rPr lang="zh-CN" altLang="en-US" i="1">
                              <a:solidFill>
                                <a:schemeClr val="bg1"/>
                              </a:solidFill>
                              <a:latin typeface="Cambria Math" panose="02040503050406030204" pitchFamily="18" charset="0"/>
                            </a:rPr>
                          </m:ctrlPr>
                        </m:fPr>
                        <m:num>
                          <m:r>
                            <m:rPr>
                              <m:sty m:val="p"/>
                            </m:rPr>
                            <a:rPr lang="zh-CN" altLang="en-US" i="0">
                              <a:solidFill>
                                <a:schemeClr val="bg1"/>
                              </a:solidFill>
                              <a:latin typeface="Cambria Math" panose="02040503050406030204" pitchFamily="18" charset="0"/>
                            </a:rPr>
                            <m:t>d</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𝑖</m:t>
                              </m:r>
                            </m:e>
                            <m:sub>
                              <m:r>
                                <a:rPr lang="zh-CN" altLang="en-US" i="1">
                                  <a:solidFill>
                                    <a:schemeClr val="bg1"/>
                                  </a:solidFill>
                                  <a:latin typeface="Cambria Math" panose="02040503050406030204" pitchFamily="18" charset="0"/>
                                </a:rPr>
                                <m:t>2</m:t>
                              </m:r>
                            </m:sub>
                          </m:sSub>
                        </m:num>
                        <m:den>
                          <m:r>
                            <m:rPr>
                              <m:sty m:val="p"/>
                            </m:rPr>
                            <a:rPr lang="zh-CN" altLang="en-US" i="0">
                              <a:solidFill>
                                <a:schemeClr val="bg1"/>
                              </a:solidFill>
                              <a:latin typeface="Cambria Math" panose="02040503050406030204" pitchFamily="18" charset="0"/>
                            </a:rPr>
                            <m:t>d</m:t>
                          </m:r>
                          <m:r>
                            <a:rPr lang="zh-CN" altLang="en-US" i="1">
                              <a:solidFill>
                                <a:schemeClr val="bg1"/>
                              </a:solidFill>
                              <a:latin typeface="Cambria Math" panose="02040503050406030204" pitchFamily="18" charset="0"/>
                            </a:rPr>
                            <m:t>𝑡</m:t>
                          </m:r>
                        </m:den>
                      </m:f>
                    </m:oMath>
                  </m:oMathPara>
                </a14:m>
                <a:endParaRPr lang="zh-CN" altLang="en-US" dirty="0">
                  <a:solidFill>
                    <a:schemeClr val="bg1"/>
                  </a:solidFill>
                </a:endParaRPr>
              </a:p>
            </p:txBody>
          </p:sp>
        </mc:Choice>
        <mc:Fallback xmlns="">
          <p:sp>
            <p:nvSpPr>
              <p:cNvPr id="98" name="Object 48">
                <a:extLst>
                  <a:ext uri="{FF2B5EF4-FFF2-40B4-BE49-F238E27FC236}">
                    <a16:creationId xmlns:a16="http://schemas.microsoft.com/office/drawing/2014/main" id="{37BB8BCF-9A41-49FB-B8A9-AE2D86020190}"/>
                  </a:ext>
                </a:extLst>
              </p:cNvPr>
              <p:cNvSpPr txBox="1">
                <a:spLocks noRot="1" noChangeAspect="1" noMove="1" noResize="1" noEditPoints="1" noAdjustHandles="1" noChangeArrowheads="1" noChangeShapeType="1" noTextEdit="1"/>
              </p:cNvSpPr>
              <p:nvPr/>
            </p:nvSpPr>
            <p:spPr bwMode="auto">
              <a:xfrm>
                <a:off x="731612" y="2258869"/>
                <a:ext cx="3594100" cy="1028700"/>
              </a:xfrm>
              <a:prstGeom prst="rect">
                <a:avLst/>
              </a:prstGeom>
              <a:blipFill>
                <a:blip r:embed="rId14"/>
                <a:stretch>
                  <a:fillRect/>
                </a:stretch>
              </a:blipFill>
              <a:ln>
                <a:noFill/>
              </a:ln>
              <a:effectLst/>
            </p:spPr>
            <p:txBody>
              <a:bodyPr/>
              <a:lstStyle/>
              <a:p>
                <a:r>
                  <a:rPr lang="zh-CN" alt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2" name="Text Box 14">
            <a:extLst>
              <a:ext uri="{FF2B5EF4-FFF2-40B4-BE49-F238E27FC236}">
                <a16:creationId xmlns:a16="http://schemas.microsoft.com/office/drawing/2014/main" id="{646E2EA1-0812-45EE-861E-BF9D722F45F9}"/>
              </a:ext>
            </a:extLst>
          </p:cNvPr>
          <p:cNvSpPr txBox="1">
            <a:spLocks noChangeArrowheads="1"/>
          </p:cNvSpPr>
          <p:nvPr/>
        </p:nvSpPr>
        <p:spPr bwMode="auto">
          <a:xfrm>
            <a:off x="1835150" y="476250"/>
            <a:ext cx="63373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latin typeface="Arial" panose="020B0604020202020204" pitchFamily="34" charset="0"/>
              </a:rPr>
              <a:t>若</a:t>
            </a:r>
            <a:r>
              <a:rPr lang="en-US" altLang="zh-CN" b="1" i="1">
                <a:ea typeface="仿宋_GB2312" pitchFamily="49" charset="-122"/>
              </a:rPr>
              <a:t>i</a:t>
            </a:r>
            <a:r>
              <a:rPr lang="en-US" altLang="zh-CN" b="1" baseline="-25000">
                <a:ea typeface="仿宋_GB2312" pitchFamily="49" charset="-122"/>
              </a:rPr>
              <a:t>1</a:t>
            </a:r>
            <a:r>
              <a:rPr lang="zh-CN" altLang="en-US" b="1">
                <a:ea typeface="仿宋_GB2312" pitchFamily="49" charset="-122"/>
              </a:rPr>
              <a:t>、</a:t>
            </a:r>
            <a:r>
              <a:rPr lang="en-US" altLang="zh-CN" b="1" i="1">
                <a:ea typeface="仿宋_GB2312" pitchFamily="49" charset="-122"/>
              </a:rPr>
              <a:t>i</a:t>
            </a:r>
            <a:r>
              <a:rPr lang="en-US" altLang="zh-CN" b="1" baseline="-25000">
                <a:ea typeface="仿宋_GB2312" pitchFamily="49" charset="-122"/>
              </a:rPr>
              <a:t>2</a:t>
            </a:r>
            <a:r>
              <a:rPr lang="zh-CN" altLang="en-US" b="1">
                <a:latin typeface="Arial" panose="020B0604020202020204" pitchFamily="34" charset="0"/>
              </a:rPr>
              <a:t>一个从同名端流入，一个从同名端流出，则有：</a:t>
            </a:r>
          </a:p>
        </p:txBody>
      </p:sp>
      <p:grpSp>
        <p:nvGrpSpPr>
          <p:cNvPr id="99344" name="Group 16">
            <a:extLst>
              <a:ext uri="{FF2B5EF4-FFF2-40B4-BE49-F238E27FC236}">
                <a16:creationId xmlns:a16="http://schemas.microsoft.com/office/drawing/2014/main" id="{458AEBA3-B5D2-414C-86BC-AED3DB402077}"/>
              </a:ext>
            </a:extLst>
          </p:cNvPr>
          <p:cNvGrpSpPr>
            <a:grpSpLocks/>
          </p:cNvGrpSpPr>
          <p:nvPr/>
        </p:nvGrpSpPr>
        <p:grpSpPr bwMode="auto">
          <a:xfrm>
            <a:off x="8316913" y="6446838"/>
            <a:ext cx="792162" cy="366712"/>
            <a:chOff x="5193" y="4020"/>
            <a:chExt cx="499" cy="231"/>
          </a:xfrm>
        </p:grpSpPr>
        <p:pic>
          <p:nvPicPr>
            <p:cNvPr id="99345" name="Picture 17" descr="78900">
              <a:extLst>
                <a:ext uri="{FF2B5EF4-FFF2-40B4-BE49-F238E27FC236}">
                  <a16:creationId xmlns:a16="http://schemas.microsoft.com/office/drawing/2014/main" id="{6FAEC789-E002-48A9-BEA3-AC23FD7B9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9346" name="Text Box 18">
              <a:hlinkClick r:id="" action="ppaction://hlinkshowjump?jump=nextslide"/>
              <a:extLst>
                <a:ext uri="{FF2B5EF4-FFF2-40B4-BE49-F238E27FC236}">
                  <a16:creationId xmlns:a16="http://schemas.microsoft.com/office/drawing/2014/main" id="{D0C46CF6-7851-4059-8C5D-5948E78FA0A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99347" name="Group 19">
            <a:extLst>
              <a:ext uri="{FF2B5EF4-FFF2-40B4-BE49-F238E27FC236}">
                <a16:creationId xmlns:a16="http://schemas.microsoft.com/office/drawing/2014/main" id="{18B4EBDB-0951-410C-BCCD-5397D75C0F13}"/>
              </a:ext>
            </a:extLst>
          </p:cNvPr>
          <p:cNvGrpSpPr>
            <a:grpSpLocks/>
          </p:cNvGrpSpPr>
          <p:nvPr/>
        </p:nvGrpSpPr>
        <p:grpSpPr bwMode="auto">
          <a:xfrm>
            <a:off x="7453313" y="6446838"/>
            <a:ext cx="792162" cy="366712"/>
            <a:chOff x="4649" y="4020"/>
            <a:chExt cx="499" cy="231"/>
          </a:xfrm>
        </p:grpSpPr>
        <p:pic>
          <p:nvPicPr>
            <p:cNvPr id="99348" name="Picture 20" descr="78900">
              <a:extLst>
                <a:ext uri="{FF2B5EF4-FFF2-40B4-BE49-F238E27FC236}">
                  <a16:creationId xmlns:a16="http://schemas.microsoft.com/office/drawing/2014/main" id="{CCADF6AC-9208-43B4-BD58-60125BE7A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9349" name="Text Box 21">
              <a:hlinkClick r:id="" action="ppaction://hlinkshowjump?jump=previousslide"/>
              <a:extLst>
                <a:ext uri="{FF2B5EF4-FFF2-40B4-BE49-F238E27FC236}">
                  <a16:creationId xmlns:a16="http://schemas.microsoft.com/office/drawing/2014/main" id="{BBAAD12E-10D5-419F-9FD8-2C1E8026F15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99422" name="Group 94">
            <a:extLst>
              <a:ext uri="{FF2B5EF4-FFF2-40B4-BE49-F238E27FC236}">
                <a16:creationId xmlns:a16="http://schemas.microsoft.com/office/drawing/2014/main" id="{8FE60809-A696-4C2F-90A5-5A1794685905}"/>
              </a:ext>
            </a:extLst>
          </p:cNvPr>
          <p:cNvGrpSpPr>
            <a:grpSpLocks/>
          </p:cNvGrpSpPr>
          <p:nvPr/>
        </p:nvGrpSpPr>
        <p:grpSpPr bwMode="auto">
          <a:xfrm>
            <a:off x="323850" y="404813"/>
            <a:ext cx="1949450" cy="850900"/>
            <a:chOff x="385" y="3022"/>
            <a:chExt cx="1228" cy="536"/>
          </a:xfrm>
        </p:grpSpPr>
        <p:pic>
          <p:nvPicPr>
            <p:cNvPr id="99423" name="Picture 95" descr="123">
              <a:extLst>
                <a:ext uri="{FF2B5EF4-FFF2-40B4-BE49-F238E27FC236}">
                  <a16:creationId xmlns:a16="http://schemas.microsoft.com/office/drawing/2014/main" id="{64CAB124-DD86-45B9-B796-9C1CC8B04B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99424" name="Text Box 96">
              <a:extLst>
                <a:ext uri="{FF2B5EF4-FFF2-40B4-BE49-F238E27FC236}">
                  <a16:creationId xmlns:a16="http://schemas.microsoft.com/office/drawing/2014/main" id="{0D36D58D-6D62-43DA-906E-0349F3603F74}"/>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注意   </a:t>
              </a:r>
            </a:p>
          </p:txBody>
        </p:sp>
      </p:grpSp>
      <p:grpSp>
        <p:nvGrpSpPr>
          <p:cNvPr id="99502" name="Group 174">
            <a:extLst>
              <a:ext uri="{FF2B5EF4-FFF2-40B4-BE49-F238E27FC236}">
                <a16:creationId xmlns:a16="http://schemas.microsoft.com/office/drawing/2014/main" id="{4AFC0F7E-E0B3-4610-A2B6-0777ED21A1EB}"/>
              </a:ext>
            </a:extLst>
          </p:cNvPr>
          <p:cNvGrpSpPr>
            <a:grpSpLocks/>
          </p:cNvGrpSpPr>
          <p:nvPr/>
        </p:nvGrpSpPr>
        <p:grpSpPr bwMode="auto">
          <a:xfrm>
            <a:off x="5219700" y="1125538"/>
            <a:ext cx="3362325" cy="1728787"/>
            <a:chOff x="1020" y="1207"/>
            <a:chExt cx="2118" cy="1089"/>
          </a:xfrm>
        </p:grpSpPr>
        <p:grpSp>
          <p:nvGrpSpPr>
            <p:cNvPr id="99467" name="Group 139">
              <a:extLst>
                <a:ext uri="{FF2B5EF4-FFF2-40B4-BE49-F238E27FC236}">
                  <a16:creationId xmlns:a16="http://schemas.microsoft.com/office/drawing/2014/main" id="{A24768A3-B384-4217-85A9-5208E091BC03}"/>
                </a:ext>
              </a:extLst>
            </p:cNvPr>
            <p:cNvGrpSpPr>
              <a:grpSpLocks/>
            </p:cNvGrpSpPr>
            <p:nvPr/>
          </p:nvGrpSpPr>
          <p:grpSpPr bwMode="auto">
            <a:xfrm>
              <a:off x="1020" y="1207"/>
              <a:ext cx="2118" cy="1089"/>
              <a:chOff x="1837" y="1933"/>
              <a:chExt cx="2118" cy="1089"/>
            </a:xfrm>
          </p:grpSpPr>
          <p:sp>
            <p:nvSpPr>
              <p:cNvPr id="99468" name="Line 140">
                <a:extLst>
                  <a:ext uri="{FF2B5EF4-FFF2-40B4-BE49-F238E27FC236}">
                    <a16:creationId xmlns:a16="http://schemas.microsoft.com/office/drawing/2014/main" id="{0D3FB96D-AB5B-4055-9EAE-C06D761E20A1}"/>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9" name="Line 141">
                <a:extLst>
                  <a:ext uri="{FF2B5EF4-FFF2-40B4-BE49-F238E27FC236}">
                    <a16:creationId xmlns:a16="http://schemas.microsoft.com/office/drawing/2014/main" id="{FEE29A8D-7848-4848-8F80-90E028BBA3AF}"/>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70" name="Line 142">
                <a:extLst>
                  <a:ext uri="{FF2B5EF4-FFF2-40B4-BE49-F238E27FC236}">
                    <a16:creationId xmlns:a16="http://schemas.microsoft.com/office/drawing/2014/main" id="{1056E63D-AEFC-481C-9055-9E2C2CF4E070}"/>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71" name="Text Box 143">
                <a:extLst>
                  <a:ext uri="{FF2B5EF4-FFF2-40B4-BE49-F238E27FC236}">
                    <a16:creationId xmlns:a16="http://schemas.microsoft.com/office/drawing/2014/main" id="{6FC35BD1-DE65-42E6-A9C4-192444850535}"/>
                  </a:ext>
                </a:extLst>
              </p:cNvPr>
              <p:cNvSpPr txBox="1">
                <a:spLocks noChangeArrowheads="1"/>
              </p:cNvSpPr>
              <p:nvPr/>
            </p:nvSpPr>
            <p:spPr bwMode="auto">
              <a:xfrm>
                <a:off x="2472"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99472" name="Text Box 144">
                <a:extLst>
                  <a:ext uri="{FF2B5EF4-FFF2-40B4-BE49-F238E27FC236}">
                    <a16:creationId xmlns:a16="http://schemas.microsoft.com/office/drawing/2014/main" id="{A92353F4-D53C-4922-9CA6-2CB45CBFB67A}"/>
                  </a:ext>
                </a:extLst>
              </p:cNvPr>
              <p:cNvSpPr txBox="1">
                <a:spLocks noChangeArrowheads="1"/>
              </p:cNvSpPr>
              <p:nvPr/>
            </p:nvSpPr>
            <p:spPr bwMode="auto">
              <a:xfrm>
                <a:off x="3061" y="22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99473" name="Text Box 145">
                <a:extLst>
                  <a:ext uri="{FF2B5EF4-FFF2-40B4-BE49-F238E27FC236}">
                    <a16:creationId xmlns:a16="http://schemas.microsoft.com/office/drawing/2014/main" id="{B434D9C4-EA15-498D-A3C6-76A2F2E831E1}"/>
                  </a:ext>
                </a:extLst>
              </p:cNvPr>
              <p:cNvSpPr txBox="1">
                <a:spLocks noChangeArrowheads="1"/>
              </p:cNvSpPr>
              <p:nvPr/>
            </p:nvSpPr>
            <p:spPr bwMode="auto">
              <a:xfrm>
                <a:off x="2699" y="193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99474" name="Text Box 146">
                <a:extLst>
                  <a:ext uri="{FF2B5EF4-FFF2-40B4-BE49-F238E27FC236}">
                    <a16:creationId xmlns:a16="http://schemas.microsoft.com/office/drawing/2014/main" id="{67ACACB5-BC2A-4A8E-88EA-55B242BF7FDD}"/>
                  </a:ext>
                </a:extLst>
              </p:cNvPr>
              <p:cNvSpPr txBox="1">
                <a:spLocks noChangeArrowheads="1"/>
              </p:cNvSpPr>
              <p:nvPr/>
            </p:nvSpPr>
            <p:spPr bwMode="auto">
              <a:xfrm>
                <a:off x="1837" y="220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99475" name="Text Box 147">
                <a:extLst>
                  <a:ext uri="{FF2B5EF4-FFF2-40B4-BE49-F238E27FC236}">
                    <a16:creationId xmlns:a16="http://schemas.microsoft.com/office/drawing/2014/main" id="{7D2FA3EA-BE65-466A-8175-A4FD42322DD4}"/>
                  </a:ext>
                </a:extLst>
              </p:cNvPr>
              <p:cNvSpPr txBox="1">
                <a:spLocks noChangeArrowheads="1"/>
              </p:cNvSpPr>
              <p:nvPr/>
            </p:nvSpPr>
            <p:spPr bwMode="auto">
              <a:xfrm>
                <a:off x="1837" y="252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99476" name="Text Box 148">
                <a:extLst>
                  <a:ext uri="{FF2B5EF4-FFF2-40B4-BE49-F238E27FC236}">
                    <a16:creationId xmlns:a16="http://schemas.microsoft.com/office/drawing/2014/main" id="{C539ED9F-0CC2-4CE6-9EFE-8F3142D7FEC9}"/>
                  </a:ext>
                </a:extLst>
              </p:cNvPr>
              <p:cNvSpPr txBox="1">
                <a:spLocks noChangeArrowheads="1"/>
              </p:cNvSpPr>
              <p:nvPr/>
            </p:nvSpPr>
            <p:spPr bwMode="auto">
              <a:xfrm>
                <a:off x="1837"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99477" name="Text Box 149">
                <a:extLst>
                  <a:ext uri="{FF2B5EF4-FFF2-40B4-BE49-F238E27FC236}">
                    <a16:creationId xmlns:a16="http://schemas.microsoft.com/office/drawing/2014/main" id="{6C72F093-8940-41D3-AC41-DCDCF0D962F0}"/>
                  </a:ext>
                </a:extLst>
              </p:cNvPr>
              <p:cNvSpPr txBox="1">
                <a:spLocks noChangeArrowheads="1"/>
              </p:cNvSpPr>
              <p:nvPr/>
            </p:nvSpPr>
            <p:spPr bwMode="auto">
              <a:xfrm>
                <a:off x="3651" y="216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99478" name="Text Box 150">
                <a:extLst>
                  <a:ext uri="{FF2B5EF4-FFF2-40B4-BE49-F238E27FC236}">
                    <a16:creationId xmlns:a16="http://schemas.microsoft.com/office/drawing/2014/main" id="{459C19B5-1D76-4AEB-AB38-FA96045190B9}"/>
                  </a:ext>
                </a:extLst>
              </p:cNvPr>
              <p:cNvSpPr txBox="1">
                <a:spLocks noChangeArrowheads="1"/>
              </p:cNvSpPr>
              <p:nvPr/>
            </p:nvSpPr>
            <p:spPr bwMode="auto">
              <a:xfrm>
                <a:off x="3651" y="2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99479" name="Text Box 151">
                <a:extLst>
                  <a:ext uri="{FF2B5EF4-FFF2-40B4-BE49-F238E27FC236}">
                    <a16:creationId xmlns:a16="http://schemas.microsoft.com/office/drawing/2014/main" id="{DB876F79-1A73-4CF5-A3CA-C55DFE1AECE5}"/>
                  </a:ext>
                </a:extLst>
              </p:cNvPr>
              <p:cNvSpPr txBox="1">
                <a:spLocks noChangeArrowheads="1"/>
              </p:cNvSpPr>
              <p:nvPr/>
            </p:nvSpPr>
            <p:spPr bwMode="auto">
              <a:xfrm>
                <a:off x="3651"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99480" name="Oval 152">
                <a:extLst>
                  <a:ext uri="{FF2B5EF4-FFF2-40B4-BE49-F238E27FC236}">
                    <a16:creationId xmlns:a16="http://schemas.microsoft.com/office/drawing/2014/main" id="{56A1CEB5-F489-44F7-86CD-E5AEE2FB4AF7}"/>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1" name="Line 153">
                <a:extLst>
                  <a:ext uri="{FF2B5EF4-FFF2-40B4-BE49-F238E27FC236}">
                    <a16:creationId xmlns:a16="http://schemas.microsoft.com/office/drawing/2014/main" id="{61C50B0F-3E68-437E-89CA-450E08373F43}"/>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2" name="Oval 154">
                <a:extLst>
                  <a:ext uri="{FF2B5EF4-FFF2-40B4-BE49-F238E27FC236}">
                    <a16:creationId xmlns:a16="http://schemas.microsoft.com/office/drawing/2014/main" id="{AEBC66DC-11D2-41C9-9938-85F4F4FE46FF}"/>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3" name="Line 155">
                <a:extLst>
                  <a:ext uri="{FF2B5EF4-FFF2-40B4-BE49-F238E27FC236}">
                    <a16:creationId xmlns:a16="http://schemas.microsoft.com/office/drawing/2014/main" id="{51C44B65-8FFE-45D1-A447-3C37D7E8D7A4}"/>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4" name="Oval 156">
                <a:extLst>
                  <a:ext uri="{FF2B5EF4-FFF2-40B4-BE49-F238E27FC236}">
                    <a16:creationId xmlns:a16="http://schemas.microsoft.com/office/drawing/2014/main" id="{5E693D86-BE41-46B4-B0A3-B08FF33E2D40}"/>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5" name="Line 157">
                <a:extLst>
                  <a:ext uri="{FF2B5EF4-FFF2-40B4-BE49-F238E27FC236}">
                    <a16:creationId xmlns:a16="http://schemas.microsoft.com/office/drawing/2014/main" id="{F4FC8555-E601-4D84-A244-06BA07B2BDB9}"/>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6" name="Oval 158">
                <a:extLst>
                  <a:ext uri="{FF2B5EF4-FFF2-40B4-BE49-F238E27FC236}">
                    <a16:creationId xmlns:a16="http://schemas.microsoft.com/office/drawing/2014/main" id="{8E32DF8A-4BA1-4235-ADA3-F45C308D7B74}"/>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487" name="Group 159">
                <a:extLst>
                  <a:ext uri="{FF2B5EF4-FFF2-40B4-BE49-F238E27FC236}">
                    <a16:creationId xmlns:a16="http://schemas.microsoft.com/office/drawing/2014/main" id="{49A3A425-EE3C-49A0-9EA1-0C7AEADF0B27}"/>
                  </a:ext>
                </a:extLst>
              </p:cNvPr>
              <p:cNvGrpSpPr>
                <a:grpSpLocks/>
              </p:cNvGrpSpPr>
              <p:nvPr/>
            </p:nvGrpSpPr>
            <p:grpSpPr bwMode="auto">
              <a:xfrm>
                <a:off x="2699" y="2432"/>
                <a:ext cx="91" cy="363"/>
                <a:chOff x="2744" y="2931"/>
                <a:chExt cx="57" cy="283"/>
              </a:xfrm>
            </p:grpSpPr>
            <p:sp>
              <p:nvSpPr>
                <p:cNvPr id="99488" name="Arc 160">
                  <a:extLst>
                    <a:ext uri="{FF2B5EF4-FFF2-40B4-BE49-F238E27FC236}">
                      <a16:creationId xmlns:a16="http://schemas.microsoft.com/office/drawing/2014/main" id="{76FF317D-174A-45AD-B824-1A6FE258234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9" name="Arc 161">
                  <a:extLst>
                    <a:ext uri="{FF2B5EF4-FFF2-40B4-BE49-F238E27FC236}">
                      <a16:creationId xmlns:a16="http://schemas.microsoft.com/office/drawing/2014/main" id="{1DB73814-E4FA-4DC6-841B-BB034D6DEFC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0" name="Arc 162">
                  <a:extLst>
                    <a:ext uri="{FF2B5EF4-FFF2-40B4-BE49-F238E27FC236}">
                      <a16:creationId xmlns:a16="http://schemas.microsoft.com/office/drawing/2014/main" id="{136ED54C-C416-46E4-B09E-E8C7EA211B6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491" name="Group 163">
                <a:extLst>
                  <a:ext uri="{FF2B5EF4-FFF2-40B4-BE49-F238E27FC236}">
                    <a16:creationId xmlns:a16="http://schemas.microsoft.com/office/drawing/2014/main" id="{307DC8E8-8BAA-4A91-AA57-73F3A23F600B}"/>
                  </a:ext>
                </a:extLst>
              </p:cNvPr>
              <p:cNvGrpSpPr>
                <a:grpSpLocks/>
              </p:cNvGrpSpPr>
              <p:nvPr/>
            </p:nvGrpSpPr>
            <p:grpSpPr bwMode="auto">
              <a:xfrm rot="10800000">
                <a:off x="2971" y="2433"/>
                <a:ext cx="90" cy="362"/>
                <a:chOff x="2744" y="2931"/>
                <a:chExt cx="57" cy="283"/>
              </a:xfrm>
            </p:grpSpPr>
            <p:sp>
              <p:nvSpPr>
                <p:cNvPr id="99492" name="Arc 164">
                  <a:extLst>
                    <a:ext uri="{FF2B5EF4-FFF2-40B4-BE49-F238E27FC236}">
                      <a16:creationId xmlns:a16="http://schemas.microsoft.com/office/drawing/2014/main" id="{1708B75B-8319-4193-8C1F-067BD3FF944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3" name="Arc 165">
                  <a:extLst>
                    <a:ext uri="{FF2B5EF4-FFF2-40B4-BE49-F238E27FC236}">
                      <a16:creationId xmlns:a16="http://schemas.microsoft.com/office/drawing/2014/main" id="{550A9E40-13C7-4D29-B245-25488F90431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4" name="Arc 166">
                  <a:extLst>
                    <a:ext uri="{FF2B5EF4-FFF2-40B4-BE49-F238E27FC236}">
                      <a16:creationId xmlns:a16="http://schemas.microsoft.com/office/drawing/2014/main" id="{8466B8C2-75E7-4FB7-BE03-C5009DB58C9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495" name="Line 167">
                <a:extLst>
                  <a:ext uri="{FF2B5EF4-FFF2-40B4-BE49-F238E27FC236}">
                    <a16:creationId xmlns:a16="http://schemas.microsoft.com/office/drawing/2014/main" id="{7BA67A8C-D566-4A85-BE85-D754C49AD7D2}"/>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6" name="Line 168">
                <a:extLst>
                  <a:ext uri="{FF2B5EF4-FFF2-40B4-BE49-F238E27FC236}">
                    <a16:creationId xmlns:a16="http://schemas.microsoft.com/office/drawing/2014/main" id="{5198695B-BDC9-45E9-B00C-958566794D05}"/>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497" name="Line 169">
              <a:extLst>
                <a:ext uri="{FF2B5EF4-FFF2-40B4-BE49-F238E27FC236}">
                  <a16:creationId xmlns:a16="http://schemas.microsoft.com/office/drawing/2014/main" id="{ADF91BAA-56F5-40FF-8E4A-E0F824CA9979}"/>
                </a:ext>
              </a:extLst>
            </p:cNvPr>
            <p:cNvSpPr>
              <a:spLocks noChangeShapeType="1"/>
            </p:cNvSpPr>
            <p:nvPr/>
          </p:nvSpPr>
          <p:spPr bwMode="auto">
            <a:xfrm>
              <a:off x="1247" y="1524"/>
              <a:ext cx="363"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98" name="Line 170">
              <a:extLst>
                <a:ext uri="{FF2B5EF4-FFF2-40B4-BE49-F238E27FC236}">
                  <a16:creationId xmlns:a16="http://schemas.microsoft.com/office/drawing/2014/main" id="{F954A00B-0C28-4474-8604-434705D44A93}"/>
                </a:ext>
              </a:extLst>
            </p:cNvPr>
            <p:cNvSpPr>
              <a:spLocks noChangeShapeType="1"/>
            </p:cNvSpPr>
            <p:nvPr/>
          </p:nvSpPr>
          <p:spPr bwMode="auto">
            <a:xfrm>
              <a:off x="2472" y="1524"/>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99" name="Text Box 171">
              <a:extLst>
                <a:ext uri="{FF2B5EF4-FFF2-40B4-BE49-F238E27FC236}">
                  <a16:creationId xmlns:a16="http://schemas.microsoft.com/office/drawing/2014/main" id="{76446BFA-97F7-4821-8AFC-DBE759A076CA}"/>
                </a:ext>
              </a:extLst>
            </p:cNvPr>
            <p:cNvSpPr txBox="1">
              <a:spLocks noChangeArrowheads="1"/>
            </p:cNvSpPr>
            <p:nvPr/>
          </p:nvSpPr>
          <p:spPr bwMode="auto">
            <a:xfrm>
              <a:off x="1247" y="1524"/>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99500" name="Text Box 172">
              <a:extLst>
                <a:ext uri="{FF2B5EF4-FFF2-40B4-BE49-F238E27FC236}">
                  <a16:creationId xmlns:a16="http://schemas.microsoft.com/office/drawing/2014/main" id="{CCFA764A-3923-45D2-BA1D-B983536BF74B}"/>
                </a:ext>
              </a:extLst>
            </p:cNvPr>
            <p:cNvSpPr txBox="1">
              <a:spLocks noChangeArrowheads="1"/>
            </p:cNvSpPr>
            <p:nvPr/>
          </p:nvSpPr>
          <p:spPr bwMode="auto">
            <a:xfrm>
              <a:off x="2563" y="147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graphicFrame>
        <p:nvGraphicFramePr>
          <p:cNvPr id="99501" name="Object 173">
            <a:extLst>
              <a:ext uri="{FF2B5EF4-FFF2-40B4-BE49-F238E27FC236}">
                <a16:creationId xmlns:a16="http://schemas.microsoft.com/office/drawing/2014/main" id="{9AC87013-55D6-457A-9B9F-163B8E352E26}"/>
              </a:ext>
            </a:extLst>
          </p:cNvPr>
          <p:cNvGraphicFramePr>
            <a:graphicFrameLocks noChangeAspect="1"/>
          </p:cNvGraphicFramePr>
          <p:nvPr/>
        </p:nvGraphicFramePr>
        <p:xfrm>
          <a:off x="1331913" y="1628775"/>
          <a:ext cx="2592387" cy="1239838"/>
        </p:xfrm>
        <a:graphic>
          <a:graphicData uri="http://schemas.openxmlformats.org/presentationml/2006/ole">
            <mc:AlternateContent xmlns:mc="http://schemas.openxmlformats.org/markup-compatibility/2006">
              <mc:Choice xmlns:v="urn:schemas-microsoft-com:vml" Requires="v">
                <p:oleObj spid="_x0000_s63490" name="公式" r:id="rId6" imgW="901440" imgH="457200" progId="Equation.3">
                  <p:embed/>
                </p:oleObj>
              </mc:Choice>
              <mc:Fallback>
                <p:oleObj name="公式" r:id="rId6" imgW="901440" imgH="457200" progId="Equation.3">
                  <p:embed/>
                  <p:pic>
                    <p:nvPicPr>
                      <p:cNvPr id="99501" name="Object 173">
                        <a:extLst>
                          <a:ext uri="{FF2B5EF4-FFF2-40B4-BE49-F238E27FC236}">
                            <a16:creationId xmlns:a16="http://schemas.microsoft.com/office/drawing/2014/main" id="{9AC87013-55D6-457A-9B9F-163B8E352E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1628775"/>
                        <a:ext cx="2592387" cy="1239838"/>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610" name="Group 282">
            <a:extLst>
              <a:ext uri="{FF2B5EF4-FFF2-40B4-BE49-F238E27FC236}">
                <a16:creationId xmlns:a16="http://schemas.microsoft.com/office/drawing/2014/main" id="{A021844E-5925-4674-B83A-E958780DE349}"/>
              </a:ext>
            </a:extLst>
          </p:cNvPr>
          <p:cNvGrpSpPr>
            <a:grpSpLocks/>
          </p:cNvGrpSpPr>
          <p:nvPr/>
        </p:nvGrpSpPr>
        <p:grpSpPr bwMode="auto">
          <a:xfrm>
            <a:off x="6588125" y="6446838"/>
            <a:ext cx="792163" cy="366712"/>
            <a:chOff x="4649" y="4020"/>
            <a:chExt cx="499" cy="231"/>
          </a:xfrm>
        </p:grpSpPr>
        <p:pic>
          <p:nvPicPr>
            <p:cNvPr id="99611" name="Picture 283" descr="78900">
              <a:extLst>
                <a:ext uri="{FF2B5EF4-FFF2-40B4-BE49-F238E27FC236}">
                  <a16:creationId xmlns:a16="http://schemas.microsoft.com/office/drawing/2014/main" id="{A3A3ADF1-56F9-413B-BE41-5B24F49EE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99612" name="Text Box 284">
              <a:hlinkClick r:id="" action="ppaction://hlinkshowjump?jump=firstslide"/>
              <a:extLst>
                <a:ext uri="{FF2B5EF4-FFF2-40B4-BE49-F238E27FC236}">
                  <a16:creationId xmlns:a16="http://schemas.microsoft.com/office/drawing/2014/main" id="{2EB94581-D69C-4B53-A996-9B66413B238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 name="矩形 1">
            <a:extLst>
              <a:ext uri="{FF2B5EF4-FFF2-40B4-BE49-F238E27FC236}">
                <a16:creationId xmlns:a16="http://schemas.microsoft.com/office/drawing/2014/main" id="{DDF3D6BE-C720-4092-9A05-820E9DC87056}"/>
              </a:ext>
            </a:extLst>
          </p:cNvPr>
          <p:cNvSpPr/>
          <p:nvPr/>
        </p:nvSpPr>
        <p:spPr>
          <a:xfrm>
            <a:off x="682229" y="3463587"/>
            <a:ext cx="7899792" cy="1815882"/>
          </a:xfrm>
          <a:prstGeom prst="rect">
            <a:avLst/>
          </a:prstGeom>
        </p:spPr>
        <p:txBody>
          <a:bodyPr wrap="square">
            <a:spAutoFit/>
          </a:bodyPr>
          <a:lstStyle/>
          <a:p>
            <a:pPr>
              <a:lnSpc>
                <a:spcPct val="200000"/>
              </a:lnSpc>
            </a:pPr>
            <a:r>
              <a:rPr lang="zh-CN" altLang="en-US" b="1" dirty="0">
                <a:solidFill>
                  <a:srgbClr val="FF0000"/>
                </a:solidFill>
                <a:latin typeface="华文楷体" panose="02010600040101010101" pitchFamily="2" charset="-122"/>
                <a:ea typeface="华文楷体" panose="02010600040101010101" pitchFamily="2" charset="-122"/>
              </a:rPr>
              <a:t>关于理想变压器的特性方程：</a:t>
            </a:r>
            <a:endParaRPr lang="en-US" altLang="zh-CN" b="1" dirty="0">
              <a:solidFill>
                <a:srgbClr val="FF0000"/>
              </a:solidFill>
              <a:latin typeface="华文楷体" panose="02010600040101010101" pitchFamily="2" charset="-122"/>
              <a:ea typeface="华文楷体" panose="02010600040101010101" pitchFamily="2" charset="-122"/>
            </a:endParaRPr>
          </a:p>
          <a:p>
            <a:pPr indent="360363"/>
            <a:r>
              <a:rPr lang="zh-CN" altLang="en-US" b="1" dirty="0">
                <a:latin typeface="华文楷体" panose="02010600040101010101" pitchFamily="2" charset="-122"/>
                <a:ea typeface="华文楷体" panose="02010600040101010101" pitchFamily="2" charset="-122"/>
              </a:rPr>
              <a:t>理想变压器的特性方程为</a:t>
            </a:r>
            <a:r>
              <a:rPr lang="zh-CN" altLang="en-US" b="1" u="sng" dirty="0">
                <a:latin typeface="华文楷体" panose="02010600040101010101" pitchFamily="2" charset="-122"/>
                <a:ea typeface="华文楷体" panose="02010600040101010101" pitchFamily="2" charset="-122"/>
              </a:rPr>
              <a:t>代数关系</a:t>
            </a:r>
            <a:r>
              <a:rPr lang="zh-CN" altLang="en-US" b="1" dirty="0">
                <a:latin typeface="华文楷体" panose="02010600040101010101" pitchFamily="2" charset="-122"/>
                <a:ea typeface="华文楷体" panose="02010600040101010101" pitchFamily="2" charset="-122"/>
              </a:rPr>
              <a:t>。电压和电流在传递前后相位相同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1695" name="Group 15">
            <a:extLst>
              <a:ext uri="{FF2B5EF4-FFF2-40B4-BE49-F238E27FC236}">
                <a16:creationId xmlns:a16="http://schemas.microsoft.com/office/drawing/2014/main" id="{5B11D092-C79B-4174-A3B5-42DAA3AE5F59}"/>
              </a:ext>
            </a:extLst>
          </p:cNvPr>
          <p:cNvGrpSpPr>
            <a:grpSpLocks/>
          </p:cNvGrpSpPr>
          <p:nvPr/>
        </p:nvGrpSpPr>
        <p:grpSpPr bwMode="auto">
          <a:xfrm>
            <a:off x="8316913" y="6446838"/>
            <a:ext cx="792162" cy="366712"/>
            <a:chOff x="5193" y="4020"/>
            <a:chExt cx="499" cy="231"/>
          </a:xfrm>
        </p:grpSpPr>
        <p:pic>
          <p:nvPicPr>
            <p:cNvPr id="71696" name="Picture 16" descr="78900">
              <a:extLst>
                <a:ext uri="{FF2B5EF4-FFF2-40B4-BE49-F238E27FC236}">
                  <a16:creationId xmlns:a16="http://schemas.microsoft.com/office/drawing/2014/main" id="{9D029FE3-FD69-4264-A077-DD1BA0D12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1697" name="Text Box 17">
              <a:hlinkClick r:id="" action="ppaction://hlinkshowjump?jump=nextslide"/>
              <a:extLst>
                <a:ext uri="{FF2B5EF4-FFF2-40B4-BE49-F238E27FC236}">
                  <a16:creationId xmlns:a16="http://schemas.microsoft.com/office/drawing/2014/main" id="{8CB176D6-74A2-43C4-BD36-6FE4EFC3CFE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1698" name="Group 18">
            <a:extLst>
              <a:ext uri="{FF2B5EF4-FFF2-40B4-BE49-F238E27FC236}">
                <a16:creationId xmlns:a16="http://schemas.microsoft.com/office/drawing/2014/main" id="{E6E02CA1-3919-423B-BA14-60B5781C4934}"/>
              </a:ext>
            </a:extLst>
          </p:cNvPr>
          <p:cNvGrpSpPr>
            <a:grpSpLocks/>
          </p:cNvGrpSpPr>
          <p:nvPr/>
        </p:nvGrpSpPr>
        <p:grpSpPr bwMode="auto">
          <a:xfrm>
            <a:off x="7453313" y="6446838"/>
            <a:ext cx="792162" cy="366712"/>
            <a:chOff x="4649" y="4020"/>
            <a:chExt cx="499" cy="231"/>
          </a:xfrm>
        </p:grpSpPr>
        <p:pic>
          <p:nvPicPr>
            <p:cNvPr id="71699" name="Picture 19" descr="78900">
              <a:extLst>
                <a:ext uri="{FF2B5EF4-FFF2-40B4-BE49-F238E27FC236}">
                  <a16:creationId xmlns:a16="http://schemas.microsoft.com/office/drawing/2014/main" id="{D3BE67FD-B087-4131-BFC9-5FCA3FA2F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1700" name="Text Box 20">
              <a:hlinkClick r:id="" action="ppaction://hlinkshowjump?jump=previousslide"/>
              <a:extLst>
                <a:ext uri="{FF2B5EF4-FFF2-40B4-BE49-F238E27FC236}">
                  <a16:creationId xmlns:a16="http://schemas.microsoft.com/office/drawing/2014/main" id="{33AF59B7-E126-4D3D-9DD3-2B5FF947094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pic>
        <p:nvPicPr>
          <p:cNvPr id="71704" name="Picture 24" descr="Snap1-1">
            <a:extLst>
              <a:ext uri="{FF2B5EF4-FFF2-40B4-BE49-F238E27FC236}">
                <a16:creationId xmlns:a16="http://schemas.microsoft.com/office/drawing/2014/main" id="{0BD92709-B1DD-42F4-A7E4-BD60204CB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04813"/>
            <a:ext cx="3973512"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5" name="Text Box 25">
            <a:extLst>
              <a:ext uri="{FF2B5EF4-FFF2-40B4-BE49-F238E27FC236}">
                <a16:creationId xmlns:a16="http://schemas.microsoft.com/office/drawing/2014/main" id="{7084D7E0-9161-4308-B4A8-5EAD7C616AE8}"/>
              </a:ext>
            </a:extLst>
          </p:cNvPr>
          <p:cNvSpPr txBox="1">
            <a:spLocks noChangeArrowheads="1"/>
          </p:cNvSpPr>
          <p:nvPr/>
        </p:nvSpPr>
        <p:spPr bwMode="auto">
          <a:xfrm>
            <a:off x="684213" y="6021388"/>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rPr>
              <a:t>电抗器磁场</a:t>
            </a:r>
          </a:p>
        </p:txBody>
      </p:sp>
      <p:sp>
        <p:nvSpPr>
          <p:cNvPr id="71706" name="Text Box 26">
            <a:extLst>
              <a:ext uri="{FF2B5EF4-FFF2-40B4-BE49-F238E27FC236}">
                <a16:creationId xmlns:a16="http://schemas.microsoft.com/office/drawing/2014/main" id="{AB19D8C3-FF30-4C17-8CF8-5D2B07663221}"/>
              </a:ext>
            </a:extLst>
          </p:cNvPr>
          <p:cNvSpPr txBox="1">
            <a:spLocks noChangeArrowheads="1"/>
          </p:cNvSpPr>
          <p:nvPr/>
        </p:nvSpPr>
        <p:spPr bwMode="auto">
          <a:xfrm>
            <a:off x="4859338" y="5876925"/>
            <a:ext cx="3455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rPr>
              <a:t>加铁芯时的磁场</a:t>
            </a:r>
          </a:p>
        </p:txBody>
      </p:sp>
      <p:grpSp>
        <p:nvGrpSpPr>
          <p:cNvPr id="71710" name="Group 30">
            <a:extLst>
              <a:ext uri="{FF2B5EF4-FFF2-40B4-BE49-F238E27FC236}">
                <a16:creationId xmlns:a16="http://schemas.microsoft.com/office/drawing/2014/main" id="{75F14862-F246-47B5-B78E-7578EC8EFB95}"/>
              </a:ext>
            </a:extLst>
          </p:cNvPr>
          <p:cNvGrpSpPr>
            <a:grpSpLocks/>
          </p:cNvGrpSpPr>
          <p:nvPr/>
        </p:nvGrpSpPr>
        <p:grpSpPr bwMode="auto">
          <a:xfrm>
            <a:off x="6588125" y="6446838"/>
            <a:ext cx="792163" cy="366712"/>
            <a:chOff x="4649" y="4020"/>
            <a:chExt cx="499" cy="231"/>
          </a:xfrm>
        </p:grpSpPr>
        <p:pic>
          <p:nvPicPr>
            <p:cNvPr id="71711" name="Picture 31" descr="78900">
              <a:extLst>
                <a:ext uri="{FF2B5EF4-FFF2-40B4-BE49-F238E27FC236}">
                  <a16:creationId xmlns:a16="http://schemas.microsoft.com/office/drawing/2014/main" id="{1D081B0A-2FBB-4306-B687-1600CA1D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1712" name="Text Box 32">
              <a:hlinkClick r:id="" action="ppaction://hlinkshowjump?jump=firstslide"/>
              <a:extLst>
                <a:ext uri="{FF2B5EF4-FFF2-40B4-BE49-F238E27FC236}">
                  <a16:creationId xmlns:a16="http://schemas.microsoft.com/office/drawing/2014/main" id="{2F88ABEB-2B2F-49B8-AA03-30BC506BE76B}"/>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pic>
        <p:nvPicPr>
          <p:cNvPr id="71713" name="Picture 33" descr="Snap2-1">
            <a:extLst>
              <a:ext uri="{FF2B5EF4-FFF2-40B4-BE49-F238E27FC236}">
                <a16:creationId xmlns:a16="http://schemas.microsoft.com/office/drawing/2014/main" id="{F1EA925A-53B4-42B1-B8D0-3C72D1F45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76250"/>
            <a:ext cx="35750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1704"/>
                                        </p:tgtEl>
                                        <p:attrNameLst>
                                          <p:attrName>style.visibility</p:attrName>
                                        </p:attrNameLst>
                                      </p:cBhvr>
                                      <p:to>
                                        <p:strVal val="visible"/>
                                      </p:to>
                                    </p:set>
                                    <p:animEffect transition="in" filter="wipe(left)">
                                      <p:cBhvr>
                                        <p:cTn id="7" dur="500"/>
                                        <p:tgtEl>
                                          <p:spTgt spid="7170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1705"/>
                                        </p:tgtEl>
                                        <p:attrNameLst>
                                          <p:attrName>style.visibility</p:attrName>
                                        </p:attrNameLst>
                                      </p:cBhvr>
                                      <p:to>
                                        <p:strVal val="visible"/>
                                      </p:to>
                                    </p:set>
                                    <p:animEffect transition="in" filter="blinds(horizontal)">
                                      <p:cBhvr>
                                        <p:cTn id="11" dur="500"/>
                                        <p:tgtEl>
                                          <p:spTgt spid="7170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1706"/>
                                        </p:tgtEl>
                                        <p:attrNameLst>
                                          <p:attrName>style.visibility</p:attrName>
                                        </p:attrNameLst>
                                      </p:cBhvr>
                                      <p:to>
                                        <p:strVal val="visible"/>
                                      </p:to>
                                    </p:set>
                                    <p:animEffect transition="in" filter="blinds(horizontal)">
                                      <p:cBhvr>
                                        <p:cTn id="15" dur="500"/>
                                        <p:tgtEl>
                                          <p:spTgt spid="717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1713"/>
                                        </p:tgtEl>
                                        <p:attrNameLst>
                                          <p:attrName>style.visibility</p:attrName>
                                        </p:attrNameLst>
                                      </p:cBhvr>
                                      <p:to>
                                        <p:strVal val="visible"/>
                                      </p:to>
                                    </p:set>
                                    <p:animEffect transition="in" filter="wipe(left)">
                                      <p:cBhvr>
                                        <p:cTn id="20" dur="500"/>
                                        <p:tgtEl>
                                          <p:spTgt spid="7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5" grpId="0"/>
      <p:bldP spid="7170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图片 91"/>
          <p:cNvPicPr>
            <a:picLocks noChangeAspect="1"/>
          </p:cNvPicPr>
          <p:nvPr/>
        </p:nvPicPr>
        <p:blipFill>
          <a:blip r:embed="rId3"/>
          <a:stretch>
            <a:fillRect/>
          </a:stretch>
        </p:blipFill>
        <p:spPr>
          <a:xfrm>
            <a:off x="1209546" y="1345509"/>
            <a:ext cx="7266246" cy="2295986"/>
          </a:xfrm>
          <a:prstGeom prst="rect">
            <a:avLst/>
          </a:prstGeom>
          <a:solidFill>
            <a:schemeClr val="accent1"/>
          </a:solidFill>
        </p:spPr>
      </p:pic>
      <p:graphicFrame>
        <p:nvGraphicFramePr>
          <p:cNvPr id="2" name="Object 5"/>
          <p:cNvGraphicFramePr>
            <a:graphicFrameLocks noChangeAspect="1"/>
          </p:cNvGraphicFramePr>
          <p:nvPr>
            <p:extLst>
              <p:ext uri="{D42A27DB-BD31-4B8C-83A1-F6EECF244321}">
                <p14:modId xmlns:p14="http://schemas.microsoft.com/office/powerpoint/2010/main" val="3746262490"/>
              </p:ext>
            </p:extLst>
          </p:nvPr>
        </p:nvGraphicFramePr>
        <p:xfrm>
          <a:off x="995363" y="4779963"/>
          <a:ext cx="7694612" cy="989012"/>
        </p:xfrm>
        <a:graphic>
          <a:graphicData uri="http://schemas.openxmlformats.org/presentationml/2006/ole">
            <mc:AlternateContent xmlns:mc="http://schemas.openxmlformats.org/markup-compatibility/2006">
              <mc:Choice xmlns:v="urn:schemas-microsoft-com:vml" Requires="v">
                <p:oleObj spid="_x0000_s64514" name="Equation" r:id="rId4" imgW="3555720" imgH="457200" progId="Equation.DSMT4">
                  <p:embed/>
                </p:oleObj>
              </mc:Choice>
              <mc:Fallback>
                <p:oleObj name="Equation" r:id="rId4" imgW="3555720" imgH="457200" progId="Equation.DSMT4">
                  <p:embed/>
                  <p:pic>
                    <p:nvPicPr>
                      <p:cNvPr id="2" name="Object 5"/>
                      <p:cNvPicPr>
                        <a:picLocks noChangeAspect="1" noChangeArrowheads="1"/>
                      </p:cNvPicPr>
                      <p:nvPr/>
                    </p:nvPicPr>
                    <p:blipFill>
                      <a:blip r:embed="rId5"/>
                      <a:srcRect/>
                      <a:stretch>
                        <a:fillRect/>
                      </a:stretch>
                    </p:blipFill>
                    <p:spPr bwMode="auto">
                      <a:xfrm>
                        <a:off x="995363" y="4779963"/>
                        <a:ext cx="7694612"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Rectangle 344"/>
          <p:cNvSpPr>
            <a:spLocks noChangeArrowheads="1"/>
          </p:cNvSpPr>
          <p:nvPr/>
        </p:nvSpPr>
        <p:spPr bwMode="auto">
          <a:xfrm>
            <a:off x="467544" y="883583"/>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33CC"/>
                </a:solidFill>
                <a:ea typeface="宋体" panose="02010600030101010101" pitchFamily="2" charset="-122"/>
              </a:rPr>
              <a:t>阻抗变换一：</a:t>
            </a:r>
          </a:p>
        </p:txBody>
      </p:sp>
      <p:sp>
        <p:nvSpPr>
          <p:cNvPr id="87" name="Text Box 346"/>
          <p:cNvSpPr txBox="1">
            <a:spLocks noChangeArrowheads="1"/>
          </p:cNvSpPr>
          <p:nvPr/>
        </p:nvSpPr>
        <p:spPr bwMode="auto">
          <a:xfrm>
            <a:off x="623888" y="3924300"/>
            <a:ext cx="416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1"/>
                </a:solidFill>
                <a:ea typeface="宋体" panose="02010600030101010101" pitchFamily="2" charset="-122"/>
              </a:rPr>
              <a:t>利用伏安关系证明</a:t>
            </a:r>
            <a:r>
              <a:rPr kumimoji="1" lang="en-US" altLang="zh-CN" sz="2400" b="1" dirty="0">
                <a:solidFill>
                  <a:schemeClr val="bg1"/>
                </a:solidFill>
                <a:ea typeface="宋体" panose="02010600030101010101" pitchFamily="2" charset="-122"/>
              </a:rPr>
              <a:t>(a),(b)</a:t>
            </a:r>
            <a:r>
              <a:rPr kumimoji="1" lang="zh-CN" altLang="en-US" sz="2400" b="1" dirty="0">
                <a:solidFill>
                  <a:schemeClr val="bg1"/>
                </a:solidFill>
                <a:ea typeface="宋体" panose="02010600030101010101" pitchFamily="2" charset="-122"/>
              </a:rPr>
              <a:t>等效：</a:t>
            </a:r>
          </a:p>
        </p:txBody>
      </p:sp>
      <p:sp>
        <p:nvSpPr>
          <p:cNvPr id="88" name="Text Box 347"/>
          <p:cNvSpPr txBox="1">
            <a:spLocks noChangeArrowheads="1"/>
          </p:cNvSpPr>
          <p:nvPr/>
        </p:nvSpPr>
        <p:spPr bwMode="auto">
          <a:xfrm>
            <a:off x="661988" y="4457700"/>
            <a:ext cx="416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ea typeface="宋体" panose="02010600030101010101" pitchFamily="2" charset="-122"/>
              </a:rPr>
              <a:t>对</a:t>
            </a:r>
            <a:r>
              <a:rPr kumimoji="1" lang="en-US" altLang="zh-CN" sz="2400" b="1">
                <a:solidFill>
                  <a:schemeClr val="bg1"/>
                </a:solidFill>
                <a:ea typeface="宋体" panose="02010600030101010101" pitchFamily="2" charset="-122"/>
              </a:rPr>
              <a:t>(a)</a:t>
            </a:r>
            <a:r>
              <a:rPr kumimoji="1" lang="zh-CN" altLang="en-US" sz="2400" b="1">
                <a:solidFill>
                  <a:schemeClr val="bg1"/>
                </a:solidFill>
                <a:ea typeface="宋体" panose="02010600030101010101" pitchFamily="2" charset="-122"/>
              </a:rPr>
              <a:t>有：</a:t>
            </a:r>
          </a:p>
        </p:txBody>
      </p:sp>
      <p:sp>
        <p:nvSpPr>
          <p:cNvPr id="89" name="Freeform 352"/>
          <p:cNvSpPr>
            <a:spLocks/>
          </p:cNvSpPr>
          <p:nvPr/>
        </p:nvSpPr>
        <p:spPr bwMode="auto">
          <a:xfrm>
            <a:off x="6404471" y="2000250"/>
            <a:ext cx="1374775" cy="2971800"/>
          </a:xfrm>
          <a:custGeom>
            <a:avLst/>
            <a:gdLst>
              <a:gd name="T0" fmla="*/ 170 w 866"/>
              <a:gd name="T1" fmla="*/ 12 h 1872"/>
              <a:gd name="T2" fmla="*/ 26 w 866"/>
              <a:gd name="T3" fmla="*/ 24 h 1872"/>
              <a:gd name="T4" fmla="*/ 14 w 866"/>
              <a:gd name="T5" fmla="*/ 156 h 1872"/>
              <a:gd name="T6" fmla="*/ 38 w 866"/>
              <a:gd name="T7" fmla="*/ 276 h 1872"/>
              <a:gd name="T8" fmla="*/ 170 w 866"/>
              <a:gd name="T9" fmla="*/ 924 h 1872"/>
              <a:gd name="T10" fmla="*/ 482 w 866"/>
              <a:gd name="T11" fmla="*/ 1488 h 1872"/>
              <a:gd name="T12" fmla="*/ 866 w 866"/>
              <a:gd name="T13" fmla="*/ 1872 h 1872"/>
            </a:gdLst>
            <a:ahLst/>
            <a:cxnLst>
              <a:cxn ang="0">
                <a:pos x="T0" y="T1"/>
              </a:cxn>
              <a:cxn ang="0">
                <a:pos x="T2" y="T3"/>
              </a:cxn>
              <a:cxn ang="0">
                <a:pos x="T4" y="T5"/>
              </a:cxn>
              <a:cxn ang="0">
                <a:pos x="T6" y="T7"/>
              </a:cxn>
              <a:cxn ang="0">
                <a:pos x="T8" y="T9"/>
              </a:cxn>
              <a:cxn ang="0">
                <a:pos x="T10" y="T11"/>
              </a:cxn>
              <a:cxn ang="0">
                <a:pos x="T12" y="T13"/>
              </a:cxn>
            </a:cxnLst>
            <a:rect l="0" t="0" r="r" b="b"/>
            <a:pathLst>
              <a:path w="866" h="1872">
                <a:moveTo>
                  <a:pt x="170" y="12"/>
                </a:moveTo>
                <a:cubicBezTo>
                  <a:pt x="146" y="14"/>
                  <a:pt x="52" y="0"/>
                  <a:pt x="26" y="24"/>
                </a:cubicBezTo>
                <a:cubicBezTo>
                  <a:pt x="0" y="48"/>
                  <a:pt x="12" y="114"/>
                  <a:pt x="14" y="156"/>
                </a:cubicBezTo>
                <a:cubicBezTo>
                  <a:pt x="16" y="198"/>
                  <a:pt x="12" y="148"/>
                  <a:pt x="38" y="276"/>
                </a:cubicBezTo>
                <a:cubicBezTo>
                  <a:pt x="64" y="404"/>
                  <a:pt x="96" y="722"/>
                  <a:pt x="170" y="924"/>
                </a:cubicBezTo>
                <a:cubicBezTo>
                  <a:pt x="244" y="1126"/>
                  <a:pt x="366" y="1330"/>
                  <a:pt x="482" y="1488"/>
                </a:cubicBezTo>
                <a:cubicBezTo>
                  <a:pt x="598" y="1646"/>
                  <a:pt x="786" y="1792"/>
                  <a:pt x="866" y="1872"/>
                </a:cubicBezTo>
              </a:path>
            </a:pathLst>
          </a:custGeom>
          <a:noFill/>
          <a:ln w="19050"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kumimoji="1" lang="zh-CN" altLang="en-US" sz="2400" b="1" dirty="0">
              <a:solidFill>
                <a:srgbClr val="000000"/>
              </a:solidFill>
              <a:ea typeface="宋体" panose="02010600030101010101" pitchFamily="2" charset="-122"/>
            </a:endParaRPr>
          </a:p>
        </p:txBody>
      </p:sp>
      <p:sp>
        <p:nvSpPr>
          <p:cNvPr id="90" name="Freeform 353"/>
          <p:cNvSpPr>
            <a:spLocks/>
          </p:cNvSpPr>
          <p:nvPr/>
        </p:nvSpPr>
        <p:spPr bwMode="auto">
          <a:xfrm>
            <a:off x="5436096" y="2022475"/>
            <a:ext cx="1219200" cy="2892425"/>
          </a:xfrm>
          <a:custGeom>
            <a:avLst/>
            <a:gdLst>
              <a:gd name="T0" fmla="*/ 252 w 768"/>
              <a:gd name="T1" fmla="*/ 118 h 1822"/>
              <a:gd name="T2" fmla="*/ 216 w 768"/>
              <a:gd name="T3" fmla="*/ 34 h 1822"/>
              <a:gd name="T4" fmla="*/ 120 w 768"/>
              <a:gd name="T5" fmla="*/ 10 h 1822"/>
              <a:gd name="T6" fmla="*/ 48 w 768"/>
              <a:gd name="T7" fmla="*/ 94 h 1822"/>
              <a:gd name="T8" fmla="*/ 12 w 768"/>
              <a:gd name="T9" fmla="*/ 370 h 1822"/>
              <a:gd name="T10" fmla="*/ 120 w 768"/>
              <a:gd name="T11" fmla="*/ 934 h 1822"/>
              <a:gd name="T12" fmla="*/ 288 w 768"/>
              <a:gd name="T13" fmla="*/ 1294 h 1822"/>
              <a:gd name="T14" fmla="*/ 504 w 768"/>
              <a:gd name="T15" fmla="*/ 1606 h 1822"/>
              <a:gd name="T16" fmla="*/ 768 w 768"/>
              <a:gd name="T17" fmla="*/ 182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1822">
                <a:moveTo>
                  <a:pt x="252" y="118"/>
                </a:moveTo>
                <a:cubicBezTo>
                  <a:pt x="245" y="85"/>
                  <a:pt x="238" y="52"/>
                  <a:pt x="216" y="34"/>
                </a:cubicBezTo>
                <a:cubicBezTo>
                  <a:pt x="194" y="16"/>
                  <a:pt x="148" y="0"/>
                  <a:pt x="120" y="10"/>
                </a:cubicBezTo>
                <a:cubicBezTo>
                  <a:pt x="92" y="20"/>
                  <a:pt x="66" y="34"/>
                  <a:pt x="48" y="94"/>
                </a:cubicBezTo>
                <a:cubicBezTo>
                  <a:pt x="30" y="154"/>
                  <a:pt x="0" y="230"/>
                  <a:pt x="12" y="370"/>
                </a:cubicBezTo>
                <a:cubicBezTo>
                  <a:pt x="24" y="510"/>
                  <a:pt x="74" y="780"/>
                  <a:pt x="120" y="934"/>
                </a:cubicBezTo>
                <a:cubicBezTo>
                  <a:pt x="166" y="1088"/>
                  <a:pt x="224" y="1182"/>
                  <a:pt x="288" y="1294"/>
                </a:cubicBezTo>
                <a:cubicBezTo>
                  <a:pt x="352" y="1406"/>
                  <a:pt x="424" y="1518"/>
                  <a:pt x="504" y="1606"/>
                </a:cubicBezTo>
                <a:cubicBezTo>
                  <a:pt x="584" y="1694"/>
                  <a:pt x="713" y="1777"/>
                  <a:pt x="768" y="1822"/>
                </a:cubicBezTo>
              </a:path>
            </a:pathLst>
          </a:custGeom>
          <a:noFill/>
          <a:ln w="19050"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kumimoji="1" lang="zh-CN" altLang="en-US" sz="2400" b="1" dirty="0">
              <a:solidFill>
                <a:srgbClr val="000000"/>
              </a:solidFill>
              <a:ea typeface="宋体" panose="02010600030101010101" pitchFamily="2" charset="-122"/>
            </a:endParaRPr>
          </a:p>
        </p:txBody>
      </p:sp>
      <p:graphicFrame>
        <p:nvGraphicFramePr>
          <p:cNvPr id="91" name="Object 354"/>
          <p:cNvGraphicFramePr>
            <a:graphicFrameLocks noChangeAspect="1"/>
          </p:cNvGraphicFramePr>
          <p:nvPr>
            <p:extLst>
              <p:ext uri="{D42A27DB-BD31-4B8C-83A1-F6EECF244321}">
                <p14:modId xmlns:p14="http://schemas.microsoft.com/office/powerpoint/2010/main" val="1606322831"/>
              </p:ext>
            </p:extLst>
          </p:nvPr>
        </p:nvGraphicFramePr>
        <p:xfrm>
          <a:off x="576758" y="5694362"/>
          <a:ext cx="5468938" cy="879475"/>
        </p:xfrm>
        <a:graphic>
          <a:graphicData uri="http://schemas.openxmlformats.org/presentationml/2006/ole">
            <mc:AlternateContent xmlns:mc="http://schemas.openxmlformats.org/markup-compatibility/2006">
              <mc:Choice xmlns:v="urn:schemas-microsoft-com:vml" Requires="v">
                <p:oleObj spid="_x0000_s64515" name="Equation" r:id="rId6" imgW="2527200" imgH="406080" progId="Equation.DSMT4">
                  <p:embed/>
                </p:oleObj>
              </mc:Choice>
              <mc:Fallback>
                <p:oleObj name="Equation" r:id="rId6" imgW="2527200" imgH="406080" progId="Equation.DSMT4">
                  <p:embed/>
                  <p:pic>
                    <p:nvPicPr>
                      <p:cNvPr id="91" name="Object 354"/>
                      <p:cNvPicPr>
                        <a:picLocks noChangeAspect="1" noChangeArrowheads="1"/>
                      </p:cNvPicPr>
                      <p:nvPr/>
                    </p:nvPicPr>
                    <p:blipFill>
                      <a:blip r:embed="rId7"/>
                      <a:srcRect/>
                      <a:stretch>
                        <a:fillRect/>
                      </a:stretch>
                    </p:blipFill>
                    <p:spPr bwMode="auto">
                      <a:xfrm>
                        <a:off x="576758" y="5694362"/>
                        <a:ext cx="5468938"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C7A4FAB9-1A78-4EC3-A4DE-7A793E5B5CB6}"/>
              </a:ext>
            </a:extLst>
          </p:cNvPr>
          <p:cNvSpPr txBox="1"/>
          <p:nvPr/>
        </p:nvSpPr>
        <p:spPr>
          <a:xfrm>
            <a:off x="6042744" y="5848908"/>
            <a:ext cx="3096344" cy="523220"/>
          </a:xfrm>
          <a:prstGeom prst="rect">
            <a:avLst/>
          </a:prstGeom>
          <a:noFill/>
        </p:spPr>
        <p:txBody>
          <a:bodyPr wrap="square" rtlCol="0">
            <a:spAutoFit/>
          </a:bodyPr>
          <a:lstStyle/>
          <a:p>
            <a:r>
              <a:rPr lang="zh-CN" altLang="en-US" dirty="0"/>
              <a:t>端口电压电流不变</a:t>
            </a:r>
          </a:p>
        </p:txBody>
      </p:sp>
      <p:sp>
        <p:nvSpPr>
          <p:cNvPr id="11" name="Text Box 175">
            <a:extLst>
              <a:ext uri="{FF2B5EF4-FFF2-40B4-BE49-F238E27FC236}">
                <a16:creationId xmlns:a16="http://schemas.microsoft.com/office/drawing/2014/main" id="{39B398B2-EE50-4EDA-B39D-868D90F30FF1}"/>
              </a:ext>
            </a:extLst>
          </p:cNvPr>
          <p:cNvSpPr txBox="1">
            <a:spLocks noChangeArrowheads="1"/>
          </p:cNvSpPr>
          <p:nvPr/>
        </p:nvSpPr>
        <p:spPr bwMode="auto">
          <a:xfrm>
            <a:off x="251520" y="414187"/>
            <a:ext cx="726624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3"/>
            </a:pPr>
            <a:r>
              <a:rPr lang="zh-CN" altLang="en-US" b="1" dirty="0">
                <a:solidFill>
                  <a:srgbClr val="FF9900"/>
                </a:solidFill>
                <a:latin typeface="楷体_GB2312" pitchFamily="49" charset="-122"/>
                <a:ea typeface="楷体_GB2312" pitchFamily="49" charset="-122"/>
              </a:rPr>
              <a:t>变阻抗关系</a:t>
            </a:r>
          </a:p>
        </p:txBody>
      </p:sp>
    </p:spTree>
    <p:extLst>
      <p:ext uri="{BB962C8B-B14F-4D97-AF65-F5344CB8AC3E}">
        <p14:creationId xmlns:p14="http://schemas.microsoft.com/office/powerpoint/2010/main" val="39714797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3685" y="764817"/>
            <a:ext cx="8376630" cy="5328366"/>
          </a:xfrm>
          <a:prstGeom prst="rect">
            <a:avLst/>
          </a:prstGeom>
          <a:solidFill>
            <a:schemeClr val="accent1"/>
          </a:solidFill>
        </p:spPr>
      </p:pic>
      <p:sp>
        <p:nvSpPr>
          <p:cNvPr id="3" name="文本框 2">
            <a:extLst>
              <a:ext uri="{FF2B5EF4-FFF2-40B4-BE49-F238E27FC236}">
                <a16:creationId xmlns:a16="http://schemas.microsoft.com/office/drawing/2014/main" id="{F7E376F0-0B93-4385-AEA0-D4AF96D9231B}"/>
              </a:ext>
            </a:extLst>
          </p:cNvPr>
          <p:cNvSpPr txBox="1"/>
          <p:nvPr/>
        </p:nvSpPr>
        <p:spPr>
          <a:xfrm>
            <a:off x="5724128" y="3573016"/>
            <a:ext cx="2592288" cy="954107"/>
          </a:xfrm>
          <a:prstGeom prst="rect">
            <a:avLst/>
          </a:prstGeom>
          <a:noFill/>
        </p:spPr>
        <p:txBody>
          <a:bodyPr wrap="square" rtlCol="0">
            <a:spAutoFit/>
          </a:bodyPr>
          <a:lstStyle/>
          <a:p>
            <a:r>
              <a:rPr lang="zh-CN" altLang="en-US" dirty="0"/>
              <a:t>思考：变换后</a:t>
            </a:r>
            <a:r>
              <a:rPr lang="en-US" altLang="zh-CN" dirty="0"/>
              <a:t>u2</a:t>
            </a:r>
            <a:r>
              <a:rPr lang="zh-CN" altLang="en-US" dirty="0"/>
              <a:t>为多少？</a:t>
            </a:r>
          </a:p>
        </p:txBody>
      </p:sp>
      <p:sp>
        <p:nvSpPr>
          <p:cNvPr id="4" name="矩形 3">
            <a:extLst>
              <a:ext uri="{FF2B5EF4-FFF2-40B4-BE49-F238E27FC236}">
                <a16:creationId xmlns:a16="http://schemas.microsoft.com/office/drawing/2014/main" id="{C181F78A-1F17-4FE0-B562-0C1DF3FE2159}"/>
              </a:ext>
            </a:extLst>
          </p:cNvPr>
          <p:cNvSpPr/>
          <p:nvPr/>
        </p:nvSpPr>
        <p:spPr bwMode="auto">
          <a:xfrm>
            <a:off x="683568" y="3933056"/>
            <a:ext cx="3096344" cy="2043227"/>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FFFF00"/>
              </a:solidFill>
              <a:effectLst/>
              <a:latin typeface="Times New Roman" panose="02020603050405020304" pitchFamily="18" charset="0"/>
              <a:ea typeface="楷体_GB2312" pitchFamily="49" charset="-122"/>
            </a:endParaRPr>
          </a:p>
        </p:txBody>
      </p:sp>
      <p:sp>
        <p:nvSpPr>
          <p:cNvPr id="5" name="矩形 4">
            <a:extLst>
              <a:ext uri="{FF2B5EF4-FFF2-40B4-BE49-F238E27FC236}">
                <a16:creationId xmlns:a16="http://schemas.microsoft.com/office/drawing/2014/main" id="{644C5F62-6FD7-4C6A-9C15-A89B81F9D62F}"/>
              </a:ext>
            </a:extLst>
          </p:cNvPr>
          <p:cNvSpPr/>
          <p:nvPr/>
        </p:nvSpPr>
        <p:spPr bwMode="auto">
          <a:xfrm>
            <a:off x="5436096" y="3618021"/>
            <a:ext cx="3096344" cy="2043227"/>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FFFF00"/>
              </a:solidFill>
              <a:effectLst/>
              <a:latin typeface="Times New Roman" panose="02020603050405020304" pitchFamily="18" charset="0"/>
              <a:ea typeface="楷体_GB2312" pitchFamily="49" charset="-122"/>
            </a:endParaRPr>
          </a:p>
        </p:txBody>
      </p:sp>
      <p:sp>
        <p:nvSpPr>
          <p:cNvPr id="6" name="矩形 5">
            <a:extLst>
              <a:ext uri="{FF2B5EF4-FFF2-40B4-BE49-F238E27FC236}">
                <a16:creationId xmlns:a16="http://schemas.microsoft.com/office/drawing/2014/main" id="{351AF63F-7A28-4D25-8A49-F62400565C88}"/>
              </a:ext>
            </a:extLst>
          </p:cNvPr>
          <p:cNvSpPr/>
          <p:nvPr/>
        </p:nvSpPr>
        <p:spPr bwMode="auto">
          <a:xfrm>
            <a:off x="6333360" y="1556792"/>
            <a:ext cx="639688" cy="35165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FFFF00"/>
              </a:solid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1030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8"/>
          <p:cNvSpPr txBox="1">
            <a:spLocks noChangeArrowheads="1"/>
          </p:cNvSpPr>
          <p:nvPr/>
        </p:nvSpPr>
        <p:spPr bwMode="auto">
          <a:xfrm>
            <a:off x="378823" y="332656"/>
            <a:ext cx="322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FF33CC"/>
                </a:solidFill>
                <a:ea typeface="宋体" panose="02010600030101010101" pitchFamily="2" charset="-122"/>
              </a:rPr>
              <a:t>阻抗变换之二</a:t>
            </a:r>
            <a:r>
              <a:rPr kumimoji="1" lang="zh-CN" altLang="en-US" sz="2400" b="1" dirty="0">
                <a:solidFill>
                  <a:srgbClr val="000000"/>
                </a:solidFill>
                <a:ea typeface="宋体" panose="02010600030101010101" pitchFamily="2" charset="-122"/>
              </a:rPr>
              <a:t>：</a:t>
            </a:r>
          </a:p>
        </p:txBody>
      </p:sp>
      <p:pic>
        <p:nvPicPr>
          <p:cNvPr id="83" name="图片 82"/>
          <p:cNvPicPr>
            <a:picLocks noChangeAspect="1"/>
          </p:cNvPicPr>
          <p:nvPr/>
        </p:nvPicPr>
        <p:blipFill>
          <a:blip r:embed="rId2"/>
          <a:stretch>
            <a:fillRect/>
          </a:stretch>
        </p:blipFill>
        <p:spPr>
          <a:xfrm>
            <a:off x="611560" y="1041618"/>
            <a:ext cx="8153617" cy="2692176"/>
          </a:xfrm>
          <a:prstGeom prst="rect">
            <a:avLst/>
          </a:prstGeom>
          <a:solidFill>
            <a:srgbClr val="F2F2F2"/>
          </a:solidFill>
        </p:spPr>
      </p:pic>
      <p:pic>
        <p:nvPicPr>
          <p:cNvPr id="84" name="图片 83"/>
          <p:cNvPicPr>
            <a:picLocks noChangeAspect="1"/>
          </p:cNvPicPr>
          <p:nvPr/>
        </p:nvPicPr>
        <p:blipFill>
          <a:blip r:embed="rId3"/>
          <a:stretch>
            <a:fillRect/>
          </a:stretch>
        </p:blipFill>
        <p:spPr>
          <a:xfrm>
            <a:off x="495632" y="4005064"/>
            <a:ext cx="4017612" cy="2164268"/>
          </a:xfrm>
          <a:prstGeom prst="rect">
            <a:avLst/>
          </a:prstGeom>
          <a:solidFill>
            <a:srgbClr val="F2F2F2"/>
          </a:solidFill>
        </p:spPr>
      </p:pic>
      <p:sp>
        <p:nvSpPr>
          <p:cNvPr id="4" name="文本框 3">
            <a:extLst>
              <a:ext uri="{FF2B5EF4-FFF2-40B4-BE49-F238E27FC236}">
                <a16:creationId xmlns:a16="http://schemas.microsoft.com/office/drawing/2014/main" id="{393F346A-B9A5-4BDA-86F2-C0459A972475}"/>
              </a:ext>
            </a:extLst>
          </p:cNvPr>
          <p:cNvSpPr txBox="1"/>
          <p:nvPr/>
        </p:nvSpPr>
        <p:spPr>
          <a:xfrm>
            <a:off x="1979712" y="5085184"/>
            <a:ext cx="288032" cy="523220"/>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 name="文本框 7">
            <a:extLst>
              <a:ext uri="{FF2B5EF4-FFF2-40B4-BE49-F238E27FC236}">
                <a16:creationId xmlns:a16="http://schemas.microsoft.com/office/drawing/2014/main" id="{E5B7BD08-5B18-452E-A759-901A128B5729}"/>
              </a:ext>
            </a:extLst>
          </p:cNvPr>
          <p:cNvSpPr txBox="1"/>
          <p:nvPr/>
        </p:nvSpPr>
        <p:spPr>
          <a:xfrm>
            <a:off x="1475656" y="3993480"/>
            <a:ext cx="288032" cy="523220"/>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 name="文本框 8">
            <a:extLst>
              <a:ext uri="{FF2B5EF4-FFF2-40B4-BE49-F238E27FC236}">
                <a16:creationId xmlns:a16="http://schemas.microsoft.com/office/drawing/2014/main" id="{F35D772B-1478-4A5F-8D0B-D62B89E13BB9}"/>
              </a:ext>
            </a:extLst>
          </p:cNvPr>
          <p:cNvSpPr txBox="1"/>
          <p:nvPr/>
        </p:nvSpPr>
        <p:spPr>
          <a:xfrm>
            <a:off x="3419872" y="4941168"/>
            <a:ext cx="288032" cy="523220"/>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10" name="文本框 9">
            <a:extLst>
              <a:ext uri="{FF2B5EF4-FFF2-40B4-BE49-F238E27FC236}">
                <a16:creationId xmlns:a16="http://schemas.microsoft.com/office/drawing/2014/main" id="{C8EAF9A1-1A27-476F-908E-F76EDE283273}"/>
              </a:ext>
            </a:extLst>
          </p:cNvPr>
          <p:cNvSpPr txBox="1"/>
          <p:nvPr/>
        </p:nvSpPr>
        <p:spPr>
          <a:xfrm>
            <a:off x="2995519" y="4255090"/>
            <a:ext cx="288032" cy="523220"/>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5" name="文本框 4">
            <a:extLst>
              <a:ext uri="{FF2B5EF4-FFF2-40B4-BE49-F238E27FC236}">
                <a16:creationId xmlns:a16="http://schemas.microsoft.com/office/drawing/2014/main" id="{3050AC6A-F239-41CB-9A4B-F6E7255DD834}"/>
              </a:ext>
            </a:extLst>
          </p:cNvPr>
          <p:cNvSpPr txBox="1"/>
          <p:nvPr/>
        </p:nvSpPr>
        <p:spPr>
          <a:xfrm>
            <a:off x="5364088" y="4223409"/>
            <a:ext cx="2736304" cy="1384995"/>
          </a:xfrm>
          <a:prstGeom prst="rect">
            <a:avLst/>
          </a:prstGeom>
          <a:noFill/>
          <a:ln>
            <a:solidFill>
              <a:srgbClr val="FFFF00"/>
            </a:solidFill>
          </a:ln>
        </p:spPr>
        <p:txBody>
          <a:bodyPr wrap="square" rtlCol="0">
            <a:spAutoFit/>
          </a:bodyPr>
          <a:lstStyle/>
          <a:p>
            <a:r>
              <a:rPr lang="zh-CN" altLang="en-US" dirty="0"/>
              <a:t>以上结论在正弦稳态时，对于</a:t>
            </a:r>
            <a:r>
              <a:rPr lang="en-US" altLang="zh-CN" dirty="0"/>
              <a:t>Z</a:t>
            </a:r>
            <a:r>
              <a:rPr lang="zh-CN" altLang="en-US" dirty="0"/>
              <a:t>的变换同样成立。</a:t>
            </a:r>
          </a:p>
        </p:txBody>
      </p:sp>
    </p:spTree>
    <p:extLst>
      <p:ext uri="{BB962C8B-B14F-4D97-AF65-F5344CB8AC3E}">
        <p14:creationId xmlns:p14="http://schemas.microsoft.com/office/powerpoint/2010/main" val="254528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a:extLst>
              <a:ext uri="{FF2B5EF4-FFF2-40B4-BE49-F238E27FC236}">
                <a16:creationId xmlns:a16="http://schemas.microsoft.com/office/drawing/2014/main" id="{9D2472F3-AE91-49A1-9584-58A5A1059439}"/>
              </a:ext>
            </a:extLst>
          </p:cNvPr>
          <p:cNvSpPr txBox="1">
            <a:spLocks noChangeArrowheads="1"/>
          </p:cNvSpPr>
          <p:nvPr/>
        </p:nvSpPr>
        <p:spPr bwMode="auto">
          <a:xfrm>
            <a:off x="2051050" y="4724400"/>
            <a:ext cx="6624638" cy="181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Tx/>
              <a:buAutoNum type="alphaLcParenR" startAt="2"/>
            </a:pPr>
            <a:r>
              <a:rPr kumimoji="1" lang="zh-CN" altLang="en-US" b="1" dirty="0">
                <a:solidFill>
                  <a:srgbClr val="FFFF00"/>
                </a:solidFill>
                <a:latin typeface="Times New Roman" panose="02020603050405020304" pitchFamily="18" charset="0"/>
                <a:ea typeface="楷体_GB2312" pitchFamily="49" charset="-122"/>
              </a:rPr>
              <a:t>理想变压器的</a:t>
            </a:r>
            <a:r>
              <a:rPr kumimoji="1" lang="zh-CN" altLang="en-US" b="1" u="sng" dirty="0">
                <a:solidFill>
                  <a:srgbClr val="FFFF00"/>
                </a:solidFill>
                <a:latin typeface="Times New Roman" panose="02020603050405020304" pitchFamily="18" charset="0"/>
                <a:ea typeface="楷体_GB2312" pitchFamily="49" charset="-122"/>
              </a:rPr>
              <a:t>特性方程为代数关系</a:t>
            </a:r>
            <a:r>
              <a:rPr kumimoji="1" lang="zh-CN" altLang="en-US" b="1" dirty="0">
                <a:solidFill>
                  <a:srgbClr val="FFFF00"/>
                </a:solidFill>
                <a:latin typeface="Times New Roman" panose="02020603050405020304" pitchFamily="18" charset="0"/>
                <a:ea typeface="楷体_GB2312" pitchFamily="49" charset="-122"/>
              </a:rPr>
              <a:t>，因此它是无记忆的多端元件。</a:t>
            </a:r>
            <a:endParaRPr kumimoji="1" lang="en-US" altLang="zh-CN" b="1" dirty="0">
              <a:solidFill>
                <a:srgbClr val="FFFF00"/>
              </a:solidFill>
              <a:latin typeface="Times New Roman" panose="02020603050405020304" pitchFamily="18" charset="0"/>
              <a:ea typeface="楷体_GB2312" pitchFamily="49" charset="-122"/>
            </a:endParaRPr>
          </a:p>
          <a:p>
            <a:pPr algn="just">
              <a:lnSpc>
                <a:spcPct val="120000"/>
              </a:lnSpc>
              <a:spcBef>
                <a:spcPct val="50000"/>
              </a:spcBef>
              <a:buFontTx/>
              <a:buAutoNum type="alphaLcParenR" startAt="2"/>
            </a:pPr>
            <a:r>
              <a:rPr kumimoji="1" lang="zh-CN" altLang="en-US" b="1" dirty="0">
                <a:solidFill>
                  <a:srgbClr val="FFFF00"/>
                </a:solidFill>
                <a:latin typeface="Times New Roman" panose="02020603050405020304" pitchFamily="18" charset="0"/>
                <a:ea typeface="楷体_GB2312" pitchFamily="49" charset="-122"/>
              </a:rPr>
              <a:t>传递前后信号相位相同</a:t>
            </a:r>
          </a:p>
        </p:txBody>
      </p:sp>
      <p:grpSp>
        <p:nvGrpSpPr>
          <p:cNvPr id="50180" name="Group 4">
            <a:extLst>
              <a:ext uri="{FF2B5EF4-FFF2-40B4-BE49-F238E27FC236}">
                <a16:creationId xmlns:a16="http://schemas.microsoft.com/office/drawing/2014/main" id="{39C68871-432E-4FE1-8C1A-FBD403ABDF24}"/>
              </a:ext>
            </a:extLst>
          </p:cNvPr>
          <p:cNvGrpSpPr>
            <a:grpSpLocks/>
          </p:cNvGrpSpPr>
          <p:nvPr/>
        </p:nvGrpSpPr>
        <p:grpSpPr bwMode="auto">
          <a:xfrm>
            <a:off x="1042988" y="1196975"/>
            <a:ext cx="2143125" cy="1411288"/>
            <a:chOff x="975" y="1223"/>
            <a:chExt cx="1023" cy="797"/>
          </a:xfrm>
        </p:grpSpPr>
        <p:graphicFrame>
          <p:nvGraphicFramePr>
            <p:cNvPr id="50181" name="Object 5">
              <a:extLst>
                <a:ext uri="{FF2B5EF4-FFF2-40B4-BE49-F238E27FC236}">
                  <a16:creationId xmlns:a16="http://schemas.microsoft.com/office/drawing/2014/main" id="{7D352894-D4A3-4E84-ABC7-7455BE9A120E}"/>
                </a:ext>
              </a:extLst>
            </p:cNvPr>
            <p:cNvGraphicFramePr>
              <a:graphicFrameLocks noChangeAspect="1"/>
            </p:cNvGraphicFramePr>
            <p:nvPr/>
          </p:nvGraphicFramePr>
          <p:xfrm>
            <a:off x="1143" y="1223"/>
            <a:ext cx="801" cy="302"/>
          </p:xfrm>
          <a:graphic>
            <a:graphicData uri="http://schemas.openxmlformats.org/presentationml/2006/ole">
              <mc:AlternateContent xmlns:mc="http://schemas.openxmlformats.org/markup-compatibility/2006">
                <mc:Choice xmlns:v="urn:schemas-microsoft-com:vml" Requires="v">
                  <p:oleObj spid="_x0000_s65538" name="公式" r:id="rId3" imgW="634680" imgH="241200" progId="Equation.3">
                    <p:embed/>
                  </p:oleObj>
                </mc:Choice>
                <mc:Fallback>
                  <p:oleObj name="公式" r:id="rId3" imgW="634680" imgH="241200" progId="Equation.3">
                    <p:embed/>
                    <p:pic>
                      <p:nvPicPr>
                        <p:cNvPr id="50181" name="Object 5">
                          <a:extLst>
                            <a:ext uri="{FF2B5EF4-FFF2-40B4-BE49-F238E27FC236}">
                              <a16:creationId xmlns:a16="http://schemas.microsoft.com/office/drawing/2014/main" id="{7D352894-D4A3-4E84-ABC7-7455BE9A1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1223"/>
                          <a:ext cx="80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a:extLst>
                <a:ext uri="{FF2B5EF4-FFF2-40B4-BE49-F238E27FC236}">
                  <a16:creationId xmlns:a16="http://schemas.microsoft.com/office/drawing/2014/main" id="{ED40C38E-B5CC-4554-8EAF-17E95BA715D6}"/>
                </a:ext>
              </a:extLst>
            </p:cNvPr>
            <p:cNvGraphicFramePr>
              <a:graphicFrameLocks noChangeAspect="1"/>
            </p:cNvGraphicFramePr>
            <p:nvPr/>
          </p:nvGraphicFramePr>
          <p:xfrm>
            <a:off x="1169" y="1552"/>
            <a:ext cx="829" cy="468"/>
          </p:xfrm>
          <a:graphic>
            <a:graphicData uri="http://schemas.openxmlformats.org/presentationml/2006/ole">
              <mc:AlternateContent xmlns:mc="http://schemas.openxmlformats.org/markup-compatibility/2006">
                <mc:Choice xmlns:v="urn:schemas-microsoft-com:vml" Requires="v">
                  <p:oleObj spid="_x0000_s65539" name="公式" r:id="rId5" imgW="647640" imgH="368280" progId="Equation.3">
                    <p:embed/>
                  </p:oleObj>
                </mc:Choice>
                <mc:Fallback>
                  <p:oleObj name="公式" r:id="rId5" imgW="647640" imgH="368280" progId="Equation.3">
                    <p:embed/>
                    <p:pic>
                      <p:nvPicPr>
                        <p:cNvPr id="50182" name="Object 6">
                          <a:extLst>
                            <a:ext uri="{FF2B5EF4-FFF2-40B4-BE49-F238E27FC236}">
                              <a16:creationId xmlns:a16="http://schemas.microsoft.com/office/drawing/2014/main" id="{ED40C38E-B5CC-4554-8EAF-17E95BA71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1552"/>
                          <a:ext cx="82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AutoShape 7">
              <a:extLst>
                <a:ext uri="{FF2B5EF4-FFF2-40B4-BE49-F238E27FC236}">
                  <a16:creationId xmlns:a16="http://schemas.microsoft.com/office/drawing/2014/main" id="{EA185304-ECA0-47B7-B43B-6FADE19E8FCA}"/>
                </a:ext>
              </a:extLst>
            </p:cNvPr>
            <p:cNvSpPr>
              <a:spLocks/>
            </p:cNvSpPr>
            <p:nvPr/>
          </p:nvSpPr>
          <p:spPr bwMode="auto">
            <a:xfrm>
              <a:off x="975" y="1356"/>
              <a:ext cx="119" cy="548"/>
            </a:xfrm>
            <a:prstGeom prst="leftBrace">
              <a:avLst>
                <a:gd name="adj1" fmla="val 3837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0220" name="Object 44">
            <a:extLst>
              <a:ext uri="{FF2B5EF4-FFF2-40B4-BE49-F238E27FC236}">
                <a16:creationId xmlns:a16="http://schemas.microsoft.com/office/drawing/2014/main" id="{B83477B1-B3EF-4693-AD88-74E3AAF526DB}"/>
              </a:ext>
            </a:extLst>
          </p:cNvPr>
          <p:cNvGraphicFramePr>
            <a:graphicFrameLocks noChangeAspect="1"/>
          </p:cNvGraphicFramePr>
          <p:nvPr/>
        </p:nvGraphicFramePr>
        <p:xfrm>
          <a:off x="827088" y="2420938"/>
          <a:ext cx="6481762" cy="1146175"/>
        </p:xfrm>
        <a:graphic>
          <a:graphicData uri="http://schemas.openxmlformats.org/presentationml/2006/ole">
            <mc:AlternateContent xmlns:mc="http://schemas.openxmlformats.org/markup-compatibility/2006">
              <mc:Choice xmlns:v="urn:schemas-microsoft-com:vml" Requires="v">
                <p:oleObj spid="_x0000_s65540" name="公式" r:id="rId7" imgW="2577960" imgH="457200" progId="Equation.3">
                  <p:embed/>
                </p:oleObj>
              </mc:Choice>
              <mc:Fallback>
                <p:oleObj name="公式" r:id="rId7" imgW="2577960" imgH="457200" progId="Equation.3">
                  <p:embed/>
                  <p:pic>
                    <p:nvPicPr>
                      <p:cNvPr id="50220" name="Object 44">
                        <a:extLst>
                          <a:ext uri="{FF2B5EF4-FFF2-40B4-BE49-F238E27FC236}">
                            <a16:creationId xmlns:a16="http://schemas.microsoft.com/office/drawing/2014/main" id="{B83477B1-B3EF-4693-AD88-74E3AAF526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420938"/>
                        <a:ext cx="64817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1" name="Text Box 45">
            <a:extLst>
              <a:ext uri="{FF2B5EF4-FFF2-40B4-BE49-F238E27FC236}">
                <a16:creationId xmlns:a16="http://schemas.microsoft.com/office/drawing/2014/main" id="{21AF5B0B-E239-4AF1-879C-1215FC68200B}"/>
              </a:ext>
            </a:extLst>
          </p:cNvPr>
          <p:cNvSpPr txBox="1">
            <a:spLocks noChangeArrowheads="1"/>
          </p:cNvSpPr>
          <p:nvPr/>
        </p:nvSpPr>
        <p:spPr bwMode="auto">
          <a:xfrm>
            <a:off x="1979613" y="3573463"/>
            <a:ext cx="64785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Tx/>
              <a:buAutoNum type="alphaLcParenR"/>
            </a:pPr>
            <a:r>
              <a:rPr kumimoji="1" lang="zh-CN" altLang="en-US" b="1">
                <a:solidFill>
                  <a:srgbClr val="FFFF00"/>
                </a:solidFill>
                <a:latin typeface="楷体_GB2312" pitchFamily="49" charset="-122"/>
                <a:ea typeface="楷体_GB2312" pitchFamily="49" charset="-122"/>
              </a:rPr>
              <a:t>理想变压器既不储能，也不耗能，在电路中只起传递信号和能量的作用。</a:t>
            </a:r>
          </a:p>
        </p:txBody>
      </p:sp>
      <p:sp>
        <p:nvSpPr>
          <p:cNvPr id="50222" name="Text Box 46">
            <a:extLst>
              <a:ext uri="{FF2B5EF4-FFF2-40B4-BE49-F238E27FC236}">
                <a16:creationId xmlns:a16="http://schemas.microsoft.com/office/drawing/2014/main" id="{B44F4C70-C54C-4161-956D-49BE7232DF34}"/>
              </a:ext>
            </a:extLst>
          </p:cNvPr>
          <p:cNvSpPr txBox="1">
            <a:spLocks noChangeArrowheads="1"/>
          </p:cNvSpPr>
          <p:nvPr/>
        </p:nvSpPr>
        <p:spPr bwMode="auto">
          <a:xfrm>
            <a:off x="611188" y="476250"/>
            <a:ext cx="23050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4"/>
            </a:pPr>
            <a:r>
              <a:rPr lang="zh-CN" altLang="en-US" b="1">
                <a:solidFill>
                  <a:srgbClr val="FF9900"/>
                </a:solidFill>
                <a:ea typeface="楷体_GB2312" pitchFamily="49" charset="-122"/>
              </a:rPr>
              <a:t>功率性质</a:t>
            </a:r>
          </a:p>
        </p:txBody>
      </p:sp>
      <p:grpSp>
        <p:nvGrpSpPr>
          <p:cNvPr id="50229" name="Group 53">
            <a:extLst>
              <a:ext uri="{FF2B5EF4-FFF2-40B4-BE49-F238E27FC236}">
                <a16:creationId xmlns:a16="http://schemas.microsoft.com/office/drawing/2014/main" id="{E958DD23-77D2-4A60-9081-08781A6D168F}"/>
              </a:ext>
            </a:extLst>
          </p:cNvPr>
          <p:cNvGrpSpPr>
            <a:grpSpLocks/>
          </p:cNvGrpSpPr>
          <p:nvPr/>
        </p:nvGrpSpPr>
        <p:grpSpPr bwMode="auto">
          <a:xfrm>
            <a:off x="8316913" y="6446838"/>
            <a:ext cx="792162" cy="366712"/>
            <a:chOff x="5193" y="4020"/>
            <a:chExt cx="499" cy="231"/>
          </a:xfrm>
        </p:grpSpPr>
        <p:pic>
          <p:nvPicPr>
            <p:cNvPr id="50230" name="Picture 54" descr="78900">
              <a:extLst>
                <a:ext uri="{FF2B5EF4-FFF2-40B4-BE49-F238E27FC236}">
                  <a16:creationId xmlns:a16="http://schemas.microsoft.com/office/drawing/2014/main" id="{96A47E6E-1C48-41D5-877C-3EFA3C3A5F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0231" name="Text Box 55">
              <a:hlinkClick r:id="" action="ppaction://hlinkshowjump?jump=nextslide"/>
              <a:extLst>
                <a:ext uri="{FF2B5EF4-FFF2-40B4-BE49-F238E27FC236}">
                  <a16:creationId xmlns:a16="http://schemas.microsoft.com/office/drawing/2014/main" id="{020119EC-1FE1-4CD6-ABD5-188ADFD768D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0232" name="Group 56">
            <a:extLst>
              <a:ext uri="{FF2B5EF4-FFF2-40B4-BE49-F238E27FC236}">
                <a16:creationId xmlns:a16="http://schemas.microsoft.com/office/drawing/2014/main" id="{31DD1DE4-5767-4254-9F8F-9B454454C359}"/>
              </a:ext>
            </a:extLst>
          </p:cNvPr>
          <p:cNvGrpSpPr>
            <a:grpSpLocks/>
          </p:cNvGrpSpPr>
          <p:nvPr/>
        </p:nvGrpSpPr>
        <p:grpSpPr bwMode="auto">
          <a:xfrm>
            <a:off x="7453313" y="6446838"/>
            <a:ext cx="792162" cy="366712"/>
            <a:chOff x="4649" y="4020"/>
            <a:chExt cx="499" cy="231"/>
          </a:xfrm>
        </p:grpSpPr>
        <p:pic>
          <p:nvPicPr>
            <p:cNvPr id="50233" name="Picture 57" descr="78900">
              <a:extLst>
                <a:ext uri="{FF2B5EF4-FFF2-40B4-BE49-F238E27FC236}">
                  <a16:creationId xmlns:a16="http://schemas.microsoft.com/office/drawing/2014/main" id="{37C189FC-3FFE-4EC0-A12E-B4348FD3FA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0234" name="Text Box 58">
              <a:hlinkClick r:id="" action="ppaction://hlinkshowjump?jump=previousslide"/>
              <a:extLst>
                <a:ext uri="{FF2B5EF4-FFF2-40B4-BE49-F238E27FC236}">
                  <a16:creationId xmlns:a16="http://schemas.microsoft.com/office/drawing/2014/main" id="{E37D8C9D-F252-4B5E-8890-55863AD5151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0276" name="Group 100">
            <a:extLst>
              <a:ext uri="{FF2B5EF4-FFF2-40B4-BE49-F238E27FC236}">
                <a16:creationId xmlns:a16="http://schemas.microsoft.com/office/drawing/2014/main" id="{1A00B2A5-FA0B-4646-81E5-5F77C4D3E1ED}"/>
              </a:ext>
            </a:extLst>
          </p:cNvPr>
          <p:cNvGrpSpPr>
            <a:grpSpLocks/>
          </p:cNvGrpSpPr>
          <p:nvPr/>
        </p:nvGrpSpPr>
        <p:grpSpPr bwMode="auto">
          <a:xfrm>
            <a:off x="5292725" y="333375"/>
            <a:ext cx="3362325" cy="1728788"/>
            <a:chOff x="3334" y="210"/>
            <a:chExt cx="2118" cy="1089"/>
          </a:xfrm>
        </p:grpSpPr>
        <p:grpSp>
          <p:nvGrpSpPr>
            <p:cNvPr id="50242" name="Group 66">
              <a:extLst>
                <a:ext uri="{FF2B5EF4-FFF2-40B4-BE49-F238E27FC236}">
                  <a16:creationId xmlns:a16="http://schemas.microsoft.com/office/drawing/2014/main" id="{2C67169E-DB8F-43D2-8898-62A13DA1A8D3}"/>
                </a:ext>
              </a:extLst>
            </p:cNvPr>
            <p:cNvGrpSpPr>
              <a:grpSpLocks/>
            </p:cNvGrpSpPr>
            <p:nvPr/>
          </p:nvGrpSpPr>
          <p:grpSpPr bwMode="auto">
            <a:xfrm>
              <a:off x="3334" y="210"/>
              <a:ext cx="2118" cy="1089"/>
              <a:chOff x="1837" y="1933"/>
              <a:chExt cx="2118" cy="1089"/>
            </a:xfrm>
          </p:grpSpPr>
          <p:sp>
            <p:nvSpPr>
              <p:cNvPr id="50243" name="Line 67">
                <a:extLst>
                  <a:ext uri="{FF2B5EF4-FFF2-40B4-BE49-F238E27FC236}">
                    <a16:creationId xmlns:a16="http://schemas.microsoft.com/office/drawing/2014/main" id="{DEB71189-7F0D-46C1-8AA9-EEA41B9D31F2}"/>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4" name="Line 68">
                <a:extLst>
                  <a:ext uri="{FF2B5EF4-FFF2-40B4-BE49-F238E27FC236}">
                    <a16:creationId xmlns:a16="http://schemas.microsoft.com/office/drawing/2014/main" id="{BD0874C2-36A9-4FD1-9292-4B7D0950BD42}"/>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5" name="Line 69">
                <a:extLst>
                  <a:ext uri="{FF2B5EF4-FFF2-40B4-BE49-F238E27FC236}">
                    <a16:creationId xmlns:a16="http://schemas.microsoft.com/office/drawing/2014/main" id="{86A556E8-4A00-4C6C-9C0A-49A733505BFA}"/>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6" name="Text Box 70">
                <a:extLst>
                  <a:ext uri="{FF2B5EF4-FFF2-40B4-BE49-F238E27FC236}">
                    <a16:creationId xmlns:a16="http://schemas.microsoft.com/office/drawing/2014/main" id="{3C1BB9E5-C5C2-4781-BFD6-33A2CB221C45}"/>
                  </a:ext>
                </a:extLst>
              </p:cNvPr>
              <p:cNvSpPr txBox="1">
                <a:spLocks noChangeArrowheads="1"/>
              </p:cNvSpPr>
              <p:nvPr/>
            </p:nvSpPr>
            <p:spPr bwMode="auto">
              <a:xfrm>
                <a:off x="2472" y="22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0247" name="Text Box 71">
                <a:extLst>
                  <a:ext uri="{FF2B5EF4-FFF2-40B4-BE49-F238E27FC236}">
                    <a16:creationId xmlns:a16="http://schemas.microsoft.com/office/drawing/2014/main" id="{83D021B2-09A4-4C44-A3B1-CE645BF2A9D3}"/>
                  </a:ext>
                </a:extLst>
              </p:cNvPr>
              <p:cNvSpPr txBox="1">
                <a:spLocks noChangeArrowheads="1"/>
              </p:cNvSpPr>
              <p:nvPr/>
            </p:nvSpPr>
            <p:spPr bwMode="auto">
              <a:xfrm>
                <a:off x="3061" y="22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0248" name="Text Box 72">
                <a:extLst>
                  <a:ext uri="{FF2B5EF4-FFF2-40B4-BE49-F238E27FC236}">
                    <a16:creationId xmlns:a16="http://schemas.microsoft.com/office/drawing/2014/main" id="{31FF5C0F-799C-4204-8B5B-37ACD4AB1D6A}"/>
                  </a:ext>
                </a:extLst>
              </p:cNvPr>
              <p:cNvSpPr txBox="1">
                <a:spLocks noChangeArrowheads="1"/>
              </p:cNvSpPr>
              <p:nvPr/>
            </p:nvSpPr>
            <p:spPr bwMode="auto">
              <a:xfrm>
                <a:off x="2699" y="193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50249" name="Text Box 73">
                <a:extLst>
                  <a:ext uri="{FF2B5EF4-FFF2-40B4-BE49-F238E27FC236}">
                    <a16:creationId xmlns:a16="http://schemas.microsoft.com/office/drawing/2014/main" id="{A91AB2C4-CE1A-4C4F-9463-9B7CDA0A1A7D}"/>
                  </a:ext>
                </a:extLst>
              </p:cNvPr>
              <p:cNvSpPr txBox="1">
                <a:spLocks noChangeArrowheads="1"/>
              </p:cNvSpPr>
              <p:nvPr/>
            </p:nvSpPr>
            <p:spPr bwMode="auto">
              <a:xfrm>
                <a:off x="1837" y="220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0250" name="Text Box 74">
                <a:extLst>
                  <a:ext uri="{FF2B5EF4-FFF2-40B4-BE49-F238E27FC236}">
                    <a16:creationId xmlns:a16="http://schemas.microsoft.com/office/drawing/2014/main" id="{1406A467-4064-4345-ADF2-B58D7A1A7DC9}"/>
                  </a:ext>
                </a:extLst>
              </p:cNvPr>
              <p:cNvSpPr txBox="1">
                <a:spLocks noChangeArrowheads="1"/>
              </p:cNvSpPr>
              <p:nvPr/>
            </p:nvSpPr>
            <p:spPr bwMode="auto">
              <a:xfrm>
                <a:off x="1837" y="252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0251" name="Text Box 75">
                <a:extLst>
                  <a:ext uri="{FF2B5EF4-FFF2-40B4-BE49-F238E27FC236}">
                    <a16:creationId xmlns:a16="http://schemas.microsoft.com/office/drawing/2014/main" id="{FB19F69B-0ACC-4C48-AE85-9DD31A7B464E}"/>
                  </a:ext>
                </a:extLst>
              </p:cNvPr>
              <p:cNvSpPr txBox="1">
                <a:spLocks noChangeArrowheads="1"/>
              </p:cNvSpPr>
              <p:nvPr/>
            </p:nvSpPr>
            <p:spPr bwMode="auto">
              <a:xfrm>
                <a:off x="1837"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50252" name="Text Box 76">
                <a:extLst>
                  <a:ext uri="{FF2B5EF4-FFF2-40B4-BE49-F238E27FC236}">
                    <a16:creationId xmlns:a16="http://schemas.microsoft.com/office/drawing/2014/main" id="{BC75F3A7-15C5-4D60-B950-36103B0BB7F3}"/>
                  </a:ext>
                </a:extLst>
              </p:cNvPr>
              <p:cNvSpPr txBox="1">
                <a:spLocks noChangeArrowheads="1"/>
              </p:cNvSpPr>
              <p:nvPr/>
            </p:nvSpPr>
            <p:spPr bwMode="auto">
              <a:xfrm>
                <a:off x="3651" y="216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50253" name="Text Box 77">
                <a:extLst>
                  <a:ext uri="{FF2B5EF4-FFF2-40B4-BE49-F238E27FC236}">
                    <a16:creationId xmlns:a16="http://schemas.microsoft.com/office/drawing/2014/main" id="{1A900C67-504C-46C0-9435-3C4F281D76F2}"/>
                  </a:ext>
                </a:extLst>
              </p:cNvPr>
              <p:cNvSpPr txBox="1">
                <a:spLocks noChangeArrowheads="1"/>
              </p:cNvSpPr>
              <p:nvPr/>
            </p:nvSpPr>
            <p:spPr bwMode="auto">
              <a:xfrm>
                <a:off x="3651" y="2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50254" name="Text Box 78">
                <a:extLst>
                  <a:ext uri="{FF2B5EF4-FFF2-40B4-BE49-F238E27FC236}">
                    <a16:creationId xmlns:a16="http://schemas.microsoft.com/office/drawing/2014/main" id="{10027F7B-DCB7-46CC-80FA-21AF98C5CB11}"/>
                  </a:ext>
                </a:extLst>
              </p:cNvPr>
              <p:cNvSpPr txBox="1">
                <a:spLocks noChangeArrowheads="1"/>
              </p:cNvSpPr>
              <p:nvPr/>
            </p:nvSpPr>
            <p:spPr bwMode="auto">
              <a:xfrm>
                <a:off x="3651" y="238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50255" name="Oval 79">
                <a:extLst>
                  <a:ext uri="{FF2B5EF4-FFF2-40B4-BE49-F238E27FC236}">
                    <a16:creationId xmlns:a16="http://schemas.microsoft.com/office/drawing/2014/main" id="{B9A4FD15-37EA-40D6-B4B8-6C09ADD58DDE}"/>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6" name="Line 80">
                <a:extLst>
                  <a:ext uri="{FF2B5EF4-FFF2-40B4-BE49-F238E27FC236}">
                    <a16:creationId xmlns:a16="http://schemas.microsoft.com/office/drawing/2014/main" id="{148DA6FE-63A9-41D1-B4F4-699CC30E33F3}"/>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7" name="Oval 81">
                <a:extLst>
                  <a:ext uri="{FF2B5EF4-FFF2-40B4-BE49-F238E27FC236}">
                    <a16:creationId xmlns:a16="http://schemas.microsoft.com/office/drawing/2014/main" id="{DF830150-3A27-4C10-8C06-3F02A2F265E4}"/>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8" name="Line 82">
                <a:extLst>
                  <a:ext uri="{FF2B5EF4-FFF2-40B4-BE49-F238E27FC236}">
                    <a16:creationId xmlns:a16="http://schemas.microsoft.com/office/drawing/2014/main" id="{11C5279F-23D2-452B-9A5D-64ADD8CAA940}"/>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9" name="Oval 83">
                <a:extLst>
                  <a:ext uri="{FF2B5EF4-FFF2-40B4-BE49-F238E27FC236}">
                    <a16:creationId xmlns:a16="http://schemas.microsoft.com/office/drawing/2014/main" id="{FCA4A624-DD87-40A3-B0A0-6B2A8134A1F1}"/>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0" name="Line 84">
                <a:extLst>
                  <a:ext uri="{FF2B5EF4-FFF2-40B4-BE49-F238E27FC236}">
                    <a16:creationId xmlns:a16="http://schemas.microsoft.com/office/drawing/2014/main" id="{B5056EA5-EE00-4893-99C6-FFFD60E92981}"/>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1" name="Oval 85">
                <a:extLst>
                  <a:ext uri="{FF2B5EF4-FFF2-40B4-BE49-F238E27FC236}">
                    <a16:creationId xmlns:a16="http://schemas.microsoft.com/office/drawing/2014/main" id="{B862387A-CC7A-4B33-90D8-8A4070917CA0}"/>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62" name="Group 86">
                <a:extLst>
                  <a:ext uri="{FF2B5EF4-FFF2-40B4-BE49-F238E27FC236}">
                    <a16:creationId xmlns:a16="http://schemas.microsoft.com/office/drawing/2014/main" id="{720FFC42-804E-487A-A2FF-404A6CA4AE50}"/>
                  </a:ext>
                </a:extLst>
              </p:cNvPr>
              <p:cNvGrpSpPr>
                <a:grpSpLocks/>
              </p:cNvGrpSpPr>
              <p:nvPr/>
            </p:nvGrpSpPr>
            <p:grpSpPr bwMode="auto">
              <a:xfrm>
                <a:off x="2699" y="2432"/>
                <a:ext cx="91" cy="363"/>
                <a:chOff x="2744" y="2931"/>
                <a:chExt cx="57" cy="283"/>
              </a:xfrm>
            </p:grpSpPr>
            <p:sp>
              <p:nvSpPr>
                <p:cNvPr id="50263" name="Arc 87">
                  <a:extLst>
                    <a:ext uri="{FF2B5EF4-FFF2-40B4-BE49-F238E27FC236}">
                      <a16:creationId xmlns:a16="http://schemas.microsoft.com/office/drawing/2014/main" id="{8449F7C6-A5E1-4448-8181-8B88834D3EA0}"/>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4" name="Arc 88">
                  <a:extLst>
                    <a:ext uri="{FF2B5EF4-FFF2-40B4-BE49-F238E27FC236}">
                      <a16:creationId xmlns:a16="http://schemas.microsoft.com/office/drawing/2014/main" id="{8C7B944A-99F9-42C6-8D9E-6ED088AA59B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5" name="Arc 89">
                  <a:extLst>
                    <a:ext uri="{FF2B5EF4-FFF2-40B4-BE49-F238E27FC236}">
                      <a16:creationId xmlns:a16="http://schemas.microsoft.com/office/drawing/2014/main" id="{E452E014-C0DC-4754-9213-5ED5F9F3D57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66" name="Group 90">
                <a:extLst>
                  <a:ext uri="{FF2B5EF4-FFF2-40B4-BE49-F238E27FC236}">
                    <a16:creationId xmlns:a16="http://schemas.microsoft.com/office/drawing/2014/main" id="{2BD4B277-3C2D-4727-96FB-FA40C32DD8B0}"/>
                  </a:ext>
                </a:extLst>
              </p:cNvPr>
              <p:cNvGrpSpPr>
                <a:grpSpLocks/>
              </p:cNvGrpSpPr>
              <p:nvPr/>
            </p:nvGrpSpPr>
            <p:grpSpPr bwMode="auto">
              <a:xfrm rot="10800000">
                <a:off x="2971" y="2433"/>
                <a:ext cx="90" cy="362"/>
                <a:chOff x="2744" y="2931"/>
                <a:chExt cx="57" cy="283"/>
              </a:xfrm>
            </p:grpSpPr>
            <p:sp>
              <p:nvSpPr>
                <p:cNvPr id="50267" name="Arc 91">
                  <a:extLst>
                    <a:ext uri="{FF2B5EF4-FFF2-40B4-BE49-F238E27FC236}">
                      <a16:creationId xmlns:a16="http://schemas.microsoft.com/office/drawing/2014/main" id="{91EB3DE9-6A17-4FC7-9D58-E6A3E83F107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8" name="Arc 92">
                  <a:extLst>
                    <a:ext uri="{FF2B5EF4-FFF2-40B4-BE49-F238E27FC236}">
                      <a16:creationId xmlns:a16="http://schemas.microsoft.com/office/drawing/2014/main" id="{89E26C5C-3295-46D9-A1A6-6216D3EAD9D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69" name="Arc 93">
                  <a:extLst>
                    <a:ext uri="{FF2B5EF4-FFF2-40B4-BE49-F238E27FC236}">
                      <a16:creationId xmlns:a16="http://schemas.microsoft.com/office/drawing/2014/main" id="{BCBE4327-BD98-4F4B-88FB-30B3629F754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70" name="Line 94">
                <a:extLst>
                  <a:ext uri="{FF2B5EF4-FFF2-40B4-BE49-F238E27FC236}">
                    <a16:creationId xmlns:a16="http://schemas.microsoft.com/office/drawing/2014/main" id="{60C5768A-1989-4168-9D0C-2ACACC4B41BF}"/>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1" name="Line 95">
                <a:extLst>
                  <a:ext uri="{FF2B5EF4-FFF2-40B4-BE49-F238E27FC236}">
                    <a16:creationId xmlns:a16="http://schemas.microsoft.com/office/drawing/2014/main" id="{FED2A45F-1C46-44FB-A0F8-BD3D82ED401E}"/>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72" name="Line 96">
              <a:extLst>
                <a:ext uri="{FF2B5EF4-FFF2-40B4-BE49-F238E27FC236}">
                  <a16:creationId xmlns:a16="http://schemas.microsoft.com/office/drawing/2014/main" id="{B9FA5773-C258-4E07-A1FE-F67B4EE3C2F2}"/>
                </a:ext>
              </a:extLst>
            </p:cNvPr>
            <p:cNvSpPr>
              <a:spLocks noChangeShapeType="1"/>
            </p:cNvSpPr>
            <p:nvPr/>
          </p:nvSpPr>
          <p:spPr bwMode="auto">
            <a:xfrm>
              <a:off x="3561" y="527"/>
              <a:ext cx="363"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73" name="Line 97">
              <a:extLst>
                <a:ext uri="{FF2B5EF4-FFF2-40B4-BE49-F238E27FC236}">
                  <a16:creationId xmlns:a16="http://schemas.microsoft.com/office/drawing/2014/main" id="{C5A2E3F7-FE13-4DA0-A255-1F005FBC2C3B}"/>
                </a:ext>
              </a:extLst>
            </p:cNvPr>
            <p:cNvSpPr>
              <a:spLocks noChangeShapeType="1"/>
            </p:cNvSpPr>
            <p:nvPr/>
          </p:nvSpPr>
          <p:spPr bwMode="auto">
            <a:xfrm>
              <a:off x="4786" y="527"/>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74" name="Text Box 98">
              <a:extLst>
                <a:ext uri="{FF2B5EF4-FFF2-40B4-BE49-F238E27FC236}">
                  <a16:creationId xmlns:a16="http://schemas.microsoft.com/office/drawing/2014/main" id="{CC1B62AA-F5FD-40F8-A858-B227E1F9FDC1}"/>
                </a:ext>
              </a:extLst>
            </p:cNvPr>
            <p:cNvSpPr txBox="1">
              <a:spLocks noChangeArrowheads="1"/>
            </p:cNvSpPr>
            <p:nvPr/>
          </p:nvSpPr>
          <p:spPr bwMode="auto">
            <a:xfrm>
              <a:off x="3561" y="527"/>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50275" name="Text Box 99">
              <a:extLst>
                <a:ext uri="{FF2B5EF4-FFF2-40B4-BE49-F238E27FC236}">
                  <a16:creationId xmlns:a16="http://schemas.microsoft.com/office/drawing/2014/main" id="{1BEAE3FD-7B85-46A0-B2B1-F17048396F6D}"/>
                </a:ext>
              </a:extLst>
            </p:cNvPr>
            <p:cNvSpPr txBox="1">
              <a:spLocks noChangeArrowheads="1"/>
            </p:cNvSpPr>
            <p:nvPr/>
          </p:nvSpPr>
          <p:spPr bwMode="auto">
            <a:xfrm>
              <a:off x="4877" y="482"/>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grpSp>
        <p:nvGrpSpPr>
          <p:cNvPr id="50277" name="Group 101">
            <a:extLst>
              <a:ext uri="{FF2B5EF4-FFF2-40B4-BE49-F238E27FC236}">
                <a16:creationId xmlns:a16="http://schemas.microsoft.com/office/drawing/2014/main" id="{F2CBB82D-F60E-4B55-A719-11DAD52D53D1}"/>
              </a:ext>
            </a:extLst>
          </p:cNvPr>
          <p:cNvGrpSpPr>
            <a:grpSpLocks/>
          </p:cNvGrpSpPr>
          <p:nvPr/>
        </p:nvGrpSpPr>
        <p:grpSpPr bwMode="auto">
          <a:xfrm>
            <a:off x="323850" y="3573463"/>
            <a:ext cx="1949450" cy="850900"/>
            <a:chOff x="385" y="3022"/>
            <a:chExt cx="1228" cy="536"/>
          </a:xfrm>
        </p:grpSpPr>
        <p:pic>
          <p:nvPicPr>
            <p:cNvPr id="50278" name="Picture 102" descr="123">
              <a:extLst>
                <a:ext uri="{FF2B5EF4-FFF2-40B4-BE49-F238E27FC236}">
                  <a16:creationId xmlns:a16="http://schemas.microsoft.com/office/drawing/2014/main" id="{A3BA5C20-5DD7-47E6-9FA2-42FE749C94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50279" name="Text Box 103">
              <a:extLst>
                <a:ext uri="{FF2B5EF4-FFF2-40B4-BE49-F238E27FC236}">
                  <a16:creationId xmlns:a16="http://schemas.microsoft.com/office/drawing/2014/main" id="{81CECF38-7934-4BEE-A490-09D1A8950190}"/>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ea typeface="华文行楷" panose="02010800040101010101" pitchFamily="2" charset="-122"/>
                </a:rPr>
                <a:t>表明   </a:t>
              </a:r>
            </a:p>
          </p:txBody>
        </p:sp>
      </p:grpSp>
      <p:grpSp>
        <p:nvGrpSpPr>
          <p:cNvPr id="50283" name="Group 107">
            <a:extLst>
              <a:ext uri="{FF2B5EF4-FFF2-40B4-BE49-F238E27FC236}">
                <a16:creationId xmlns:a16="http://schemas.microsoft.com/office/drawing/2014/main" id="{FE51C52A-BD80-4B9C-90F8-D0A1DC3E72BE}"/>
              </a:ext>
            </a:extLst>
          </p:cNvPr>
          <p:cNvGrpSpPr>
            <a:grpSpLocks/>
          </p:cNvGrpSpPr>
          <p:nvPr/>
        </p:nvGrpSpPr>
        <p:grpSpPr bwMode="auto">
          <a:xfrm>
            <a:off x="6588125" y="6446838"/>
            <a:ext cx="792163" cy="366712"/>
            <a:chOff x="4649" y="4020"/>
            <a:chExt cx="499" cy="231"/>
          </a:xfrm>
        </p:grpSpPr>
        <p:pic>
          <p:nvPicPr>
            <p:cNvPr id="50284" name="Picture 108" descr="78900">
              <a:extLst>
                <a:ext uri="{FF2B5EF4-FFF2-40B4-BE49-F238E27FC236}">
                  <a16:creationId xmlns:a16="http://schemas.microsoft.com/office/drawing/2014/main" id="{92904823-63A8-464C-9C94-831725E94D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0285" name="Text Box 109">
              <a:hlinkClick r:id="" action="ppaction://hlinkshowjump?jump=firstslide"/>
              <a:extLst>
                <a:ext uri="{FF2B5EF4-FFF2-40B4-BE49-F238E27FC236}">
                  <a16:creationId xmlns:a16="http://schemas.microsoft.com/office/drawing/2014/main" id="{B3D61C73-FE58-4BAC-9C7E-DE9D1A82193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731EF6BA-8960-4239-AAD9-6D64C8C98A95}"/>
              </a:ext>
            </a:extLst>
          </p:cNvPr>
          <p:cNvSpPr txBox="1">
            <a:spLocks noChangeArrowheads="1"/>
          </p:cNvSpPr>
          <p:nvPr/>
        </p:nvSpPr>
        <p:spPr bwMode="auto">
          <a:xfrm>
            <a:off x="395288" y="620713"/>
            <a:ext cx="1079500"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r>
              <a:rPr kumimoji="1" lang="en-US" altLang="zh-CN" sz="3200">
                <a:solidFill>
                  <a:schemeClr val="bg1"/>
                </a:solidFill>
                <a:ea typeface="宋体" panose="02010600030101010101" pitchFamily="2" charset="-122"/>
              </a:rPr>
              <a:t>1</a:t>
            </a:r>
          </a:p>
        </p:txBody>
      </p:sp>
      <p:sp>
        <p:nvSpPr>
          <p:cNvPr id="49155" name="Text Box 3">
            <a:extLst>
              <a:ext uri="{FF2B5EF4-FFF2-40B4-BE49-F238E27FC236}">
                <a16:creationId xmlns:a16="http://schemas.microsoft.com/office/drawing/2014/main" id="{51FDC7A0-EC7A-4FF4-AB8A-F9D1D68E7D14}"/>
              </a:ext>
            </a:extLst>
          </p:cNvPr>
          <p:cNvSpPr txBox="1">
            <a:spLocks noChangeArrowheads="1"/>
          </p:cNvSpPr>
          <p:nvPr/>
        </p:nvSpPr>
        <p:spPr bwMode="auto">
          <a:xfrm>
            <a:off x="1331913" y="333375"/>
            <a:ext cx="72723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b="1">
                <a:latin typeface="楷体_GB2312" pitchFamily="49" charset="-122"/>
              </a:rPr>
              <a:t>已知电源内阻</a:t>
            </a:r>
            <a:r>
              <a:rPr kumimoji="1" lang="en-US" altLang="zh-CN" i="1">
                <a:solidFill>
                  <a:schemeClr val="bg1"/>
                </a:solidFill>
              </a:rPr>
              <a:t>R</a:t>
            </a:r>
            <a:r>
              <a:rPr kumimoji="1" lang="en-US" altLang="zh-CN" baseline="-25000">
                <a:solidFill>
                  <a:schemeClr val="bg1"/>
                </a:solidFill>
              </a:rPr>
              <a:t>S</a:t>
            </a:r>
            <a:r>
              <a:rPr kumimoji="1" lang="en-US" altLang="zh-CN">
                <a:solidFill>
                  <a:schemeClr val="bg1"/>
                </a:solidFill>
              </a:rPr>
              <a:t>=1k</a:t>
            </a:r>
            <a:r>
              <a:rPr kumimoji="1" lang="en-US" altLang="zh-CN">
                <a:solidFill>
                  <a:schemeClr val="bg1"/>
                </a:solidFill>
                <a:sym typeface="Symbol" panose="05050102010706020507" pitchFamily="18" charset="2"/>
              </a:rPr>
              <a:t></a:t>
            </a:r>
            <a:r>
              <a:rPr kumimoji="1" lang="zh-CN" altLang="en-US" b="1">
                <a:latin typeface="楷体_GB2312" pitchFamily="49" charset="-122"/>
                <a:sym typeface="Symbol" panose="05050102010706020507" pitchFamily="18" charset="2"/>
              </a:rPr>
              <a:t>，负载电阻</a:t>
            </a:r>
            <a:r>
              <a:rPr kumimoji="1" lang="en-US" altLang="zh-CN" i="1">
                <a:solidFill>
                  <a:schemeClr val="bg1"/>
                </a:solidFill>
              </a:rPr>
              <a:t>R</a:t>
            </a:r>
            <a:r>
              <a:rPr kumimoji="1" lang="en-US" altLang="zh-CN" baseline="-25000">
                <a:solidFill>
                  <a:schemeClr val="bg1"/>
                </a:solidFill>
              </a:rPr>
              <a:t>L</a:t>
            </a:r>
            <a:r>
              <a:rPr kumimoji="1" lang="en-US" altLang="zh-CN">
                <a:solidFill>
                  <a:schemeClr val="bg1"/>
                </a:solidFill>
              </a:rPr>
              <a:t>=10</a:t>
            </a:r>
            <a:r>
              <a:rPr kumimoji="1" lang="en-US" altLang="zh-CN">
                <a:solidFill>
                  <a:schemeClr val="bg1"/>
                </a:solidFill>
                <a:sym typeface="Symbol" panose="05050102010706020507" pitchFamily="18" charset="2"/>
              </a:rPr>
              <a:t></a:t>
            </a:r>
            <a:r>
              <a:rPr kumimoji="1" lang="zh-CN" altLang="en-US" b="1">
                <a:latin typeface="楷体_GB2312" pitchFamily="49" charset="-122"/>
                <a:sym typeface="Symbol" panose="05050102010706020507" pitchFamily="18" charset="2"/>
              </a:rPr>
              <a:t>。为使</a:t>
            </a:r>
            <a:r>
              <a:rPr kumimoji="1" lang="en-US" altLang="zh-CN" i="1">
                <a:solidFill>
                  <a:schemeClr val="bg1"/>
                </a:solidFill>
                <a:sym typeface="Symbol" panose="05050102010706020507" pitchFamily="18" charset="2"/>
              </a:rPr>
              <a:t>R</a:t>
            </a:r>
            <a:r>
              <a:rPr kumimoji="1" lang="en-US" altLang="zh-CN" baseline="-25000">
                <a:solidFill>
                  <a:schemeClr val="bg1"/>
                </a:solidFill>
                <a:sym typeface="Symbol" panose="05050102010706020507" pitchFamily="18" charset="2"/>
              </a:rPr>
              <a:t>L</a:t>
            </a:r>
            <a:r>
              <a:rPr kumimoji="1" lang="zh-CN" altLang="en-US" b="1">
                <a:latin typeface="楷体_GB2312" pitchFamily="49" charset="-122"/>
                <a:sym typeface="Symbol" panose="05050102010706020507" pitchFamily="18" charset="2"/>
              </a:rPr>
              <a:t>获得最大功率，求理想变压器的变比</a:t>
            </a:r>
            <a:r>
              <a:rPr kumimoji="1" lang="en-US" altLang="zh-CN" i="1">
                <a:solidFill>
                  <a:schemeClr val="bg1"/>
                </a:solidFill>
                <a:sym typeface="Symbol" panose="05050102010706020507" pitchFamily="18" charset="2"/>
              </a:rPr>
              <a:t>n</a:t>
            </a:r>
            <a:r>
              <a:rPr kumimoji="1" lang="zh-CN" altLang="en-US" b="1">
                <a:latin typeface="楷体_GB2312" pitchFamily="49" charset="-122"/>
                <a:sym typeface="Symbol" panose="05050102010706020507" pitchFamily="18" charset="2"/>
              </a:rPr>
              <a:t>。</a:t>
            </a:r>
          </a:p>
        </p:txBody>
      </p:sp>
      <p:sp>
        <p:nvSpPr>
          <p:cNvPr id="49190" name="AutoShape 38">
            <a:extLst>
              <a:ext uri="{FF2B5EF4-FFF2-40B4-BE49-F238E27FC236}">
                <a16:creationId xmlns:a16="http://schemas.microsoft.com/office/drawing/2014/main" id="{8DDE2E5A-B167-4A20-A087-976C15A63251}"/>
              </a:ext>
            </a:extLst>
          </p:cNvPr>
          <p:cNvSpPr>
            <a:spLocks noChangeArrowheads="1"/>
          </p:cNvSpPr>
          <p:nvPr/>
        </p:nvSpPr>
        <p:spPr bwMode="auto">
          <a:xfrm>
            <a:off x="5003800" y="2708275"/>
            <a:ext cx="581025" cy="260350"/>
          </a:xfrm>
          <a:prstGeom prst="rightArrow">
            <a:avLst>
              <a:gd name="adj1" fmla="val 50000"/>
              <a:gd name="adj2" fmla="val 55793"/>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Text Box 54">
            <a:extLst>
              <a:ext uri="{FF2B5EF4-FFF2-40B4-BE49-F238E27FC236}">
                <a16:creationId xmlns:a16="http://schemas.microsoft.com/office/drawing/2014/main" id="{CC509C80-BE11-4AC9-889A-4B0368278BE9}"/>
              </a:ext>
            </a:extLst>
          </p:cNvPr>
          <p:cNvSpPr txBox="1">
            <a:spLocks noChangeArrowheads="1"/>
          </p:cNvSpPr>
          <p:nvPr/>
        </p:nvSpPr>
        <p:spPr bwMode="auto">
          <a:xfrm>
            <a:off x="1403350" y="4437063"/>
            <a:ext cx="518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latin typeface="楷体_GB2312" pitchFamily="49" charset="-122"/>
              </a:rPr>
              <a:t>当 </a:t>
            </a:r>
            <a:r>
              <a:rPr kumimoji="1" lang="zh-CN" altLang="en-US" sz="3200">
                <a:solidFill>
                  <a:schemeClr val="bg1"/>
                </a:solidFill>
              </a:rPr>
              <a:t> </a:t>
            </a:r>
            <a:r>
              <a:rPr kumimoji="1" lang="en-US" altLang="zh-CN" sz="3200" i="1">
                <a:solidFill>
                  <a:schemeClr val="bg1"/>
                </a:solidFill>
              </a:rPr>
              <a:t>n</a:t>
            </a:r>
            <a:r>
              <a:rPr kumimoji="1" lang="en-US" altLang="zh-CN" sz="3200" baseline="30000">
                <a:solidFill>
                  <a:schemeClr val="bg1"/>
                </a:solidFill>
              </a:rPr>
              <a:t>2</a:t>
            </a:r>
            <a:r>
              <a:rPr kumimoji="1" lang="en-US" altLang="zh-CN" sz="3200" i="1">
                <a:solidFill>
                  <a:schemeClr val="bg1"/>
                </a:solidFill>
              </a:rPr>
              <a:t>R</a:t>
            </a:r>
            <a:r>
              <a:rPr kumimoji="1" lang="en-US" altLang="zh-CN" sz="3200" baseline="-25000">
                <a:solidFill>
                  <a:schemeClr val="bg1"/>
                </a:solidFill>
              </a:rPr>
              <a:t>L</a:t>
            </a:r>
            <a:r>
              <a:rPr kumimoji="1" lang="en-US" altLang="zh-CN" sz="3200">
                <a:solidFill>
                  <a:schemeClr val="bg1"/>
                </a:solidFill>
              </a:rPr>
              <a:t>=</a:t>
            </a:r>
            <a:r>
              <a:rPr kumimoji="1" lang="en-US" altLang="zh-CN" sz="3200" i="1">
                <a:solidFill>
                  <a:schemeClr val="bg1"/>
                </a:solidFill>
              </a:rPr>
              <a:t>R</a:t>
            </a:r>
            <a:r>
              <a:rPr kumimoji="1" lang="en-US" altLang="zh-CN" sz="3200" baseline="-25000">
                <a:solidFill>
                  <a:schemeClr val="bg1"/>
                </a:solidFill>
              </a:rPr>
              <a:t>S  </a:t>
            </a:r>
            <a:r>
              <a:rPr kumimoji="1" lang="zh-CN" altLang="en-US" b="1">
                <a:solidFill>
                  <a:schemeClr val="bg1"/>
                </a:solidFill>
                <a:latin typeface="楷体_GB2312" pitchFamily="49" charset="-122"/>
              </a:rPr>
              <a:t>时匹配，即</a:t>
            </a:r>
          </a:p>
        </p:txBody>
      </p:sp>
      <p:sp>
        <p:nvSpPr>
          <p:cNvPr id="49207" name="Text Box 55">
            <a:extLst>
              <a:ext uri="{FF2B5EF4-FFF2-40B4-BE49-F238E27FC236}">
                <a16:creationId xmlns:a16="http://schemas.microsoft.com/office/drawing/2014/main" id="{1D12C8F0-E5BE-4C27-AC84-90D3E7356147}"/>
              </a:ext>
            </a:extLst>
          </p:cNvPr>
          <p:cNvSpPr txBox="1">
            <a:spLocks noChangeArrowheads="1"/>
          </p:cNvSpPr>
          <p:nvPr/>
        </p:nvSpPr>
        <p:spPr bwMode="auto">
          <a:xfrm>
            <a:off x="5724525" y="4437063"/>
            <a:ext cx="2646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solidFill>
                  <a:schemeClr val="bg1"/>
                </a:solidFill>
                <a:ea typeface="宋体" panose="02010600030101010101" pitchFamily="2" charset="-122"/>
              </a:rPr>
              <a:t>10</a:t>
            </a:r>
            <a:r>
              <a:rPr kumimoji="1" lang="en-US" altLang="zh-CN" sz="3200" i="1">
                <a:solidFill>
                  <a:schemeClr val="bg1"/>
                </a:solidFill>
                <a:ea typeface="宋体" panose="02010600030101010101" pitchFamily="2" charset="-122"/>
              </a:rPr>
              <a:t>n</a:t>
            </a:r>
            <a:r>
              <a:rPr kumimoji="1" lang="en-US" altLang="zh-CN" sz="3200" baseline="30000">
                <a:solidFill>
                  <a:schemeClr val="bg1"/>
                </a:solidFill>
                <a:ea typeface="宋体" panose="02010600030101010101" pitchFamily="2" charset="-122"/>
              </a:rPr>
              <a:t>2</a:t>
            </a:r>
            <a:r>
              <a:rPr kumimoji="1" lang="en-US" altLang="zh-CN" sz="3200">
                <a:solidFill>
                  <a:schemeClr val="bg1"/>
                </a:solidFill>
                <a:ea typeface="宋体" panose="02010600030101010101" pitchFamily="2" charset="-122"/>
              </a:rPr>
              <a:t>=1000</a:t>
            </a:r>
          </a:p>
        </p:txBody>
      </p:sp>
      <p:sp>
        <p:nvSpPr>
          <p:cNvPr id="49208" name="Text Box 56">
            <a:extLst>
              <a:ext uri="{FF2B5EF4-FFF2-40B4-BE49-F238E27FC236}">
                <a16:creationId xmlns:a16="http://schemas.microsoft.com/office/drawing/2014/main" id="{1F284C07-9B26-4180-AA6C-9E4A913FDAA9}"/>
              </a:ext>
            </a:extLst>
          </p:cNvPr>
          <p:cNvSpPr txBox="1">
            <a:spLocks noChangeArrowheads="1"/>
          </p:cNvSpPr>
          <p:nvPr/>
        </p:nvSpPr>
        <p:spPr bwMode="auto">
          <a:xfrm>
            <a:off x="1476375" y="508476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solidFill>
                  <a:schemeClr val="bg1"/>
                </a:solidFill>
                <a:ea typeface="宋体" panose="02010600030101010101" pitchFamily="2" charset="-122"/>
                <a:sym typeface="Symbol" panose="05050102010706020507" pitchFamily="18" charset="2"/>
              </a:rPr>
              <a:t> </a:t>
            </a:r>
            <a:r>
              <a:rPr kumimoji="1" lang="en-US" altLang="zh-CN" sz="3200" i="1" dirty="0">
                <a:solidFill>
                  <a:schemeClr val="bg1"/>
                </a:solidFill>
                <a:ea typeface="宋体" panose="02010600030101010101" pitchFamily="2" charset="-122"/>
              </a:rPr>
              <a:t>n</a:t>
            </a:r>
            <a:r>
              <a:rPr kumimoji="1" lang="en-US" altLang="zh-CN" sz="3200" baseline="30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rPr>
              <a:t>=100</a:t>
            </a:r>
            <a:r>
              <a:rPr kumimoji="1" lang="zh-CN" altLang="en-US" sz="3200" dirty="0">
                <a:solidFill>
                  <a:schemeClr val="bg1"/>
                </a:solidFill>
                <a:ea typeface="宋体" panose="02010600030101010101" pitchFamily="2" charset="-122"/>
              </a:rPr>
              <a:t>， </a:t>
            </a:r>
            <a:r>
              <a:rPr kumimoji="1" lang="en-US" altLang="zh-CN" sz="3200" i="1" dirty="0">
                <a:solidFill>
                  <a:schemeClr val="bg1"/>
                </a:solidFill>
                <a:ea typeface="宋体" panose="02010600030101010101" pitchFamily="2" charset="-122"/>
              </a:rPr>
              <a:t>n</a:t>
            </a:r>
            <a:r>
              <a:rPr kumimoji="1" lang="en-US" altLang="zh-CN" sz="3200" dirty="0">
                <a:solidFill>
                  <a:schemeClr val="bg1"/>
                </a:solidFill>
                <a:ea typeface="宋体" panose="02010600030101010101" pitchFamily="2" charset="-122"/>
              </a:rPr>
              <a:t>=10</a:t>
            </a:r>
            <a:r>
              <a:rPr kumimoji="1" lang="en-US" altLang="zh-CN" sz="3200" dirty="0">
                <a:solidFill>
                  <a:schemeClr val="bg1"/>
                </a:solidFill>
                <a:ea typeface="宋体" panose="02010600030101010101" pitchFamily="2" charset="-122"/>
                <a:sym typeface="Symbol" panose="05050102010706020507" pitchFamily="18" charset="2"/>
              </a:rPr>
              <a:t> .</a:t>
            </a:r>
          </a:p>
        </p:txBody>
      </p:sp>
      <p:grpSp>
        <p:nvGrpSpPr>
          <p:cNvPr id="49216" name="Group 64">
            <a:extLst>
              <a:ext uri="{FF2B5EF4-FFF2-40B4-BE49-F238E27FC236}">
                <a16:creationId xmlns:a16="http://schemas.microsoft.com/office/drawing/2014/main" id="{BC3F2EEF-C613-4DFC-A165-33D3228FE05F}"/>
              </a:ext>
            </a:extLst>
          </p:cNvPr>
          <p:cNvGrpSpPr>
            <a:grpSpLocks/>
          </p:cNvGrpSpPr>
          <p:nvPr/>
        </p:nvGrpSpPr>
        <p:grpSpPr bwMode="auto">
          <a:xfrm>
            <a:off x="8316913" y="6446838"/>
            <a:ext cx="792162" cy="366712"/>
            <a:chOff x="5193" y="4020"/>
            <a:chExt cx="499" cy="231"/>
          </a:xfrm>
        </p:grpSpPr>
        <p:pic>
          <p:nvPicPr>
            <p:cNvPr id="49217" name="Picture 65" descr="78900">
              <a:extLst>
                <a:ext uri="{FF2B5EF4-FFF2-40B4-BE49-F238E27FC236}">
                  <a16:creationId xmlns:a16="http://schemas.microsoft.com/office/drawing/2014/main" id="{A74569C8-068A-427C-B5E0-BD6E605F8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9218" name="Text Box 66">
              <a:hlinkClick r:id="" action="ppaction://hlinkshowjump?jump=nextslide"/>
              <a:extLst>
                <a:ext uri="{FF2B5EF4-FFF2-40B4-BE49-F238E27FC236}">
                  <a16:creationId xmlns:a16="http://schemas.microsoft.com/office/drawing/2014/main" id="{8FC2DA75-B06B-438B-8547-EA8A895B185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9219" name="Group 67">
            <a:extLst>
              <a:ext uri="{FF2B5EF4-FFF2-40B4-BE49-F238E27FC236}">
                <a16:creationId xmlns:a16="http://schemas.microsoft.com/office/drawing/2014/main" id="{B21A0E65-BA7E-4446-A761-C1D8527D3DE3}"/>
              </a:ext>
            </a:extLst>
          </p:cNvPr>
          <p:cNvGrpSpPr>
            <a:grpSpLocks/>
          </p:cNvGrpSpPr>
          <p:nvPr/>
        </p:nvGrpSpPr>
        <p:grpSpPr bwMode="auto">
          <a:xfrm>
            <a:off x="7453313" y="6446838"/>
            <a:ext cx="792162" cy="366712"/>
            <a:chOff x="4649" y="4020"/>
            <a:chExt cx="499" cy="231"/>
          </a:xfrm>
        </p:grpSpPr>
        <p:pic>
          <p:nvPicPr>
            <p:cNvPr id="49220" name="Picture 68" descr="78900">
              <a:extLst>
                <a:ext uri="{FF2B5EF4-FFF2-40B4-BE49-F238E27FC236}">
                  <a16:creationId xmlns:a16="http://schemas.microsoft.com/office/drawing/2014/main" id="{08C2A567-B67D-4D94-9C4A-DADFA993D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9221" name="Text Box 69">
              <a:hlinkClick r:id="" action="ppaction://hlinkshowjump?jump=previousslide"/>
              <a:extLst>
                <a:ext uri="{FF2B5EF4-FFF2-40B4-BE49-F238E27FC236}">
                  <a16:creationId xmlns:a16="http://schemas.microsoft.com/office/drawing/2014/main" id="{D9CCD50D-0470-4A7B-B9F0-FF19B72C596F}"/>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9225" name="Group 73">
            <a:extLst>
              <a:ext uri="{FF2B5EF4-FFF2-40B4-BE49-F238E27FC236}">
                <a16:creationId xmlns:a16="http://schemas.microsoft.com/office/drawing/2014/main" id="{74878CA5-C0B4-4B25-BC1D-2230B01E882E}"/>
              </a:ext>
            </a:extLst>
          </p:cNvPr>
          <p:cNvGrpSpPr>
            <a:grpSpLocks/>
          </p:cNvGrpSpPr>
          <p:nvPr/>
        </p:nvGrpSpPr>
        <p:grpSpPr bwMode="auto">
          <a:xfrm>
            <a:off x="755650" y="1484313"/>
            <a:ext cx="3727450" cy="1960562"/>
            <a:chOff x="2835" y="754"/>
            <a:chExt cx="2348" cy="1235"/>
          </a:xfrm>
        </p:grpSpPr>
        <p:sp>
          <p:nvSpPr>
            <p:cNvPr id="49226" name="Oval 74">
              <a:extLst>
                <a:ext uri="{FF2B5EF4-FFF2-40B4-BE49-F238E27FC236}">
                  <a16:creationId xmlns:a16="http://schemas.microsoft.com/office/drawing/2014/main" id="{28563A56-FB08-4010-94A2-982F0B81A174}"/>
                </a:ext>
              </a:extLst>
            </p:cNvPr>
            <p:cNvSpPr>
              <a:spLocks noChangeArrowheads="1"/>
            </p:cNvSpPr>
            <p:nvPr/>
          </p:nvSpPr>
          <p:spPr bwMode="auto">
            <a:xfrm>
              <a:off x="3152" y="13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9227" name="Text Box 75">
              <a:extLst>
                <a:ext uri="{FF2B5EF4-FFF2-40B4-BE49-F238E27FC236}">
                  <a16:creationId xmlns:a16="http://schemas.microsoft.com/office/drawing/2014/main" id="{B92AA490-D29E-4502-AE96-74C1A7FCA461}"/>
                </a:ext>
              </a:extLst>
            </p:cNvPr>
            <p:cNvSpPr txBox="1">
              <a:spLocks noChangeArrowheads="1"/>
            </p:cNvSpPr>
            <p:nvPr/>
          </p:nvSpPr>
          <p:spPr bwMode="auto">
            <a:xfrm>
              <a:off x="4740" y="1389"/>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49228" name="Line 76">
              <a:extLst>
                <a:ext uri="{FF2B5EF4-FFF2-40B4-BE49-F238E27FC236}">
                  <a16:creationId xmlns:a16="http://schemas.microsoft.com/office/drawing/2014/main" id="{45E5BAB6-0E6E-47E1-9078-EFA5E50C1387}"/>
                </a:ext>
              </a:extLst>
            </p:cNvPr>
            <p:cNvSpPr>
              <a:spLocks noChangeShapeType="1"/>
            </p:cNvSpPr>
            <p:nvPr/>
          </p:nvSpPr>
          <p:spPr bwMode="auto">
            <a:xfrm>
              <a:off x="3334" y="1162"/>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9" name="Text Box 77">
              <a:extLst>
                <a:ext uri="{FF2B5EF4-FFF2-40B4-BE49-F238E27FC236}">
                  <a16:creationId xmlns:a16="http://schemas.microsoft.com/office/drawing/2014/main" id="{C38DCCD3-7D96-45CA-B98D-35502B12E956}"/>
                </a:ext>
              </a:extLst>
            </p:cNvPr>
            <p:cNvSpPr txBox="1">
              <a:spLocks noChangeArrowheads="1"/>
            </p:cNvSpPr>
            <p:nvPr/>
          </p:nvSpPr>
          <p:spPr bwMode="auto">
            <a:xfrm>
              <a:off x="2835" y="138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S</a:t>
              </a:r>
              <a:endParaRPr kumimoji="1" lang="en-US" altLang="zh-CN">
                <a:solidFill>
                  <a:schemeClr val="bg1"/>
                </a:solidFill>
                <a:ea typeface="宋体" panose="02010600030101010101" pitchFamily="2" charset="-122"/>
              </a:endParaRPr>
            </a:p>
          </p:txBody>
        </p:sp>
        <p:sp>
          <p:nvSpPr>
            <p:cNvPr id="49230" name="Text Box 78">
              <a:extLst>
                <a:ext uri="{FF2B5EF4-FFF2-40B4-BE49-F238E27FC236}">
                  <a16:creationId xmlns:a16="http://schemas.microsoft.com/office/drawing/2014/main" id="{065C3BA8-F60A-42F3-A5AD-662EFCDFF414}"/>
                </a:ext>
              </a:extLst>
            </p:cNvPr>
            <p:cNvSpPr txBox="1">
              <a:spLocks noChangeArrowheads="1"/>
            </p:cNvSpPr>
            <p:nvPr/>
          </p:nvSpPr>
          <p:spPr bwMode="auto">
            <a:xfrm>
              <a:off x="3470" y="754"/>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S</a:t>
              </a:r>
              <a:endParaRPr kumimoji="1" lang="en-US" altLang="zh-CN" i="1">
                <a:solidFill>
                  <a:schemeClr val="bg1"/>
                </a:solidFill>
                <a:ea typeface="宋体" panose="02010600030101010101" pitchFamily="2" charset="-122"/>
              </a:endParaRPr>
            </a:p>
          </p:txBody>
        </p:sp>
        <p:sp>
          <p:nvSpPr>
            <p:cNvPr id="49231" name="Line 79">
              <a:extLst>
                <a:ext uri="{FF2B5EF4-FFF2-40B4-BE49-F238E27FC236}">
                  <a16:creationId xmlns:a16="http://schemas.microsoft.com/office/drawing/2014/main" id="{8A6014D6-8635-4EB4-B228-2B14BF58FCD6}"/>
                </a:ext>
              </a:extLst>
            </p:cNvPr>
            <p:cNvSpPr>
              <a:spLocks noChangeShapeType="1"/>
            </p:cNvSpPr>
            <p:nvPr/>
          </p:nvSpPr>
          <p:spPr bwMode="auto">
            <a:xfrm flipV="1">
              <a:off x="4059" y="1162"/>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2" name="Line 80">
              <a:extLst>
                <a:ext uri="{FF2B5EF4-FFF2-40B4-BE49-F238E27FC236}">
                  <a16:creationId xmlns:a16="http://schemas.microsoft.com/office/drawing/2014/main" id="{2728C482-BF57-44C3-8077-E0C1396F109B}"/>
                </a:ext>
              </a:extLst>
            </p:cNvPr>
            <p:cNvSpPr>
              <a:spLocks noChangeShapeType="1"/>
            </p:cNvSpPr>
            <p:nvPr/>
          </p:nvSpPr>
          <p:spPr bwMode="auto">
            <a:xfrm flipH="1" flipV="1">
              <a:off x="4059" y="1797"/>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3" name="Line 81">
              <a:extLst>
                <a:ext uri="{FF2B5EF4-FFF2-40B4-BE49-F238E27FC236}">
                  <a16:creationId xmlns:a16="http://schemas.microsoft.com/office/drawing/2014/main" id="{C871CCD0-0523-4AE7-97FA-FC7E5DAD7E06}"/>
                </a:ext>
              </a:extLst>
            </p:cNvPr>
            <p:cNvSpPr>
              <a:spLocks noChangeShapeType="1"/>
            </p:cNvSpPr>
            <p:nvPr/>
          </p:nvSpPr>
          <p:spPr bwMode="auto">
            <a:xfrm flipV="1">
              <a:off x="3334" y="1978"/>
              <a:ext cx="72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4" name="Text Box 82">
              <a:extLst>
                <a:ext uri="{FF2B5EF4-FFF2-40B4-BE49-F238E27FC236}">
                  <a16:creationId xmlns:a16="http://schemas.microsoft.com/office/drawing/2014/main" id="{B69170F7-7CA6-42BE-8173-B012C5B6CAFE}"/>
                </a:ext>
              </a:extLst>
            </p:cNvPr>
            <p:cNvSpPr txBox="1">
              <a:spLocks noChangeArrowheads="1"/>
            </p:cNvSpPr>
            <p:nvPr/>
          </p:nvSpPr>
          <p:spPr bwMode="auto">
            <a:xfrm>
              <a:off x="3832" y="12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9235" name="Text Box 83">
              <a:extLst>
                <a:ext uri="{FF2B5EF4-FFF2-40B4-BE49-F238E27FC236}">
                  <a16:creationId xmlns:a16="http://schemas.microsoft.com/office/drawing/2014/main" id="{0BEEEC48-F8E4-41DA-AC5A-FC1E66A04D58}"/>
                </a:ext>
              </a:extLst>
            </p:cNvPr>
            <p:cNvSpPr txBox="1">
              <a:spLocks noChangeArrowheads="1"/>
            </p:cNvSpPr>
            <p:nvPr/>
          </p:nvSpPr>
          <p:spPr bwMode="auto">
            <a:xfrm>
              <a:off x="4421" y="124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9236" name="Text Box 84">
              <a:extLst>
                <a:ext uri="{FF2B5EF4-FFF2-40B4-BE49-F238E27FC236}">
                  <a16:creationId xmlns:a16="http://schemas.microsoft.com/office/drawing/2014/main" id="{6F9463C7-A45A-4771-B962-1971CBE5B57C}"/>
                </a:ext>
              </a:extLst>
            </p:cNvPr>
            <p:cNvSpPr txBox="1">
              <a:spLocks noChangeArrowheads="1"/>
            </p:cNvSpPr>
            <p:nvPr/>
          </p:nvSpPr>
          <p:spPr bwMode="auto">
            <a:xfrm>
              <a:off x="4059" y="935"/>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49237" name="Text Box 85">
              <a:extLst>
                <a:ext uri="{FF2B5EF4-FFF2-40B4-BE49-F238E27FC236}">
                  <a16:creationId xmlns:a16="http://schemas.microsoft.com/office/drawing/2014/main" id="{74DD9A00-44E5-444E-AE39-77B55C346D12}"/>
                </a:ext>
              </a:extLst>
            </p:cNvPr>
            <p:cNvSpPr txBox="1">
              <a:spLocks noChangeArrowheads="1"/>
            </p:cNvSpPr>
            <p:nvPr/>
          </p:nvSpPr>
          <p:spPr bwMode="auto">
            <a:xfrm>
              <a:off x="2971" y="1117"/>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49238" name="Text Box 86">
              <a:extLst>
                <a:ext uri="{FF2B5EF4-FFF2-40B4-BE49-F238E27FC236}">
                  <a16:creationId xmlns:a16="http://schemas.microsoft.com/office/drawing/2014/main" id="{866D84D7-B93F-4D22-9639-67B2CADA22FD}"/>
                </a:ext>
              </a:extLst>
            </p:cNvPr>
            <p:cNvSpPr txBox="1">
              <a:spLocks noChangeArrowheads="1"/>
            </p:cNvSpPr>
            <p:nvPr/>
          </p:nvSpPr>
          <p:spPr bwMode="auto">
            <a:xfrm>
              <a:off x="3016"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49239" name="Line 87">
              <a:extLst>
                <a:ext uri="{FF2B5EF4-FFF2-40B4-BE49-F238E27FC236}">
                  <a16:creationId xmlns:a16="http://schemas.microsoft.com/office/drawing/2014/main" id="{EBCA45E9-5C28-4A4E-9E23-E6BDAE45AFE9}"/>
                </a:ext>
              </a:extLst>
            </p:cNvPr>
            <p:cNvSpPr>
              <a:spLocks noChangeShapeType="1"/>
            </p:cNvSpPr>
            <p:nvPr/>
          </p:nvSpPr>
          <p:spPr bwMode="auto">
            <a:xfrm>
              <a:off x="4421" y="1978"/>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0" name="Line 88">
              <a:extLst>
                <a:ext uri="{FF2B5EF4-FFF2-40B4-BE49-F238E27FC236}">
                  <a16:creationId xmlns:a16="http://schemas.microsoft.com/office/drawing/2014/main" id="{828D07A5-9AC5-40EA-9598-B3332503337B}"/>
                </a:ext>
              </a:extLst>
            </p:cNvPr>
            <p:cNvSpPr>
              <a:spLocks noChangeShapeType="1"/>
            </p:cNvSpPr>
            <p:nvPr/>
          </p:nvSpPr>
          <p:spPr bwMode="auto">
            <a:xfrm>
              <a:off x="4421" y="1162"/>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1" name="Line 89">
              <a:extLst>
                <a:ext uri="{FF2B5EF4-FFF2-40B4-BE49-F238E27FC236}">
                  <a16:creationId xmlns:a16="http://schemas.microsoft.com/office/drawing/2014/main" id="{D66C8277-A31D-4D92-9084-639F8A901BF4}"/>
                </a:ext>
              </a:extLst>
            </p:cNvPr>
            <p:cNvSpPr>
              <a:spLocks noChangeShapeType="1"/>
            </p:cNvSpPr>
            <p:nvPr/>
          </p:nvSpPr>
          <p:spPr bwMode="auto">
            <a:xfrm>
              <a:off x="3333" y="1162"/>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42" name="Group 90">
              <a:extLst>
                <a:ext uri="{FF2B5EF4-FFF2-40B4-BE49-F238E27FC236}">
                  <a16:creationId xmlns:a16="http://schemas.microsoft.com/office/drawing/2014/main" id="{F663DECF-FAC7-4633-A11F-6A0A0C261CB8}"/>
                </a:ext>
              </a:extLst>
            </p:cNvPr>
            <p:cNvGrpSpPr>
              <a:grpSpLocks/>
            </p:cNvGrpSpPr>
            <p:nvPr/>
          </p:nvGrpSpPr>
          <p:grpSpPr bwMode="auto">
            <a:xfrm>
              <a:off x="4059" y="1434"/>
              <a:ext cx="91" cy="363"/>
              <a:chOff x="2744" y="2931"/>
              <a:chExt cx="57" cy="283"/>
            </a:xfrm>
          </p:grpSpPr>
          <p:sp>
            <p:nvSpPr>
              <p:cNvPr id="49243" name="Arc 91">
                <a:extLst>
                  <a:ext uri="{FF2B5EF4-FFF2-40B4-BE49-F238E27FC236}">
                    <a16:creationId xmlns:a16="http://schemas.microsoft.com/office/drawing/2014/main" id="{08BE0483-8EBC-4B2D-9EF7-11A3FE1A43D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4" name="Arc 92">
                <a:extLst>
                  <a:ext uri="{FF2B5EF4-FFF2-40B4-BE49-F238E27FC236}">
                    <a16:creationId xmlns:a16="http://schemas.microsoft.com/office/drawing/2014/main" id="{BFFFFFE9-3012-4048-91D6-B0F92B5BB61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5" name="Arc 93">
                <a:extLst>
                  <a:ext uri="{FF2B5EF4-FFF2-40B4-BE49-F238E27FC236}">
                    <a16:creationId xmlns:a16="http://schemas.microsoft.com/office/drawing/2014/main" id="{801752BC-C559-4F59-84DA-840F96E8510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246" name="Group 94">
              <a:extLst>
                <a:ext uri="{FF2B5EF4-FFF2-40B4-BE49-F238E27FC236}">
                  <a16:creationId xmlns:a16="http://schemas.microsoft.com/office/drawing/2014/main" id="{61200111-275A-4DB2-85AE-326BF3C4AD55}"/>
                </a:ext>
              </a:extLst>
            </p:cNvPr>
            <p:cNvGrpSpPr>
              <a:grpSpLocks/>
            </p:cNvGrpSpPr>
            <p:nvPr/>
          </p:nvGrpSpPr>
          <p:grpSpPr bwMode="auto">
            <a:xfrm rot="10800000">
              <a:off x="4331" y="1435"/>
              <a:ext cx="90" cy="362"/>
              <a:chOff x="2744" y="2931"/>
              <a:chExt cx="57" cy="283"/>
            </a:xfrm>
          </p:grpSpPr>
          <p:sp>
            <p:nvSpPr>
              <p:cNvPr id="49247" name="Arc 95">
                <a:extLst>
                  <a:ext uri="{FF2B5EF4-FFF2-40B4-BE49-F238E27FC236}">
                    <a16:creationId xmlns:a16="http://schemas.microsoft.com/office/drawing/2014/main" id="{F1CFF118-BF5C-49E7-AA04-24961227A40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8" name="Arc 96">
                <a:extLst>
                  <a:ext uri="{FF2B5EF4-FFF2-40B4-BE49-F238E27FC236}">
                    <a16:creationId xmlns:a16="http://schemas.microsoft.com/office/drawing/2014/main" id="{C5220872-66B1-4DDD-9019-9B6634F6EB1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9" name="Arc 97">
                <a:extLst>
                  <a:ext uri="{FF2B5EF4-FFF2-40B4-BE49-F238E27FC236}">
                    <a16:creationId xmlns:a16="http://schemas.microsoft.com/office/drawing/2014/main" id="{49641C9D-9AB1-461E-88F7-D27FA88917E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50" name="Line 98">
              <a:extLst>
                <a:ext uri="{FF2B5EF4-FFF2-40B4-BE49-F238E27FC236}">
                  <a16:creationId xmlns:a16="http://schemas.microsoft.com/office/drawing/2014/main" id="{2D946FE1-03EF-4937-BC50-8C124FEBC163}"/>
                </a:ext>
              </a:extLst>
            </p:cNvPr>
            <p:cNvSpPr>
              <a:spLocks noChangeShapeType="1"/>
            </p:cNvSpPr>
            <p:nvPr/>
          </p:nvSpPr>
          <p:spPr bwMode="auto">
            <a:xfrm flipH="1" flipV="1">
              <a:off x="4421" y="1797"/>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1" name="Line 99">
              <a:extLst>
                <a:ext uri="{FF2B5EF4-FFF2-40B4-BE49-F238E27FC236}">
                  <a16:creationId xmlns:a16="http://schemas.microsoft.com/office/drawing/2014/main" id="{993C17B3-F4E4-430C-98B7-FE02CA89B320}"/>
                </a:ext>
              </a:extLst>
            </p:cNvPr>
            <p:cNvSpPr>
              <a:spLocks noChangeShapeType="1"/>
            </p:cNvSpPr>
            <p:nvPr/>
          </p:nvSpPr>
          <p:spPr bwMode="auto">
            <a:xfrm flipH="1" flipV="1">
              <a:off x="4421" y="1162"/>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2" name="Line 100">
              <a:extLst>
                <a:ext uri="{FF2B5EF4-FFF2-40B4-BE49-F238E27FC236}">
                  <a16:creationId xmlns:a16="http://schemas.microsoft.com/office/drawing/2014/main" id="{1711C7E7-677D-4931-BE4D-823F00ED91EB}"/>
                </a:ext>
              </a:extLst>
            </p:cNvPr>
            <p:cNvSpPr>
              <a:spLocks noChangeShapeType="1"/>
            </p:cNvSpPr>
            <p:nvPr/>
          </p:nvSpPr>
          <p:spPr bwMode="auto">
            <a:xfrm>
              <a:off x="5102" y="1162"/>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3" name="Rectangle 101">
              <a:extLst>
                <a:ext uri="{FF2B5EF4-FFF2-40B4-BE49-F238E27FC236}">
                  <a16:creationId xmlns:a16="http://schemas.microsoft.com/office/drawing/2014/main" id="{7C22F1A4-60F0-4EA6-85A1-7E09711390BF}"/>
                </a:ext>
              </a:extLst>
            </p:cNvPr>
            <p:cNvSpPr>
              <a:spLocks noChangeArrowheads="1"/>
            </p:cNvSpPr>
            <p:nvPr/>
          </p:nvSpPr>
          <p:spPr bwMode="auto">
            <a:xfrm>
              <a:off x="5056" y="138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4" name="Rectangle 102">
              <a:extLst>
                <a:ext uri="{FF2B5EF4-FFF2-40B4-BE49-F238E27FC236}">
                  <a16:creationId xmlns:a16="http://schemas.microsoft.com/office/drawing/2014/main" id="{02B96707-2E74-4179-AE99-036E7F876A8C}"/>
                </a:ext>
              </a:extLst>
            </p:cNvPr>
            <p:cNvSpPr>
              <a:spLocks noChangeArrowheads="1"/>
            </p:cNvSpPr>
            <p:nvPr/>
          </p:nvSpPr>
          <p:spPr bwMode="auto">
            <a:xfrm>
              <a:off x="3470" y="107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255" name="Group 103">
            <a:extLst>
              <a:ext uri="{FF2B5EF4-FFF2-40B4-BE49-F238E27FC236}">
                <a16:creationId xmlns:a16="http://schemas.microsoft.com/office/drawing/2014/main" id="{D5C352A7-062A-40FA-A2EB-7B378933EB32}"/>
              </a:ext>
            </a:extLst>
          </p:cNvPr>
          <p:cNvGrpSpPr>
            <a:grpSpLocks/>
          </p:cNvGrpSpPr>
          <p:nvPr/>
        </p:nvGrpSpPr>
        <p:grpSpPr bwMode="auto">
          <a:xfrm>
            <a:off x="5795963" y="1412875"/>
            <a:ext cx="2144712" cy="2232025"/>
            <a:chOff x="3833" y="1888"/>
            <a:chExt cx="1351" cy="1406"/>
          </a:xfrm>
        </p:grpSpPr>
        <p:sp>
          <p:nvSpPr>
            <p:cNvPr id="49256" name="Oval 104">
              <a:extLst>
                <a:ext uri="{FF2B5EF4-FFF2-40B4-BE49-F238E27FC236}">
                  <a16:creationId xmlns:a16="http://schemas.microsoft.com/office/drawing/2014/main" id="{1EE4FEE6-B3C6-43DA-A812-33F3F42AF07B}"/>
                </a:ext>
              </a:extLst>
            </p:cNvPr>
            <p:cNvSpPr>
              <a:spLocks noChangeArrowheads="1"/>
            </p:cNvSpPr>
            <p:nvPr/>
          </p:nvSpPr>
          <p:spPr bwMode="auto">
            <a:xfrm>
              <a:off x="3833" y="256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9257" name="Text Box 105">
              <a:extLst>
                <a:ext uri="{FF2B5EF4-FFF2-40B4-BE49-F238E27FC236}">
                  <a16:creationId xmlns:a16="http://schemas.microsoft.com/office/drawing/2014/main" id="{7BC8AE3C-B6C9-40A0-A0B3-0E666885FE0C}"/>
                </a:ext>
              </a:extLst>
            </p:cNvPr>
            <p:cNvSpPr txBox="1">
              <a:spLocks noChangeArrowheads="1"/>
            </p:cNvSpPr>
            <p:nvPr/>
          </p:nvSpPr>
          <p:spPr bwMode="auto">
            <a:xfrm>
              <a:off x="4558" y="2568"/>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n</a:t>
              </a:r>
              <a:r>
                <a:rPr kumimoji="1" lang="en-US" altLang="zh-CN" baseline="3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49258" name="Text Box 106">
              <a:extLst>
                <a:ext uri="{FF2B5EF4-FFF2-40B4-BE49-F238E27FC236}">
                  <a16:creationId xmlns:a16="http://schemas.microsoft.com/office/drawing/2014/main" id="{BC4FC95F-0496-4CA5-8561-0E453BDEB8EE}"/>
                </a:ext>
              </a:extLst>
            </p:cNvPr>
            <p:cNvSpPr txBox="1">
              <a:spLocks noChangeArrowheads="1"/>
            </p:cNvSpPr>
            <p:nvPr/>
          </p:nvSpPr>
          <p:spPr bwMode="auto">
            <a:xfrm>
              <a:off x="4014" y="2251"/>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9259" name="Text Box 107">
              <a:extLst>
                <a:ext uri="{FF2B5EF4-FFF2-40B4-BE49-F238E27FC236}">
                  <a16:creationId xmlns:a16="http://schemas.microsoft.com/office/drawing/2014/main" id="{D7BCC107-50B5-4522-9136-8C8F43B5ECB2}"/>
                </a:ext>
              </a:extLst>
            </p:cNvPr>
            <p:cNvSpPr txBox="1">
              <a:spLocks noChangeArrowheads="1"/>
            </p:cNvSpPr>
            <p:nvPr/>
          </p:nvSpPr>
          <p:spPr bwMode="auto">
            <a:xfrm>
              <a:off x="4014" y="2886"/>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9260" name="Text Box 108">
              <a:extLst>
                <a:ext uri="{FF2B5EF4-FFF2-40B4-BE49-F238E27FC236}">
                  <a16:creationId xmlns:a16="http://schemas.microsoft.com/office/drawing/2014/main" id="{A84B799C-014C-4126-9645-8578C3630226}"/>
                </a:ext>
              </a:extLst>
            </p:cNvPr>
            <p:cNvSpPr txBox="1">
              <a:spLocks noChangeArrowheads="1"/>
            </p:cNvSpPr>
            <p:nvPr/>
          </p:nvSpPr>
          <p:spPr bwMode="auto">
            <a:xfrm>
              <a:off x="4241" y="256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S</a:t>
              </a:r>
              <a:endParaRPr kumimoji="1" lang="en-US" altLang="zh-CN">
                <a:solidFill>
                  <a:schemeClr val="bg1"/>
                </a:solidFill>
                <a:ea typeface="宋体" panose="02010600030101010101" pitchFamily="2" charset="-122"/>
              </a:endParaRPr>
            </a:p>
          </p:txBody>
        </p:sp>
        <p:sp>
          <p:nvSpPr>
            <p:cNvPr id="49261" name="Text Box 109">
              <a:extLst>
                <a:ext uri="{FF2B5EF4-FFF2-40B4-BE49-F238E27FC236}">
                  <a16:creationId xmlns:a16="http://schemas.microsoft.com/office/drawing/2014/main" id="{F0F02F85-BA15-4FA8-A197-F98158B78B75}"/>
                </a:ext>
              </a:extLst>
            </p:cNvPr>
            <p:cNvSpPr txBox="1">
              <a:spLocks noChangeArrowheads="1"/>
            </p:cNvSpPr>
            <p:nvPr/>
          </p:nvSpPr>
          <p:spPr bwMode="auto">
            <a:xfrm>
              <a:off x="4422" y="1888"/>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S</a:t>
              </a:r>
              <a:endParaRPr kumimoji="1" lang="en-US" altLang="zh-CN" i="1">
                <a:solidFill>
                  <a:schemeClr val="bg1"/>
                </a:solidFill>
                <a:ea typeface="宋体" panose="02010600030101010101" pitchFamily="2" charset="-122"/>
              </a:endParaRPr>
            </a:p>
          </p:txBody>
        </p:sp>
        <p:sp>
          <p:nvSpPr>
            <p:cNvPr id="49262" name="Rectangle 110">
              <a:extLst>
                <a:ext uri="{FF2B5EF4-FFF2-40B4-BE49-F238E27FC236}">
                  <a16:creationId xmlns:a16="http://schemas.microsoft.com/office/drawing/2014/main" id="{4C2136A5-D03B-4C15-B924-81A12F066393}"/>
                </a:ext>
              </a:extLst>
            </p:cNvPr>
            <p:cNvSpPr>
              <a:spLocks noChangeArrowheads="1"/>
            </p:cNvSpPr>
            <p:nvPr/>
          </p:nvSpPr>
          <p:spPr bwMode="auto">
            <a:xfrm>
              <a:off x="4014" y="2251"/>
              <a:ext cx="1089"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3" name="Rectangle 111">
              <a:extLst>
                <a:ext uri="{FF2B5EF4-FFF2-40B4-BE49-F238E27FC236}">
                  <a16:creationId xmlns:a16="http://schemas.microsoft.com/office/drawing/2014/main" id="{C2BE9FEE-23E1-4E89-BEFA-3627D887EA89}"/>
                </a:ext>
              </a:extLst>
            </p:cNvPr>
            <p:cNvSpPr>
              <a:spLocks noChangeArrowheads="1"/>
            </p:cNvSpPr>
            <p:nvPr/>
          </p:nvSpPr>
          <p:spPr bwMode="auto">
            <a:xfrm>
              <a:off x="5057" y="256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4" name="Rectangle 112">
              <a:extLst>
                <a:ext uri="{FF2B5EF4-FFF2-40B4-BE49-F238E27FC236}">
                  <a16:creationId xmlns:a16="http://schemas.microsoft.com/office/drawing/2014/main" id="{01F91645-9B50-4F31-9375-441AE743C347}"/>
                </a:ext>
              </a:extLst>
            </p:cNvPr>
            <p:cNvSpPr>
              <a:spLocks noChangeArrowheads="1"/>
            </p:cNvSpPr>
            <p:nvPr/>
          </p:nvSpPr>
          <p:spPr bwMode="auto">
            <a:xfrm>
              <a:off x="4422"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65" name="Text Box 113">
            <a:extLst>
              <a:ext uri="{FF2B5EF4-FFF2-40B4-BE49-F238E27FC236}">
                <a16:creationId xmlns:a16="http://schemas.microsoft.com/office/drawing/2014/main" id="{05000825-A597-4CB0-BA01-47820FEA34AC}"/>
              </a:ext>
            </a:extLst>
          </p:cNvPr>
          <p:cNvSpPr txBox="1">
            <a:spLocks noChangeArrowheads="1"/>
          </p:cNvSpPr>
          <p:nvPr/>
        </p:nvSpPr>
        <p:spPr bwMode="auto">
          <a:xfrm>
            <a:off x="611188" y="3716338"/>
            <a:ext cx="647700" cy="519112"/>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endParaRPr kumimoji="1" lang="zh-CN" altLang="en-US">
              <a:solidFill>
                <a:schemeClr val="bg1"/>
              </a:solidFill>
              <a:ea typeface="宋体" panose="02010600030101010101" pitchFamily="2" charset="-122"/>
            </a:endParaRPr>
          </a:p>
        </p:txBody>
      </p:sp>
      <p:sp>
        <p:nvSpPr>
          <p:cNvPr id="49266" name="Rectangle 114">
            <a:extLst>
              <a:ext uri="{FF2B5EF4-FFF2-40B4-BE49-F238E27FC236}">
                <a16:creationId xmlns:a16="http://schemas.microsoft.com/office/drawing/2014/main" id="{77DF5518-35CF-4C42-A20B-2AB0BBA44CB3}"/>
              </a:ext>
            </a:extLst>
          </p:cNvPr>
          <p:cNvSpPr>
            <a:spLocks noChangeArrowheads="1"/>
          </p:cNvSpPr>
          <p:nvPr/>
        </p:nvSpPr>
        <p:spPr bwMode="auto">
          <a:xfrm>
            <a:off x="1547813" y="3716338"/>
            <a:ext cx="2684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panose="020B0604020202020204" pitchFamily="34" charset="0"/>
              </a:rPr>
              <a:t>应用变阻抗性质</a:t>
            </a:r>
          </a:p>
        </p:txBody>
      </p:sp>
      <p:grpSp>
        <p:nvGrpSpPr>
          <p:cNvPr id="49270" name="Group 118">
            <a:extLst>
              <a:ext uri="{FF2B5EF4-FFF2-40B4-BE49-F238E27FC236}">
                <a16:creationId xmlns:a16="http://schemas.microsoft.com/office/drawing/2014/main" id="{7E08AE81-BE4E-4669-AF67-BAD39A75EFD7}"/>
              </a:ext>
            </a:extLst>
          </p:cNvPr>
          <p:cNvGrpSpPr>
            <a:grpSpLocks/>
          </p:cNvGrpSpPr>
          <p:nvPr/>
        </p:nvGrpSpPr>
        <p:grpSpPr bwMode="auto">
          <a:xfrm>
            <a:off x="6588125" y="6446838"/>
            <a:ext cx="792163" cy="366712"/>
            <a:chOff x="4649" y="4020"/>
            <a:chExt cx="499" cy="231"/>
          </a:xfrm>
        </p:grpSpPr>
        <p:pic>
          <p:nvPicPr>
            <p:cNvPr id="49271" name="Picture 119" descr="78900">
              <a:extLst>
                <a:ext uri="{FF2B5EF4-FFF2-40B4-BE49-F238E27FC236}">
                  <a16:creationId xmlns:a16="http://schemas.microsoft.com/office/drawing/2014/main" id="{9A2A58C7-3F31-4941-AFE5-26D7B9420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9272" name="Text Box 120">
              <a:hlinkClick r:id="" action="ppaction://hlinkshowjump?jump=firstslide"/>
              <a:extLst>
                <a:ext uri="{FF2B5EF4-FFF2-40B4-BE49-F238E27FC236}">
                  <a16:creationId xmlns:a16="http://schemas.microsoft.com/office/drawing/2014/main" id="{75B13590-3465-42B0-AD1A-5099F5DE035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2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2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2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6" grpId="0" autoUpdateAnimBg="0"/>
      <p:bldP spid="49207" grpId="0"/>
      <p:bldP spid="49208" grpId="0" autoUpdateAnimBg="0"/>
      <p:bldP spid="49265" grpId="0" animBg="1" autoUpdateAnimBg="0"/>
      <p:bldP spid="4926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014AA54A-CE25-4540-9061-0FACEA1C7F2C}"/>
              </a:ext>
            </a:extLst>
          </p:cNvPr>
          <p:cNvSpPr txBox="1">
            <a:spLocks noChangeArrowheads="1"/>
          </p:cNvSpPr>
          <p:nvPr/>
        </p:nvSpPr>
        <p:spPr bwMode="auto">
          <a:xfrm>
            <a:off x="323850" y="620713"/>
            <a:ext cx="1008063"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r>
              <a:rPr kumimoji="1" lang="en-US" altLang="zh-CN" sz="3200">
                <a:solidFill>
                  <a:schemeClr val="bg1"/>
                </a:solidFill>
                <a:ea typeface="宋体" panose="02010600030101010101" pitchFamily="2" charset="-122"/>
              </a:rPr>
              <a:t>2</a:t>
            </a:r>
          </a:p>
        </p:txBody>
      </p:sp>
      <p:graphicFrame>
        <p:nvGraphicFramePr>
          <p:cNvPr id="48175" name="Object 47">
            <a:extLst>
              <a:ext uri="{FF2B5EF4-FFF2-40B4-BE49-F238E27FC236}">
                <a16:creationId xmlns:a16="http://schemas.microsoft.com/office/drawing/2014/main" id="{5E16FC96-5CF1-4224-8D2A-02BF5475FCE3}"/>
              </a:ext>
            </a:extLst>
          </p:cNvPr>
          <p:cNvGraphicFramePr>
            <a:graphicFrameLocks noChangeAspect="1"/>
          </p:cNvGraphicFramePr>
          <p:nvPr/>
        </p:nvGraphicFramePr>
        <p:xfrm>
          <a:off x="1331913" y="404813"/>
          <a:ext cx="1657350" cy="676275"/>
        </p:xfrm>
        <a:graphic>
          <a:graphicData uri="http://schemas.openxmlformats.org/presentationml/2006/ole">
            <mc:AlternateContent xmlns:mc="http://schemas.openxmlformats.org/markup-compatibility/2006">
              <mc:Choice xmlns:v="urn:schemas-microsoft-com:vml" Requires="v">
                <p:oleObj spid="_x0000_s66562" name="公式" r:id="rId3" imgW="927000" imgH="355320" progId="Equation.3">
                  <p:embed/>
                </p:oleObj>
              </mc:Choice>
              <mc:Fallback>
                <p:oleObj name="公式" r:id="rId3" imgW="927000" imgH="355320" progId="Equation.3">
                  <p:embed/>
                  <p:pic>
                    <p:nvPicPr>
                      <p:cNvPr id="48175" name="Object 47">
                        <a:extLst>
                          <a:ext uri="{FF2B5EF4-FFF2-40B4-BE49-F238E27FC236}">
                            <a16:creationId xmlns:a16="http://schemas.microsoft.com/office/drawing/2014/main" id="{5E16FC96-5CF1-4224-8D2A-02BF5475F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04813"/>
                        <a:ext cx="16573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76" name="Text Box 48">
            <a:extLst>
              <a:ext uri="{FF2B5EF4-FFF2-40B4-BE49-F238E27FC236}">
                <a16:creationId xmlns:a16="http://schemas.microsoft.com/office/drawing/2014/main" id="{F3D1C4B5-26F7-469B-B944-F51CF859B25C}"/>
              </a:ext>
            </a:extLst>
          </p:cNvPr>
          <p:cNvSpPr txBox="1">
            <a:spLocks noChangeArrowheads="1"/>
          </p:cNvSpPr>
          <p:nvPr/>
        </p:nvSpPr>
        <p:spPr bwMode="auto">
          <a:xfrm>
            <a:off x="1619250" y="2781300"/>
            <a:ext cx="25844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方法</a:t>
            </a:r>
            <a:r>
              <a:rPr kumimoji="1" lang="en-US" altLang="zh-CN">
                <a:latin typeface="楷体_GB2312" pitchFamily="49" charset="-122"/>
              </a:rPr>
              <a:t>1</a:t>
            </a:r>
            <a:r>
              <a:rPr kumimoji="1" lang="zh-CN" altLang="en-US" b="1">
                <a:latin typeface="楷体_GB2312" pitchFamily="49" charset="-122"/>
              </a:rPr>
              <a:t>：列方程</a:t>
            </a:r>
          </a:p>
        </p:txBody>
      </p:sp>
      <p:graphicFrame>
        <p:nvGraphicFramePr>
          <p:cNvPr id="48177" name="Object 49">
            <a:extLst>
              <a:ext uri="{FF2B5EF4-FFF2-40B4-BE49-F238E27FC236}">
                <a16:creationId xmlns:a16="http://schemas.microsoft.com/office/drawing/2014/main" id="{5530F18E-2F16-4AFE-834C-D751AFE69CFE}"/>
              </a:ext>
            </a:extLst>
          </p:cNvPr>
          <p:cNvGraphicFramePr>
            <a:graphicFrameLocks noChangeAspect="1"/>
          </p:cNvGraphicFramePr>
          <p:nvPr/>
        </p:nvGraphicFramePr>
        <p:xfrm>
          <a:off x="1476375" y="4508500"/>
          <a:ext cx="1657350" cy="909638"/>
        </p:xfrm>
        <a:graphic>
          <a:graphicData uri="http://schemas.openxmlformats.org/presentationml/2006/ole">
            <mc:AlternateContent xmlns:mc="http://schemas.openxmlformats.org/markup-compatibility/2006">
              <mc:Choice xmlns:v="urn:schemas-microsoft-com:vml" Requires="v">
                <p:oleObj spid="_x0000_s66563" name="公式" r:id="rId5" imgW="825480" imgH="457200" progId="Equation.3">
                  <p:embed/>
                </p:oleObj>
              </mc:Choice>
              <mc:Fallback>
                <p:oleObj name="公式" r:id="rId5" imgW="825480" imgH="457200" progId="Equation.3">
                  <p:embed/>
                  <p:pic>
                    <p:nvPicPr>
                      <p:cNvPr id="48177" name="Object 49">
                        <a:extLst>
                          <a:ext uri="{FF2B5EF4-FFF2-40B4-BE49-F238E27FC236}">
                            <a16:creationId xmlns:a16="http://schemas.microsoft.com/office/drawing/2014/main" id="{5530F18E-2F16-4AFE-834C-D751AFE69C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508500"/>
                        <a:ext cx="165735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78" name="Object 50">
            <a:extLst>
              <a:ext uri="{FF2B5EF4-FFF2-40B4-BE49-F238E27FC236}">
                <a16:creationId xmlns:a16="http://schemas.microsoft.com/office/drawing/2014/main" id="{C1942EAF-F027-4777-B3BB-1203CF29A742}"/>
              </a:ext>
            </a:extLst>
          </p:cNvPr>
          <p:cNvGraphicFramePr>
            <a:graphicFrameLocks noChangeAspect="1"/>
          </p:cNvGraphicFramePr>
          <p:nvPr/>
        </p:nvGraphicFramePr>
        <p:xfrm>
          <a:off x="1476375" y="5516563"/>
          <a:ext cx="1492250" cy="541337"/>
        </p:xfrm>
        <a:graphic>
          <a:graphicData uri="http://schemas.openxmlformats.org/presentationml/2006/ole">
            <mc:AlternateContent xmlns:mc="http://schemas.openxmlformats.org/markup-compatibility/2006">
              <mc:Choice xmlns:v="urn:schemas-microsoft-com:vml" Requires="v">
                <p:oleObj spid="_x0000_s66564" name="公式" r:id="rId7" imgW="736560" imgH="266400" progId="Equation.3">
                  <p:embed/>
                </p:oleObj>
              </mc:Choice>
              <mc:Fallback>
                <p:oleObj name="公式" r:id="rId7" imgW="736560" imgH="266400" progId="Equation.3">
                  <p:embed/>
                  <p:pic>
                    <p:nvPicPr>
                      <p:cNvPr id="48178" name="Object 50">
                        <a:extLst>
                          <a:ext uri="{FF2B5EF4-FFF2-40B4-BE49-F238E27FC236}">
                            <a16:creationId xmlns:a16="http://schemas.microsoft.com/office/drawing/2014/main" id="{C1942EAF-F027-4777-B3BB-1203CF29A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516563"/>
                        <a:ext cx="14922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79" name="AutoShape 51">
            <a:extLst>
              <a:ext uri="{FF2B5EF4-FFF2-40B4-BE49-F238E27FC236}">
                <a16:creationId xmlns:a16="http://schemas.microsoft.com/office/drawing/2014/main" id="{27F686CC-0E24-4A10-8A74-15BBA789998D}"/>
              </a:ext>
            </a:extLst>
          </p:cNvPr>
          <p:cNvSpPr>
            <a:spLocks/>
          </p:cNvSpPr>
          <p:nvPr/>
        </p:nvSpPr>
        <p:spPr bwMode="auto">
          <a:xfrm>
            <a:off x="1244600" y="3679825"/>
            <a:ext cx="87313" cy="2557463"/>
          </a:xfrm>
          <a:prstGeom prst="leftBrace">
            <a:avLst>
              <a:gd name="adj1" fmla="val 24409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80" name="Object 52">
            <a:extLst>
              <a:ext uri="{FF2B5EF4-FFF2-40B4-BE49-F238E27FC236}">
                <a16:creationId xmlns:a16="http://schemas.microsoft.com/office/drawing/2014/main" id="{9E5CFB12-5072-43A2-8C60-9E54767A52BE}"/>
              </a:ext>
            </a:extLst>
          </p:cNvPr>
          <p:cNvGraphicFramePr>
            <a:graphicFrameLocks noChangeAspect="1"/>
          </p:cNvGraphicFramePr>
          <p:nvPr/>
        </p:nvGraphicFramePr>
        <p:xfrm>
          <a:off x="1476375" y="3213100"/>
          <a:ext cx="2708275" cy="742950"/>
        </p:xfrm>
        <a:graphic>
          <a:graphicData uri="http://schemas.openxmlformats.org/presentationml/2006/ole">
            <mc:AlternateContent xmlns:mc="http://schemas.openxmlformats.org/markup-compatibility/2006">
              <mc:Choice xmlns:v="urn:schemas-microsoft-com:vml" Requires="v">
                <p:oleObj spid="_x0000_s66565" name="公式" r:id="rId9" imgW="1333440" imgH="368280" progId="Equation.3">
                  <p:embed/>
                </p:oleObj>
              </mc:Choice>
              <mc:Fallback>
                <p:oleObj name="公式" r:id="rId9" imgW="1333440" imgH="368280" progId="Equation.3">
                  <p:embed/>
                  <p:pic>
                    <p:nvPicPr>
                      <p:cNvPr id="48180" name="Object 52">
                        <a:extLst>
                          <a:ext uri="{FF2B5EF4-FFF2-40B4-BE49-F238E27FC236}">
                            <a16:creationId xmlns:a16="http://schemas.microsoft.com/office/drawing/2014/main" id="{9E5CFB12-5072-43A2-8C60-9E54767A52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213100"/>
                        <a:ext cx="27082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81" name="Object 53">
            <a:extLst>
              <a:ext uri="{FF2B5EF4-FFF2-40B4-BE49-F238E27FC236}">
                <a16:creationId xmlns:a16="http://schemas.microsoft.com/office/drawing/2014/main" id="{5387E53E-05B3-4EAB-A99A-E00DE6C50313}"/>
              </a:ext>
            </a:extLst>
          </p:cNvPr>
          <p:cNvGraphicFramePr>
            <a:graphicFrameLocks noChangeAspect="1"/>
          </p:cNvGraphicFramePr>
          <p:nvPr/>
        </p:nvGraphicFramePr>
        <p:xfrm>
          <a:off x="1547813" y="3860800"/>
          <a:ext cx="2009775" cy="742950"/>
        </p:xfrm>
        <a:graphic>
          <a:graphicData uri="http://schemas.openxmlformats.org/presentationml/2006/ole">
            <mc:AlternateContent xmlns:mc="http://schemas.openxmlformats.org/markup-compatibility/2006">
              <mc:Choice xmlns:v="urn:schemas-microsoft-com:vml" Requires="v">
                <p:oleObj spid="_x0000_s66566" name="公式" r:id="rId11" imgW="990360" imgH="368280" progId="Equation.3">
                  <p:embed/>
                </p:oleObj>
              </mc:Choice>
              <mc:Fallback>
                <p:oleObj name="公式" r:id="rId11" imgW="990360" imgH="368280" progId="Equation.3">
                  <p:embed/>
                  <p:pic>
                    <p:nvPicPr>
                      <p:cNvPr id="48181" name="Object 53">
                        <a:extLst>
                          <a:ext uri="{FF2B5EF4-FFF2-40B4-BE49-F238E27FC236}">
                            <a16:creationId xmlns:a16="http://schemas.microsoft.com/office/drawing/2014/main" id="{5387E53E-05B3-4EAB-A99A-E00DE6C503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860800"/>
                        <a:ext cx="20097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82" name="AutoShape 54">
            <a:extLst>
              <a:ext uri="{FF2B5EF4-FFF2-40B4-BE49-F238E27FC236}">
                <a16:creationId xmlns:a16="http://schemas.microsoft.com/office/drawing/2014/main" id="{3B087C5F-6E66-43F9-B1F4-E0285CCEC394}"/>
              </a:ext>
            </a:extLst>
          </p:cNvPr>
          <p:cNvSpPr>
            <a:spLocks noChangeArrowheads="1"/>
          </p:cNvSpPr>
          <p:nvPr/>
        </p:nvSpPr>
        <p:spPr bwMode="auto">
          <a:xfrm>
            <a:off x="4284663" y="4652963"/>
            <a:ext cx="863600" cy="215900"/>
          </a:xfrm>
          <a:prstGeom prst="rightArrow">
            <a:avLst>
              <a:gd name="adj1" fmla="val 50000"/>
              <a:gd name="adj2" fmla="val 100000"/>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3" name="Text Box 55">
            <a:extLst>
              <a:ext uri="{FF2B5EF4-FFF2-40B4-BE49-F238E27FC236}">
                <a16:creationId xmlns:a16="http://schemas.microsoft.com/office/drawing/2014/main" id="{DDD8E353-0621-4BAD-9BAD-7280C0184948}"/>
              </a:ext>
            </a:extLst>
          </p:cNvPr>
          <p:cNvSpPr txBox="1">
            <a:spLocks noChangeArrowheads="1"/>
          </p:cNvSpPr>
          <p:nvPr/>
        </p:nvSpPr>
        <p:spPr bwMode="auto">
          <a:xfrm>
            <a:off x="4270375" y="4033838"/>
            <a:ext cx="97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解得</a:t>
            </a:r>
          </a:p>
        </p:txBody>
      </p:sp>
      <p:graphicFrame>
        <p:nvGraphicFramePr>
          <p:cNvPr id="48184" name="Object 56">
            <a:extLst>
              <a:ext uri="{FF2B5EF4-FFF2-40B4-BE49-F238E27FC236}">
                <a16:creationId xmlns:a16="http://schemas.microsoft.com/office/drawing/2014/main" id="{EFB5A992-CC9A-478F-9C4C-BDB98D0F6F12}"/>
              </a:ext>
            </a:extLst>
          </p:cNvPr>
          <p:cNvGraphicFramePr>
            <a:graphicFrameLocks noChangeAspect="1"/>
          </p:cNvGraphicFramePr>
          <p:nvPr/>
        </p:nvGraphicFramePr>
        <p:xfrm>
          <a:off x="5292725" y="4292600"/>
          <a:ext cx="3111500" cy="825500"/>
        </p:xfrm>
        <a:graphic>
          <a:graphicData uri="http://schemas.openxmlformats.org/presentationml/2006/ole">
            <mc:AlternateContent xmlns:mc="http://schemas.openxmlformats.org/markup-compatibility/2006">
              <mc:Choice xmlns:v="urn:schemas-microsoft-com:vml" Requires="v">
                <p:oleObj spid="_x0000_s66567" name="公式" r:id="rId13" imgW="1244520" imgH="330120" progId="Equation.3">
                  <p:embed/>
                </p:oleObj>
              </mc:Choice>
              <mc:Fallback>
                <p:oleObj name="公式" r:id="rId13" imgW="1244520" imgH="330120" progId="Equation.3">
                  <p:embed/>
                  <p:pic>
                    <p:nvPicPr>
                      <p:cNvPr id="48184" name="Object 56">
                        <a:extLst>
                          <a:ext uri="{FF2B5EF4-FFF2-40B4-BE49-F238E27FC236}">
                            <a16:creationId xmlns:a16="http://schemas.microsoft.com/office/drawing/2014/main" id="{EFB5A992-CC9A-478F-9C4C-BDB98D0F6F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4292600"/>
                        <a:ext cx="3111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190" name="Group 62">
            <a:extLst>
              <a:ext uri="{FF2B5EF4-FFF2-40B4-BE49-F238E27FC236}">
                <a16:creationId xmlns:a16="http://schemas.microsoft.com/office/drawing/2014/main" id="{B62EB99C-8B3D-4577-A558-29E592AB06D4}"/>
              </a:ext>
            </a:extLst>
          </p:cNvPr>
          <p:cNvGrpSpPr>
            <a:grpSpLocks/>
          </p:cNvGrpSpPr>
          <p:nvPr/>
        </p:nvGrpSpPr>
        <p:grpSpPr bwMode="auto">
          <a:xfrm>
            <a:off x="8316913" y="6446838"/>
            <a:ext cx="792162" cy="366712"/>
            <a:chOff x="5193" y="4020"/>
            <a:chExt cx="499" cy="231"/>
          </a:xfrm>
        </p:grpSpPr>
        <p:pic>
          <p:nvPicPr>
            <p:cNvPr id="48191" name="Picture 63" descr="78900">
              <a:extLst>
                <a:ext uri="{FF2B5EF4-FFF2-40B4-BE49-F238E27FC236}">
                  <a16:creationId xmlns:a16="http://schemas.microsoft.com/office/drawing/2014/main" id="{7F91A543-1A38-4B2E-82B2-F6F0CFDB1D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8192" name="Text Box 64">
              <a:hlinkClick r:id="" action="ppaction://hlinkshowjump?jump=nextslide"/>
              <a:extLst>
                <a:ext uri="{FF2B5EF4-FFF2-40B4-BE49-F238E27FC236}">
                  <a16:creationId xmlns:a16="http://schemas.microsoft.com/office/drawing/2014/main" id="{8B30F5BB-C8DE-4F66-823C-15C33F2AC0C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8193" name="Group 65">
            <a:extLst>
              <a:ext uri="{FF2B5EF4-FFF2-40B4-BE49-F238E27FC236}">
                <a16:creationId xmlns:a16="http://schemas.microsoft.com/office/drawing/2014/main" id="{A201313E-CA4A-4ECA-9BCD-862B3E829BA6}"/>
              </a:ext>
            </a:extLst>
          </p:cNvPr>
          <p:cNvGrpSpPr>
            <a:grpSpLocks/>
          </p:cNvGrpSpPr>
          <p:nvPr/>
        </p:nvGrpSpPr>
        <p:grpSpPr bwMode="auto">
          <a:xfrm>
            <a:off x="7453313" y="6446838"/>
            <a:ext cx="792162" cy="366712"/>
            <a:chOff x="4649" y="4020"/>
            <a:chExt cx="499" cy="231"/>
          </a:xfrm>
        </p:grpSpPr>
        <p:pic>
          <p:nvPicPr>
            <p:cNvPr id="48194" name="Picture 66" descr="78900">
              <a:extLst>
                <a:ext uri="{FF2B5EF4-FFF2-40B4-BE49-F238E27FC236}">
                  <a16:creationId xmlns:a16="http://schemas.microsoft.com/office/drawing/2014/main" id="{D3DEE5C5-2D07-44AF-82DB-058F0119C7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8195" name="Text Box 67">
              <a:hlinkClick r:id="" action="ppaction://hlinkshowjump?jump=previousslide"/>
              <a:extLst>
                <a:ext uri="{FF2B5EF4-FFF2-40B4-BE49-F238E27FC236}">
                  <a16:creationId xmlns:a16="http://schemas.microsoft.com/office/drawing/2014/main" id="{1CD3BAB1-C378-4207-BE4D-9A2C608B0535}"/>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8199" name="Group 71">
            <a:extLst>
              <a:ext uri="{FF2B5EF4-FFF2-40B4-BE49-F238E27FC236}">
                <a16:creationId xmlns:a16="http://schemas.microsoft.com/office/drawing/2014/main" id="{FA8A1B4B-C918-483A-8917-419F3BEF3CB7}"/>
              </a:ext>
            </a:extLst>
          </p:cNvPr>
          <p:cNvGrpSpPr>
            <a:grpSpLocks/>
          </p:cNvGrpSpPr>
          <p:nvPr/>
        </p:nvGrpSpPr>
        <p:grpSpPr bwMode="auto">
          <a:xfrm>
            <a:off x="2987675" y="404813"/>
            <a:ext cx="4562475" cy="2070100"/>
            <a:chOff x="884" y="2227"/>
            <a:chExt cx="2874" cy="1304"/>
          </a:xfrm>
        </p:grpSpPr>
        <p:graphicFrame>
          <p:nvGraphicFramePr>
            <p:cNvPr id="48200" name="Object 72">
              <a:extLst>
                <a:ext uri="{FF2B5EF4-FFF2-40B4-BE49-F238E27FC236}">
                  <a16:creationId xmlns:a16="http://schemas.microsoft.com/office/drawing/2014/main" id="{BE9964F3-8D2F-4BE2-A195-D651BDA9AF16}"/>
                </a:ext>
              </a:extLst>
            </p:cNvPr>
            <p:cNvGraphicFramePr>
              <a:graphicFrameLocks noChangeAspect="1"/>
            </p:cNvGraphicFramePr>
            <p:nvPr/>
          </p:nvGraphicFramePr>
          <p:xfrm>
            <a:off x="1247" y="2251"/>
            <a:ext cx="201" cy="424"/>
          </p:xfrm>
          <a:graphic>
            <a:graphicData uri="http://schemas.openxmlformats.org/presentationml/2006/ole">
              <mc:AlternateContent xmlns:mc="http://schemas.openxmlformats.org/markup-compatibility/2006">
                <mc:Choice xmlns:v="urn:schemas-microsoft-com:vml" Requires="v">
                  <p:oleObj spid="_x0000_s66568" name="公式" r:id="rId16" imgW="152280" imgH="342720" progId="Equation.3">
                    <p:embed/>
                  </p:oleObj>
                </mc:Choice>
                <mc:Fallback>
                  <p:oleObj name="公式" r:id="rId16" imgW="152280" imgH="342720" progId="Equation.3">
                    <p:embed/>
                    <p:pic>
                      <p:nvPicPr>
                        <p:cNvPr id="48200" name="Object 72">
                          <a:extLst>
                            <a:ext uri="{FF2B5EF4-FFF2-40B4-BE49-F238E27FC236}">
                              <a16:creationId xmlns:a16="http://schemas.microsoft.com/office/drawing/2014/main" id="{BE9964F3-8D2F-4BE2-A195-D651BDA9AF1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7" y="2251"/>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01" name="Object 73">
              <a:extLst>
                <a:ext uri="{FF2B5EF4-FFF2-40B4-BE49-F238E27FC236}">
                  <a16:creationId xmlns:a16="http://schemas.microsoft.com/office/drawing/2014/main" id="{AC3EF701-9B65-4E8B-88BF-31C18E22BF6E}"/>
                </a:ext>
              </a:extLst>
            </p:cNvPr>
            <p:cNvGraphicFramePr>
              <a:graphicFrameLocks noChangeAspect="1"/>
            </p:cNvGraphicFramePr>
            <p:nvPr/>
          </p:nvGraphicFramePr>
          <p:xfrm>
            <a:off x="2835" y="2227"/>
            <a:ext cx="223" cy="432"/>
          </p:xfrm>
          <a:graphic>
            <a:graphicData uri="http://schemas.openxmlformats.org/presentationml/2006/ole">
              <mc:AlternateContent xmlns:mc="http://schemas.openxmlformats.org/markup-compatibility/2006">
                <mc:Choice xmlns:v="urn:schemas-microsoft-com:vml" Requires="v">
                  <p:oleObj spid="_x0000_s66569" name="公式" r:id="rId18" imgW="164880" imgH="342720" progId="Equation.3">
                    <p:embed/>
                  </p:oleObj>
                </mc:Choice>
                <mc:Fallback>
                  <p:oleObj name="公式" r:id="rId18" imgW="164880" imgH="342720" progId="Equation.3">
                    <p:embed/>
                    <p:pic>
                      <p:nvPicPr>
                        <p:cNvPr id="48201" name="Object 73">
                          <a:extLst>
                            <a:ext uri="{FF2B5EF4-FFF2-40B4-BE49-F238E27FC236}">
                              <a16:creationId xmlns:a16="http://schemas.microsoft.com/office/drawing/2014/main" id="{AC3EF701-9B65-4E8B-88BF-31C18E22BF6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5" y="2227"/>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02" name="Line 74">
              <a:extLst>
                <a:ext uri="{FF2B5EF4-FFF2-40B4-BE49-F238E27FC236}">
                  <a16:creationId xmlns:a16="http://schemas.microsoft.com/office/drawing/2014/main" id="{80C8F55C-AF7F-4965-A049-7344BC4202B9}"/>
                </a:ext>
              </a:extLst>
            </p:cNvPr>
            <p:cNvSpPr>
              <a:spLocks noChangeShapeType="1"/>
            </p:cNvSpPr>
            <p:nvPr/>
          </p:nvSpPr>
          <p:spPr bwMode="auto">
            <a:xfrm rot="5400000">
              <a:off x="2917" y="2531"/>
              <a:ext cx="0" cy="25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03" name="Line 75">
              <a:extLst>
                <a:ext uri="{FF2B5EF4-FFF2-40B4-BE49-F238E27FC236}">
                  <a16:creationId xmlns:a16="http://schemas.microsoft.com/office/drawing/2014/main" id="{77EC835C-99E3-49A7-89F0-80AAD5154964}"/>
                </a:ext>
              </a:extLst>
            </p:cNvPr>
            <p:cNvSpPr>
              <a:spLocks noChangeShapeType="1"/>
            </p:cNvSpPr>
            <p:nvPr/>
          </p:nvSpPr>
          <p:spPr bwMode="auto">
            <a:xfrm>
              <a:off x="1111" y="2659"/>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04" name="Text Box 76">
              <a:extLst>
                <a:ext uri="{FF2B5EF4-FFF2-40B4-BE49-F238E27FC236}">
                  <a16:creationId xmlns:a16="http://schemas.microsoft.com/office/drawing/2014/main" id="{5F497C36-9D7E-4A1A-B97D-78CE8E98D8A8}"/>
                </a:ext>
              </a:extLst>
            </p:cNvPr>
            <p:cNvSpPr txBox="1">
              <a:spLocks noChangeArrowheads="1"/>
            </p:cNvSpPr>
            <p:nvPr/>
          </p:nvSpPr>
          <p:spPr bwMode="auto">
            <a:xfrm>
              <a:off x="2925" y="2659"/>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8205" name="Text Box 77">
              <a:extLst>
                <a:ext uri="{FF2B5EF4-FFF2-40B4-BE49-F238E27FC236}">
                  <a16:creationId xmlns:a16="http://schemas.microsoft.com/office/drawing/2014/main" id="{B3B78D36-C511-4516-BAE6-B4A6EE437758}"/>
                </a:ext>
              </a:extLst>
            </p:cNvPr>
            <p:cNvSpPr txBox="1">
              <a:spLocks noChangeArrowheads="1"/>
            </p:cNvSpPr>
            <p:nvPr/>
          </p:nvSpPr>
          <p:spPr bwMode="auto">
            <a:xfrm>
              <a:off x="2880" y="3203"/>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48206" name="Object 78">
              <a:extLst>
                <a:ext uri="{FF2B5EF4-FFF2-40B4-BE49-F238E27FC236}">
                  <a16:creationId xmlns:a16="http://schemas.microsoft.com/office/drawing/2014/main" id="{25269FF2-9D5F-4CE2-9BB2-6DA4EE8F9503}"/>
                </a:ext>
              </a:extLst>
            </p:cNvPr>
            <p:cNvGraphicFramePr>
              <a:graphicFrameLocks noChangeAspect="1"/>
            </p:cNvGraphicFramePr>
            <p:nvPr/>
          </p:nvGraphicFramePr>
          <p:xfrm>
            <a:off x="2925" y="2840"/>
            <a:ext cx="247" cy="448"/>
          </p:xfrm>
          <a:graphic>
            <a:graphicData uri="http://schemas.openxmlformats.org/presentationml/2006/ole">
              <mc:AlternateContent xmlns:mc="http://schemas.openxmlformats.org/markup-compatibility/2006">
                <mc:Choice xmlns:v="urn:schemas-microsoft-com:vml" Requires="v">
                  <p:oleObj spid="_x0000_s66570" name="公式" r:id="rId20" imgW="215640" imgH="355320" progId="Equation.3">
                    <p:embed/>
                  </p:oleObj>
                </mc:Choice>
                <mc:Fallback>
                  <p:oleObj name="公式" r:id="rId20" imgW="215640" imgH="355320" progId="Equation.3">
                    <p:embed/>
                    <p:pic>
                      <p:nvPicPr>
                        <p:cNvPr id="48206" name="Object 78">
                          <a:extLst>
                            <a:ext uri="{FF2B5EF4-FFF2-40B4-BE49-F238E27FC236}">
                              <a16:creationId xmlns:a16="http://schemas.microsoft.com/office/drawing/2014/main" id="{25269FF2-9D5F-4CE2-9BB2-6DA4EE8F95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5" y="2840"/>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07" name="Text Box 79">
              <a:extLst>
                <a:ext uri="{FF2B5EF4-FFF2-40B4-BE49-F238E27FC236}">
                  <a16:creationId xmlns:a16="http://schemas.microsoft.com/office/drawing/2014/main" id="{52AC3FC4-491F-4F9A-A18D-AF4C35B0C6C3}"/>
                </a:ext>
              </a:extLst>
            </p:cNvPr>
            <p:cNvSpPr txBox="1">
              <a:spLocks noChangeArrowheads="1"/>
            </p:cNvSpPr>
            <p:nvPr/>
          </p:nvSpPr>
          <p:spPr bwMode="auto">
            <a:xfrm>
              <a:off x="2064" y="2341"/>
              <a:ext cx="6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 : 10</a:t>
              </a:r>
            </a:p>
          </p:txBody>
        </p:sp>
        <p:sp>
          <p:nvSpPr>
            <p:cNvPr id="48208" name="Text Box 80">
              <a:extLst>
                <a:ext uri="{FF2B5EF4-FFF2-40B4-BE49-F238E27FC236}">
                  <a16:creationId xmlns:a16="http://schemas.microsoft.com/office/drawing/2014/main" id="{FA4AD3A9-5AAF-4EA0-8AB3-135AABA9255D}"/>
                </a:ext>
              </a:extLst>
            </p:cNvPr>
            <p:cNvSpPr txBox="1">
              <a:spLocks noChangeArrowheads="1"/>
            </p:cNvSpPr>
            <p:nvPr/>
          </p:nvSpPr>
          <p:spPr bwMode="auto">
            <a:xfrm>
              <a:off x="3243" y="2886"/>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50</a:t>
              </a: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48209" name="Object 81">
              <a:extLst>
                <a:ext uri="{FF2B5EF4-FFF2-40B4-BE49-F238E27FC236}">
                  <a16:creationId xmlns:a16="http://schemas.microsoft.com/office/drawing/2014/main" id="{CA457B35-6290-4556-86CF-1AE43CCB8085}"/>
                </a:ext>
              </a:extLst>
            </p:cNvPr>
            <p:cNvGraphicFramePr>
              <a:graphicFrameLocks noChangeAspect="1"/>
            </p:cNvGraphicFramePr>
            <p:nvPr/>
          </p:nvGraphicFramePr>
          <p:xfrm>
            <a:off x="1292" y="2931"/>
            <a:ext cx="798" cy="295"/>
          </p:xfrm>
          <a:graphic>
            <a:graphicData uri="http://schemas.openxmlformats.org/presentationml/2006/ole">
              <mc:AlternateContent xmlns:mc="http://schemas.openxmlformats.org/markup-compatibility/2006">
                <mc:Choice xmlns:v="urn:schemas-microsoft-com:vml" Requires="v">
                  <p:oleObj spid="_x0000_s66571" name="公式" r:id="rId22" imgW="634680" imgH="215640" progId="Equation.3">
                    <p:embed/>
                  </p:oleObj>
                </mc:Choice>
                <mc:Fallback>
                  <p:oleObj name="公式" r:id="rId22" imgW="634680" imgH="215640" progId="Equation.3">
                    <p:embed/>
                    <p:pic>
                      <p:nvPicPr>
                        <p:cNvPr id="48209" name="Object 81">
                          <a:extLst>
                            <a:ext uri="{FF2B5EF4-FFF2-40B4-BE49-F238E27FC236}">
                              <a16:creationId xmlns:a16="http://schemas.microsoft.com/office/drawing/2014/main" id="{CA457B35-6290-4556-86CF-1AE43CCB808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2" y="2931"/>
                          <a:ext cx="79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10" name="Text Box 82">
              <a:extLst>
                <a:ext uri="{FF2B5EF4-FFF2-40B4-BE49-F238E27FC236}">
                  <a16:creationId xmlns:a16="http://schemas.microsoft.com/office/drawing/2014/main" id="{40EF4B22-B6A3-4022-9E75-F5672DDD5D0F}"/>
                </a:ext>
              </a:extLst>
            </p:cNvPr>
            <p:cNvSpPr txBox="1">
              <a:spLocks noChangeArrowheads="1"/>
            </p:cNvSpPr>
            <p:nvPr/>
          </p:nvSpPr>
          <p:spPr bwMode="auto">
            <a:xfrm>
              <a:off x="1519" y="2296"/>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48211" name="Oval 83">
              <a:extLst>
                <a:ext uri="{FF2B5EF4-FFF2-40B4-BE49-F238E27FC236}">
                  <a16:creationId xmlns:a16="http://schemas.microsoft.com/office/drawing/2014/main" id="{8D1E82BE-7258-4BAD-A57E-1686BD9FF193}"/>
                </a:ext>
              </a:extLst>
            </p:cNvPr>
            <p:cNvSpPr>
              <a:spLocks noChangeArrowheads="1"/>
            </p:cNvSpPr>
            <p:nvPr/>
          </p:nvSpPr>
          <p:spPr bwMode="auto">
            <a:xfrm>
              <a:off x="884"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8212" name="Line 84">
              <a:extLst>
                <a:ext uri="{FF2B5EF4-FFF2-40B4-BE49-F238E27FC236}">
                  <a16:creationId xmlns:a16="http://schemas.microsoft.com/office/drawing/2014/main" id="{89A4AC33-EE4C-484A-9678-050556221ED6}"/>
                </a:ext>
              </a:extLst>
            </p:cNvPr>
            <p:cNvSpPr>
              <a:spLocks noChangeShapeType="1"/>
            </p:cNvSpPr>
            <p:nvPr/>
          </p:nvSpPr>
          <p:spPr bwMode="auto">
            <a:xfrm>
              <a:off x="1066" y="2704"/>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3" name="Line 85">
              <a:extLst>
                <a:ext uri="{FF2B5EF4-FFF2-40B4-BE49-F238E27FC236}">
                  <a16:creationId xmlns:a16="http://schemas.microsoft.com/office/drawing/2014/main" id="{AEA4DEF6-0034-42A7-8D5D-7A13CDDD5010}"/>
                </a:ext>
              </a:extLst>
            </p:cNvPr>
            <p:cNvSpPr>
              <a:spLocks noChangeShapeType="1"/>
            </p:cNvSpPr>
            <p:nvPr/>
          </p:nvSpPr>
          <p:spPr bwMode="auto">
            <a:xfrm flipV="1">
              <a:off x="2154" y="270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4" name="Line 86">
              <a:extLst>
                <a:ext uri="{FF2B5EF4-FFF2-40B4-BE49-F238E27FC236}">
                  <a16:creationId xmlns:a16="http://schemas.microsoft.com/office/drawing/2014/main" id="{492D46DA-22C5-49F1-98C7-B8C5CF5DF059}"/>
                </a:ext>
              </a:extLst>
            </p:cNvPr>
            <p:cNvSpPr>
              <a:spLocks noChangeShapeType="1"/>
            </p:cNvSpPr>
            <p:nvPr/>
          </p:nvSpPr>
          <p:spPr bwMode="auto">
            <a:xfrm flipH="1" flipV="1">
              <a:off x="2154" y="333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5" name="Line 87">
              <a:extLst>
                <a:ext uri="{FF2B5EF4-FFF2-40B4-BE49-F238E27FC236}">
                  <a16:creationId xmlns:a16="http://schemas.microsoft.com/office/drawing/2014/main" id="{597BBBBC-386D-4B98-BDB3-DE5AC616366D}"/>
                </a:ext>
              </a:extLst>
            </p:cNvPr>
            <p:cNvSpPr>
              <a:spLocks noChangeShapeType="1"/>
            </p:cNvSpPr>
            <p:nvPr/>
          </p:nvSpPr>
          <p:spPr bwMode="auto">
            <a:xfrm flipV="1">
              <a:off x="1066" y="3520"/>
              <a:ext cx="108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6" name="Text Box 88">
              <a:extLst>
                <a:ext uri="{FF2B5EF4-FFF2-40B4-BE49-F238E27FC236}">
                  <a16:creationId xmlns:a16="http://schemas.microsoft.com/office/drawing/2014/main" id="{B1C7E8C7-824A-47C4-BFFD-DB8DF013CB77}"/>
                </a:ext>
              </a:extLst>
            </p:cNvPr>
            <p:cNvSpPr txBox="1">
              <a:spLocks noChangeArrowheads="1"/>
            </p:cNvSpPr>
            <p:nvPr/>
          </p:nvSpPr>
          <p:spPr bwMode="auto">
            <a:xfrm>
              <a:off x="1927" y="27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8217" name="Text Box 89">
              <a:extLst>
                <a:ext uri="{FF2B5EF4-FFF2-40B4-BE49-F238E27FC236}">
                  <a16:creationId xmlns:a16="http://schemas.microsoft.com/office/drawing/2014/main" id="{DEEBC9E8-FAC0-4261-98F3-9D7EBBDE0B61}"/>
                </a:ext>
              </a:extLst>
            </p:cNvPr>
            <p:cNvSpPr txBox="1">
              <a:spLocks noChangeArrowheads="1"/>
            </p:cNvSpPr>
            <p:nvPr/>
          </p:nvSpPr>
          <p:spPr bwMode="auto">
            <a:xfrm>
              <a:off x="2516" y="27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8218" name="Text Box 90">
              <a:extLst>
                <a:ext uri="{FF2B5EF4-FFF2-40B4-BE49-F238E27FC236}">
                  <a16:creationId xmlns:a16="http://schemas.microsoft.com/office/drawing/2014/main" id="{5A384F35-51DC-454A-B649-B2E35FF0780B}"/>
                </a:ext>
              </a:extLst>
            </p:cNvPr>
            <p:cNvSpPr txBox="1">
              <a:spLocks noChangeArrowheads="1"/>
            </p:cNvSpPr>
            <p:nvPr/>
          </p:nvSpPr>
          <p:spPr bwMode="auto">
            <a:xfrm>
              <a:off x="1156" y="265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48219" name="Text Box 91">
              <a:extLst>
                <a:ext uri="{FF2B5EF4-FFF2-40B4-BE49-F238E27FC236}">
                  <a16:creationId xmlns:a16="http://schemas.microsoft.com/office/drawing/2014/main" id="{5BF1D54A-83DA-4CE5-8B94-4083304C38C9}"/>
                </a:ext>
              </a:extLst>
            </p:cNvPr>
            <p:cNvSpPr txBox="1">
              <a:spLocks noChangeArrowheads="1"/>
            </p:cNvSpPr>
            <p:nvPr/>
          </p:nvSpPr>
          <p:spPr bwMode="auto">
            <a:xfrm>
              <a:off x="1111" y="31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48220" name="Line 92">
              <a:extLst>
                <a:ext uri="{FF2B5EF4-FFF2-40B4-BE49-F238E27FC236}">
                  <a16:creationId xmlns:a16="http://schemas.microsoft.com/office/drawing/2014/main" id="{9EB6C09A-EE43-43CB-A97D-307BF5B9DC7E}"/>
                </a:ext>
              </a:extLst>
            </p:cNvPr>
            <p:cNvSpPr>
              <a:spLocks noChangeShapeType="1"/>
            </p:cNvSpPr>
            <p:nvPr/>
          </p:nvSpPr>
          <p:spPr bwMode="auto">
            <a:xfrm>
              <a:off x="2516" y="352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1" name="Line 93">
              <a:extLst>
                <a:ext uri="{FF2B5EF4-FFF2-40B4-BE49-F238E27FC236}">
                  <a16:creationId xmlns:a16="http://schemas.microsoft.com/office/drawing/2014/main" id="{F0C2F1B5-28C7-43CD-8039-C6A43C0E5952}"/>
                </a:ext>
              </a:extLst>
            </p:cNvPr>
            <p:cNvSpPr>
              <a:spLocks noChangeShapeType="1"/>
            </p:cNvSpPr>
            <p:nvPr/>
          </p:nvSpPr>
          <p:spPr bwMode="auto">
            <a:xfrm>
              <a:off x="2516" y="270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2" name="Line 94">
              <a:extLst>
                <a:ext uri="{FF2B5EF4-FFF2-40B4-BE49-F238E27FC236}">
                  <a16:creationId xmlns:a16="http://schemas.microsoft.com/office/drawing/2014/main" id="{258CB6EF-BE00-48B2-B5D5-5024ED174260}"/>
                </a:ext>
              </a:extLst>
            </p:cNvPr>
            <p:cNvSpPr>
              <a:spLocks noChangeShapeType="1"/>
            </p:cNvSpPr>
            <p:nvPr/>
          </p:nvSpPr>
          <p:spPr bwMode="auto">
            <a:xfrm>
              <a:off x="1066" y="2704"/>
              <a:ext cx="10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223" name="Group 95">
              <a:extLst>
                <a:ext uri="{FF2B5EF4-FFF2-40B4-BE49-F238E27FC236}">
                  <a16:creationId xmlns:a16="http://schemas.microsoft.com/office/drawing/2014/main" id="{46553155-E048-478E-9C03-9529DCDA1770}"/>
                </a:ext>
              </a:extLst>
            </p:cNvPr>
            <p:cNvGrpSpPr>
              <a:grpSpLocks/>
            </p:cNvGrpSpPr>
            <p:nvPr/>
          </p:nvGrpSpPr>
          <p:grpSpPr bwMode="auto">
            <a:xfrm>
              <a:off x="2154" y="2976"/>
              <a:ext cx="91" cy="363"/>
              <a:chOff x="2744" y="2931"/>
              <a:chExt cx="57" cy="283"/>
            </a:xfrm>
          </p:grpSpPr>
          <p:sp>
            <p:nvSpPr>
              <p:cNvPr id="48224" name="Arc 96">
                <a:extLst>
                  <a:ext uri="{FF2B5EF4-FFF2-40B4-BE49-F238E27FC236}">
                    <a16:creationId xmlns:a16="http://schemas.microsoft.com/office/drawing/2014/main" id="{0EB67082-E413-4D64-BEB7-96B9883A20B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5" name="Arc 97">
                <a:extLst>
                  <a:ext uri="{FF2B5EF4-FFF2-40B4-BE49-F238E27FC236}">
                    <a16:creationId xmlns:a16="http://schemas.microsoft.com/office/drawing/2014/main" id="{1DD0A540-7600-4C23-9C66-7AC206E619A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6" name="Arc 98">
                <a:extLst>
                  <a:ext uri="{FF2B5EF4-FFF2-40B4-BE49-F238E27FC236}">
                    <a16:creationId xmlns:a16="http://schemas.microsoft.com/office/drawing/2014/main" id="{78CA665A-859D-447E-9E69-D99C4F22D60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227" name="Group 99">
              <a:extLst>
                <a:ext uri="{FF2B5EF4-FFF2-40B4-BE49-F238E27FC236}">
                  <a16:creationId xmlns:a16="http://schemas.microsoft.com/office/drawing/2014/main" id="{2262291F-8CC3-41AB-BB0E-AC3AB05C7DD6}"/>
                </a:ext>
              </a:extLst>
            </p:cNvPr>
            <p:cNvGrpSpPr>
              <a:grpSpLocks/>
            </p:cNvGrpSpPr>
            <p:nvPr/>
          </p:nvGrpSpPr>
          <p:grpSpPr bwMode="auto">
            <a:xfrm rot="10800000">
              <a:off x="2426" y="2977"/>
              <a:ext cx="90" cy="362"/>
              <a:chOff x="2744" y="2931"/>
              <a:chExt cx="57" cy="283"/>
            </a:xfrm>
          </p:grpSpPr>
          <p:sp>
            <p:nvSpPr>
              <p:cNvPr id="48228" name="Arc 100">
                <a:extLst>
                  <a:ext uri="{FF2B5EF4-FFF2-40B4-BE49-F238E27FC236}">
                    <a16:creationId xmlns:a16="http://schemas.microsoft.com/office/drawing/2014/main" id="{6F2AA1D5-00C4-4A66-9D09-ADFCCF6D90A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9" name="Arc 101">
                <a:extLst>
                  <a:ext uri="{FF2B5EF4-FFF2-40B4-BE49-F238E27FC236}">
                    <a16:creationId xmlns:a16="http://schemas.microsoft.com/office/drawing/2014/main" id="{7220250C-8EF8-4ADA-8366-2307940A611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0" name="Arc 102">
                <a:extLst>
                  <a:ext uri="{FF2B5EF4-FFF2-40B4-BE49-F238E27FC236}">
                    <a16:creationId xmlns:a16="http://schemas.microsoft.com/office/drawing/2014/main" id="{4C0CAAD7-EDD4-441D-91C4-88CB8CB69B15}"/>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231" name="Line 103">
              <a:extLst>
                <a:ext uri="{FF2B5EF4-FFF2-40B4-BE49-F238E27FC236}">
                  <a16:creationId xmlns:a16="http://schemas.microsoft.com/office/drawing/2014/main" id="{55CA1CC7-DD2C-4D1F-8C70-A6BCBF44AAA0}"/>
                </a:ext>
              </a:extLst>
            </p:cNvPr>
            <p:cNvSpPr>
              <a:spLocks noChangeShapeType="1"/>
            </p:cNvSpPr>
            <p:nvPr/>
          </p:nvSpPr>
          <p:spPr bwMode="auto">
            <a:xfrm flipH="1" flipV="1">
              <a:off x="2516" y="333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2" name="Line 104">
              <a:extLst>
                <a:ext uri="{FF2B5EF4-FFF2-40B4-BE49-F238E27FC236}">
                  <a16:creationId xmlns:a16="http://schemas.microsoft.com/office/drawing/2014/main" id="{DBA89CDC-3B16-40B3-908D-F2C3D5572E00}"/>
                </a:ext>
              </a:extLst>
            </p:cNvPr>
            <p:cNvSpPr>
              <a:spLocks noChangeShapeType="1"/>
            </p:cNvSpPr>
            <p:nvPr/>
          </p:nvSpPr>
          <p:spPr bwMode="auto">
            <a:xfrm flipH="1" flipV="1">
              <a:off x="2516" y="270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3" name="Line 105">
              <a:extLst>
                <a:ext uri="{FF2B5EF4-FFF2-40B4-BE49-F238E27FC236}">
                  <a16:creationId xmlns:a16="http://schemas.microsoft.com/office/drawing/2014/main" id="{BCCC7886-F165-4D4A-8B4B-7DA27EF7F673}"/>
                </a:ext>
              </a:extLst>
            </p:cNvPr>
            <p:cNvSpPr>
              <a:spLocks noChangeShapeType="1"/>
            </p:cNvSpPr>
            <p:nvPr/>
          </p:nvSpPr>
          <p:spPr bwMode="auto">
            <a:xfrm>
              <a:off x="3197" y="2704"/>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4" name="Rectangle 106">
              <a:extLst>
                <a:ext uri="{FF2B5EF4-FFF2-40B4-BE49-F238E27FC236}">
                  <a16:creationId xmlns:a16="http://schemas.microsoft.com/office/drawing/2014/main" id="{99BDAC15-C190-48C2-92A2-75DB5A00027B}"/>
                </a:ext>
              </a:extLst>
            </p:cNvPr>
            <p:cNvSpPr>
              <a:spLocks noChangeArrowheads="1"/>
            </p:cNvSpPr>
            <p:nvPr/>
          </p:nvSpPr>
          <p:spPr bwMode="auto">
            <a:xfrm>
              <a:off x="3151" y="293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5" name="Rectangle 107">
              <a:extLst>
                <a:ext uri="{FF2B5EF4-FFF2-40B4-BE49-F238E27FC236}">
                  <a16:creationId xmlns:a16="http://schemas.microsoft.com/office/drawing/2014/main" id="{5306F751-796E-45FB-AEEC-9BB3650E43A8}"/>
                </a:ext>
              </a:extLst>
            </p:cNvPr>
            <p:cNvSpPr>
              <a:spLocks noChangeArrowheads="1"/>
            </p:cNvSpPr>
            <p:nvPr/>
          </p:nvSpPr>
          <p:spPr bwMode="auto">
            <a:xfrm>
              <a:off x="1565" y="261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236" name="Text Box 108">
            <a:extLst>
              <a:ext uri="{FF2B5EF4-FFF2-40B4-BE49-F238E27FC236}">
                <a16:creationId xmlns:a16="http://schemas.microsoft.com/office/drawing/2014/main" id="{75936BAD-87C5-49C2-A6C6-F3DA75951F67}"/>
              </a:ext>
            </a:extLst>
          </p:cNvPr>
          <p:cNvSpPr txBox="1">
            <a:spLocks noChangeArrowheads="1"/>
          </p:cNvSpPr>
          <p:nvPr/>
        </p:nvSpPr>
        <p:spPr bwMode="auto">
          <a:xfrm>
            <a:off x="684213" y="2852738"/>
            <a:ext cx="647700" cy="519112"/>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endParaRPr kumimoji="1" lang="zh-CN" altLang="en-US">
              <a:solidFill>
                <a:schemeClr val="bg1"/>
              </a:solidFill>
              <a:ea typeface="宋体" panose="02010600030101010101" pitchFamily="2" charset="-122"/>
            </a:endParaRPr>
          </a:p>
        </p:txBody>
      </p:sp>
      <p:grpSp>
        <p:nvGrpSpPr>
          <p:cNvPr id="48240" name="Group 112">
            <a:extLst>
              <a:ext uri="{FF2B5EF4-FFF2-40B4-BE49-F238E27FC236}">
                <a16:creationId xmlns:a16="http://schemas.microsoft.com/office/drawing/2014/main" id="{B8ED4F5A-064E-4713-9CC1-4F9AEFBB50E3}"/>
              </a:ext>
            </a:extLst>
          </p:cNvPr>
          <p:cNvGrpSpPr>
            <a:grpSpLocks/>
          </p:cNvGrpSpPr>
          <p:nvPr/>
        </p:nvGrpSpPr>
        <p:grpSpPr bwMode="auto">
          <a:xfrm>
            <a:off x="6588125" y="6446838"/>
            <a:ext cx="792163" cy="366712"/>
            <a:chOff x="4649" y="4020"/>
            <a:chExt cx="499" cy="231"/>
          </a:xfrm>
        </p:grpSpPr>
        <p:pic>
          <p:nvPicPr>
            <p:cNvPr id="48241" name="Picture 113" descr="78900">
              <a:extLst>
                <a:ext uri="{FF2B5EF4-FFF2-40B4-BE49-F238E27FC236}">
                  <a16:creationId xmlns:a16="http://schemas.microsoft.com/office/drawing/2014/main" id="{561087B3-53DE-4704-8A8D-EBB4AF3576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8242" name="Text Box 114">
              <a:hlinkClick r:id="" action="ppaction://hlinkshowjump?jump=firstslide"/>
              <a:extLst>
                <a:ext uri="{FF2B5EF4-FFF2-40B4-BE49-F238E27FC236}">
                  <a16:creationId xmlns:a16="http://schemas.microsoft.com/office/drawing/2014/main" id="{325F74ED-5C51-47F5-959C-7811950263E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cxnSp>
        <p:nvCxnSpPr>
          <p:cNvPr id="3" name="直接连接符 2">
            <a:extLst>
              <a:ext uri="{FF2B5EF4-FFF2-40B4-BE49-F238E27FC236}">
                <a16:creationId xmlns:a16="http://schemas.microsoft.com/office/drawing/2014/main" id="{4E1ACBDA-BDA0-4E2C-BB90-0A2482559FF3}"/>
              </a:ext>
            </a:extLst>
          </p:cNvPr>
          <p:cNvCxnSpPr/>
          <p:nvPr/>
        </p:nvCxnSpPr>
        <p:spPr bwMode="auto">
          <a:xfrm>
            <a:off x="2483768" y="3956050"/>
            <a:ext cx="432048"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B698E3C0-1ABD-4387-9B03-3DF6398E26FA}"/>
              </a:ext>
            </a:extLst>
          </p:cNvPr>
          <p:cNvCxnSpPr/>
          <p:nvPr/>
        </p:nvCxnSpPr>
        <p:spPr bwMode="auto">
          <a:xfrm>
            <a:off x="2555776" y="4552950"/>
            <a:ext cx="412849"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79185EAC-9263-4FCC-BB23-B18C2D406EF1}"/>
              </a:ext>
            </a:extLst>
          </p:cNvPr>
          <p:cNvSpPr txBox="1">
            <a:spLocks noChangeArrowheads="1"/>
          </p:cNvSpPr>
          <p:nvPr/>
        </p:nvSpPr>
        <p:spPr bwMode="auto">
          <a:xfrm>
            <a:off x="684213" y="531813"/>
            <a:ext cx="29384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方法</a:t>
            </a:r>
            <a:r>
              <a:rPr kumimoji="1" lang="en-US" altLang="zh-CN">
                <a:latin typeface="楷体_GB2312" pitchFamily="49" charset="-122"/>
              </a:rPr>
              <a:t>2</a:t>
            </a:r>
            <a:r>
              <a:rPr kumimoji="1" lang="zh-CN" altLang="en-US" b="1">
                <a:latin typeface="楷体_GB2312" pitchFamily="49" charset="-122"/>
              </a:rPr>
              <a:t>：阻抗变换</a:t>
            </a:r>
          </a:p>
        </p:txBody>
      </p:sp>
      <p:graphicFrame>
        <p:nvGraphicFramePr>
          <p:cNvPr id="47107" name="Object 3">
            <a:extLst>
              <a:ext uri="{FF2B5EF4-FFF2-40B4-BE49-F238E27FC236}">
                <a16:creationId xmlns:a16="http://schemas.microsoft.com/office/drawing/2014/main" id="{B649A497-B567-44DC-98DF-51CB8B08F154}"/>
              </a:ext>
            </a:extLst>
          </p:cNvPr>
          <p:cNvGraphicFramePr>
            <a:graphicFrameLocks noChangeAspect="1"/>
          </p:cNvGraphicFramePr>
          <p:nvPr/>
        </p:nvGraphicFramePr>
        <p:xfrm>
          <a:off x="827088" y="5572125"/>
          <a:ext cx="4897437" cy="593725"/>
        </p:xfrm>
        <a:graphic>
          <a:graphicData uri="http://schemas.openxmlformats.org/presentationml/2006/ole">
            <mc:AlternateContent xmlns:mc="http://schemas.openxmlformats.org/markup-compatibility/2006">
              <mc:Choice xmlns:v="urn:schemas-microsoft-com:vml" Requires="v">
                <p:oleObj spid="_x0000_s67586" name="公式" r:id="rId3" imgW="2184120" imgH="266400" progId="Equation.3">
                  <p:embed/>
                </p:oleObj>
              </mc:Choice>
              <mc:Fallback>
                <p:oleObj name="公式" r:id="rId3" imgW="2184120" imgH="266400" progId="Equation.3">
                  <p:embed/>
                  <p:pic>
                    <p:nvPicPr>
                      <p:cNvPr id="47107" name="Object 3">
                        <a:extLst>
                          <a:ext uri="{FF2B5EF4-FFF2-40B4-BE49-F238E27FC236}">
                            <a16:creationId xmlns:a16="http://schemas.microsoft.com/office/drawing/2014/main" id="{B649A497-B567-44DC-98DF-51CB8B08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572125"/>
                        <a:ext cx="48974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a:extLst>
              <a:ext uri="{FF2B5EF4-FFF2-40B4-BE49-F238E27FC236}">
                <a16:creationId xmlns:a16="http://schemas.microsoft.com/office/drawing/2014/main" id="{02C33222-1EFD-4C2F-9101-FC360777A35D}"/>
              </a:ext>
            </a:extLst>
          </p:cNvPr>
          <p:cNvGraphicFramePr>
            <a:graphicFrameLocks noChangeAspect="1"/>
          </p:cNvGraphicFramePr>
          <p:nvPr/>
        </p:nvGraphicFramePr>
        <p:xfrm>
          <a:off x="684213" y="4779963"/>
          <a:ext cx="3024187" cy="615950"/>
        </p:xfrm>
        <a:graphic>
          <a:graphicData uri="http://schemas.openxmlformats.org/presentationml/2006/ole">
            <mc:AlternateContent xmlns:mc="http://schemas.openxmlformats.org/markup-compatibility/2006">
              <mc:Choice xmlns:v="urn:schemas-microsoft-com:vml" Requires="v">
                <p:oleObj spid="_x0000_s67587" name="公式" r:id="rId5" imgW="1307880" imgH="266400" progId="Equation.3">
                  <p:embed/>
                </p:oleObj>
              </mc:Choice>
              <mc:Fallback>
                <p:oleObj name="公式" r:id="rId5" imgW="1307880" imgH="266400" progId="Equation.3">
                  <p:embed/>
                  <p:pic>
                    <p:nvPicPr>
                      <p:cNvPr id="47108" name="Object 4">
                        <a:extLst>
                          <a:ext uri="{FF2B5EF4-FFF2-40B4-BE49-F238E27FC236}">
                            <a16:creationId xmlns:a16="http://schemas.microsoft.com/office/drawing/2014/main" id="{02C33222-1EFD-4C2F-9101-FC360777A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779963"/>
                        <a:ext cx="302418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29" name="Object 25">
            <a:extLst>
              <a:ext uri="{FF2B5EF4-FFF2-40B4-BE49-F238E27FC236}">
                <a16:creationId xmlns:a16="http://schemas.microsoft.com/office/drawing/2014/main" id="{5E9BCB3B-E951-4F3E-99BC-A3A4A01206ED}"/>
              </a:ext>
            </a:extLst>
          </p:cNvPr>
          <p:cNvGraphicFramePr>
            <a:graphicFrameLocks noChangeAspect="1"/>
          </p:cNvGraphicFramePr>
          <p:nvPr/>
        </p:nvGraphicFramePr>
        <p:xfrm>
          <a:off x="4500563" y="1323975"/>
          <a:ext cx="4032250" cy="954088"/>
        </p:xfrm>
        <a:graphic>
          <a:graphicData uri="http://schemas.openxmlformats.org/presentationml/2006/ole">
            <mc:AlternateContent xmlns:mc="http://schemas.openxmlformats.org/markup-compatibility/2006">
              <mc:Choice xmlns:v="urn:schemas-microsoft-com:vml" Requires="v">
                <p:oleObj spid="_x0000_s67588" name="公式" r:id="rId7" imgW="1981080" imgH="469800" progId="Equation.3">
                  <p:embed/>
                </p:oleObj>
              </mc:Choice>
              <mc:Fallback>
                <p:oleObj name="公式" r:id="rId7" imgW="1981080" imgH="469800" progId="Equation.3">
                  <p:embed/>
                  <p:pic>
                    <p:nvPicPr>
                      <p:cNvPr id="47129" name="Object 25">
                        <a:extLst>
                          <a:ext uri="{FF2B5EF4-FFF2-40B4-BE49-F238E27FC236}">
                            <a16:creationId xmlns:a16="http://schemas.microsoft.com/office/drawing/2014/main" id="{5E9BCB3B-E951-4F3E-99BC-A3A4A01206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1323975"/>
                        <a:ext cx="40322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30" name="Object 26">
            <a:extLst>
              <a:ext uri="{FF2B5EF4-FFF2-40B4-BE49-F238E27FC236}">
                <a16:creationId xmlns:a16="http://schemas.microsoft.com/office/drawing/2014/main" id="{21DC0049-2AF1-484D-ACF8-92F56E801DA5}"/>
              </a:ext>
            </a:extLst>
          </p:cNvPr>
          <p:cNvGraphicFramePr>
            <a:graphicFrameLocks noChangeAspect="1"/>
          </p:cNvGraphicFramePr>
          <p:nvPr>
            <p:extLst>
              <p:ext uri="{D42A27DB-BD31-4B8C-83A1-F6EECF244321}">
                <p14:modId xmlns:p14="http://schemas.microsoft.com/office/powerpoint/2010/main" val="2117405346"/>
              </p:ext>
            </p:extLst>
          </p:nvPr>
        </p:nvGraphicFramePr>
        <p:xfrm>
          <a:off x="4344558" y="2663680"/>
          <a:ext cx="3827893" cy="563563"/>
        </p:xfrm>
        <a:graphic>
          <a:graphicData uri="http://schemas.openxmlformats.org/presentationml/2006/ole">
            <mc:AlternateContent xmlns:mc="http://schemas.openxmlformats.org/markup-compatibility/2006">
              <mc:Choice xmlns:v="urn:schemas-microsoft-com:vml" Requires="v">
                <p:oleObj spid="_x0000_s67589" name="Equation" r:id="rId9" imgW="1371600" imgH="203040" progId="Equation.DSMT4">
                  <p:embed/>
                </p:oleObj>
              </mc:Choice>
              <mc:Fallback>
                <p:oleObj name="Equation" r:id="rId9" imgW="1371600" imgH="203040" progId="Equation.DSMT4">
                  <p:embed/>
                  <p:pic>
                    <p:nvPicPr>
                      <p:cNvPr id="47130" name="Object 26">
                        <a:extLst>
                          <a:ext uri="{FF2B5EF4-FFF2-40B4-BE49-F238E27FC236}">
                            <a16:creationId xmlns:a16="http://schemas.microsoft.com/office/drawing/2014/main" id="{21DC0049-2AF1-484D-ACF8-92F56E801DA5}"/>
                          </a:ext>
                        </a:extLst>
                      </p:cNvPr>
                      <p:cNvPicPr>
                        <a:picLocks noChangeAspect="1" noChangeArrowheads="1"/>
                      </p:cNvPicPr>
                      <p:nvPr/>
                    </p:nvPicPr>
                    <p:blipFill>
                      <a:blip r:embed="rId10"/>
                      <a:srcRect/>
                      <a:stretch>
                        <a:fillRect/>
                      </a:stretch>
                    </p:blipFill>
                    <p:spPr bwMode="auto">
                      <a:xfrm>
                        <a:off x="4344558" y="2663680"/>
                        <a:ext cx="3827893" cy="563563"/>
                      </a:xfrm>
                      <a:prstGeom prst="rect">
                        <a:avLst/>
                      </a:prstGeom>
                      <a:noFill/>
                      <a:ln>
                        <a:noFill/>
                      </a:ln>
                      <a:effectLst/>
                    </p:spPr>
                  </p:pic>
                </p:oleObj>
              </mc:Fallback>
            </mc:AlternateContent>
          </a:graphicData>
        </a:graphic>
      </p:graphicFrame>
      <p:sp>
        <p:nvSpPr>
          <p:cNvPr id="47131" name="Text Box 27">
            <a:extLst>
              <a:ext uri="{FF2B5EF4-FFF2-40B4-BE49-F238E27FC236}">
                <a16:creationId xmlns:a16="http://schemas.microsoft.com/office/drawing/2014/main" id="{C254428C-1982-4832-B830-9FC8B72CBBF6}"/>
              </a:ext>
            </a:extLst>
          </p:cNvPr>
          <p:cNvSpPr txBox="1">
            <a:spLocks noChangeArrowheads="1"/>
          </p:cNvSpPr>
          <p:nvPr/>
        </p:nvSpPr>
        <p:spPr bwMode="auto">
          <a:xfrm>
            <a:off x="611188" y="3411538"/>
            <a:ext cx="37211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方法</a:t>
            </a:r>
            <a:r>
              <a:rPr kumimoji="1" lang="en-US" altLang="zh-CN" b="1">
                <a:latin typeface="楷体_GB2312" pitchFamily="49" charset="-122"/>
              </a:rPr>
              <a:t>3</a:t>
            </a:r>
            <a:r>
              <a:rPr kumimoji="1" lang="zh-CN" altLang="en-US" b="1">
                <a:latin typeface="楷体_GB2312" pitchFamily="49" charset="-122"/>
              </a:rPr>
              <a:t>：戴维宁等效</a:t>
            </a:r>
          </a:p>
        </p:txBody>
      </p:sp>
      <p:graphicFrame>
        <p:nvGraphicFramePr>
          <p:cNvPr id="47175" name="Object 71">
            <a:extLst>
              <a:ext uri="{FF2B5EF4-FFF2-40B4-BE49-F238E27FC236}">
                <a16:creationId xmlns:a16="http://schemas.microsoft.com/office/drawing/2014/main" id="{8D917F32-01EF-4E58-B61E-52D265A98A0B}"/>
              </a:ext>
            </a:extLst>
          </p:cNvPr>
          <p:cNvGraphicFramePr>
            <a:graphicFrameLocks noChangeAspect="1"/>
          </p:cNvGraphicFramePr>
          <p:nvPr/>
        </p:nvGraphicFramePr>
        <p:xfrm>
          <a:off x="684213" y="3987800"/>
          <a:ext cx="1079500" cy="549275"/>
        </p:xfrm>
        <a:graphic>
          <a:graphicData uri="http://schemas.openxmlformats.org/presentationml/2006/ole">
            <mc:AlternateContent xmlns:mc="http://schemas.openxmlformats.org/markup-compatibility/2006">
              <mc:Choice xmlns:v="urn:schemas-microsoft-com:vml" Requires="v">
                <p:oleObj spid="_x0000_s67590" name="公式" r:id="rId11" imgW="520560" imgH="266400" progId="Equation.3">
                  <p:embed/>
                </p:oleObj>
              </mc:Choice>
              <mc:Fallback>
                <p:oleObj name="公式" r:id="rId11" imgW="520560" imgH="266400" progId="Equation.3">
                  <p:embed/>
                  <p:pic>
                    <p:nvPicPr>
                      <p:cNvPr id="47175" name="Object 71">
                        <a:extLst>
                          <a:ext uri="{FF2B5EF4-FFF2-40B4-BE49-F238E27FC236}">
                            <a16:creationId xmlns:a16="http://schemas.microsoft.com/office/drawing/2014/main" id="{8D917F32-01EF-4E58-B61E-52D265A98A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987800"/>
                        <a:ext cx="1079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182" name="Group 78">
            <a:extLst>
              <a:ext uri="{FF2B5EF4-FFF2-40B4-BE49-F238E27FC236}">
                <a16:creationId xmlns:a16="http://schemas.microsoft.com/office/drawing/2014/main" id="{7F8B0001-33E9-468E-9A0F-42DAAB3C9F0C}"/>
              </a:ext>
            </a:extLst>
          </p:cNvPr>
          <p:cNvGrpSpPr>
            <a:grpSpLocks/>
          </p:cNvGrpSpPr>
          <p:nvPr/>
        </p:nvGrpSpPr>
        <p:grpSpPr bwMode="auto">
          <a:xfrm>
            <a:off x="8316913" y="6446838"/>
            <a:ext cx="792162" cy="366712"/>
            <a:chOff x="5193" y="4020"/>
            <a:chExt cx="499" cy="231"/>
          </a:xfrm>
        </p:grpSpPr>
        <p:pic>
          <p:nvPicPr>
            <p:cNvPr id="47183" name="Picture 79" descr="78900">
              <a:extLst>
                <a:ext uri="{FF2B5EF4-FFF2-40B4-BE49-F238E27FC236}">
                  <a16:creationId xmlns:a16="http://schemas.microsoft.com/office/drawing/2014/main" id="{9B4D4770-F79A-4D1A-B7F8-034AC79F16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7184" name="Text Box 80">
              <a:hlinkClick r:id="" action="ppaction://hlinkshowjump?jump=nextslide"/>
              <a:extLst>
                <a:ext uri="{FF2B5EF4-FFF2-40B4-BE49-F238E27FC236}">
                  <a16:creationId xmlns:a16="http://schemas.microsoft.com/office/drawing/2014/main" id="{796A03F7-1467-4564-B470-B9F66F57097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7185" name="Group 81">
            <a:extLst>
              <a:ext uri="{FF2B5EF4-FFF2-40B4-BE49-F238E27FC236}">
                <a16:creationId xmlns:a16="http://schemas.microsoft.com/office/drawing/2014/main" id="{7860445A-82D6-44FA-B0AE-99F26A8296D1}"/>
              </a:ext>
            </a:extLst>
          </p:cNvPr>
          <p:cNvGrpSpPr>
            <a:grpSpLocks/>
          </p:cNvGrpSpPr>
          <p:nvPr/>
        </p:nvGrpSpPr>
        <p:grpSpPr bwMode="auto">
          <a:xfrm>
            <a:off x="7453313" y="6446838"/>
            <a:ext cx="792162" cy="366712"/>
            <a:chOff x="4649" y="4020"/>
            <a:chExt cx="499" cy="231"/>
          </a:xfrm>
        </p:grpSpPr>
        <p:pic>
          <p:nvPicPr>
            <p:cNvPr id="47186" name="Picture 82" descr="78900">
              <a:extLst>
                <a:ext uri="{FF2B5EF4-FFF2-40B4-BE49-F238E27FC236}">
                  <a16:creationId xmlns:a16="http://schemas.microsoft.com/office/drawing/2014/main" id="{CF566E7A-AD52-4B5A-8AD4-12659A536F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7187" name="Text Box 83">
              <a:hlinkClick r:id="" action="ppaction://hlinkshowjump?jump=previousslide"/>
              <a:extLst>
                <a:ext uri="{FF2B5EF4-FFF2-40B4-BE49-F238E27FC236}">
                  <a16:creationId xmlns:a16="http://schemas.microsoft.com/office/drawing/2014/main" id="{B8FE84B4-F273-4B46-8A01-70931AC4C9C8}"/>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7191" name="Group 87">
            <a:extLst>
              <a:ext uri="{FF2B5EF4-FFF2-40B4-BE49-F238E27FC236}">
                <a16:creationId xmlns:a16="http://schemas.microsoft.com/office/drawing/2014/main" id="{EE474A16-3F5F-49D0-9401-171B53A171A0}"/>
              </a:ext>
            </a:extLst>
          </p:cNvPr>
          <p:cNvGrpSpPr>
            <a:grpSpLocks/>
          </p:cNvGrpSpPr>
          <p:nvPr/>
        </p:nvGrpSpPr>
        <p:grpSpPr bwMode="auto">
          <a:xfrm>
            <a:off x="395288" y="819150"/>
            <a:ext cx="4287837" cy="2427288"/>
            <a:chOff x="2336" y="368"/>
            <a:chExt cx="2701" cy="1529"/>
          </a:xfrm>
        </p:grpSpPr>
        <p:sp>
          <p:nvSpPr>
            <p:cNvPr id="47192" name="Line 88">
              <a:extLst>
                <a:ext uri="{FF2B5EF4-FFF2-40B4-BE49-F238E27FC236}">
                  <a16:creationId xmlns:a16="http://schemas.microsoft.com/office/drawing/2014/main" id="{37389CC0-61EC-4394-A904-BF13884AAF96}"/>
                </a:ext>
              </a:extLst>
            </p:cNvPr>
            <p:cNvSpPr>
              <a:spLocks noChangeShapeType="1"/>
            </p:cNvSpPr>
            <p:nvPr/>
          </p:nvSpPr>
          <p:spPr bwMode="auto">
            <a:xfrm>
              <a:off x="3288" y="799"/>
              <a:ext cx="24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93" name="Object 89">
              <a:extLst>
                <a:ext uri="{FF2B5EF4-FFF2-40B4-BE49-F238E27FC236}">
                  <a16:creationId xmlns:a16="http://schemas.microsoft.com/office/drawing/2014/main" id="{C15960B8-6C43-4CBE-8443-E3E58CB2DD48}"/>
                </a:ext>
              </a:extLst>
            </p:cNvPr>
            <p:cNvGraphicFramePr>
              <a:graphicFrameLocks noChangeAspect="1"/>
            </p:cNvGraphicFramePr>
            <p:nvPr/>
          </p:nvGraphicFramePr>
          <p:xfrm>
            <a:off x="3251" y="368"/>
            <a:ext cx="201" cy="424"/>
          </p:xfrm>
          <a:graphic>
            <a:graphicData uri="http://schemas.openxmlformats.org/presentationml/2006/ole">
              <mc:AlternateContent xmlns:mc="http://schemas.openxmlformats.org/markup-compatibility/2006">
                <mc:Choice xmlns:v="urn:schemas-microsoft-com:vml" Requires="v">
                  <p:oleObj spid="_x0000_s67591" name="公式" r:id="rId14" imgW="152280" imgH="342720" progId="Equation.3">
                    <p:embed/>
                  </p:oleObj>
                </mc:Choice>
                <mc:Fallback>
                  <p:oleObj name="公式" r:id="rId14" imgW="152280" imgH="342720" progId="Equation.3">
                    <p:embed/>
                    <p:pic>
                      <p:nvPicPr>
                        <p:cNvPr id="47193" name="Object 89">
                          <a:extLst>
                            <a:ext uri="{FF2B5EF4-FFF2-40B4-BE49-F238E27FC236}">
                              <a16:creationId xmlns:a16="http://schemas.microsoft.com/office/drawing/2014/main" id="{C15960B8-6C43-4CBE-8443-E3E58CB2DD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 y="368"/>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94" name="Text Box 90">
              <a:extLst>
                <a:ext uri="{FF2B5EF4-FFF2-40B4-BE49-F238E27FC236}">
                  <a16:creationId xmlns:a16="http://schemas.microsoft.com/office/drawing/2014/main" id="{E51A2C4F-DB58-48B2-90E7-8B3A347023C4}"/>
                </a:ext>
              </a:extLst>
            </p:cNvPr>
            <p:cNvSpPr txBox="1">
              <a:spLocks noChangeArrowheads="1"/>
            </p:cNvSpPr>
            <p:nvPr/>
          </p:nvSpPr>
          <p:spPr bwMode="auto">
            <a:xfrm>
              <a:off x="4014" y="845"/>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7195" name="Text Box 91">
              <a:extLst>
                <a:ext uri="{FF2B5EF4-FFF2-40B4-BE49-F238E27FC236}">
                  <a16:creationId xmlns:a16="http://schemas.microsoft.com/office/drawing/2014/main" id="{768A4991-F266-4A87-9905-8BE6481FA242}"/>
                </a:ext>
              </a:extLst>
            </p:cNvPr>
            <p:cNvSpPr txBox="1">
              <a:spLocks noChangeArrowheads="1"/>
            </p:cNvSpPr>
            <p:nvPr/>
          </p:nvSpPr>
          <p:spPr bwMode="auto">
            <a:xfrm>
              <a:off x="4014" y="1570"/>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47196" name="Object 92">
              <a:extLst>
                <a:ext uri="{FF2B5EF4-FFF2-40B4-BE49-F238E27FC236}">
                  <a16:creationId xmlns:a16="http://schemas.microsoft.com/office/drawing/2014/main" id="{8AE4B1F9-7342-4551-8767-F45215049533}"/>
                </a:ext>
              </a:extLst>
            </p:cNvPr>
            <p:cNvGraphicFramePr>
              <a:graphicFrameLocks noChangeAspect="1"/>
            </p:cNvGraphicFramePr>
            <p:nvPr/>
          </p:nvGraphicFramePr>
          <p:xfrm>
            <a:off x="3969" y="1162"/>
            <a:ext cx="235" cy="420"/>
          </p:xfrm>
          <a:graphic>
            <a:graphicData uri="http://schemas.openxmlformats.org/presentationml/2006/ole">
              <mc:AlternateContent xmlns:mc="http://schemas.openxmlformats.org/markup-compatibility/2006">
                <mc:Choice xmlns:v="urn:schemas-microsoft-com:vml" Requires="v">
                  <p:oleObj spid="_x0000_s67592" name="公式" r:id="rId16" imgW="203040" imgH="330120" progId="Equation.3">
                    <p:embed/>
                  </p:oleObj>
                </mc:Choice>
                <mc:Fallback>
                  <p:oleObj name="公式" r:id="rId16" imgW="203040" imgH="330120" progId="Equation.3">
                    <p:embed/>
                    <p:pic>
                      <p:nvPicPr>
                        <p:cNvPr id="47196" name="Object 92">
                          <a:extLst>
                            <a:ext uri="{FF2B5EF4-FFF2-40B4-BE49-F238E27FC236}">
                              <a16:creationId xmlns:a16="http://schemas.microsoft.com/office/drawing/2014/main" id="{8AE4B1F9-7342-4551-8767-F452150495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9" y="1162"/>
                          <a:ext cx="23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97" name="Object 93">
              <a:extLst>
                <a:ext uri="{FF2B5EF4-FFF2-40B4-BE49-F238E27FC236}">
                  <a16:creationId xmlns:a16="http://schemas.microsoft.com/office/drawing/2014/main" id="{3DFFEF4C-E4FD-48A7-86ED-81156A5B8C83}"/>
                </a:ext>
              </a:extLst>
            </p:cNvPr>
            <p:cNvGraphicFramePr>
              <a:graphicFrameLocks noChangeAspect="1"/>
            </p:cNvGraphicFramePr>
            <p:nvPr/>
          </p:nvGraphicFramePr>
          <p:xfrm>
            <a:off x="2336" y="1207"/>
            <a:ext cx="681" cy="252"/>
          </p:xfrm>
          <a:graphic>
            <a:graphicData uri="http://schemas.openxmlformats.org/presentationml/2006/ole">
              <mc:AlternateContent xmlns:mc="http://schemas.openxmlformats.org/markup-compatibility/2006">
                <mc:Choice xmlns:v="urn:schemas-microsoft-com:vml" Requires="v">
                  <p:oleObj spid="_x0000_s67593" name="公式" r:id="rId18" imgW="634680" imgH="215640" progId="Equation.3">
                    <p:embed/>
                  </p:oleObj>
                </mc:Choice>
                <mc:Fallback>
                  <p:oleObj name="公式" r:id="rId18" imgW="634680" imgH="215640" progId="Equation.3">
                    <p:embed/>
                    <p:pic>
                      <p:nvPicPr>
                        <p:cNvPr id="47197" name="Object 93">
                          <a:extLst>
                            <a:ext uri="{FF2B5EF4-FFF2-40B4-BE49-F238E27FC236}">
                              <a16:creationId xmlns:a16="http://schemas.microsoft.com/office/drawing/2014/main" id="{3DFFEF4C-E4FD-48A7-86ED-81156A5B8C8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6" y="1207"/>
                          <a:ext cx="68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98" name="Text Box 94">
              <a:extLst>
                <a:ext uri="{FF2B5EF4-FFF2-40B4-BE49-F238E27FC236}">
                  <a16:creationId xmlns:a16="http://schemas.microsoft.com/office/drawing/2014/main" id="{7F3BF9FD-3D7E-4838-AACE-FF195245D091}"/>
                </a:ext>
              </a:extLst>
            </p:cNvPr>
            <p:cNvSpPr txBox="1">
              <a:spLocks noChangeArrowheads="1"/>
            </p:cNvSpPr>
            <p:nvPr/>
          </p:nvSpPr>
          <p:spPr bwMode="auto">
            <a:xfrm>
              <a:off x="3606" y="482"/>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47199" name="Oval 95">
              <a:extLst>
                <a:ext uri="{FF2B5EF4-FFF2-40B4-BE49-F238E27FC236}">
                  <a16:creationId xmlns:a16="http://schemas.microsoft.com/office/drawing/2014/main" id="{91B30A50-2F91-406D-8D49-D8083314871A}"/>
                </a:ext>
              </a:extLst>
            </p:cNvPr>
            <p:cNvSpPr>
              <a:spLocks noChangeArrowheads="1"/>
            </p:cNvSpPr>
            <p:nvPr/>
          </p:nvSpPr>
          <p:spPr bwMode="auto">
            <a:xfrm>
              <a:off x="3061" y="116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7200" name="Text Box 96">
              <a:extLst>
                <a:ext uri="{FF2B5EF4-FFF2-40B4-BE49-F238E27FC236}">
                  <a16:creationId xmlns:a16="http://schemas.microsoft.com/office/drawing/2014/main" id="{AF6A2816-34D6-4157-B577-121195003642}"/>
                </a:ext>
              </a:extLst>
            </p:cNvPr>
            <p:cNvSpPr txBox="1">
              <a:spLocks noChangeArrowheads="1"/>
            </p:cNvSpPr>
            <p:nvPr/>
          </p:nvSpPr>
          <p:spPr bwMode="auto">
            <a:xfrm>
              <a:off x="4422" y="1162"/>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n</a:t>
              </a:r>
              <a:r>
                <a:rPr kumimoji="1" lang="en-US" altLang="zh-CN" baseline="30000">
                  <a:solidFill>
                    <a:schemeClr val="bg1"/>
                  </a:solidFill>
                  <a:ea typeface="宋体" panose="02010600030101010101" pitchFamily="2" charset="-122"/>
                </a:rPr>
                <a:t>2</a:t>
              </a: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L</a:t>
              </a:r>
              <a:endParaRPr kumimoji="1" lang="en-US" altLang="zh-CN" i="1">
                <a:solidFill>
                  <a:schemeClr val="bg1"/>
                </a:solidFill>
                <a:ea typeface="宋体" panose="02010600030101010101" pitchFamily="2" charset="-122"/>
              </a:endParaRPr>
            </a:p>
          </p:txBody>
        </p:sp>
        <p:sp>
          <p:nvSpPr>
            <p:cNvPr id="47201" name="Text Box 97">
              <a:extLst>
                <a:ext uri="{FF2B5EF4-FFF2-40B4-BE49-F238E27FC236}">
                  <a16:creationId xmlns:a16="http://schemas.microsoft.com/office/drawing/2014/main" id="{A3581DF5-C0AE-467B-BC25-F96BA6CF0F79}"/>
                </a:ext>
              </a:extLst>
            </p:cNvPr>
            <p:cNvSpPr txBox="1">
              <a:spLocks noChangeArrowheads="1"/>
            </p:cNvSpPr>
            <p:nvPr/>
          </p:nvSpPr>
          <p:spPr bwMode="auto">
            <a:xfrm>
              <a:off x="2880" y="84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7202" name="Text Box 98">
              <a:extLst>
                <a:ext uri="{FF2B5EF4-FFF2-40B4-BE49-F238E27FC236}">
                  <a16:creationId xmlns:a16="http://schemas.microsoft.com/office/drawing/2014/main" id="{8129E5BF-F2DE-4592-815F-FCE6DAB0F663}"/>
                </a:ext>
              </a:extLst>
            </p:cNvPr>
            <p:cNvSpPr txBox="1">
              <a:spLocks noChangeArrowheads="1"/>
            </p:cNvSpPr>
            <p:nvPr/>
          </p:nvSpPr>
          <p:spPr bwMode="auto">
            <a:xfrm>
              <a:off x="2925" y="1525"/>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7203" name="Rectangle 99">
              <a:extLst>
                <a:ext uri="{FF2B5EF4-FFF2-40B4-BE49-F238E27FC236}">
                  <a16:creationId xmlns:a16="http://schemas.microsoft.com/office/drawing/2014/main" id="{496290B1-9C81-4445-A190-66223B4AC7EC}"/>
                </a:ext>
              </a:extLst>
            </p:cNvPr>
            <p:cNvSpPr>
              <a:spLocks noChangeArrowheads="1"/>
            </p:cNvSpPr>
            <p:nvPr/>
          </p:nvSpPr>
          <p:spPr bwMode="auto">
            <a:xfrm>
              <a:off x="3242" y="845"/>
              <a:ext cx="1089"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4" name="Rectangle 100">
              <a:extLst>
                <a:ext uri="{FF2B5EF4-FFF2-40B4-BE49-F238E27FC236}">
                  <a16:creationId xmlns:a16="http://schemas.microsoft.com/office/drawing/2014/main" id="{C9958F82-E934-4AC9-A8BF-D58CFF66160F}"/>
                </a:ext>
              </a:extLst>
            </p:cNvPr>
            <p:cNvSpPr>
              <a:spLocks noChangeArrowheads="1"/>
            </p:cNvSpPr>
            <p:nvPr/>
          </p:nvSpPr>
          <p:spPr bwMode="auto">
            <a:xfrm>
              <a:off x="4285" y="116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5" name="Rectangle 101">
              <a:extLst>
                <a:ext uri="{FF2B5EF4-FFF2-40B4-BE49-F238E27FC236}">
                  <a16:creationId xmlns:a16="http://schemas.microsoft.com/office/drawing/2014/main" id="{4C8A1F94-9B66-4E01-B9C8-69DC31750625}"/>
                </a:ext>
              </a:extLst>
            </p:cNvPr>
            <p:cNvSpPr>
              <a:spLocks noChangeArrowheads="1"/>
            </p:cNvSpPr>
            <p:nvPr/>
          </p:nvSpPr>
          <p:spPr bwMode="auto">
            <a:xfrm>
              <a:off x="3650" y="79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206" name="Object 102">
            <a:extLst>
              <a:ext uri="{FF2B5EF4-FFF2-40B4-BE49-F238E27FC236}">
                <a16:creationId xmlns:a16="http://schemas.microsoft.com/office/drawing/2014/main" id="{0BDA8070-6A04-4D9C-88B3-EC10630E6F0F}"/>
              </a:ext>
            </a:extLst>
          </p:cNvPr>
          <p:cNvGraphicFramePr>
            <a:graphicFrameLocks noChangeAspect="1"/>
          </p:cNvGraphicFramePr>
          <p:nvPr/>
        </p:nvGraphicFramePr>
        <p:xfrm>
          <a:off x="4356100" y="460375"/>
          <a:ext cx="3097213" cy="925513"/>
        </p:xfrm>
        <a:graphic>
          <a:graphicData uri="http://schemas.openxmlformats.org/presentationml/2006/ole">
            <mc:AlternateContent xmlns:mc="http://schemas.openxmlformats.org/markup-compatibility/2006">
              <mc:Choice xmlns:v="urn:schemas-microsoft-com:vml" Requires="v">
                <p:oleObj spid="_x0000_s67594" name="公式" r:id="rId20" imgW="1676160" imgH="457200" progId="Equation.3">
                  <p:embed/>
                </p:oleObj>
              </mc:Choice>
              <mc:Fallback>
                <p:oleObj name="公式" r:id="rId20" imgW="1676160" imgH="457200" progId="Equation.3">
                  <p:embed/>
                  <p:pic>
                    <p:nvPicPr>
                      <p:cNvPr id="47206" name="Object 102">
                        <a:extLst>
                          <a:ext uri="{FF2B5EF4-FFF2-40B4-BE49-F238E27FC236}">
                            <a16:creationId xmlns:a16="http://schemas.microsoft.com/office/drawing/2014/main" id="{0BDA8070-6A04-4D9C-88B3-EC10630E6F0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56100" y="460375"/>
                        <a:ext cx="30972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207" name="Group 103">
            <a:extLst>
              <a:ext uri="{FF2B5EF4-FFF2-40B4-BE49-F238E27FC236}">
                <a16:creationId xmlns:a16="http://schemas.microsoft.com/office/drawing/2014/main" id="{B52E992B-D4D8-400A-9D75-B6F4A3FCBCB5}"/>
              </a:ext>
            </a:extLst>
          </p:cNvPr>
          <p:cNvGrpSpPr>
            <a:grpSpLocks/>
          </p:cNvGrpSpPr>
          <p:nvPr/>
        </p:nvGrpSpPr>
        <p:grpSpPr bwMode="auto">
          <a:xfrm>
            <a:off x="4500563" y="3340100"/>
            <a:ext cx="3892550" cy="2085975"/>
            <a:chOff x="839" y="2251"/>
            <a:chExt cx="2452" cy="1314"/>
          </a:xfrm>
        </p:grpSpPr>
        <p:graphicFrame>
          <p:nvGraphicFramePr>
            <p:cNvPr id="47208" name="Object 104">
              <a:extLst>
                <a:ext uri="{FF2B5EF4-FFF2-40B4-BE49-F238E27FC236}">
                  <a16:creationId xmlns:a16="http://schemas.microsoft.com/office/drawing/2014/main" id="{91F81BB4-8ACA-4C94-B7FF-EA6EF49DADEC}"/>
                </a:ext>
              </a:extLst>
            </p:cNvPr>
            <p:cNvGraphicFramePr>
              <a:graphicFrameLocks noChangeAspect="1"/>
            </p:cNvGraphicFramePr>
            <p:nvPr/>
          </p:nvGraphicFramePr>
          <p:xfrm>
            <a:off x="2971" y="2886"/>
            <a:ext cx="320" cy="448"/>
          </p:xfrm>
          <a:graphic>
            <a:graphicData uri="http://schemas.openxmlformats.org/presentationml/2006/ole">
              <mc:AlternateContent xmlns:mc="http://schemas.openxmlformats.org/markup-compatibility/2006">
                <mc:Choice xmlns:v="urn:schemas-microsoft-com:vml" Requires="v">
                  <p:oleObj spid="_x0000_s67595" name="公式" r:id="rId22" imgW="279360" imgH="355320" progId="Equation.3">
                    <p:embed/>
                  </p:oleObj>
                </mc:Choice>
                <mc:Fallback>
                  <p:oleObj name="公式" r:id="rId22" imgW="279360" imgH="355320" progId="Equation.3">
                    <p:embed/>
                    <p:pic>
                      <p:nvPicPr>
                        <p:cNvPr id="47208" name="Object 104">
                          <a:extLst>
                            <a:ext uri="{FF2B5EF4-FFF2-40B4-BE49-F238E27FC236}">
                              <a16:creationId xmlns:a16="http://schemas.microsoft.com/office/drawing/2014/main" id="{91F81BB4-8ACA-4C94-B7FF-EA6EF49DADE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71" y="2886"/>
                          <a:ext cx="320"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09" name="Oval 105">
              <a:extLst>
                <a:ext uri="{FF2B5EF4-FFF2-40B4-BE49-F238E27FC236}">
                  <a16:creationId xmlns:a16="http://schemas.microsoft.com/office/drawing/2014/main" id="{3EB0A149-3D2F-46E5-9394-B5A9863E9346}"/>
                </a:ext>
              </a:extLst>
            </p:cNvPr>
            <p:cNvSpPr>
              <a:spLocks noChangeArrowheads="1"/>
            </p:cNvSpPr>
            <p:nvPr/>
          </p:nvSpPr>
          <p:spPr bwMode="auto">
            <a:xfrm>
              <a:off x="3152" y="3475"/>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210" name="Object 106">
              <a:extLst>
                <a:ext uri="{FF2B5EF4-FFF2-40B4-BE49-F238E27FC236}">
                  <a16:creationId xmlns:a16="http://schemas.microsoft.com/office/drawing/2014/main" id="{B4A1ADA0-E1FF-4D1F-9EBB-49E539395EA4}"/>
                </a:ext>
              </a:extLst>
            </p:cNvPr>
            <p:cNvGraphicFramePr>
              <a:graphicFrameLocks noChangeAspect="1"/>
            </p:cNvGraphicFramePr>
            <p:nvPr/>
          </p:nvGraphicFramePr>
          <p:xfrm>
            <a:off x="1202" y="2275"/>
            <a:ext cx="201" cy="424"/>
          </p:xfrm>
          <a:graphic>
            <a:graphicData uri="http://schemas.openxmlformats.org/presentationml/2006/ole">
              <mc:AlternateContent xmlns:mc="http://schemas.openxmlformats.org/markup-compatibility/2006">
                <mc:Choice xmlns:v="urn:schemas-microsoft-com:vml" Requires="v">
                  <p:oleObj spid="_x0000_s67596" name="公式" r:id="rId24" imgW="152280" imgH="342720" progId="Equation.3">
                    <p:embed/>
                  </p:oleObj>
                </mc:Choice>
                <mc:Fallback>
                  <p:oleObj name="公式" r:id="rId24" imgW="152280" imgH="342720" progId="Equation.3">
                    <p:embed/>
                    <p:pic>
                      <p:nvPicPr>
                        <p:cNvPr id="47210" name="Object 106">
                          <a:extLst>
                            <a:ext uri="{FF2B5EF4-FFF2-40B4-BE49-F238E27FC236}">
                              <a16:creationId xmlns:a16="http://schemas.microsoft.com/office/drawing/2014/main" id="{B4A1ADA0-E1FF-4D1F-9EBB-49E539395EA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02" y="2275"/>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11" name="Object 107">
              <a:extLst>
                <a:ext uri="{FF2B5EF4-FFF2-40B4-BE49-F238E27FC236}">
                  <a16:creationId xmlns:a16="http://schemas.microsoft.com/office/drawing/2014/main" id="{5ADD4755-CC31-4A94-8C82-E79FCFA77856}"/>
                </a:ext>
              </a:extLst>
            </p:cNvPr>
            <p:cNvGraphicFramePr>
              <a:graphicFrameLocks noChangeAspect="1"/>
            </p:cNvGraphicFramePr>
            <p:nvPr/>
          </p:nvGraphicFramePr>
          <p:xfrm>
            <a:off x="2790" y="2251"/>
            <a:ext cx="223" cy="432"/>
          </p:xfrm>
          <a:graphic>
            <a:graphicData uri="http://schemas.openxmlformats.org/presentationml/2006/ole">
              <mc:AlternateContent xmlns:mc="http://schemas.openxmlformats.org/markup-compatibility/2006">
                <mc:Choice xmlns:v="urn:schemas-microsoft-com:vml" Requires="v">
                  <p:oleObj spid="_x0000_s67597" name="公式" r:id="rId26" imgW="164880" imgH="342720" progId="Equation.3">
                    <p:embed/>
                  </p:oleObj>
                </mc:Choice>
                <mc:Fallback>
                  <p:oleObj name="公式" r:id="rId26" imgW="164880" imgH="342720" progId="Equation.3">
                    <p:embed/>
                    <p:pic>
                      <p:nvPicPr>
                        <p:cNvPr id="47211" name="Object 107">
                          <a:extLst>
                            <a:ext uri="{FF2B5EF4-FFF2-40B4-BE49-F238E27FC236}">
                              <a16:creationId xmlns:a16="http://schemas.microsoft.com/office/drawing/2014/main" id="{5ADD4755-CC31-4A94-8C82-E79FCFA7785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90" y="2251"/>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12" name="Line 108">
              <a:extLst>
                <a:ext uri="{FF2B5EF4-FFF2-40B4-BE49-F238E27FC236}">
                  <a16:creationId xmlns:a16="http://schemas.microsoft.com/office/drawing/2014/main" id="{13EB1462-46B1-4C4D-892C-71EEA120ED8B}"/>
                </a:ext>
              </a:extLst>
            </p:cNvPr>
            <p:cNvSpPr>
              <a:spLocks noChangeShapeType="1"/>
            </p:cNvSpPr>
            <p:nvPr/>
          </p:nvSpPr>
          <p:spPr bwMode="auto">
            <a:xfrm rot="5400000">
              <a:off x="2872" y="2555"/>
              <a:ext cx="0" cy="25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 name="Line 109">
              <a:extLst>
                <a:ext uri="{FF2B5EF4-FFF2-40B4-BE49-F238E27FC236}">
                  <a16:creationId xmlns:a16="http://schemas.microsoft.com/office/drawing/2014/main" id="{F73C48B2-E243-4970-8652-7BD0D6F453A4}"/>
                </a:ext>
              </a:extLst>
            </p:cNvPr>
            <p:cNvSpPr>
              <a:spLocks noChangeShapeType="1"/>
            </p:cNvSpPr>
            <p:nvPr/>
          </p:nvSpPr>
          <p:spPr bwMode="auto">
            <a:xfrm>
              <a:off x="1066" y="2683"/>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 name="Text Box 110">
              <a:extLst>
                <a:ext uri="{FF2B5EF4-FFF2-40B4-BE49-F238E27FC236}">
                  <a16:creationId xmlns:a16="http://schemas.microsoft.com/office/drawing/2014/main" id="{201822C6-AFDE-45B7-84A9-F27CD97F901A}"/>
                </a:ext>
              </a:extLst>
            </p:cNvPr>
            <p:cNvSpPr txBox="1">
              <a:spLocks noChangeArrowheads="1"/>
            </p:cNvSpPr>
            <p:nvPr/>
          </p:nvSpPr>
          <p:spPr bwMode="auto">
            <a:xfrm>
              <a:off x="2971" y="270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7215" name="Text Box 111">
              <a:extLst>
                <a:ext uri="{FF2B5EF4-FFF2-40B4-BE49-F238E27FC236}">
                  <a16:creationId xmlns:a16="http://schemas.microsoft.com/office/drawing/2014/main" id="{C43EF7FA-7F41-4254-863B-30B42C7A0D12}"/>
                </a:ext>
              </a:extLst>
            </p:cNvPr>
            <p:cNvSpPr txBox="1">
              <a:spLocks noChangeArrowheads="1"/>
            </p:cNvSpPr>
            <p:nvPr/>
          </p:nvSpPr>
          <p:spPr bwMode="auto">
            <a:xfrm>
              <a:off x="2971" y="3203"/>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7216" name="Text Box 112">
              <a:extLst>
                <a:ext uri="{FF2B5EF4-FFF2-40B4-BE49-F238E27FC236}">
                  <a16:creationId xmlns:a16="http://schemas.microsoft.com/office/drawing/2014/main" id="{5038F044-CF8E-407B-A8D9-87F94575D768}"/>
                </a:ext>
              </a:extLst>
            </p:cNvPr>
            <p:cNvSpPr txBox="1">
              <a:spLocks noChangeArrowheads="1"/>
            </p:cNvSpPr>
            <p:nvPr/>
          </p:nvSpPr>
          <p:spPr bwMode="auto">
            <a:xfrm>
              <a:off x="2019" y="2365"/>
              <a:ext cx="6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 : 10</a:t>
              </a:r>
            </a:p>
          </p:txBody>
        </p:sp>
        <p:graphicFrame>
          <p:nvGraphicFramePr>
            <p:cNvPr id="47217" name="Object 113">
              <a:extLst>
                <a:ext uri="{FF2B5EF4-FFF2-40B4-BE49-F238E27FC236}">
                  <a16:creationId xmlns:a16="http://schemas.microsoft.com/office/drawing/2014/main" id="{5B69B35D-A8BB-4A71-A3D6-33C61CE21E77}"/>
                </a:ext>
              </a:extLst>
            </p:cNvPr>
            <p:cNvGraphicFramePr>
              <a:graphicFrameLocks noChangeAspect="1"/>
            </p:cNvGraphicFramePr>
            <p:nvPr/>
          </p:nvGraphicFramePr>
          <p:xfrm>
            <a:off x="1247" y="2955"/>
            <a:ext cx="798" cy="295"/>
          </p:xfrm>
          <a:graphic>
            <a:graphicData uri="http://schemas.openxmlformats.org/presentationml/2006/ole">
              <mc:AlternateContent xmlns:mc="http://schemas.openxmlformats.org/markup-compatibility/2006">
                <mc:Choice xmlns:v="urn:schemas-microsoft-com:vml" Requires="v">
                  <p:oleObj spid="_x0000_s67598" name="公式" r:id="rId28" imgW="634680" imgH="215640" progId="Equation.3">
                    <p:embed/>
                  </p:oleObj>
                </mc:Choice>
                <mc:Fallback>
                  <p:oleObj name="公式" r:id="rId28" imgW="634680" imgH="215640" progId="Equation.3">
                    <p:embed/>
                    <p:pic>
                      <p:nvPicPr>
                        <p:cNvPr id="47217" name="Object 113">
                          <a:extLst>
                            <a:ext uri="{FF2B5EF4-FFF2-40B4-BE49-F238E27FC236}">
                              <a16:creationId xmlns:a16="http://schemas.microsoft.com/office/drawing/2014/main" id="{5B69B35D-A8BB-4A71-A3D6-33C61CE21E7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47" y="2955"/>
                          <a:ext cx="79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18" name="Text Box 114">
              <a:extLst>
                <a:ext uri="{FF2B5EF4-FFF2-40B4-BE49-F238E27FC236}">
                  <a16:creationId xmlns:a16="http://schemas.microsoft.com/office/drawing/2014/main" id="{B4CA2341-79CC-487D-9673-7B94CE33291B}"/>
                </a:ext>
              </a:extLst>
            </p:cNvPr>
            <p:cNvSpPr txBox="1">
              <a:spLocks noChangeArrowheads="1"/>
            </p:cNvSpPr>
            <p:nvPr/>
          </p:nvSpPr>
          <p:spPr bwMode="auto">
            <a:xfrm>
              <a:off x="1474" y="2320"/>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47219" name="Oval 115">
              <a:extLst>
                <a:ext uri="{FF2B5EF4-FFF2-40B4-BE49-F238E27FC236}">
                  <a16:creationId xmlns:a16="http://schemas.microsoft.com/office/drawing/2014/main" id="{521C7615-2921-4B8B-9C0A-2F2265FA1AF5}"/>
                </a:ext>
              </a:extLst>
            </p:cNvPr>
            <p:cNvSpPr>
              <a:spLocks noChangeArrowheads="1"/>
            </p:cNvSpPr>
            <p:nvPr/>
          </p:nvSpPr>
          <p:spPr bwMode="auto">
            <a:xfrm>
              <a:off x="839" y="291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7220" name="Line 116">
              <a:extLst>
                <a:ext uri="{FF2B5EF4-FFF2-40B4-BE49-F238E27FC236}">
                  <a16:creationId xmlns:a16="http://schemas.microsoft.com/office/drawing/2014/main" id="{B6964C27-D045-46F1-B85D-3546C8D77548}"/>
                </a:ext>
              </a:extLst>
            </p:cNvPr>
            <p:cNvSpPr>
              <a:spLocks noChangeShapeType="1"/>
            </p:cNvSpPr>
            <p:nvPr/>
          </p:nvSpPr>
          <p:spPr bwMode="auto">
            <a:xfrm>
              <a:off x="1021" y="2728"/>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1" name="Line 117">
              <a:extLst>
                <a:ext uri="{FF2B5EF4-FFF2-40B4-BE49-F238E27FC236}">
                  <a16:creationId xmlns:a16="http://schemas.microsoft.com/office/drawing/2014/main" id="{5F998E21-BF47-4F1D-B578-F38C65BDE722}"/>
                </a:ext>
              </a:extLst>
            </p:cNvPr>
            <p:cNvSpPr>
              <a:spLocks noChangeShapeType="1"/>
            </p:cNvSpPr>
            <p:nvPr/>
          </p:nvSpPr>
          <p:spPr bwMode="auto">
            <a:xfrm flipV="1">
              <a:off x="2109" y="2728"/>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2" name="Line 118">
              <a:extLst>
                <a:ext uri="{FF2B5EF4-FFF2-40B4-BE49-F238E27FC236}">
                  <a16:creationId xmlns:a16="http://schemas.microsoft.com/office/drawing/2014/main" id="{D49910DE-2777-4ADA-8D99-69C69888976B}"/>
                </a:ext>
              </a:extLst>
            </p:cNvPr>
            <p:cNvSpPr>
              <a:spLocks noChangeShapeType="1"/>
            </p:cNvSpPr>
            <p:nvPr/>
          </p:nvSpPr>
          <p:spPr bwMode="auto">
            <a:xfrm flipH="1" flipV="1">
              <a:off x="2109" y="3363"/>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3" name="Line 119">
              <a:extLst>
                <a:ext uri="{FF2B5EF4-FFF2-40B4-BE49-F238E27FC236}">
                  <a16:creationId xmlns:a16="http://schemas.microsoft.com/office/drawing/2014/main" id="{DCE59A1B-01C2-4868-B315-5D001311F985}"/>
                </a:ext>
              </a:extLst>
            </p:cNvPr>
            <p:cNvSpPr>
              <a:spLocks noChangeShapeType="1"/>
            </p:cNvSpPr>
            <p:nvPr/>
          </p:nvSpPr>
          <p:spPr bwMode="auto">
            <a:xfrm flipV="1">
              <a:off x="1021" y="3544"/>
              <a:ext cx="1088"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4" name="Text Box 120">
              <a:extLst>
                <a:ext uri="{FF2B5EF4-FFF2-40B4-BE49-F238E27FC236}">
                  <a16:creationId xmlns:a16="http://schemas.microsoft.com/office/drawing/2014/main" id="{8D5019B0-5843-4A85-92AD-0262A2893DA5}"/>
                </a:ext>
              </a:extLst>
            </p:cNvPr>
            <p:cNvSpPr txBox="1">
              <a:spLocks noChangeArrowheads="1"/>
            </p:cNvSpPr>
            <p:nvPr/>
          </p:nvSpPr>
          <p:spPr bwMode="auto">
            <a:xfrm>
              <a:off x="1882" y="27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7225" name="Text Box 121">
              <a:extLst>
                <a:ext uri="{FF2B5EF4-FFF2-40B4-BE49-F238E27FC236}">
                  <a16:creationId xmlns:a16="http://schemas.microsoft.com/office/drawing/2014/main" id="{FC3D08D5-3B9D-45EE-B892-FBB95D10BCEF}"/>
                </a:ext>
              </a:extLst>
            </p:cNvPr>
            <p:cNvSpPr txBox="1">
              <a:spLocks noChangeArrowheads="1"/>
            </p:cNvSpPr>
            <p:nvPr/>
          </p:nvSpPr>
          <p:spPr bwMode="auto">
            <a:xfrm>
              <a:off x="2471" y="280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7226" name="Text Box 122">
              <a:extLst>
                <a:ext uri="{FF2B5EF4-FFF2-40B4-BE49-F238E27FC236}">
                  <a16:creationId xmlns:a16="http://schemas.microsoft.com/office/drawing/2014/main" id="{BADC5281-7575-46F9-98B0-020B667BED7B}"/>
                </a:ext>
              </a:extLst>
            </p:cNvPr>
            <p:cNvSpPr txBox="1">
              <a:spLocks noChangeArrowheads="1"/>
            </p:cNvSpPr>
            <p:nvPr/>
          </p:nvSpPr>
          <p:spPr bwMode="auto">
            <a:xfrm>
              <a:off x="1111" y="268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47227" name="Text Box 123">
              <a:extLst>
                <a:ext uri="{FF2B5EF4-FFF2-40B4-BE49-F238E27FC236}">
                  <a16:creationId xmlns:a16="http://schemas.microsoft.com/office/drawing/2014/main" id="{8DFA4794-5314-4625-9BFC-0EB1D7565DA8}"/>
                </a:ext>
              </a:extLst>
            </p:cNvPr>
            <p:cNvSpPr txBox="1">
              <a:spLocks noChangeArrowheads="1"/>
            </p:cNvSpPr>
            <p:nvPr/>
          </p:nvSpPr>
          <p:spPr bwMode="auto">
            <a:xfrm>
              <a:off x="1066" y="318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47228" name="Line 124">
              <a:extLst>
                <a:ext uri="{FF2B5EF4-FFF2-40B4-BE49-F238E27FC236}">
                  <a16:creationId xmlns:a16="http://schemas.microsoft.com/office/drawing/2014/main" id="{0FA5D912-A7AD-4281-9684-FF6B246C38F4}"/>
                </a:ext>
              </a:extLst>
            </p:cNvPr>
            <p:cNvSpPr>
              <a:spLocks noChangeShapeType="1"/>
            </p:cNvSpPr>
            <p:nvPr/>
          </p:nvSpPr>
          <p:spPr bwMode="auto">
            <a:xfrm>
              <a:off x="2471" y="354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9" name="Line 125">
              <a:extLst>
                <a:ext uri="{FF2B5EF4-FFF2-40B4-BE49-F238E27FC236}">
                  <a16:creationId xmlns:a16="http://schemas.microsoft.com/office/drawing/2014/main" id="{F22FD204-E15F-45BD-9FB9-EEAD854B497D}"/>
                </a:ext>
              </a:extLst>
            </p:cNvPr>
            <p:cNvSpPr>
              <a:spLocks noChangeShapeType="1"/>
            </p:cNvSpPr>
            <p:nvPr/>
          </p:nvSpPr>
          <p:spPr bwMode="auto">
            <a:xfrm>
              <a:off x="2471" y="2728"/>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0" name="Line 126">
              <a:extLst>
                <a:ext uri="{FF2B5EF4-FFF2-40B4-BE49-F238E27FC236}">
                  <a16:creationId xmlns:a16="http://schemas.microsoft.com/office/drawing/2014/main" id="{CC2EE373-75C8-4455-8193-2CA7EF916BDA}"/>
                </a:ext>
              </a:extLst>
            </p:cNvPr>
            <p:cNvSpPr>
              <a:spLocks noChangeShapeType="1"/>
            </p:cNvSpPr>
            <p:nvPr/>
          </p:nvSpPr>
          <p:spPr bwMode="auto">
            <a:xfrm>
              <a:off x="1021" y="2728"/>
              <a:ext cx="10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231" name="Group 127">
              <a:extLst>
                <a:ext uri="{FF2B5EF4-FFF2-40B4-BE49-F238E27FC236}">
                  <a16:creationId xmlns:a16="http://schemas.microsoft.com/office/drawing/2014/main" id="{5582E933-104A-4159-9B0D-FB752E96DA03}"/>
                </a:ext>
              </a:extLst>
            </p:cNvPr>
            <p:cNvGrpSpPr>
              <a:grpSpLocks/>
            </p:cNvGrpSpPr>
            <p:nvPr/>
          </p:nvGrpSpPr>
          <p:grpSpPr bwMode="auto">
            <a:xfrm>
              <a:off x="2109" y="3000"/>
              <a:ext cx="91" cy="363"/>
              <a:chOff x="2744" y="2931"/>
              <a:chExt cx="57" cy="283"/>
            </a:xfrm>
          </p:grpSpPr>
          <p:sp>
            <p:nvSpPr>
              <p:cNvPr id="47232" name="Arc 128">
                <a:extLst>
                  <a:ext uri="{FF2B5EF4-FFF2-40B4-BE49-F238E27FC236}">
                    <a16:creationId xmlns:a16="http://schemas.microsoft.com/office/drawing/2014/main" id="{4842846E-C1AF-4675-9799-2C7D8F6F661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3" name="Arc 129">
                <a:extLst>
                  <a:ext uri="{FF2B5EF4-FFF2-40B4-BE49-F238E27FC236}">
                    <a16:creationId xmlns:a16="http://schemas.microsoft.com/office/drawing/2014/main" id="{096C9D22-0EFD-4B7C-B6B2-D6B3CA48A61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4" name="Arc 130">
                <a:extLst>
                  <a:ext uri="{FF2B5EF4-FFF2-40B4-BE49-F238E27FC236}">
                    <a16:creationId xmlns:a16="http://schemas.microsoft.com/office/drawing/2014/main" id="{9E372136-0A55-47C3-B3F5-B8263AF0167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35" name="Group 131">
              <a:extLst>
                <a:ext uri="{FF2B5EF4-FFF2-40B4-BE49-F238E27FC236}">
                  <a16:creationId xmlns:a16="http://schemas.microsoft.com/office/drawing/2014/main" id="{4347FB80-039F-493E-BB6F-D04F16239066}"/>
                </a:ext>
              </a:extLst>
            </p:cNvPr>
            <p:cNvGrpSpPr>
              <a:grpSpLocks/>
            </p:cNvGrpSpPr>
            <p:nvPr/>
          </p:nvGrpSpPr>
          <p:grpSpPr bwMode="auto">
            <a:xfrm rot="10800000">
              <a:off x="2381" y="3001"/>
              <a:ext cx="90" cy="362"/>
              <a:chOff x="2744" y="2931"/>
              <a:chExt cx="57" cy="283"/>
            </a:xfrm>
          </p:grpSpPr>
          <p:sp>
            <p:nvSpPr>
              <p:cNvPr id="47236" name="Arc 132">
                <a:extLst>
                  <a:ext uri="{FF2B5EF4-FFF2-40B4-BE49-F238E27FC236}">
                    <a16:creationId xmlns:a16="http://schemas.microsoft.com/office/drawing/2014/main" id="{69BD6BDE-0C35-4BA3-A892-D2DD054BD48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7" name="Arc 133">
                <a:extLst>
                  <a:ext uri="{FF2B5EF4-FFF2-40B4-BE49-F238E27FC236}">
                    <a16:creationId xmlns:a16="http://schemas.microsoft.com/office/drawing/2014/main" id="{71D30732-7B81-4E50-9C10-17D517844D7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8" name="Arc 134">
                <a:extLst>
                  <a:ext uri="{FF2B5EF4-FFF2-40B4-BE49-F238E27FC236}">
                    <a16:creationId xmlns:a16="http://schemas.microsoft.com/office/drawing/2014/main" id="{54228D52-BE92-49FC-9F76-C41227F7033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39" name="Line 135">
              <a:extLst>
                <a:ext uri="{FF2B5EF4-FFF2-40B4-BE49-F238E27FC236}">
                  <a16:creationId xmlns:a16="http://schemas.microsoft.com/office/drawing/2014/main" id="{81F2EF70-711A-4A2D-9EB6-9F450A54D5DD}"/>
                </a:ext>
              </a:extLst>
            </p:cNvPr>
            <p:cNvSpPr>
              <a:spLocks noChangeShapeType="1"/>
            </p:cNvSpPr>
            <p:nvPr/>
          </p:nvSpPr>
          <p:spPr bwMode="auto">
            <a:xfrm flipH="1" flipV="1">
              <a:off x="2471" y="3363"/>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0" name="Line 136">
              <a:extLst>
                <a:ext uri="{FF2B5EF4-FFF2-40B4-BE49-F238E27FC236}">
                  <a16:creationId xmlns:a16="http://schemas.microsoft.com/office/drawing/2014/main" id="{9536BFDA-809E-4DC9-B744-A12224A85DF5}"/>
                </a:ext>
              </a:extLst>
            </p:cNvPr>
            <p:cNvSpPr>
              <a:spLocks noChangeShapeType="1"/>
            </p:cNvSpPr>
            <p:nvPr/>
          </p:nvSpPr>
          <p:spPr bwMode="auto">
            <a:xfrm flipH="1" flipV="1">
              <a:off x="2471" y="2728"/>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1" name="Rectangle 137">
              <a:extLst>
                <a:ext uri="{FF2B5EF4-FFF2-40B4-BE49-F238E27FC236}">
                  <a16:creationId xmlns:a16="http://schemas.microsoft.com/office/drawing/2014/main" id="{2EB7F99E-41E7-4153-851C-C701DA377A2F}"/>
                </a:ext>
              </a:extLst>
            </p:cNvPr>
            <p:cNvSpPr>
              <a:spLocks noChangeArrowheads="1"/>
            </p:cNvSpPr>
            <p:nvPr/>
          </p:nvSpPr>
          <p:spPr bwMode="auto">
            <a:xfrm>
              <a:off x="1520" y="263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2" name="Oval 138">
              <a:extLst>
                <a:ext uri="{FF2B5EF4-FFF2-40B4-BE49-F238E27FC236}">
                  <a16:creationId xmlns:a16="http://schemas.microsoft.com/office/drawing/2014/main" id="{C7709836-7596-4643-9A73-F07EA2633873}"/>
                </a:ext>
              </a:extLst>
            </p:cNvPr>
            <p:cNvSpPr>
              <a:spLocks noChangeArrowheads="1"/>
            </p:cNvSpPr>
            <p:nvPr/>
          </p:nvSpPr>
          <p:spPr bwMode="auto">
            <a:xfrm>
              <a:off x="3152" y="2659"/>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46" name="Group 142">
            <a:extLst>
              <a:ext uri="{FF2B5EF4-FFF2-40B4-BE49-F238E27FC236}">
                <a16:creationId xmlns:a16="http://schemas.microsoft.com/office/drawing/2014/main" id="{D2B7C954-3AAF-498A-B5A3-C9D9B04607B9}"/>
              </a:ext>
            </a:extLst>
          </p:cNvPr>
          <p:cNvGrpSpPr>
            <a:grpSpLocks/>
          </p:cNvGrpSpPr>
          <p:nvPr/>
        </p:nvGrpSpPr>
        <p:grpSpPr bwMode="auto">
          <a:xfrm>
            <a:off x="6588125" y="6446838"/>
            <a:ext cx="792163" cy="366712"/>
            <a:chOff x="4649" y="4020"/>
            <a:chExt cx="499" cy="231"/>
          </a:xfrm>
        </p:grpSpPr>
        <p:pic>
          <p:nvPicPr>
            <p:cNvPr id="47247" name="Picture 143" descr="78900">
              <a:extLst>
                <a:ext uri="{FF2B5EF4-FFF2-40B4-BE49-F238E27FC236}">
                  <a16:creationId xmlns:a16="http://schemas.microsoft.com/office/drawing/2014/main" id="{CDCE806D-9297-4C86-8577-641C65430C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7248" name="Text Box 144">
              <a:hlinkClick r:id="" action="ppaction://hlinkshowjump?jump=firstslide"/>
              <a:extLst>
                <a:ext uri="{FF2B5EF4-FFF2-40B4-BE49-F238E27FC236}">
                  <a16:creationId xmlns:a16="http://schemas.microsoft.com/office/drawing/2014/main" id="{354167F1-8162-4132-8E15-44180649376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07F9F83D-FF1E-41E5-94E4-167F37A540E2}"/>
              </a:ext>
            </a:extLst>
          </p:cNvPr>
          <p:cNvSpPr txBox="1">
            <a:spLocks noChangeArrowheads="1"/>
          </p:cNvSpPr>
          <p:nvPr/>
        </p:nvSpPr>
        <p:spPr bwMode="auto">
          <a:xfrm>
            <a:off x="827088" y="333375"/>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rPr>
              <a:t>求 </a:t>
            </a:r>
            <a:r>
              <a:rPr kumimoji="1" lang="en-US" altLang="zh-CN" sz="3200" i="1">
                <a:solidFill>
                  <a:schemeClr val="bg1"/>
                </a:solidFill>
                <a:ea typeface="宋体" panose="02010600030101010101" pitchFamily="2" charset="-122"/>
              </a:rPr>
              <a:t>R</a:t>
            </a:r>
            <a:r>
              <a:rPr kumimoji="1" lang="en-US" altLang="zh-CN" sz="3200" baseline="-25000">
                <a:solidFill>
                  <a:schemeClr val="bg1"/>
                </a:solidFill>
                <a:ea typeface="宋体" panose="02010600030101010101" pitchFamily="2" charset="-122"/>
              </a:rPr>
              <a:t>eq</a:t>
            </a:r>
            <a:r>
              <a:rPr kumimoji="1" lang="zh-CN" altLang="en-US" sz="3200">
                <a:solidFill>
                  <a:schemeClr val="bg1"/>
                </a:solidFill>
                <a:ea typeface="宋体" panose="02010600030101010101" pitchFamily="2" charset="-122"/>
              </a:rPr>
              <a:t>：</a:t>
            </a:r>
          </a:p>
        </p:txBody>
      </p:sp>
      <p:sp>
        <p:nvSpPr>
          <p:cNvPr id="46113" name="Text Box 33">
            <a:extLst>
              <a:ext uri="{FF2B5EF4-FFF2-40B4-BE49-F238E27FC236}">
                <a16:creationId xmlns:a16="http://schemas.microsoft.com/office/drawing/2014/main" id="{71FEE8B7-6D1D-427D-82DE-836075C69D14}"/>
              </a:ext>
            </a:extLst>
          </p:cNvPr>
          <p:cNvSpPr txBox="1">
            <a:spLocks noChangeArrowheads="1"/>
          </p:cNvSpPr>
          <p:nvPr/>
        </p:nvSpPr>
        <p:spPr bwMode="auto">
          <a:xfrm>
            <a:off x="4787900" y="1844675"/>
            <a:ext cx="316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i="1" dirty="0">
                <a:solidFill>
                  <a:schemeClr val="bg1"/>
                </a:solidFill>
                <a:ea typeface="宋体" panose="02010600030101010101" pitchFamily="2" charset="-122"/>
              </a:rPr>
              <a:t>R</a:t>
            </a:r>
            <a:r>
              <a:rPr kumimoji="1" lang="en-US" altLang="zh-CN" sz="3200" baseline="-25000" dirty="0">
                <a:solidFill>
                  <a:schemeClr val="bg1"/>
                </a:solidFill>
                <a:ea typeface="宋体" panose="02010600030101010101" pitchFamily="2" charset="-122"/>
              </a:rPr>
              <a:t>eq</a:t>
            </a:r>
            <a:r>
              <a:rPr kumimoji="1" lang="en-US" altLang="zh-CN" sz="3200" dirty="0">
                <a:solidFill>
                  <a:schemeClr val="bg1"/>
                </a:solidFill>
                <a:ea typeface="宋体" panose="02010600030101010101" pitchFamily="2" charset="-122"/>
              </a:rPr>
              <a:t>=10</a:t>
            </a:r>
            <a:r>
              <a:rPr kumimoji="1" lang="en-US" altLang="zh-CN" sz="3200" baseline="30000" dirty="0">
                <a:solidFill>
                  <a:schemeClr val="bg1"/>
                </a:solidFill>
                <a:ea typeface="宋体" panose="02010600030101010101" pitchFamily="2" charset="-122"/>
              </a:rPr>
              <a:t>2</a:t>
            </a:r>
            <a:r>
              <a:rPr kumimoji="1" lang="en-US" altLang="zh-CN" sz="3200" dirty="0">
                <a:solidFill>
                  <a:schemeClr val="bg1"/>
                </a:solidFill>
                <a:ea typeface="宋体" panose="02010600030101010101" pitchFamily="2" charset="-122"/>
                <a:sym typeface="Symbol" panose="05050102010706020507" pitchFamily="18" charset="2"/>
              </a:rPr>
              <a:t>1=100</a:t>
            </a:r>
            <a:endParaRPr kumimoji="1" lang="en-US" altLang="zh-CN" sz="3200" dirty="0">
              <a:solidFill>
                <a:schemeClr val="bg1"/>
              </a:solidFill>
              <a:ea typeface="宋体" panose="02010600030101010101" pitchFamily="2" charset="-122"/>
            </a:endParaRPr>
          </a:p>
        </p:txBody>
      </p:sp>
      <p:sp>
        <p:nvSpPr>
          <p:cNvPr id="46114" name="Text Box 34">
            <a:extLst>
              <a:ext uri="{FF2B5EF4-FFF2-40B4-BE49-F238E27FC236}">
                <a16:creationId xmlns:a16="http://schemas.microsoft.com/office/drawing/2014/main" id="{314D08E0-6698-4EDB-8D4E-4A57F39A6B6C}"/>
              </a:ext>
            </a:extLst>
          </p:cNvPr>
          <p:cNvSpPr txBox="1">
            <a:spLocks noChangeArrowheads="1"/>
          </p:cNvSpPr>
          <p:nvPr/>
        </p:nvSpPr>
        <p:spPr bwMode="auto">
          <a:xfrm>
            <a:off x="684213" y="3357563"/>
            <a:ext cx="3673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戴维宁等效电路：</a:t>
            </a:r>
          </a:p>
        </p:txBody>
      </p:sp>
      <p:graphicFrame>
        <p:nvGraphicFramePr>
          <p:cNvPr id="46133" name="Object 53">
            <a:extLst>
              <a:ext uri="{FF2B5EF4-FFF2-40B4-BE49-F238E27FC236}">
                <a16:creationId xmlns:a16="http://schemas.microsoft.com/office/drawing/2014/main" id="{E8E85FA4-8176-4E80-ABE6-637DFE666051}"/>
              </a:ext>
            </a:extLst>
          </p:cNvPr>
          <p:cNvGraphicFramePr>
            <a:graphicFrameLocks noChangeAspect="1"/>
          </p:cNvGraphicFramePr>
          <p:nvPr/>
        </p:nvGraphicFramePr>
        <p:xfrm>
          <a:off x="3995738" y="3213100"/>
          <a:ext cx="4662487" cy="939800"/>
        </p:xfrm>
        <a:graphic>
          <a:graphicData uri="http://schemas.openxmlformats.org/presentationml/2006/ole">
            <mc:AlternateContent xmlns:mc="http://schemas.openxmlformats.org/markup-compatibility/2006">
              <mc:Choice xmlns:v="urn:schemas-microsoft-com:vml" Requires="v">
                <p:oleObj spid="_x0000_s68610" name="公式" r:id="rId3" imgW="2323800" imgH="469800" progId="Equation.3">
                  <p:embed/>
                </p:oleObj>
              </mc:Choice>
              <mc:Fallback>
                <p:oleObj name="公式" r:id="rId3" imgW="2323800" imgH="469800" progId="Equation.3">
                  <p:embed/>
                  <p:pic>
                    <p:nvPicPr>
                      <p:cNvPr id="46133" name="Object 53">
                        <a:extLst>
                          <a:ext uri="{FF2B5EF4-FFF2-40B4-BE49-F238E27FC236}">
                            <a16:creationId xmlns:a16="http://schemas.microsoft.com/office/drawing/2014/main" id="{E8E85FA4-8176-4E80-ABE6-637DFE666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213100"/>
                        <a:ext cx="4662487"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182" name="Group 102">
            <a:extLst>
              <a:ext uri="{FF2B5EF4-FFF2-40B4-BE49-F238E27FC236}">
                <a16:creationId xmlns:a16="http://schemas.microsoft.com/office/drawing/2014/main" id="{46537A05-C14E-492A-B606-8779701FEFEA}"/>
              </a:ext>
            </a:extLst>
          </p:cNvPr>
          <p:cNvGrpSpPr>
            <a:grpSpLocks/>
          </p:cNvGrpSpPr>
          <p:nvPr/>
        </p:nvGrpSpPr>
        <p:grpSpPr bwMode="auto">
          <a:xfrm>
            <a:off x="8316913" y="6446838"/>
            <a:ext cx="792162" cy="366712"/>
            <a:chOff x="5193" y="4020"/>
            <a:chExt cx="499" cy="231"/>
          </a:xfrm>
        </p:grpSpPr>
        <p:pic>
          <p:nvPicPr>
            <p:cNvPr id="46183" name="Picture 103" descr="78900">
              <a:extLst>
                <a:ext uri="{FF2B5EF4-FFF2-40B4-BE49-F238E27FC236}">
                  <a16:creationId xmlns:a16="http://schemas.microsoft.com/office/drawing/2014/main" id="{904E35CE-62D8-401C-A071-EEADD6DFD3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6184" name="Text Box 104">
              <a:hlinkClick r:id="" action="ppaction://hlinkshowjump?jump=nextslide"/>
              <a:extLst>
                <a:ext uri="{FF2B5EF4-FFF2-40B4-BE49-F238E27FC236}">
                  <a16:creationId xmlns:a16="http://schemas.microsoft.com/office/drawing/2014/main" id="{161965A7-16E0-4EA7-93D7-B3922E5615A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46185" name="Group 105">
            <a:extLst>
              <a:ext uri="{FF2B5EF4-FFF2-40B4-BE49-F238E27FC236}">
                <a16:creationId xmlns:a16="http://schemas.microsoft.com/office/drawing/2014/main" id="{98BDA86C-AF76-4960-B06C-F837CAD45346}"/>
              </a:ext>
            </a:extLst>
          </p:cNvPr>
          <p:cNvGrpSpPr>
            <a:grpSpLocks/>
          </p:cNvGrpSpPr>
          <p:nvPr/>
        </p:nvGrpSpPr>
        <p:grpSpPr bwMode="auto">
          <a:xfrm>
            <a:off x="7453313" y="6446838"/>
            <a:ext cx="792162" cy="366712"/>
            <a:chOff x="4649" y="4020"/>
            <a:chExt cx="499" cy="231"/>
          </a:xfrm>
        </p:grpSpPr>
        <p:pic>
          <p:nvPicPr>
            <p:cNvPr id="46186" name="Picture 106" descr="78900">
              <a:extLst>
                <a:ext uri="{FF2B5EF4-FFF2-40B4-BE49-F238E27FC236}">
                  <a16:creationId xmlns:a16="http://schemas.microsoft.com/office/drawing/2014/main" id="{1949AC1E-AD09-4389-9192-236667F4AE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6187" name="Text Box 107">
              <a:hlinkClick r:id="" action="ppaction://hlinkshowjump?jump=previousslide"/>
              <a:extLst>
                <a:ext uri="{FF2B5EF4-FFF2-40B4-BE49-F238E27FC236}">
                  <a16:creationId xmlns:a16="http://schemas.microsoft.com/office/drawing/2014/main" id="{CADB7EE1-22EC-476C-8830-3093E6702BE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46191" name="Group 111">
            <a:extLst>
              <a:ext uri="{FF2B5EF4-FFF2-40B4-BE49-F238E27FC236}">
                <a16:creationId xmlns:a16="http://schemas.microsoft.com/office/drawing/2014/main" id="{CE4DB1B7-1D29-4062-B30D-6B6831151BC8}"/>
              </a:ext>
            </a:extLst>
          </p:cNvPr>
          <p:cNvGrpSpPr>
            <a:grpSpLocks/>
          </p:cNvGrpSpPr>
          <p:nvPr/>
        </p:nvGrpSpPr>
        <p:grpSpPr bwMode="auto">
          <a:xfrm>
            <a:off x="684213" y="981075"/>
            <a:ext cx="3570287" cy="1978025"/>
            <a:chOff x="3288" y="687"/>
            <a:chExt cx="2249" cy="1246"/>
          </a:xfrm>
        </p:grpSpPr>
        <p:sp>
          <p:nvSpPr>
            <p:cNvPr id="46192" name="AutoShape 112">
              <a:extLst>
                <a:ext uri="{FF2B5EF4-FFF2-40B4-BE49-F238E27FC236}">
                  <a16:creationId xmlns:a16="http://schemas.microsoft.com/office/drawing/2014/main" id="{8CCFEE50-E07B-4D97-A0C9-7802DA9BE41F}"/>
                </a:ext>
              </a:extLst>
            </p:cNvPr>
            <p:cNvSpPr>
              <a:spLocks noChangeArrowheads="1"/>
            </p:cNvSpPr>
            <p:nvPr/>
          </p:nvSpPr>
          <p:spPr bwMode="auto">
            <a:xfrm>
              <a:off x="4921" y="1570"/>
              <a:ext cx="363" cy="91"/>
            </a:xfrm>
            <a:prstGeom prst="leftArrow">
              <a:avLst>
                <a:gd name="adj1" fmla="val 50000"/>
                <a:gd name="adj2" fmla="val 99725"/>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3" name="Text Box 113">
              <a:extLst>
                <a:ext uri="{FF2B5EF4-FFF2-40B4-BE49-F238E27FC236}">
                  <a16:creationId xmlns:a16="http://schemas.microsoft.com/office/drawing/2014/main" id="{E43A949C-36F4-42F0-9474-A7C0EA8339E7}"/>
                </a:ext>
              </a:extLst>
            </p:cNvPr>
            <p:cNvSpPr txBox="1">
              <a:spLocks noChangeArrowheads="1"/>
            </p:cNvSpPr>
            <p:nvPr/>
          </p:nvSpPr>
          <p:spPr bwMode="auto">
            <a:xfrm>
              <a:off x="4876" y="1207"/>
              <a:ext cx="6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eq</a:t>
              </a:r>
              <a:endParaRPr kumimoji="1" lang="en-US" altLang="zh-CN">
                <a:solidFill>
                  <a:schemeClr val="bg1"/>
                </a:solidFill>
                <a:ea typeface="宋体" panose="02010600030101010101" pitchFamily="2" charset="-122"/>
              </a:endParaRPr>
            </a:p>
          </p:txBody>
        </p:sp>
        <p:sp>
          <p:nvSpPr>
            <p:cNvPr id="46194" name="Oval 114">
              <a:extLst>
                <a:ext uri="{FF2B5EF4-FFF2-40B4-BE49-F238E27FC236}">
                  <a16:creationId xmlns:a16="http://schemas.microsoft.com/office/drawing/2014/main" id="{8DF84A4B-1BB7-4F51-9370-08DE2D884CB5}"/>
                </a:ext>
              </a:extLst>
            </p:cNvPr>
            <p:cNvSpPr>
              <a:spLocks noChangeArrowheads="1"/>
            </p:cNvSpPr>
            <p:nvPr/>
          </p:nvSpPr>
          <p:spPr bwMode="auto">
            <a:xfrm>
              <a:off x="5284" y="1842"/>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5" name="Text Box 115">
              <a:extLst>
                <a:ext uri="{FF2B5EF4-FFF2-40B4-BE49-F238E27FC236}">
                  <a16:creationId xmlns:a16="http://schemas.microsoft.com/office/drawing/2014/main" id="{15E611DA-317D-4FB0-B110-E16D00A461AC}"/>
                </a:ext>
              </a:extLst>
            </p:cNvPr>
            <p:cNvSpPr txBox="1">
              <a:spLocks noChangeArrowheads="1"/>
            </p:cNvSpPr>
            <p:nvPr/>
          </p:nvSpPr>
          <p:spPr bwMode="auto">
            <a:xfrm>
              <a:off x="4151" y="732"/>
              <a:ext cx="6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 : 10</a:t>
              </a:r>
            </a:p>
          </p:txBody>
        </p:sp>
        <p:sp>
          <p:nvSpPr>
            <p:cNvPr id="46196" name="Text Box 116">
              <a:extLst>
                <a:ext uri="{FF2B5EF4-FFF2-40B4-BE49-F238E27FC236}">
                  <a16:creationId xmlns:a16="http://schemas.microsoft.com/office/drawing/2014/main" id="{025D6A7B-D1E7-4CF0-A519-1A11F10800BF}"/>
                </a:ext>
              </a:extLst>
            </p:cNvPr>
            <p:cNvSpPr txBox="1">
              <a:spLocks noChangeArrowheads="1"/>
            </p:cNvSpPr>
            <p:nvPr/>
          </p:nvSpPr>
          <p:spPr bwMode="auto">
            <a:xfrm>
              <a:off x="3606" y="687"/>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46197" name="Line 117">
              <a:extLst>
                <a:ext uri="{FF2B5EF4-FFF2-40B4-BE49-F238E27FC236}">
                  <a16:creationId xmlns:a16="http://schemas.microsoft.com/office/drawing/2014/main" id="{47C88341-5112-475B-8885-88FB2BA8EED8}"/>
                </a:ext>
              </a:extLst>
            </p:cNvPr>
            <p:cNvSpPr>
              <a:spLocks noChangeShapeType="1"/>
            </p:cNvSpPr>
            <p:nvPr/>
          </p:nvSpPr>
          <p:spPr bwMode="auto">
            <a:xfrm>
              <a:off x="3288" y="1116"/>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8" name="Line 118">
              <a:extLst>
                <a:ext uri="{FF2B5EF4-FFF2-40B4-BE49-F238E27FC236}">
                  <a16:creationId xmlns:a16="http://schemas.microsoft.com/office/drawing/2014/main" id="{EA157A3C-5642-482F-840B-2572ACD69E21}"/>
                </a:ext>
              </a:extLst>
            </p:cNvPr>
            <p:cNvSpPr>
              <a:spLocks noChangeShapeType="1"/>
            </p:cNvSpPr>
            <p:nvPr/>
          </p:nvSpPr>
          <p:spPr bwMode="auto">
            <a:xfrm flipV="1">
              <a:off x="4241" y="1095"/>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9" name="Line 119">
              <a:extLst>
                <a:ext uri="{FF2B5EF4-FFF2-40B4-BE49-F238E27FC236}">
                  <a16:creationId xmlns:a16="http://schemas.microsoft.com/office/drawing/2014/main" id="{3A1F20FF-5BB4-414B-A69F-7528EA8DE352}"/>
                </a:ext>
              </a:extLst>
            </p:cNvPr>
            <p:cNvSpPr>
              <a:spLocks noChangeShapeType="1"/>
            </p:cNvSpPr>
            <p:nvPr/>
          </p:nvSpPr>
          <p:spPr bwMode="auto">
            <a:xfrm flipH="1" flipV="1">
              <a:off x="4241" y="1730"/>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0" name="Line 120">
              <a:extLst>
                <a:ext uri="{FF2B5EF4-FFF2-40B4-BE49-F238E27FC236}">
                  <a16:creationId xmlns:a16="http://schemas.microsoft.com/office/drawing/2014/main" id="{C51741F2-47AA-4A57-9E05-2F8133B675B6}"/>
                </a:ext>
              </a:extLst>
            </p:cNvPr>
            <p:cNvSpPr>
              <a:spLocks noChangeShapeType="1"/>
            </p:cNvSpPr>
            <p:nvPr/>
          </p:nvSpPr>
          <p:spPr bwMode="auto">
            <a:xfrm>
              <a:off x="3288" y="193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1" name="Text Box 121">
              <a:extLst>
                <a:ext uri="{FF2B5EF4-FFF2-40B4-BE49-F238E27FC236}">
                  <a16:creationId xmlns:a16="http://schemas.microsoft.com/office/drawing/2014/main" id="{8035027B-84CB-4B1F-A58F-C300D171304F}"/>
                </a:ext>
              </a:extLst>
            </p:cNvPr>
            <p:cNvSpPr txBox="1">
              <a:spLocks noChangeArrowheads="1"/>
            </p:cNvSpPr>
            <p:nvPr/>
          </p:nvSpPr>
          <p:spPr bwMode="auto">
            <a:xfrm>
              <a:off x="4014" y="11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6202" name="Text Box 122">
              <a:extLst>
                <a:ext uri="{FF2B5EF4-FFF2-40B4-BE49-F238E27FC236}">
                  <a16:creationId xmlns:a16="http://schemas.microsoft.com/office/drawing/2014/main" id="{8B2BB525-0BE2-454B-8997-B6955DAC2D66}"/>
                </a:ext>
              </a:extLst>
            </p:cNvPr>
            <p:cNvSpPr txBox="1">
              <a:spLocks noChangeArrowheads="1"/>
            </p:cNvSpPr>
            <p:nvPr/>
          </p:nvSpPr>
          <p:spPr bwMode="auto">
            <a:xfrm>
              <a:off x="4603" y="11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46203" name="Line 123">
              <a:extLst>
                <a:ext uri="{FF2B5EF4-FFF2-40B4-BE49-F238E27FC236}">
                  <a16:creationId xmlns:a16="http://schemas.microsoft.com/office/drawing/2014/main" id="{2B0168E1-E1B7-4BAC-8C83-1681F1765CD0}"/>
                </a:ext>
              </a:extLst>
            </p:cNvPr>
            <p:cNvSpPr>
              <a:spLocks noChangeShapeType="1"/>
            </p:cNvSpPr>
            <p:nvPr/>
          </p:nvSpPr>
          <p:spPr bwMode="auto">
            <a:xfrm>
              <a:off x="4603" y="1911"/>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4" name="Line 124">
              <a:extLst>
                <a:ext uri="{FF2B5EF4-FFF2-40B4-BE49-F238E27FC236}">
                  <a16:creationId xmlns:a16="http://schemas.microsoft.com/office/drawing/2014/main" id="{AF60EE7C-A853-4B16-BBDD-1F76A6E7E83E}"/>
                </a:ext>
              </a:extLst>
            </p:cNvPr>
            <p:cNvSpPr>
              <a:spLocks noChangeShapeType="1"/>
            </p:cNvSpPr>
            <p:nvPr/>
          </p:nvSpPr>
          <p:spPr bwMode="auto">
            <a:xfrm>
              <a:off x="4603" y="1095"/>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5" name="Line 125">
              <a:extLst>
                <a:ext uri="{FF2B5EF4-FFF2-40B4-BE49-F238E27FC236}">
                  <a16:creationId xmlns:a16="http://schemas.microsoft.com/office/drawing/2014/main" id="{05AD4224-EBD8-463B-972A-943CDB3F96FE}"/>
                </a:ext>
              </a:extLst>
            </p:cNvPr>
            <p:cNvSpPr>
              <a:spLocks noChangeShapeType="1"/>
            </p:cNvSpPr>
            <p:nvPr/>
          </p:nvSpPr>
          <p:spPr bwMode="auto">
            <a:xfrm flipV="1">
              <a:off x="3288" y="1117"/>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206" name="Group 126">
              <a:extLst>
                <a:ext uri="{FF2B5EF4-FFF2-40B4-BE49-F238E27FC236}">
                  <a16:creationId xmlns:a16="http://schemas.microsoft.com/office/drawing/2014/main" id="{ABAC77E6-CA9F-49F0-8939-5D7F241FDB78}"/>
                </a:ext>
              </a:extLst>
            </p:cNvPr>
            <p:cNvGrpSpPr>
              <a:grpSpLocks/>
            </p:cNvGrpSpPr>
            <p:nvPr/>
          </p:nvGrpSpPr>
          <p:grpSpPr bwMode="auto">
            <a:xfrm>
              <a:off x="4241" y="1367"/>
              <a:ext cx="91" cy="363"/>
              <a:chOff x="2744" y="2931"/>
              <a:chExt cx="57" cy="283"/>
            </a:xfrm>
          </p:grpSpPr>
          <p:sp>
            <p:nvSpPr>
              <p:cNvPr id="46207" name="Arc 127">
                <a:extLst>
                  <a:ext uri="{FF2B5EF4-FFF2-40B4-BE49-F238E27FC236}">
                    <a16:creationId xmlns:a16="http://schemas.microsoft.com/office/drawing/2014/main" id="{F64634B4-E032-4CF7-B175-0FE327A1C76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8" name="Arc 128">
                <a:extLst>
                  <a:ext uri="{FF2B5EF4-FFF2-40B4-BE49-F238E27FC236}">
                    <a16:creationId xmlns:a16="http://schemas.microsoft.com/office/drawing/2014/main" id="{D8824626-6A0F-4CCC-9659-81AD9A67E55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09" name="Arc 129">
                <a:extLst>
                  <a:ext uri="{FF2B5EF4-FFF2-40B4-BE49-F238E27FC236}">
                    <a16:creationId xmlns:a16="http://schemas.microsoft.com/office/drawing/2014/main" id="{761B2C61-5ED5-4B38-82D3-4E9D116FB0C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210" name="Group 130">
              <a:extLst>
                <a:ext uri="{FF2B5EF4-FFF2-40B4-BE49-F238E27FC236}">
                  <a16:creationId xmlns:a16="http://schemas.microsoft.com/office/drawing/2014/main" id="{52B00E3B-49FF-4757-ADD2-C9E58E2E1058}"/>
                </a:ext>
              </a:extLst>
            </p:cNvPr>
            <p:cNvGrpSpPr>
              <a:grpSpLocks/>
            </p:cNvGrpSpPr>
            <p:nvPr/>
          </p:nvGrpSpPr>
          <p:grpSpPr bwMode="auto">
            <a:xfrm rot="10800000">
              <a:off x="4513" y="1368"/>
              <a:ext cx="90" cy="362"/>
              <a:chOff x="2744" y="2931"/>
              <a:chExt cx="57" cy="283"/>
            </a:xfrm>
          </p:grpSpPr>
          <p:sp>
            <p:nvSpPr>
              <p:cNvPr id="46211" name="Arc 131">
                <a:extLst>
                  <a:ext uri="{FF2B5EF4-FFF2-40B4-BE49-F238E27FC236}">
                    <a16:creationId xmlns:a16="http://schemas.microsoft.com/office/drawing/2014/main" id="{A6A411C3-21D8-40AE-AC83-FF55D1135C5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12" name="Arc 132">
                <a:extLst>
                  <a:ext uri="{FF2B5EF4-FFF2-40B4-BE49-F238E27FC236}">
                    <a16:creationId xmlns:a16="http://schemas.microsoft.com/office/drawing/2014/main" id="{E02A5282-6237-4B7A-AA0D-CED20E02CF1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13" name="Arc 133">
                <a:extLst>
                  <a:ext uri="{FF2B5EF4-FFF2-40B4-BE49-F238E27FC236}">
                    <a16:creationId xmlns:a16="http://schemas.microsoft.com/office/drawing/2014/main" id="{0AFB0C81-1900-465E-B059-BF613E4E8B3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214" name="Line 134">
              <a:extLst>
                <a:ext uri="{FF2B5EF4-FFF2-40B4-BE49-F238E27FC236}">
                  <a16:creationId xmlns:a16="http://schemas.microsoft.com/office/drawing/2014/main" id="{392D0CAE-76E5-4E67-A1A0-295E62D6D816}"/>
                </a:ext>
              </a:extLst>
            </p:cNvPr>
            <p:cNvSpPr>
              <a:spLocks noChangeShapeType="1"/>
            </p:cNvSpPr>
            <p:nvPr/>
          </p:nvSpPr>
          <p:spPr bwMode="auto">
            <a:xfrm flipH="1" flipV="1">
              <a:off x="4603" y="1730"/>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15" name="Line 135">
              <a:extLst>
                <a:ext uri="{FF2B5EF4-FFF2-40B4-BE49-F238E27FC236}">
                  <a16:creationId xmlns:a16="http://schemas.microsoft.com/office/drawing/2014/main" id="{2B85EEBB-22A4-4B37-BD20-71D6C83A7B9F}"/>
                </a:ext>
              </a:extLst>
            </p:cNvPr>
            <p:cNvSpPr>
              <a:spLocks noChangeShapeType="1"/>
            </p:cNvSpPr>
            <p:nvPr/>
          </p:nvSpPr>
          <p:spPr bwMode="auto">
            <a:xfrm flipH="1" flipV="1">
              <a:off x="4603" y="1095"/>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16" name="Rectangle 136">
              <a:extLst>
                <a:ext uri="{FF2B5EF4-FFF2-40B4-BE49-F238E27FC236}">
                  <a16:creationId xmlns:a16="http://schemas.microsoft.com/office/drawing/2014/main" id="{0A187613-F347-46F7-9895-98ACAF29457C}"/>
                </a:ext>
              </a:extLst>
            </p:cNvPr>
            <p:cNvSpPr>
              <a:spLocks noChangeArrowheads="1"/>
            </p:cNvSpPr>
            <p:nvPr/>
          </p:nvSpPr>
          <p:spPr bwMode="auto">
            <a:xfrm>
              <a:off x="3652" y="100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17" name="Oval 137">
              <a:extLst>
                <a:ext uri="{FF2B5EF4-FFF2-40B4-BE49-F238E27FC236}">
                  <a16:creationId xmlns:a16="http://schemas.microsoft.com/office/drawing/2014/main" id="{C53C275F-AC09-405C-A393-604F4D4B6C58}"/>
                </a:ext>
              </a:extLst>
            </p:cNvPr>
            <p:cNvSpPr>
              <a:spLocks noChangeArrowheads="1"/>
            </p:cNvSpPr>
            <p:nvPr/>
          </p:nvSpPr>
          <p:spPr bwMode="auto">
            <a:xfrm>
              <a:off x="5284" y="1026"/>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218" name="Group 138">
            <a:extLst>
              <a:ext uri="{FF2B5EF4-FFF2-40B4-BE49-F238E27FC236}">
                <a16:creationId xmlns:a16="http://schemas.microsoft.com/office/drawing/2014/main" id="{8CC84421-6830-45C8-888E-FC6DC6973310}"/>
              </a:ext>
            </a:extLst>
          </p:cNvPr>
          <p:cNvGrpSpPr>
            <a:grpSpLocks/>
          </p:cNvGrpSpPr>
          <p:nvPr/>
        </p:nvGrpSpPr>
        <p:grpSpPr bwMode="auto">
          <a:xfrm>
            <a:off x="468313" y="3860800"/>
            <a:ext cx="3895725" cy="2232025"/>
            <a:chOff x="158" y="2024"/>
            <a:chExt cx="2454" cy="1406"/>
          </a:xfrm>
        </p:grpSpPr>
        <p:sp>
          <p:nvSpPr>
            <p:cNvPr id="46219" name="Text Box 139">
              <a:extLst>
                <a:ext uri="{FF2B5EF4-FFF2-40B4-BE49-F238E27FC236}">
                  <a16:creationId xmlns:a16="http://schemas.microsoft.com/office/drawing/2014/main" id="{638B1709-221B-48CD-870F-7F8D98828AC6}"/>
                </a:ext>
              </a:extLst>
            </p:cNvPr>
            <p:cNvSpPr txBox="1">
              <a:spLocks noChangeArrowheads="1"/>
            </p:cNvSpPr>
            <p:nvPr/>
          </p:nvSpPr>
          <p:spPr bwMode="auto">
            <a:xfrm>
              <a:off x="2290" y="2387"/>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6220" name="Text Box 140">
              <a:extLst>
                <a:ext uri="{FF2B5EF4-FFF2-40B4-BE49-F238E27FC236}">
                  <a16:creationId xmlns:a16="http://schemas.microsoft.com/office/drawing/2014/main" id="{9FEC41BC-F3B4-415A-BF41-459611BCFE53}"/>
                </a:ext>
              </a:extLst>
            </p:cNvPr>
            <p:cNvSpPr txBox="1">
              <a:spLocks noChangeArrowheads="1"/>
            </p:cNvSpPr>
            <p:nvPr/>
          </p:nvSpPr>
          <p:spPr bwMode="auto">
            <a:xfrm>
              <a:off x="2290" y="3067"/>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46221" name="Object 141">
              <a:extLst>
                <a:ext uri="{FF2B5EF4-FFF2-40B4-BE49-F238E27FC236}">
                  <a16:creationId xmlns:a16="http://schemas.microsoft.com/office/drawing/2014/main" id="{F2C7710C-3197-40B6-8C63-16D08036127D}"/>
                </a:ext>
              </a:extLst>
            </p:cNvPr>
            <p:cNvGraphicFramePr>
              <a:graphicFrameLocks noChangeAspect="1"/>
            </p:cNvGraphicFramePr>
            <p:nvPr/>
          </p:nvGraphicFramePr>
          <p:xfrm>
            <a:off x="2363" y="2693"/>
            <a:ext cx="249" cy="451"/>
          </p:xfrm>
          <a:graphic>
            <a:graphicData uri="http://schemas.openxmlformats.org/presentationml/2006/ole">
              <mc:AlternateContent xmlns:mc="http://schemas.openxmlformats.org/markup-compatibility/2006">
                <mc:Choice xmlns:v="urn:schemas-microsoft-com:vml" Requires="v">
                  <p:oleObj spid="_x0000_s68611" name="公式" r:id="rId6" imgW="215640" imgH="355320" progId="Equation.3">
                    <p:embed/>
                  </p:oleObj>
                </mc:Choice>
                <mc:Fallback>
                  <p:oleObj name="公式" r:id="rId6" imgW="215640" imgH="355320" progId="Equation.3">
                    <p:embed/>
                    <p:pic>
                      <p:nvPicPr>
                        <p:cNvPr id="46221" name="Object 141">
                          <a:extLst>
                            <a:ext uri="{FF2B5EF4-FFF2-40B4-BE49-F238E27FC236}">
                              <a16:creationId xmlns:a16="http://schemas.microsoft.com/office/drawing/2014/main" id="{F2C7710C-3197-40B6-8C63-16D080361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 y="2693"/>
                          <a:ext cx="24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222" name="Object 142">
              <a:extLst>
                <a:ext uri="{FF2B5EF4-FFF2-40B4-BE49-F238E27FC236}">
                  <a16:creationId xmlns:a16="http://schemas.microsoft.com/office/drawing/2014/main" id="{AC0FE9E1-A12A-4A3B-BFE4-0B3056D428BD}"/>
                </a:ext>
              </a:extLst>
            </p:cNvPr>
            <p:cNvGraphicFramePr>
              <a:graphicFrameLocks noChangeAspect="1"/>
            </p:cNvGraphicFramePr>
            <p:nvPr/>
          </p:nvGraphicFramePr>
          <p:xfrm>
            <a:off x="158" y="2795"/>
            <a:ext cx="777" cy="251"/>
          </p:xfrm>
          <a:graphic>
            <a:graphicData uri="http://schemas.openxmlformats.org/presentationml/2006/ole">
              <mc:AlternateContent xmlns:mc="http://schemas.openxmlformats.org/markup-compatibility/2006">
                <mc:Choice xmlns:v="urn:schemas-microsoft-com:vml" Requires="v">
                  <p:oleObj spid="_x0000_s68612" name="公式" r:id="rId8" imgW="723600" imgH="215640" progId="Equation.3">
                    <p:embed/>
                  </p:oleObj>
                </mc:Choice>
                <mc:Fallback>
                  <p:oleObj name="公式" r:id="rId8" imgW="723600" imgH="215640" progId="Equation.3">
                    <p:embed/>
                    <p:pic>
                      <p:nvPicPr>
                        <p:cNvPr id="46222" name="Object 142">
                          <a:extLst>
                            <a:ext uri="{FF2B5EF4-FFF2-40B4-BE49-F238E27FC236}">
                              <a16:creationId xmlns:a16="http://schemas.microsoft.com/office/drawing/2014/main" id="{AC0FE9E1-A12A-4A3B-BFE4-0B3056D42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 y="2795"/>
                          <a:ext cx="77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23" name="Text Box 143">
              <a:extLst>
                <a:ext uri="{FF2B5EF4-FFF2-40B4-BE49-F238E27FC236}">
                  <a16:creationId xmlns:a16="http://schemas.microsoft.com/office/drawing/2014/main" id="{99B99412-6F7E-4E48-87E7-F547C43B07DB}"/>
                </a:ext>
              </a:extLst>
            </p:cNvPr>
            <p:cNvSpPr txBox="1">
              <a:spLocks noChangeArrowheads="1"/>
            </p:cNvSpPr>
            <p:nvPr/>
          </p:nvSpPr>
          <p:spPr bwMode="auto">
            <a:xfrm>
              <a:off x="1474" y="2024"/>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100</a:t>
              </a:r>
              <a:endParaRPr kumimoji="1" lang="en-US" altLang="zh-CN">
                <a:solidFill>
                  <a:schemeClr val="bg1"/>
                </a:solidFill>
                <a:ea typeface="宋体" panose="02010600030101010101" pitchFamily="2" charset="-122"/>
              </a:endParaRPr>
            </a:p>
          </p:txBody>
        </p:sp>
        <p:sp>
          <p:nvSpPr>
            <p:cNvPr id="46224" name="Text Box 144">
              <a:extLst>
                <a:ext uri="{FF2B5EF4-FFF2-40B4-BE49-F238E27FC236}">
                  <a16:creationId xmlns:a16="http://schemas.microsoft.com/office/drawing/2014/main" id="{50F46F70-B2E3-49B9-97D1-F89A8CCE175E}"/>
                </a:ext>
              </a:extLst>
            </p:cNvPr>
            <p:cNvSpPr txBox="1">
              <a:spLocks noChangeArrowheads="1"/>
            </p:cNvSpPr>
            <p:nvPr/>
          </p:nvSpPr>
          <p:spPr bwMode="auto">
            <a:xfrm>
              <a:off x="1701" y="2750"/>
              <a:ext cx="6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50</a:t>
              </a:r>
              <a:endParaRPr kumimoji="1" lang="en-US" altLang="zh-CN">
                <a:solidFill>
                  <a:schemeClr val="bg1"/>
                </a:solidFill>
                <a:ea typeface="宋体" panose="02010600030101010101" pitchFamily="2" charset="-122"/>
              </a:endParaRPr>
            </a:p>
          </p:txBody>
        </p:sp>
        <p:sp>
          <p:nvSpPr>
            <p:cNvPr id="46225" name="Oval 145">
              <a:extLst>
                <a:ext uri="{FF2B5EF4-FFF2-40B4-BE49-F238E27FC236}">
                  <a16:creationId xmlns:a16="http://schemas.microsoft.com/office/drawing/2014/main" id="{676994A8-EDE3-4BF5-8D8B-FD9B7ED5F832}"/>
                </a:ext>
              </a:extLst>
            </p:cNvPr>
            <p:cNvSpPr>
              <a:spLocks noChangeArrowheads="1"/>
            </p:cNvSpPr>
            <p:nvPr/>
          </p:nvSpPr>
          <p:spPr bwMode="auto">
            <a:xfrm>
              <a:off x="975" y="270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46226" name="Text Box 146">
              <a:extLst>
                <a:ext uri="{FF2B5EF4-FFF2-40B4-BE49-F238E27FC236}">
                  <a16:creationId xmlns:a16="http://schemas.microsoft.com/office/drawing/2014/main" id="{9466FCD1-75E0-4407-8B24-6EC8D8E740C3}"/>
                </a:ext>
              </a:extLst>
            </p:cNvPr>
            <p:cNvSpPr txBox="1">
              <a:spLocks noChangeArrowheads="1"/>
            </p:cNvSpPr>
            <p:nvPr/>
          </p:nvSpPr>
          <p:spPr bwMode="auto">
            <a:xfrm>
              <a:off x="1156" y="2387"/>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6227" name="Text Box 147">
              <a:extLst>
                <a:ext uri="{FF2B5EF4-FFF2-40B4-BE49-F238E27FC236}">
                  <a16:creationId xmlns:a16="http://schemas.microsoft.com/office/drawing/2014/main" id="{D16F8153-560B-4A81-B1E4-699F07B7F5A7}"/>
                </a:ext>
              </a:extLst>
            </p:cNvPr>
            <p:cNvSpPr txBox="1">
              <a:spLocks noChangeArrowheads="1"/>
            </p:cNvSpPr>
            <p:nvPr/>
          </p:nvSpPr>
          <p:spPr bwMode="auto">
            <a:xfrm>
              <a:off x="1156" y="3022"/>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46228" name="Rectangle 148">
              <a:extLst>
                <a:ext uri="{FF2B5EF4-FFF2-40B4-BE49-F238E27FC236}">
                  <a16:creationId xmlns:a16="http://schemas.microsoft.com/office/drawing/2014/main" id="{B3F0D864-CD53-476C-8EA4-6C86FB010D97}"/>
                </a:ext>
              </a:extLst>
            </p:cNvPr>
            <p:cNvSpPr>
              <a:spLocks noChangeArrowheads="1"/>
            </p:cNvSpPr>
            <p:nvPr/>
          </p:nvSpPr>
          <p:spPr bwMode="auto">
            <a:xfrm>
              <a:off x="1156" y="2387"/>
              <a:ext cx="1089"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29" name="Rectangle 149">
              <a:extLst>
                <a:ext uri="{FF2B5EF4-FFF2-40B4-BE49-F238E27FC236}">
                  <a16:creationId xmlns:a16="http://schemas.microsoft.com/office/drawing/2014/main" id="{13CCB9F3-0156-400C-BC3C-83776AB06882}"/>
                </a:ext>
              </a:extLst>
            </p:cNvPr>
            <p:cNvSpPr>
              <a:spLocks noChangeArrowheads="1"/>
            </p:cNvSpPr>
            <p:nvPr/>
          </p:nvSpPr>
          <p:spPr bwMode="auto">
            <a:xfrm>
              <a:off x="2199"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30" name="Rectangle 150">
              <a:extLst>
                <a:ext uri="{FF2B5EF4-FFF2-40B4-BE49-F238E27FC236}">
                  <a16:creationId xmlns:a16="http://schemas.microsoft.com/office/drawing/2014/main" id="{48FD396F-7775-45B4-802E-DBAF4757AC9A}"/>
                </a:ext>
              </a:extLst>
            </p:cNvPr>
            <p:cNvSpPr>
              <a:spLocks noChangeArrowheads="1"/>
            </p:cNvSpPr>
            <p:nvPr/>
          </p:nvSpPr>
          <p:spPr bwMode="auto">
            <a:xfrm>
              <a:off x="1564"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234" name="Group 154">
            <a:extLst>
              <a:ext uri="{FF2B5EF4-FFF2-40B4-BE49-F238E27FC236}">
                <a16:creationId xmlns:a16="http://schemas.microsoft.com/office/drawing/2014/main" id="{FC714F1A-987A-4E92-8685-E8F0A8F65039}"/>
              </a:ext>
            </a:extLst>
          </p:cNvPr>
          <p:cNvGrpSpPr>
            <a:grpSpLocks/>
          </p:cNvGrpSpPr>
          <p:nvPr/>
        </p:nvGrpSpPr>
        <p:grpSpPr bwMode="auto">
          <a:xfrm>
            <a:off x="6588125" y="6446838"/>
            <a:ext cx="792163" cy="366712"/>
            <a:chOff x="4649" y="4020"/>
            <a:chExt cx="499" cy="231"/>
          </a:xfrm>
        </p:grpSpPr>
        <p:pic>
          <p:nvPicPr>
            <p:cNvPr id="46235" name="Picture 155" descr="78900">
              <a:extLst>
                <a:ext uri="{FF2B5EF4-FFF2-40B4-BE49-F238E27FC236}">
                  <a16:creationId xmlns:a16="http://schemas.microsoft.com/office/drawing/2014/main" id="{90E3A98A-9F14-4F29-B7F3-EF5F551800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46236" name="Text Box 156">
              <a:hlinkClick r:id="" action="ppaction://hlinkshowjump?jump=firstslide"/>
              <a:extLst>
                <a:ext uri="{FF2B5EF4-FFF2-40B4-BE49-F238E27FC236}">
                  <a16:creationId xmlns:a16="http://schemas.microsoft.com/office/drawing/2014/main" id="{A6CE9CF5-051C-4255-83C4-676786BD0E9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 name="文本框 1">
            <a:extLst>
              <a:ext uri="{FF2B5EF4-FFF2-40B4-BE49-F238E27FC236}">
                <a16:creationId xmlns:a16="http://schemas.microsoft.com/office/drawing/2014/main" id="{63A58DCF-A607-4775-80EF-7FE1B04D2123}"/>
              </a:ext>
            </a:extLst>
          </p:cNvPr>
          <p:cNvSpPr txBox="1"/>
          <p:nvPr/>
        </p:nvSpPr>
        <p:spPr>
          <a:xfrm>
            <a:off x="4711124" y="1037292"/>
            <a:ext cx="2448396" cy="523220"/>
          </a:xfrm>
          <a:prstGeom prst="rect">
            <a:avLst/>
          </a:prstGeom>
          <a:noFill/>
        </p:spPr>
        <p:txBody>
          <a:bodyPr wrap="square" rtlCol="0">
            <a:spAutoFit/>
          </a:bodyPr>
          <a:lstStyle/>
          <a:p>
            <a:r>
              <a:rPr lang="zh-CN" altLang="en-US" dirty="0"/>
              <a:t>阻抗转移</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24E02E2C-6EBC-4543-8117-B2FC5E8F558F}"/>
              </a:ext>
            </a:extLst>
          </p:cNvPr>
          <p:cNvSpPr txBox="1">
            <a:spLocks noChangeArrowheads="1"/>
          </p:cNvSpPr>
          <p:nvPr/>
        </p:nvSpPr>
        <p:spPr bwMode="auto">
          <a:xfrm>
            <a:off x="395288" y="608013"/>
            <a:ext cx="817562"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r>
              <a:rPr kumimoji="1" lang="en-US" altLang="zh-CN" sz="3200">
                <a:solidFill>
                  <a:schemeClr val="bg1"/>
                </a:solidFill>
                <a:ea typeface="宋体" panose="02010600030101010101" pitchFamily="2" charset="-122"/>
              </a:rPr>
              <a:t>3</a:t>
            </a:r>
          </a:p>
        </p:txBody>
      </p:sp>
      <p:sp>
        <p:nvSpPr>
          <p:cNvPr id="68654" name="Text Box 46">
            <a:extLst>
              <a:ext uri="{FF2B5EF4-FFF2-40B4-BE49-F238E27FC236}">
                <a16:creationId xmlns:a16="http://schemas.microsoft.com/office/drawing/2014/main" id="{434FC107-178D-41E1-88B9-85A027F01CAE}"/>
              </a:ext>
            </a:extLst>
          </p:cNvPr>
          <p:cNvSpPr txBox="1">
            <a:spLocks noChangeArrowheads="1"/>
          </p:cNvSpPr>
          <p:nvPr/>
        </p:nvSpPr>
        <p:spPr bwMode="auto">
          <a:xfrm>
            <a:off x="1258888" y="320675"/>
            <a:ext cx="74882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b="1">
                <a:latin typeface="楷体_GB2312" pitchFamily="49" charset="-122"/>
              </a:rPr>
              <a:t>已知图示电路的等效阻抗</a:t>
            </a:r>
            <a:r>
              <a:rPr kumimoji="1" lang="en-US" altLang="zh-CN" i="1">
                <a:solidFill>
                  <a:schemeClr val="bg1"/>
                </a:solidFill>
              </a:rPr>
              <a:t>Z</a:t>
            </a:r>
            <a:r>
              <a:rPr kumimoji="1" lang="en-US" altLang="zh-CN" baseline="-25000">
                <a:solidFill>
                  <a:schemeClr val="bg1"/>
                </a:solidFill>
              </a:rPr>
              <a:t>ab</a:t>
            </a:r>
            <a:r>
              <a:rPr kumimoji="1" lang="en-US" altLang="zh-CN">
                <a:solidFill>
                  <a:schemeClr val="bg1"/>
                </a:solidFill>
              </a:rPr>
              <a:t>=0.25</a:t>
            </a:r>
            <a:r>
              <a:rPr kumimoji="1" lang="en-US" altLang="zh-CN">
                <a:solidFill>
                  <a:schemeClr val="bg1"/>
                </a:solidFill>
                <a:sym typeface="Symbol" panose="05050102010706020507" pitchFamily="18" charset="2"/>
              </a:rPr>
              <a:t></a:t>
            </a:r>
            <a:r>
              <a:rPr kumimoji="1" lang="zh-CN" altLang="en-US" b="1">
                <a:latin typeface="楷体_GB2312" pitchFamily="49" charset="-122"/>
                <a:sym typeface="Symbol" panose="05050102010706020507" pitchFamily="18" charset="2"/>
              </a:rPr>
              <a:t>，求理想变压器的变比</a:t>
            </a:r>
            <a:r>
              <a:rPr kumimoji="1" lang="en-US" altLang="zh-CN">
                <a:solidFill>
                  <a:schemeClr val="bg1"/>
                </a:solidFill>
                <a:sym typeface="Symbol" panose="05050102010706020507" pitchFamily="18" charset="2"/>
              </a:rPr>
              <a:t>n</a:t>
            </a:r>
            <a:r>
              <a:rPr kumimoji="1" lang="zh-CN" altLang="en-US">
                <a:sym typeface="Symbol" panose="05050102010706020507" pitchFamily="18" charset="2"/>
              </a:rPr>
              <a:t>。</a:t>
            </a:r>
          </a:p>
        </p:txBody>
      </p:sp>
      <p:sp>
        <p:nvSpPr>
          <p:cNvPr id="68655" name="Text Box 47">
            <a:extLst>
              <a:ext uri="{FF2B5EF4-FFF2-40B4-BE49-F238E27FC236}">
                <a16:creationId xmlns:a16="http://schemas.microsoft.com/office/drawing/2014/main" id="{E136F498-AF53-42B8-B66D-27C5728FD352}"/>
              </a:ext>
            </a:extLst>
          </p:cNvPr>
          <p:cNvSpPr txBox="1">
            <a:spLocks noChangeArrowheads="1"/>
          </p:cNvSpPr>
          <p:nvPr/>
        </p:nvSpPr>
        <p:spPr bwMode="auto">
          <a:xfrm>
            <a:off x="539750" y="1544638"/>
            <a:ext cx="576263" cy="519112"/>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p>
        </p:txBody>
      </p:sp>
      <p:sp>
        <p:nvSpPr>
          <p:cNvPr id="68685" name="Line 77">
            <a:extLst>
              <a:ext uri="{FF2B5EF4-FFF2-40B4-BE49-F238E27FC236}">
                <a16:creationId xmlns:a16="http://schemas.microsoft.com/office/drawing/2014/main" id="{D0ED2F4B-6A0F-4F4F-934B-79CBAFB09215}"/>
              </a:ext>
            </a:extLst>
          </p:cNvPr>
          <p:cNvSpPr>
            <a:spLocks noChangeShapeType="1"/>
          </p:cNvSpPr>
          <p:nvPr/>
        </p:nvSpPr>
        <p:spPr bwMode="auto">
          <a:xfrm>
            <a:off x="6659563" y="2552700"/>
            <a:ext cx="0" cy="503238"/>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6" name="Text Box 78">
            <a:extLst>
              <a:ext uri="{FF2B5EF4-FFF2-40B4-BE49-F238E27FC236}">
                <a16:creationId xmlns:a16="http://schemas.microsoft.com/office/drawing/2014/main" id="{56258B8D-5887-435F-96D7-141CCF53F649}"/>
              </a:ext>
            </a:extLst>
          </p:cNvPr>
          <p:cNvSpPr txBox="1">
            <a:spLocks noChangeArrowheads="1"/>
          </p:cNvSpPr>
          <p:nvPr/>
        </p:nvSpPr>
        <p:spPr bwMode="auto">
          <a:xfrm>
            <a:off x="1331913" y="1473200"/>
            <a:ext cx="2447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应用阻抗变换</a:t>
            </a:r>
          </a:p>
        </p:txBody>
      </p:sp>
      <p:sp>
        <p:nvSpPr>
          <p:cNvPr id="68687" name="Text Box 79">
            <a:extLst>
              <a:ext uri="{FF2B5EF4-FFF2-40B4-BE49-F238E27FC236}">
                <a16:creationId xmlns:a16="http://schemas.microsoft.com/office/drawing/2014/main" id="{4D43A5F0-DDEA-4863-A161-75E47581AEE8}"/>
              </a:ext>
            </a:extLst>
          </p:cNvPr>
          <p:cNvSpPr txBox="1">
            <a:spLocks noChangeArrowheads="1"/>
          </p:cNvSpPr>
          <p:nvPr/>
        </p:nvSpPr>
        <p:spPr bwMode="auto">
          <a:xfrm>
            <a:off x="1187450" y="2047875"/>
            <a:ext cx="2447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外加电源得：</a:t>
            </a:r>
          </a:p>
        </p:txBody>
      </p:sp>
      <p:graphicFrame>
        <p:nvGraphicFramePr>
          <p:cNvPr id="68688" name="Object 80">
            <a:extLst>
              <a:ext uri="{FF2B5EF4-FFF2-40B4-BE49-F238E27FC236}">
                <a16:creationId xmlns:a16="http://schemas.microsoft.com/office/drawing/2014/main" id="{B9CB1F92-8144-4BA6-B98A-87844FB34113}"/>
              </a:ext>
            </a:extLst>
          </p:cNvPr>
          <p:cNvGraphicFramePr>
            <a:graphicFrameLocks noChangeAspect="1"/>
          </p:cNvGraphicFramePr>
          <p:nvPr/>
        </p:nvGraphicFramePr>
        <p:xfrm>
          <a:off x="827088" y="3273425"/>
          <a:ext cx="3462337" cy="593725"/>
        </p:xfrm>
        <a:graphic>
          <a:graphicData uri="http://schemas.openxmlformats.org/presentationml/2006/ole">
            <mc:AlternateContent xmlns:mc="http://schemas.openxmlformats.org/markup-compatibility/2006">
              <mc:Choice xmlns:v="urn:schemas-microsoft-com:vml" Requires="v">
                <p:oleObj spid="_x0000_s69634" name="公式" r:id="rId3" imgW="1549080" imgH="266400" progId="Equation.3">
                  <p:embed/>
                </p:oleObj>
              </mc:Choice>
              <mc:Fallback>
                <p:oleObj name="公式" r:id="rId3" imgW="1549080" imgH="266400" progId="Equation.3">
                  <p:embed/>
                  <p:pic>
                    <p:nvPicPr>
                      <p:cNvPr id="68688" name="Object 80">
                        <a:extLst>
                          <a:ext uri="{FF2B5EF4-FFF2-40B4-BE49-F238E27FC236}">
                            <a16:creationId xmlns:a16="http://schemas.microsoft.com/office/drawing/2014/main" id="{B9CB1F92-8144-4BA6-B98A-87844FB34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73425"/>
                        <a:ext cx="34623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90" name="Object 82">
            <a:extLst>
              <a:ext uri="{FF2B5EF4-FFF2-40B4-BE49-F238E27FC236}">
                <a16:creationId xmlns:a16="http://schemas.microsoft.com/office/drawing/2014/main" id="{DB435A4A-63B4-4E42-8097-3BEE1423AA96}"/>
              </a:ext>
            </a:extLst>
          </p:cNvPr>
          <p:cNvGraphicFramePr>
            <a:graphicFrameLocks noChangeAspect="1"/>
          </p:cNvGraphicFramePr>
          <p:nvPr/>
        </p:nvGraphicFramePr>
        <p:xfrm>
          <a:off x="827088" y="2697163"/>
          <a:ext cx="4427537" cy="600075"/>
        </p:xfrm>
        <a:graphic>
          <a:graphicData uri="http://schemas.openxmlformats.org/presentationml/2006/ole">
            <mc:AlternateContent xmlns:mc="http://schemas.openxmlformats.org/markup-compatibility/2006">
              <mc:Choice xmlns:v="urn:schemas-microsoft-com:vml" Requires="v">
                <p:oleObj spid="_x0000_s69635" name="公式" r:id="rId5" imgW="1955520" imgH="266400" progId="Equation.3">
                  <p:embed/>
                </p:oleObj>
              </mc:Choice>
              <mc:Fallback>
                <p:oleObj name="公式" r:id="rId5" imgW="1955520" imgH="266400" progId="Equation.3">
                  <p:embed/>
                  <p:pic>
                    <p:nvPicPr>
                      <p:cNvPr id="68690" name="Object 82">
                        <a:extLst>
                          <a:ext uri="{FF2B5EF4-FFF2-40B4-BE49-F238E27FC236}">
                            <a16:creationId xmlns:a16="http://schemas.microsoft.com/office/drawing/2014/main" id="{DB435A4A-63B4-4E42-8097-3BEE1423AA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697163"/>
                        <a:ext cx="442753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91" name="Object 83">
            <a:extLst>
              <a:ext uri="{FF2B5EF4-FFF2-40B4-BE49-F238E27FC236}">
                <a16:creationId xmlns:a16="http://schemas.microsoft.com/office/drawing/2014/main" id="{44D1D116-3D8B-433D-A7CF-2D771074769B}"/>
              </a:ext>
            </a:extLst>
          </p:cNvPr>
          <p:cNvGraphicFramePr>
            <a:graphicFrameLocks noChangeAspect="1"/>
          </p:cNvGraphicFramePr>
          <p:nvPr/>
        </p:nvGraphicFramePr>
        <p:xfrm>
          <a:off x="827088" y="3921125"/>
          <a:ext cx="1547812" cy="566738"/>
        </p:xfrm>
        <a:graphic>
          <a:graphicData uri="http://schemas.openxmlformats.org/presentationml/2006/ole">
            <mc:AlternateContent xmlns:mc="http://schemas.openxmlformats.org/markup-compatibility/2006">
              <mc:Choice xmlns:v="urn:schemas-microsoft-com:vml" Requires="v">
                <p:oleObj spid="_x0000_s69636" name="公式" r:id="rId7" imgW="723600" imgH="266400" progId="Equation.3">
                  <p:embed/>
                </p:oleObj>
              </mc:Choice>
              <mc:Fallback>
                <p:oleObj name="公式" r:id="rId7" imgW="723600" imgH="266400" progId="Equation.3">
                  <p:embed/>
                  <p:pic>
                    <p:nvPicPr>
                      <p:cNvPr id="68691" name="Object 83">
                        <a:extLst>
                          <a:ext uri="{FF2B5EF4-FFF2-40B4-BE49-F238E27FC236}">
                            <a16:creationId xmlns:a16="http://schemas.microsoft.com/office/drawing/2014/main" id="{44D1D116-3D8B-433D-A7CF-2D77107476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921125"/>
                        <a:ext cx="154781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92" name="Line 84">
            <a:extLst>
              <a:ext uri="{FF2B5EF4-FFF2-40B4-BE49-F238E27FC236}">
                <a16:creationId xmlns:a16="http://schemas.microsoft.com/office/drawing/2014/main" id="{978F32FF-8BC6-48A6-A847-51562E020B10}"/>
              </a:ext>
            </a:extLst>
          </p:cNvPr>
          <p:cNvSpPr>
            <a:spLocks noChangeShapeType="1"/>
          </p:cNvSpPr>
          <p:nvPr/>
        </p:nvSpPr>
        <p:spPr bwMode="auto">
          <a:xfrm>
            <a:off x="684213" y="4856163"/>
            <a:ext cx="50323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93" name="Object 85">
            <a:extLst>
              <a:ext uri="{FF2B5EF4-FFF2-40B4-BE49-F238E27FC236}">
                <a16:creationId xmlns:a16="http://schemas.microsoft.com/office/drawing/2014/main" id="{FEB56881-D2DB-47D8-A1BB-0CD1C09D2629}"/>
              </a:ext>
            </a:extLst>
          </p:cNvPr>
          <p:cNvGraphicFramePr>
            <a:graphicFrameLocks noChangeAspect="1"/>
          </p:cNvGraphicFramePr>
          <p:nvPr/>
        </p:nvGraphicFramePr>
        <p:xfrm>
          <a:off x="1258888" y="4352925"/>
          <a:ext cx="2303462" cy="981075"/>
        </p:xfrm>
        <a:graphic>
          <a:graphicData uri="http://schemas.openxmlformats.org/presentationml/2006/ole">
            <mc:AlternateContent xmlns:mc="http://schemas.openxmlformats.org/markup-compatibility/2006">
              <mc:Choice xmlns:v="urn:schemas-microsoft-com:vml" Requires="v">
                <p:oleObj spid="_x0000_s69637" name="公式" r:id="rId9" imgW="927000" imgH="469800" progId="Equation.3">
                  <p:embed/>
                </p:oleObj>
              </mc:Choice>
              <mc:Fallback>
                <p:oleObj name="公式" r:id="rId9" imgW="927000" imgH="469800" progId="Equation.3">
                  <p:embed/>
                  <p:pic>
                    <p:nvPicPr>
                      <p:cNvPr id="68693" name="Object 85">
                        <a:extLst>
                          <a:ext uri="{FF2B5EF4-FFF2-40B4-BE49-F238E27FC236}">
                            <a16:creationId xmlns:a16="http://schemas.microsoft.com/office/drawing/2014/main" id="{FEB56881-D2DB-47D8-A1BB-0CD1C09D26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352925"/>
                        <a:ext cx="230346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94" name="Object 86">
            <a:extLst>
              <a:ext uri="{FF2B5EF4-FFF2-40B4-BE49-F238E27FC236}">
                <a16:creationId xmlns:a16="http://schemas.microsoft.com/office/drawing/2014/main" id="{017963BA-865D-4366-A8FB-64994B31A4D0}"/>
              </a:ext>
            </a:extLst>
          </p:cNvPr>
          <p:cNvGraphicFramePr>
            <a:graphicFrameLocks noChangeAspect="1"/>
          </p:cNvGraphicFramePr>
          <p:nvPr/>
        </p:nvGraphicFramePr>
        <p:xfrm>
          <a:off x="539750" y="5373688"/>
          <a:ext cx="4103688" cy="955675"/>
        </p:xfrm>
        <a:graphic>
          <a:graphicData uri="http://schemas.openxmlformats.org/presentationml/2006/ole">
            <mc:AlternateContent xmlns:mc="http://schemas.openxmlformats.org/markup-compatibility/2006">
              <mc:Choice xmlns:v="urn:schemas-microsoft-com:vml" Requires="v">
                <p:oleObj spid="_x0000_s69638" name="公式" r:id="rId11" imgW="2006280" imgH="469800" progId="Equation.3">
                  <p:embed/>
                </p:oleObj>
              </mc:Choice>
              <mc:Fallback>
                <p:oleObj name="公式" r:id="rId11" imgW="2006280" imgH="469800" progId="Equation.3">
                  <p:embed/>
                  <p:pic>
                    <p:nvPicPr>
                      <p:cNvPr id="68694" name="Object 86">
                        <a:extLst>
                          <a:ext uri="{FF2B5EF4-FFF2-40B4-BE49-F238E27FC236}">
                            <a16:creationId xmlns:a16="http://schemas.microsoft.com/office/drawing/2014/main" id="{017963BA-865D-4366-A8FB-64994B31A4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5373688"/>
                        <a:ext cx="4103688"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95" name="Line 87">
            <a:extLst>
              <a:ext uri="{FF2B5EF4-FFF2-40B4-BE49-F238E27FC236}">
                <a16:creationId xmlns:a16="http://schemas.microsoft.com/office/drawing/2014/main" id="{C8DE911A-76DC-4037-BD63-36A2D295CBBB}"/>
              </a:ext>
            </a:extLst>
          </p:cNvPr>
          <p:cNvSpPr>
            <a:spLocks noChangeShapeType="1"/>
          </p:cNvSpPr>
          <p:nvPr/>
        </p:nvSpPr>
        <p:spPr bwMode="auto">
          <a:xfrm>
            <a:off x="4787900" y="5865813"/>
            <a:ext cx="576263"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705" name="Group 97">
            <a:extLst>
              <a:ext uri="{FF2B5EF4-FFF2-40B4-BE49-F238E27FC236}">
                <a16:creationId xmlns:a16="http://schemas.microsoft.com/office/drawing/2014/main" id="{E3180452-C9C3-4CFA-94F1-7D9374E497F9}"/>
              </a:ext>
            </a:extLst>
          </p:cNvPr>
          <p:cNvGrpSpPr>
            <a:grpSpLocks/>
          </p:cNvGrpSpPr>
          <p:nvPr/>
        </p:nvGrpSpPr>
        <p:grpSpPr bwMode="auto">
          <a:xfrm>
            <a:off x="8316913" y="6446838"/>
            <a:ext cx="792162" cy="366712"/>
            <a:chOff x="5193" y="4020"/>
            <a:chExt cx="499" cy="231"/>
          </a:xfrm>
        </p:grpSpPr>
        <p:pic>
          <p:nvPicPr>
            <p:cNvPr id="68706" name="Picture 98" descr="78900">
              <a:extLst>
                <a:ext uri="{FF2B5EF4-FFF2-40B4-BE49-F238E27FC236}">
                  <a16:creationId xmlns:a16="http://schemas.microsoft.com/office/drawing/2014/main" id="{E067353F-6CDC-4BF7-B429-AD19BA34FB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8707" name="Text Box 99">
              <a:hlinkClick r:id="" action="ppaction://hlinkshowjump?jump=nextslide"/>
              <a:extLst>
                <a:ext uri="{FF2B5EF4-FFF2-40B4-BE49-F238E27FC236}">
                  <a16:creationId xmlns:a16="http://schemas.microsoft.com/office/drawing/2014/main" id="{D60F9E52-7B1C-4E5E-92A5-7EC32DAC63F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68708" name="Group 100">
            <a:extLst>
              <a:ext uri="{FF2B5EF4-FFF2-40B4-BE49-F238E27FC236}">
                <a16:creationId xmlns:a16="http://schemas.microsoft.com/office/drawing/2014/main" id="{DF821F59-C73A-4C43-9D4B-80150E49D1B8}"/>
              </a:ext>
            </a:extLst>
          </p:cNvPr>
          <p:cNvGrpSpPr>
            <a:grpSpLocks/>
          </p:cNvGrpSpPr>
          <p:nvPr/>
        </p:nvGrpSpPr>
        <p:grpSpPr bwMode="auto">
          <a:xfrm>
            <a:off x="7453313" y="6446838"/>
            <a:ext cx="792162" cy="366712"/>
            <a:chOff x="4649" y="4020"/>
            <a:chExt cx="499" cy="231"/>
          </a:xfrm>
        </p:grpSpPr>
        <p:pic>
          <p:nvPicPr>
            <p:cNvPr id="68709" name="Picture 101" descr="78900">
              <a:extLst>
                <a:ext uri="{FF2B5EF4-FFF2-40B4-BE49-F238E27FC236}">
                  <a16:creationId xmlns:a16="http://schemas.microsoft.com/office/drawing/2014/main" id="{CA2C3F6E-7D43-4E00-9F91-E8403C5BD7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8710" name="Text Box 102">
              <a:hlinkClick r:id="" action="ppaction://hlinkshowjump?jump=previousslide"/>
              <a:extLst>
                <a:ext uri="{FF2B5EF4-FFF2-40B4-BE49-F238E27FC236}">
                  <a16:creationId xmlns:a16="http://schemas.microsoft.com/office/drawing/2014/main" id="{900B11B6-09B7-43F3-9A5D-1545E2D61BD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
        <p:nvSpPr>
          <p:cNvPr id="68778" name="AutoShape 170">
            <a:extLst>
              <a:ext uri="{FF2B5EF4-FFF2-40B4-BE49-F238E27FC236}">
                <a16:creationId xmlns:a16="http://schemas.microsoft.com/office/drawing/2014/main" id="{E570F6C1-649C-45E9-8AD5-0B6656AEF1D9}"/>
              </a:ext>
            </a:extLst>
          </p:cNvPr>
          <p:cNvSpPr>
            <a:spLocks/>
          </p:cNvSpPr>
          <p:nvPr/>
        </p:nvSpPr>
        <p:spPr bwMode="auto">
          <a:xfrm>
            <a:off x="684213" y="2697163"/>
            <a:ext cx="142875" cy="1728787"/>
          </a:xfrm>
          <a:prstGeom prst="leftBrace">
            <a:avLst>
              <a:gd name="adj1" fmla="val 100833"/>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tx1"/>
              </a:solidFill>
              <a:latin typeface="Arial" panose="020B0604020202020204" pitchFamily="34" charset="0"/>
              <a:ea typeface="仿宋_GB2312" pitchFamily="49" charset="-122"/>
            </a:endParaRPr>
          </a:p>
        </p:txBody>
      </p:sp>
      <p:grpSp>
        <p:nvGrpSpPr>
          <p:cNvPr id="68781" name="Group 173">
            <a:extLst>
              <a:ext uri="{FF2B5EF4-FFF2-40B4-BE49-F238E27FC236}">
                <a16:creationId xmlns:a16="http://schemas.microsoft.com/office/drawing/2014/main" id="{1BD9E4E7-E6F9-418B-AF5A-93BD799F0385}"/>
              </a:ext>
            </a:extLst>
          </p:cNvPr>
          <p:cNvGrpSpPr>
            <a:grpSpLocks/>
          </p:cNvGrpSpPr>
          <p:nvPr/>
        </p:nvGrpSpPr>
        <p:grpSpPr bwMode="auto">
          <a:xfrm>
            <a:off x="5651500" y="5289550"/>
            <a:ext cx="1944688" cy="1163638"/>
            <a:chOff x="3560" y="3249"/>
            <a:chExt cx="1225" cy="733"/>
          </a:xfrm>
        </p:grpSpPr>
        <p:sp>
          <p:nvSpPr>
            <p:cNvPr id="68697" name="Text Box 89">
              <a:extLst>
                <a:ext uri="{FF2B5EF4-FFF2-40B4-BE49-F238E27FC236}">
                  <a16:creationId xmlns:a16="http://schemas.microsoft.com/office/drawing/2014/main" id="{695724EA-6470-4962-A4F6-2B2B71C0BFD2}"/>
                </a:ext>
              </a:extLst>
            </p:cNvPr>
            <p:cNvSpPr txBox="1">
              <a:spLocks noChangeArrowheads="1"/>
            </p:cNvSpPr>
            <p:nvPr/>
          </p:nvSpPr>
          <p:spPr bwMode="auto">
            <a:xfrm>
              <a:off x="3560" y="3249"/>
              <a:ext cx="1225" cy="73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i="1">
                  <a:solidFill>
                    <a:schemeClr val="bg1"/>
                  </a:solidFill>
                  <a:ea typeface="宋体" panose="02010600030101010101" pitchFamily="2" charset="-122"/>
                </a:rPr>
                <a:t>  n</a:t>
              </a:r>
              <a:r>
                <a:rPr kumimoji="1" lang="en-US" altLang="zh-CN" sz="3200">
                  <a:solidFill>
                    <a:schemeClr val="bg1"/>
                  </a:solidFill>
                  <a:ea typeface="宋体" panose="02010600030101010101" pitchFamily="2" charset="-122"/>
                </a:rPr>
                <a:t>=0.5  </a:t>
              </a:r>
            </a:p>
            <a:p>
              <a:pPr>
                <a:spcBef>
                  <a:spcPct val="20000"/>
                </a:spcBef>
              </a:pPr>
              <a:r>
                <a:rPr kumimoji="1" lang="en-US" altLang="zh-CN" sz="3200">
                  <a:solidFill>
                    <a:schemeClr val="bg1"/>
                  </a:solidFill>
                  <a:ea typeface="宋体" panose="02010600030101010101" pitchFamily="2" charset="-122"/>
                </a:rPr>
                <a:t>  </a:t>
              </a:r>
              <a:r>
                <a:rPr kumimoji="1" lang="en-US" altLang="zh-CN" sz="3200" i="1">
                  <a:solidFill>
                    <a:schemeClr val="bg1"/>
                  </a:solidFill>
                  <a:ea typeface="宋体" panose="02010600030101010101" pitchFamily="2" charset="-122"/>
                </a:rPr>
                <a:t>n</a:t>
              </a:r>
              <a:r>
                <a:rPr kumimoji="1" lang="en-US" altLang="zh-CN" sz="3200">
                  <a:solidFill>
                    <a:schemeClr val="bg1"/>
                  </a:solidFill>
                  <a:ea typeface="宋体" panose="02010600030101010101" pitchFamily="2" charset="-122"/>
                </a:rPr>
                <a:t>=0.25</a:t>
              </a:r>
            </a:p>
          </p:txBody>
        </p:sp>
        <p:sp>
          <p:nvSpPr>
            <p:cNvPr id="68780" name="AutoShape 172">
              <a:extLst>
                <a:ext uri="{FF2B5EF4-FFF2-40B4-BE49-F238E27FC236}">
                  <a16:creationId xmlns:a16="http://schemas.microsoft.com/office/drawing/2014/main" id="{9CC4E17B-8991-4278-9E98-1C780C1166C9}"/>
                </a:ext>
              </a:extLst>
            </p:cNvPr>
            <p:cNvSpPr>
              <a:spLocks/>
            </p:cNvSpPr>
            <p:nvPr/>
          </p:nvSpPr>
          <p:spPr bwMode="auto">
            <a:xfrm>
              <a:off x="3651" y="3385"/>
              <a:ext cx="46" cy="499"/>
            </a:xfrm>
            <a:prstGeom prst="leftBrace">
              <a:avLst>
                <a:gd name="adj1" fmla="val 90399"/>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tx1"/>
                </a:solidFill>
                <a:latin typeface="Arial" panose="020B0604020202020204" pitchFamily="34" charset="0"/>
                <a:ea typeface="仿宋_GB2312" pitchFamily="49" charset="-122"/>
              </a:endParaRPr>
            </a:p>
          </p:txBody>
        </p:sp>
      </p:grpSp>
      <p:grpSp>
        <p:nvGrpSpPr>
          <p:cNvPr id="68786" name="Group 178">
            <a:extLst>
              <a:ext uri="{FF2B5EF4-FFF2-40B4-BE49-F238E27FC236}">
                <a16:creationId xmlns:a16="http://schemas.microsoft.com/office/drawing/2014/main" id="{EDECEF6F-B439-4F6A-873D-F6F4040AC7AF}"/>
              </a:ext>
            </a:extLst>
          </p:cNvPr>
          <p:cNvGrpSpPr>
            <a:grpSpLocks/>
          </p:cNvGrpSpPr>
          <p:nvPr/>
        </p:nvGrpSpPr>
        <p:grpSpPr bwMode="auto">
          <a:xfrm>
            <a:off x="4067175" y="752475"/>
            <a:ext cx="4878388" cy="1871663"/>
            <a:chOff x="2562" y="474"/>
            <a:chExt cx="3073" cy="1179"/>
          </a:xfrm>
        </p:grpSpPr>
        <p:sp>
          <p:nvSpPr>
            <p:cNvPr id="68715" name="Line 107">
              <a:extLst>
                <a:ext uri="{FF2B5EF4-FFF2-40B4-BE49-F238E27FC236}">
                  <a16:creationId xmlns:a16="http://schemas.microsoft.com/office/drawing/2014/main" id="{205B959B-5A25-4731-B65D-91D48533F736}"/>
                </a:ext>
              </a:extLst>
            </p:cNvPr>
            <p:cNvSpPr>
              <a:spLocks noChangeShapeType="1"/>
            </p:cNvSpPr>
            <p:nvPr/>
          </p:nvSpPr>
          <p:spPr bwMode="auto">
            <a:xfrm>
              <a:off x="3197" y="746"/>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7" name="Text Box 109">
              <a:extLst>
                <a:ext uri="{FF2B5EF4-FFF2-40B4-BE49-F238E27FC236}">
                  <a16:creationId xmlns:a16="http://schemas.microsoft.com/office/drawing/2014/main" id="{7FAEB934-B380-46E5-A56B-9BC991537C4A}"/>
                </a:ext>
              </a:extLst>
            </p:cNvPr>
            <p:cNvSpPr txBox="1">
              <a:spLocks noChangeArrowheads="1"/>
            </p:cNvSpPr>
            <p:nvPr/>
          </p:nvSpPr>
          <p:spPr bwMode="auto">
            <a:xfrm>
              <a:off x="2562" y="882"/>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rPr>
                <a:t>Z</a:t>
              </a:r>
              <a:r>
                <a:rPr kumimoji="1" lang="en-US" altLang="zh-CN" baseline="-25000">
                  <a:solidFill>
                    <a:schemeClr val="bg1"/>
                  </a:solidFill>
                  <a:ea typeface="宋体" panose="02010600030101010101" pitchFamily="2" charset="-122"/>
                </a:rPr>
                <a:t>ab</a:t>
              </a:r>
              <a:endParaRPr kumimoji="1" lang="en-US" altLang="zh-CN">
                <a:solidFill>
                  <a:schemeClr val="bg1"/>
                </a:solidFill>
                <a:ea typeface="宋体" panose="02010600030101010101" pitchFamily="2" charset="-122"/>
              </a:endParaRPr>
            </a:p>
          </p:txBody>
        </p:sp>
        <p:sp>
          <p:nvSpPr>
            <p:cNvPr id="68718" name="Text Box 110">
              <a:extLst>
                <a:ext uri="{FF2B5EF4-FFF2-40B4-BE49-F238E27FC236}">
                  <a16:creationId xmlns:a16="http://schemas.microsoft.com/office/drawing/2014/main" id="{6620F81A-37BA-4059-A01B-0FFCFEDE3CAA}"/>
                </a:ext>
              </a:extLst>
            </p:cNvPr>
            <p:cNvSpPr txBox="1">
              <a:spLocks noChangeArrowheads="1"/>
            </p:cNvSpPr>
            <p:nvPr/>
          </p:nvSpPr>
          <p:spPr bwMode="auto">
            <a:xfrm>
              <a:off x="3923" y="474"/>
              <a:ext cx="6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n : 1</a:t>
              </a:r>
            </a:p>
          </p:txBody>
        </p:sp>
        <p:sp>
          <p:nvSpPr>
            <p:cNvPr id="68719" name="Text Box 111">
              <a:extLst>
                <a:ext uri="{FF2B5EF4-FFF2-40B4-BE49-F238E27FC236}">
                  <a16:creationId xmlns:a16="http://schemas.microsoft.com/office/drawing/2014/main" id="{F541FDB5-D963-4874-AFD2-237F97B3881A}"/>
                </a:ext>
              </a:extLst>
            </p:cNvPr>
            <p:cNvSpPr txBox="1">
              <a:spLocks noChangeArrowheads="1"/>
            </p:cNvSpPr>
            <p:nvPr/>
          </p:nvSpPr>
          <p:spPr bwMode="auto">
            <a:xfrm>
              <a:off x="3300" y="709"/>
              <a:ext cx="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1.5</a:t>
              </a:r>
              <a:endParaRPr kumimoji="1" lang="en-US" altLang="zh-CN">
                <a:solidFill>
                  <a:schemeClr val="bg1"/>
                </a:solidFill>
                <a:ea typeface="宋体" panose="02010600030101010101" pitchFamily="2" charset="-122"/>
              </a:endParaRPr>
            </a:p>
          </p:txBody>
        </p:sp>
        <p:sp>
          <p:nvSpPr>
            <p:cNvPr id="68721" name="Line 113">
              <a:extLst>
                <a:ext uri="{FF2B5EF4-FFF2-40B4-BE49-F238E27FC236}">
                  <a16:creationId xmlns:a16="http://schemas.microsoft.com/office/drawing/2014/main" id="{042F0204-38D9-4168-9942-BFE0755E1A41}"/>
                </a:ext>
              </a:extLst>
            </p:cNvPr>
            <p:cNvSpPr>
              <a:spLocks noChangeShapeType="1"/>
            </p:cNvSpPr>
            <p:nvPr/>
          </p:nvSpPr>
          <p:spPr bwMode="auto">
            <a:xfrm>
              <a:off x="3198" y="1207"/>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22" name="Line 114">
              <a:extLst>
                <a:ext uri="{FF2B5EF4-FFF2-40B4-BE49-F238E27FC236}">
                  <a16:creationId xmlns:a16="http://schemas.microsoft.com/office/drawing/2014/main" id="{32898FF3-0BDA-4A8B-BFF8-273378CCB45E}"/>
                </a:ext>
              </a:extLst>
            </p:cNvPr>
            <p:cNvSpPr>
              <a:spLocks noChangeShapeType="1"/>
            </p:cNvSpPr>
            <p:nvPr/>
          </p:nvSpPr>
          <p:spPr bwMode="auto">
            <a:xfrm>
              <a:off x="5012" y="746"/>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23" name="Text Box 115">
              <a:extLst>
                <a:ext uri="{FF2B5EF4-FFF2-40B4-BE49-F238E27FC236}">
                  <a16:creationId xmlns:a16="http://schemas.microsoft.com/office/drawing/2014/main" id="{46A0B415-4359-4D28-BD8B-005406CBCA28}"/>
                </a:ext>
              </a:extLst>
            </p:cNvPr>
            <p:cNvSpPr txBox="1">
              <a:spLocks noChangeArrowheads="1"/>
            </p:cNvSpPr>
            <p:nvPr/>
          </p:nvSpPr>
          <p:spPr bwMode="auto">
            <a:xfrm>
              <a:off x="5057" y="1019"/>
              <a:ext cx="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10</a:t>
              </a:r>
              <a:endParaRPr kumimoji="1" lang="en-US" altLang="zh-CN">
                <a:solidFill>
                  <a:schemeClr val="bg1"/>
                </a:solidFill>
                <a:ea typeface="宋体" panose="02010600030101010101" pitchFamily="2" charset="-122"/>
              </a:endParaRPr>
            </a:p>
          </p:txBody>
        </p:sp>
        <p:sp>
          <p:nvSpPr>
            <p:cNvPr id="68724" name="Text Box 116">
              <a:extLst>
                <a:ext uri="{FF2B5EF4-FFF2-40B4-BE49-F238E27FC236}">
                  <a16:creationId xmlns:a16="http://schemas.microsoft.com/office/drawing/2014/main" id="{2107C000-8D52-4177-A59E-062F0EBCF4A5}"/>
                </a:ext>
              </a:extLst>
            </p:cNvPr>
            <p:cNvSpPr txBox="1">
              <a:spLocks noChangeArrowheads="1"/>
            </p:cNvSpPr>
            <p:nvPr/>
          </p:nvSpPr>
          <p:spPr bwMode="auto">
            <a:xfrm>
              <a:off x="4694" y="1336"/>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solidFill>
                    <a:schemeClr val="bg1"/>
                  </a:solidFill>
                  <a:ea typeface="宋体" panose="02010600030101010101" pitchFamily="2" charset="-122"/>
                  <a:sym typeface="Symbol" panose="05050102010706020507" pitchFamily="18" charset="2"/>
                </a:rPr>
                <a:t>－</a:t>
              </a:r>
              <a:endParaRPr kumimoji="1" lang="zh-CN" altLang="en-US" sz="2000">
                <a:solidFill>
                  <a:schemeClr val="bg1"/>
                </a:solidFill>
                <a:ea typeface="宋体" panose="02010600030101010101" pitchFamily="2" charset="-122"/>
              </a:endParaRPr>
            </a:p>
          </p:txBody>
        </p:sp>
        <p:sp>
          <p:nvSpPr>
            <p:cNvPr id="68725" name="Text Box 117">
              <a:extLst>
                <a:ext uri="{FF2B5EF4-FFF2-40B4-BE49-F238E27FC236}">
                  <a16:creationId xmlns:a16="http://schemas.microsoft.com/office/drawing/2014/main" id="{728082BC-A666-4388-B1D1-9D30C78AE8AE}"/>
                </a:ext>
              </a:extLst>
            </p:cNvPr>
            <p:cNvSpPr txBox="1">
              <a:spLocks noChangeArrowheads="1"/>
            </p:cNvSpPr>
            <p:nvPr/>
          </p:nvSpPr>
          <p:spPr bwMode="auto">
            <a:xfrm>
              <a:off x="4649" y="701"/>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68726" name="Object 118">
              <a:extLst>
                <a:ext uri="{FF2B5EF4-FFF2-40B4-BE49-F238E27FC236}">
                  <a16:creationId xmlns:a16="http://schemas.microsoft.com/office/drawing/2014/main" id="{CCB32948-CD51-464C-8C1A-B191E48D7974}"/>
                </a:ext>
              </a:extLst>
            </p:cNvPr>
            <p:cNvGraphicFramePr>
              <a:graphicFrameLocks noChangeAspect="1"/>
            </p:cNvGraphicFramePr>
            <p:nvPr/>
          </p:nvGraphicFramePr>
          <p:xfrm>
            <a:off x="3243" y="1200"/>
            <a:ext cx="454" cy="304"/>
          </p:xfrm>
          <a:graphic>
            <a:graphicData uri="http://schemas.openxmlformats.org/presentationml/2006/ole">
              <mc:AlternateContent xmlns:mc="http://schemas.openxmlformats.org/markup-compatibility/2006">
                <mc:Choice xmlns:v="urn:schemas-microsoft-com:vml" Requires="v">
                  <p:oleObj spid="_x0000_s69639" name="公式" r:id="rId14" imgW="355320" imgH="266400" progId="Equation.3">
                    <p:embed/>
                  </p:oleObj>
                </mc:Choice>
                <mc:Fallback>
                  <p:oleObj name="公式" r:id="rId14" imgW="355320" imgH="266400" progId="Equation.3">
                    <p:embed/>
                    <p:pic>
                      <p:nvPicPr>
                        <p:cNvPr id="68726" name="Object 118">
                          <a:extLst>
                            <a:ext uri="{FF2B5EF4-FFF2-40B4-BE49-F238E27FC236}">
                              <a16:creationId xmlns:a16="http://schemas.microsoft.com/office/drawing/2014/main" id="{CCB32948-CD51-464C-8C1A-B191E48D797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3" y="1200"/>
                          <a:ext cx="45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27" name="Object 119">
              <a:extLst>
                <a:ext uri="{FF2B5EF4-FFF2-40B4-BE49-F238E27FC236}">
                  <a16:creationId xmlns:a16="http://schemas.microsoft.com/office/drawing/2014/main" id="{5B3D2B7E-3821-4B8B-BE21-837BBAF554CC}"/>
                </a:ext>
              </a:extLst>
            </p:cNvPr>
            <p:cNvGraphicFramePr>
              <a:graphicFrameLocks noChangeAspect="1"/>
            </p:cNvGraphicFramePr>
            <p:nvPr/>
          </p:nvGraphicFramePr>
          <p:xfrm>
            <a:off x="4558" y="1019"/>
            <a:ext cx="354" cy="335"/>
          </p:xfrm>
          <a:graphic>
            <a:graphicData uri="http://schemas.openxmlformats.org/presentationml/2006/ole">
              <mc:AlternateContent xmlns:mc="http://schemas.openxmlformats.org/markup-compatibility/2006">
                <mc:Choice xmlns:v="urn:schemas-microsoft-com:vml" Requires="v">
                  <p:oleObj spid="_x0000_s69640" name="公式" r:id="rId16" imgW="279360" imgH="266400" progId="Equation.3">
                    <p:embed/>
                  </p:oleObj>
                </mc:Choice>
                <mc:Fallback>
                  <p:oleObj name="公式" r:id="rId16" imgW="279360" imgH="266400" progId="Equation.3">
                    <p:embed/>
                    <p:pic>
                      <p:nvPicPr>
                        <p:cNvPr id="68727" name="Object 119">
                          <a:extLst>
                            <a:ext uri="{FF2B5EF4-FFF2-40B4-BE49-F238E27FC236}">
                              <a16:creationId xmlns:a16="http://schemas.microsoft.com/office/drawing/2014/main" id="{5B3D2B7E-3821-4B8B-BE21-837BBAF554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58" y="1019"/>
                          <a:ext cx="354"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728" name="Oval 120">
              <a:extLst>
                <a:ext uri="{FF2B5EF4-FFF2-40B4-BE49-F238E27FC236}">
                  <a16:creationId xmlns:a16="http://schemas.microsoft.com/office/drawing/2014/main" id="{E1E0275E-35B5-4F4D-8E99-0A155BF6ACB4}"/>
                </a:ext>
              </a:extLst>
            </p:cNvPr>
            <p:cNvSpPr>
              <a:spLocks noChangeArrowheads="1"/>
            </p:cNvSpPr>
            <p:nvPr/>
          </p:nvSpPr>
          <p:spPr bwMode="auto">
            <a:xfrm>
              <a:off x="2653" y="1563"/>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29" name="Line 121">
              <a:extLst>
                <a:ext uri="{FF2B5EF4-FFF2-40B4-BE49-F238E27FC236}">
                  <a16:creationId xmlns:a16="http://schemas.microsoft.com/office/drawing/2014/main" id="{29B7E308-FE1C-4E8D-BA76-90D39486182B}"/>
                </a:ext>
              </a:extLst>
            </p:cNvPr>
            <p:cNvSpPr>
              <a:spLocks noChangeShapeType="1"/>
            </p:cNvSpPr>
            <p:nvPr/>
          </p:nvSpPr>
          <p:spPr bwMode="auto">
            <a:xfrm flipV="1">
              <a:off x="3969" y="746"/>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0" name="Line 122">
              <a:extLst>
                <a:ext uri="{FF2B5EF4-FFF2-40B4-BE49-F238E27FC236}">
                  <a16:creationId xmlns:a16="http://schemas.microsoft.com/office/drawing/2014/main" id="{83059BE2-6098-4B98-B1F8-CD28BC41CF7C}"/>
                </a:ext>
              </a:extLst>
            </p:cNvPr>
            <p:cNvSpPr>
              <a:spLocks noChangeShapeType="1"/>
            </p:cNvSpPr>
            <p:nvPr/>
          </p:nvSpPr>
          <p:spPr bwMode="auto">
            <a:xfrm flipV="1">
              <a:off x="3968" y="1381"/>
              <a:ext cx="1"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1" name="Line 123">
              <a:extLst>
                <a:ext uri="{FF2B5EF4-FFF2-40B4-BE49-F238E27FC236}">
                  <a16:creationId xmlns:a16="http://schemas.microsoft.com/office/drawing/2014/main" id="{B4385492-583A-40C7-B1E0-3C59CEEC8234}"/>
                </a:ext>
              </a:extLst>
            </p:cNvPr>
            <p:cNvSpPr>
              <a:spLocks noChangeShapeType="1"/>
            </p:cNvSpPr>
            <p:nvPr/>
          </p:nvSpPr>
          <p:spPr bwMode="auto">
            <a:xfrm flipV="1">
              <a:off x="2744" y="1608"/>
              <a:ext cx="122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2" name="Text Box 124">
              <a:extLst>
                <a:ext uri="{FF2B5EF4-FFF2-40B4-BE49-F238E27FC236}">
                  <a16:creationId xmlns:a16="http://schemas.microsoft.com/office/drawing/2014/main" id="{81DE3227-F0E1-477B-B908-CB30C678154A}"/>
                </a:ext>
              </a:extLst>
            </p:cNvPr>
            <p:cNvSpPr txBox="1">
              <a:spLocks noChangeArrowheads="1"/>
            </p:cNvSpPr>
            <p:nvPr/>
          </p:nvSpPr>
          <p:spPr bwMode="auto">
            <a:xfrm>
              <a:off x="3923" y="79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68733" name="Text Box 125">
              <a:extLst>
                <a:ext uri="{FF2B5EF4-FFF2-40B4-BE49-F238E27FC236}">
                  <a16:creationId xmlns:a16="http://schemas.microsoft.com/office/drawing/2014/main" id="{84D45F7B-7A0B-4EFB-9AB6-19074E779080}"/>
                </a:ext>
              </a:extLst>
            </p:cNvPr>
            <p:cNvSpPr txBox="1">
              <a:spLocks noChangeArrowheads="1"/>
            </p:cNvSpPr>
            <p:nvPr/>
          </p:nvSpPr>
          <p:spPr bwMode="auto">
            <a:xfrm>
              <a:off x="4150" y="79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68734" name="Line 126">
              <a:extLst>
                <a:ext uri="{FF2B5EF4-FFF2-40B4-BE49-F238E27FC236}">
                  <a16:creationId xmlns:a16="http://schemas.microsoft.com/office/drawing/2014/main" id="{0B7BA82C-6851-44D8-BBAB-29E14E9F1D56}"/>
                </a:ext>
              </a:extLst>
            </p:cNvPr>
            <p:cNvSpPr>
              <a:spLocks noChangeShapeType="1"/>
            </p:cNvSpPr>
            <p:nvPr/>
          </p:nvSpPr>
          <p:spPr bwMode="auto">
            <a:xfrm>
              <a:off x="4331" y="1563"/>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5" name="Line 127">
              <a:extLst>
                <a:ext uri="{FF2B5EF4-FFF2-40B4-BE49-F238E27FC236}">
                  <a16:creationId xmlns:a16="http://schemas.microsoft.com/office/drawing/2014/main" id="{5E891448-5A97-49E0-9080-A452E5446126}"/>
                </a:ext>
              </a:extLst>
            </p:cNvPr>
            <p:cNvSpPr>
              <a:spLocks noChangeShapeType="1"/>
            </p:cNvSpPr>
            <p:nvPr/>
          </p:nvSpPr>
          <p:spPr bwMode="auto">
            <a:xfrm>
              <a:off x="4331" y="74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6" name="Line 128">
              <a:extLst>
                <a:ext uri="{FF2B5EF4-FFF2-40B4-BE49-F238E27FC236}">
                  <a16:creationId xmlns:a16="http://schemas.microsoft.com/office/drawing/2014/main" id="{4004242F-FF5F-46C1-9E5F-6300F42CBDFA}"/>
                </a:ext>
              </a:extLst>
            </p:cNvPr>
            <p:cNvSpPr>
              <a:spLocks noChangeShapeType="1"/>
            </p:cNvSpPr>
            <p:nvPr/>
          </p:nvSpPr>
          <p:spPr bwMode="auto">
            <a:xfrm flipV="1">
              <a:off x="2744" y="746"/>
              <a:ext cx="122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737" name="Group 129">
              <a:extLst>
                <a:ext uri="{FF2B5EF4-FFF2-40B4-BE49-F238E27FC236}">
                  <a16:creationId xmlns:a16="http://schemas.microsoft.com/office/drawing/2014/main" id="{B52BF47D-2C56-455F-9D8F-EB67AE1E708D}"/>
                </a:ext>
              </a:extLst>
            </p:cNvPr>
            <p:cNvGrpSpPr>
              <a:grpSpLocks/>
            </p:cNvGrpSpPr>
            <p:nvPr/>
          </p:nvGrpSpPr>
          <p:grpSpPr bwMode="auto">
            <a:xfrm>
              <a:off x="3969" y="1018"/>
              <a:ext cx="91" cy="363"/>
              <a:chOff x="2744" y="2931"/>
              <a:chExt cx="57" cy="283"/>
            </a:xfrm>
          </p:grpSpPr>
          <p:sp>
            <p:nvSpPr>
              <p:cNvPr id="68738" name="Arc 130">
                <a:extLst>
                  <a:ext uri="{FF2B5EF4-FFF2-40B4-BE49-F238E27FC236}">
                    <a16:creationId xmlns:a16="http://schemas.microsoft.com/office/drawing/2014/main" id="{0E296DBB-8BCF-4B63-9BED-5F0FEF733B9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39" name="Arc 131">
                <a:extLst>
                  <a:ext uri="{FF2B5EF4-FFF2-40B4-BE49-F238E27FC236}">
                    <a16:creationId xmlns:a16="http://schemas.microsoft.com/office/drawing/2014/main" id="{623D7065-6744-4435-AD6E-042410E602D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0" name="Arc 132">
                <a:extLst>
                  <a:ext uri="{FF2B5EF4-FFF2-40B4-BE49-F238E27FC236}">
                    <a16:creationId xmlns:a16="http://schemas.microsoft.com/office/drawing/2014/main" id="{CE405780-95BA-45E4-955C-90048F08EFA3}"/>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741" name="Group 133">
              <a:extLst>
                <a:ext uri="{FF2B5EF4-FFF2-40B4-BE49-F238E27FC236}">
                  <a16:creationId xmlns:a16="http://schemas.microsoft.com/office/drawing/2014/main" id="{75281A52-B7B6-4BC2-805D-1FAE938B4521}"/>
                </a:ext>
              </a:extLst>
            </p:cNvPr>
            <p:cNvGrpSpPr>
              <a:grpSpLocks/>
            </p:cNvGrpSpPr>
            <p:nvPr/>
          </p:nvGrpSpPr>
          <p:grpSpPr bwMode="auto">
            <a:xfrm rot="10800000">
              <a:off x="4241" y="1019"/>
              <a:ext cx="90" cy="362"/>
              <a:chOff x="2744" y="2931"/>
              <a:chExt cx="57" cy="283"/>
            </a:xfrm>
          </p:grpSpPr>
          <p:sp>
            <p:nvSpPr>
              <p:cNvPr id="68742" name="Arc 134">
                <a:extLst>
                  <a:ext uri="{FF2B5EF4-FFF2-40B4-BE49-F238E27FC236}">
                    <a16:creationId xmlns:a16="http://schemas.microsoft.com/office/drawing/2014/main" id="{E6EC246A-0CE6-4D33-AEFD-39627C04C13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3" name="Arc 135">
                <a:extLst>
                  <a:ext uri="{FF2B5EF4-FFF2-40B4-BE49-F238E27FC236}">
                    <a16:creationId xmlns:a16="http://schemas.microsoft.com/office/drawing/2014/main" id="{6A17BB0C-747A-4F9A-90E5-7AD1704BA92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4" name="Arc 136">
                <a:extLst>
                  <a:ext uri="{FF2B5EF4-FFF2-40B4-BE49-F238E27FC236}">
                    <a16:creationId xmlns:a16="http://schemas.microsoft.com/office/drawing/2014/main" id="{E6559E72-4609-4D6A-AA1E-DDF0996A7FA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745" name="Line 137">
              <a:extLst>
                <a:ext uri="{FF2B5EF4-FFF2-40B4-BE49-F238E27FC236}">
                  <a16:creationId xmlns:a16="http://schemas.microsoft.com/office/drawing/2014/main" id="{B0031D5B-86E5-407D-8117-D274AB692CF8}"/>
                </a:ext>
              </a:extLst>
            </p:cNvPr>
            <p:cNvSpPr>
              <a:spLocks noChangeShapeType="1"/>
            </p:cNvSpPr>
            <p:nvPr/>
          </p:nvSpPr>
          <p:spPr bwMode="auto">
            <a:xfrm flipH="1" flipV="1">
              <a:off x="4331" y="1381"/>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6" name="Line 138">
              <a:extLst>
                <a:ext uri="{FF2B5EF4-FFF2-40B4-BE49-F238E27FC236}">
                  <a16:creationId xmlns:a16="http://schemas.microsoft.com/office/drawing/2014/main" id="{48FF3BB7-25BD-4162-8A58-D2718F2DB71B}"/>
                </a:ext>
              </a:extLst>
            </p:cNvPr>
            <p:cNvSpPr>
              <a:spLocks noChangeShapeType="1"/>
            </p:cNvSpPr>
            <p:nvPr/>
          </p:nvSpPr>
          <p:spPr bwMode="auto">
            <a:xfrm flipH="1" flipV="1">
              <a:off x="4331" y="746"/>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7" name="Rectangle 139">
              <a:extLst>
                <a:ext uri="{FF2B5EF4-FFF2-40B4-BE49-F238E27FC236}">
                  <a16:creationId xmlns:a16="http://schemas.microsoft.com/office/drawing/2014/main" id="{C3EC1E4A-B624-4F89-B381-696947905483}"/>
                </a:ext>
              </a:extLst>
            </p:cNvPr>
            <p:cNvSpPr>
              <a:spLocks noChangeArrowheads="1"/>
            </p:cNvSpPr>
            <p:nvPr/>
          </p:nvSpPr>
          <p:spPr bwMode="auto">
            <a:xfrm>
              <a:off x="3424" y="65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8" name="Oval 140">
              <a:extLst>
                <a:ext uri="{FF2B5EF4-FFF2-40B4-BE49-F238E27FC236}">
                  <a16:creationId xmlns:a16="http://schemas.microsoft.com/office/drawing/2014/main" id="{3651A770-F8FD-4462-80DB-FB33D3D9B5C0}"/>
                </a:ext>
              </a:extLst>
            </p:cNvPr>
            <p:cNvSpPr>
              <a:spLocks noChangeArrowheads="1"/>
            </p:cNvSpPr>
            <p:nvPr/>
          </p:nvSpPr>
          <p:spPr bwMode="auto">
            <a:xfrm>
              <a:off x="2653" y="701"/>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9" name="Line 141">
              <a:extLst>
                <a:ext uri="{FF2B5EF4-FFF2-40B4-BE49-F238E27FC236}">
                  <a16:creationId xmlns:a16="http://schemas.microsoft.com/office/drawing/2014/main" id="{5019533C-754C-4C26-BF1D-C6373199EE35}"/>
                </a:ext>
              </a:extLst>
            </p:cNvPr>
            <p:cNvSpPr>
              <a:spLocks noChangeShapeType="1"/>
            </p:cNvSpPr>
            <p:nvPr/>
          </p:nvSpPr>
          <p:spPr bwMode="auto">
            <a:xfrm>
              <a:off x="2607" y="1291"/>
              <a:ext cx="318"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0" name="Rectangle 142">
              <a:extLst>
                <a:ext uri="{FF2B5EF4-FFF2-40B4-BE49-F238E27FC236}">
                  <a16:creationId xmlns:a16="http://schemas.microsoft.com/office/drawing/2014/main" id="{507053AF-7816-47D6-B533-EE99DEF6FA2B}"/>
                </a:ext>
              </a:extLst>
            </p:cNvPr>
            <p:cNvSpPr>
              <a:spLocks noChangeArrowheads="1"/>
            </p:cNvSpPr>
            <p:nvPr/>
          </p:nvSpPr>
          <p:spPr bwMode="auto">
            <a:xfrm>
              <a:off x="4966" y="101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785" name="Group 177">
              <a:extLst>
                <a:ext uri="{FF2B5EF4-FFF2-40B4-BE49-F238E27FC236}">
                  <a16:creationId xmlns:a16="http://schemas.microsoft.com/office/drawing/2014/main" id="{37B179D8-74F8-4C36-894C-25F57E45A05A}"/>
                </a:ext>
              </a:extLst>
            </p:cNvPr>
            <p:cNvGrpSpPr>
              <a:grpSpLocks/>
            </p:cNvGrpSpPr>
            <p:nvPr/>
          </p:nvGrpSpPr>
          <p:grpSpPr bwMode="auto">
            <a:xfrm>
              <a:off x="2970" y="890"/>
              <a:ext cx="454" cy="363"/>
              <a:chOff x="2970" y="973"/>
              <a:chExt cx="454" cy="363"/>
            </a:xfrm>
          </p:grpSpPr>
          <p:sp>
            <p:nvSpPr>
              <p:cNvPr id="68716" name="AutoShape 108">
                <a:extLst>
                  <a:ext uri="{FF2B5EF4-FFF2-40B4-BE49-F238E27FC236}">
                    <a16:creationId xmlns:a16="http://schemas.microsoft.com/office/drawing/2014/main" id="{F8151C46-7F4E-46D8-B4B8-31E9B5A80019}"/>
                  </a:ext>
                </a:extLst>
              </p:cNvPr>
              <p:cNvSpPr>
                <a:spLocks noChangeArrowheads="1"/>
              </p:cNvSpPr>
              <p:nvPr/>
            </p:nvSpPr>
            <p:spPr bwMode="auto">
              <a:xfrm>
                <a:off x="2970" y="973"/>
                <a:ext cx="453" cy="363"/>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20" name="Line 112">
                <a:extLst>
                  <a:ext uri="{FF2B5EF4-FFF2-40B4-BE49-F238E27FC236}">
                    <a16:creationId xmlns:a16="http://schemas.microsoft.com/office/drawing/2014/main" id="{E3F98885-1C1E-48B8-B076-A42BC4303602}"/>
                  </a:ext>
                </a:extLst>
              </p:cNvPr>
              <p:cNvSpPr>
                <a:spLocks noChangeShapeType="1"/>
              </p:cNvSpPr>
              <p:nvPr/>
            </p:nvSpPr>
            <p:spPr bwMode="auto">
              <a:xfrm flipV="1">
                <a:off x="2970" y="1155"/>
                <a:ext cx="454"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8788" name="Group 180">
            <a:extLst>
              <a:ext uri="{FF2B5EF4-FFF2-40B4-BE49-F238E27FC236}">
                <a16:creationId xmlns:a16="http://schemas.microsoft.com/office/drawing/2014/main" id="{6EAF2F13-8CE1-488F-AFB9-A5C64890EA0B}"/>
              </a:ext>
            </a:extLst>
          </p:cNvPr>
          <p:cNvGrpSpPr>
            <a:grpSpLocks/>
          </p:cNvGrpSpPr>
          <p:nvPr/>
        </p:nvGrpSpPr>
        <p:grpSpPr bwMode="auto">
          <a:xfrm>
            <a:off x="5148263" y="3273425"/>
            <a:ext cx="3584575" cy="1584325"/>
            <a:chOff x="3243" y="2062"/>
            <a:chExt cx="2258" cy="998"/>
          </a:xfrm>
        </p:grpSpPr>
        <p:graphicFrame>
          <p:nvGraphicFramePr>
            <p:cNvPr id="68752" name="Object 144">
              <a:extLst>
                <a:ext uri="{FF2B5EF4-FFF2-40B4-BE49-F238E27FC236}">
                  <a16:creationId xmlns:a16="http://schemas.microsoft.com/office/drawing/2014/main" id="{41B55E53-EEBC-4230-A1FC-F5FD0B65667C}"/>
                </a:ext>
              </a:extLst>
            </p:cNvPr>
            <p:cNvGraphicFramePr>
              <a:graphicFrameLocks noChangeAspect="1"/>
            </p:cNvGraphicFramePr>
            <p:nvPr/>
          </p:nvGraphicFramePr>
          <p:xfrm>
            <a:off x="5043" y="2425"/>
            <a:ext cx="458" cy="283"/>
          </p:xfrm>
          <a:graphic>
            <a:graphicData uri="http://schemas.openxmlformats.org/presentationml/2006/ole">
              <mc:AlternateContent xmlns:mc="http://schemas.openxmlformats.org/markup-compatibility/2006">
                <mc:Choice xmlns:v="urn:schemas-microsoft-com:vml" Requires="v">
                  <p:oleObj spid="_x0000_s69641" name="公式" r:id="rId18" imgW="380880" imgH="215640" progId="Equation.3">
                    <p:embed/>
                  </p:oleObj>
                </mc:Choice>
                <mc:Fallback>
                  <p:oleObj name="公式" r:id="rId18" imgW="380880" imgH="215640" progId="Equation.3">
                    <p:embed/>
                    <p:pic>
                      <p:nvPicPr>
                        <p:cNvPr id="68752" name="Object 144">
                          <a:extLst>
                            <a:ext uri="{FF2B5EF4-FFF2-40B4-BE49-F238E27FC236}">
                              <a16:creationId xmlns:a16="http://schemas.microsoft.com/office/drawing/2014/main" id="{41B55E53-EEBC-4230-A1FC-F5FD0B65667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3" y="2425"/>
                          <a:ext cx="45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753" name="Line 145">
              <a:extLst>
                <a:ext uri="{FF2B5EF4-FFF2-40B4-BE49-F238E27FC236}">
                  <a16:creationId xmlns:a16="http://schemas.microsoft.com/office/drawing/2014/main" id="{B2059A3B-AC33-4732-8622-AF3368EAF1AB}"/>
                </a:ext>
              </a:extLst>
            </p:cNvPr>
            <p:cNvSpPr>
              <a:spLocks noChangeShapeType="1"/>
            </p:cNvSpPr>
            <p:nvPr/>
          </p:nvSpPr>
          <p:spPr bwMode="auto">
            <a:xfrm>
              <a:off x="3787" y="2153"/>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55" name="Text Box 147">
              <a:extLst>
                <a:ext uri="{FF2B5EF4-FFF2-40B4-BE49-F238E27FC236}">
                  <a16:creationId xmlns:a16="http://schemas.microsoft.com/office/drawing/2014/main" id="{C89DD094-A3EF-4D5C-BDFD-0F2847C68FBE}"/>
                </a:ext>
              </a:extLst>
            </p:cNvPr>
            <p:cNvSpPr txBox="1">
              <a:spLocks noChangeArrowheads="1"/>
            </p:cNvSpPr>
            <p:nvPr/>
          </p:nvSpPr>
          <p:spPr bwMode="auto">
            <a:xfrm>
              <a:off x="3980" y="2154"/>
              <a:ext cx="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1.5</a:t>
              </a:r>
              <a:endParaRPr kumimoji="1" lang="en-US" altLang="zh-CN">
                <a:solidFill>
                  <a:schemeClr val="bg1"/>
                </a:solidFill>
                <a:ea typeface="宋体" panose="02010600030101010101" pitchFamily="2" charset="-122"/>
              </a:endParaRPr>
            </a:p>
          </p:txBody>
        </p:sp>
        <p:sp>
          <p:nvSpPr>
            <p:cNvPr id="68757" name="Line 149">
              <a:extLst>
                <a:ext uri="{FF2B5EF4-FFF2-40B4-BE49-F238E27FC236}">
                  <a16:creationId xmlns:a16="http://schemas.microsoft.com/office/drawing/2014/main" id="{69AB10EE-E398-49CB-AA60-19E7467C7ABB}"/>
                </a:ext>
              </a:extLst>
            </p:cNvPr>
            <p:cNvSpPr>
              <a:spLocks noChangeShapeType="1"/>
            </p:cNvSpPr>
            <p:nvPr/>
          </p:nvSpPr>
          <p:spPr bwMode="auto">
            <a:xfrm>
              <a:off x="3787" y="2568"/>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8" name="Line 150">
              <a:extLst>
                <a:ext uri="{FF2B5EF4-FFF2-40B4-BE49-F238E27FC236}">
                  <a16:creationId xmlns:a16="http://schemas.microsoft.com/office/drawing/2014/main" id="{7DDECEAA-1FF2-4A95-AB0D-6C70A9E15DD0}"/>
                </a:ext>
              </a:extLst>
            </p:cNvPr>
            <p:cNvSpPr>
              <a:spLocks noChangeShapeType="1"/>
            </p:cNvSpPr>
            <p:nvPr/>
          </p:nvSpPr>
          <p:spPr bwMode="auto">
            <a:xfrm>
              <a:off x="4876" y="2153"/>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9" name="Text Box 151">
              <a:extLst>
                <a:ext uri="{FF2B5EF4-FFF2-40B4-BE49-F238E27FC236}">
                  <a16:creationId xmlns:a16="http://schemas.microsoft.com/office/drawing/2014/main" id="{C17D1408-E110-48E6-A70D-2AA1E92CEF4C}"/>
                </a:ext>
              </a:extLst>
            </p:cNvPr>
            <p:cNvSpPr txBox="1">
              <a:spLocks noChangeArrowheads="1"/>
            </p:cNvSpPr>
            <p:nvPr/>
          </p:nvSpPr>
          <p:spPr bwMode="auto">
            <a:xfrm>
              <a:off x="4558" y="2743"/>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solidFill>
                    <a:schemeClr val="bg1"/>
                  </a:solidFill>
                  <a:ea typeface="宋体" panose="02010600030101010101" pitchFamily="2" charset="-122"/>
                  <a:sym typeface="Symbol" panose="05050102010706020507" pitchFamily="18" charset="2"/>
                </a:rPr>
                <a:t>－</a:t>
              </a:r>
              <a:endParaRPr kumimoji="1" lang="zh-CN" altLang="en-US" sz="2000">
                <a:solidFill>
                  <a:schemeClr val="bg1"/>
                </a:solidFill>
                <a:ea typeface="宋体" panose="02010600030101010101" pitchFamily="2" charset="-122"/>
              </a:endParaRPr>
            </a:p>
          </p:txBody>
        </p:sp>
        <p:sp>
          <p:nvSpPr>
            <p:cNvPr id="68760" name="Text Box 152">
              <a:extLst>
                <a:ext uri="{FF2B5EF4-FFF2-40B4-BE49-F238E27FC236}">
                  <a16:creationId xmlns:a16="http://schemas.microsoft.com/office/drawing/2014/main" id="{AED3D5E1-1D9F-4367-A51A-3365C49537BA}"/>
                </a:ext>
              </a:extLst>
            </p:cNvPr>
            <p:cNvSpPr txBox="1">
              <a:spLocks noChangeArrowheads="1"/>
            </p:cNvSpPr>
            <p:nvPr/>
          </p:nvSpPr>
          <p:spPr bwMode="auto">
            <a:xfrm>
              <a:off x="4513" y="2108"/>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a:t>
              </a:r>
              <a:endParaRPr kumimoji="1" lang="en-US" altLang="zh-CN">
                <a:solidFill>
                  <a:schemeClr val="bg1"/>
                </a:solidFill>
                <a:ea typeface="宋体" panose="02010600030101010101" pitchFamily="2" charset="-122"/>
              </a:endParaRPr>
            </a:p>
          </p:txBody>
        </p:sp>
        <p:graphicFrame>
          <p:nvGraphicFramePr>
            <p:cNvPr id="68761" name="Object 153">
              <a:extLst>
                <a:ext uri="{FF2B5EF4-FFF2-40B4-BE49-F238E27FC236}">
                  <a16:creationId xmlns:a16="http://schemas.microsoft.com/office/drawing/2014/main" id="{991A85DB-3E73-42FF-A62E-751F6203AD36}"/>
                </a:ext>
              </a:extLst>
            </p:cNvPr>
            <p:cNvGraphicFramePr>
              <a:graphicFrameLocks noChangeAspect="1"/>
            </p:cNvGraphicFramePr>
            <p:nvPr/>
          </p:nvGraphicFramePr>
          <p:xfrm>
            <a:off x="3832" y="2568"/>
            <a:ext cx="454" cy="304"/>
          </p:xfrm>
          <a:graphic>
            <a:graphicData uri="http://schemas.openxmlformats.org/presentationml/2006/ole">
              <mc:AlternateContent xmlns:mc="http://schemas.openxmlformats.org/markup-compatibility/2006">
                <mc:Choice xmlns:v="urn:schemas-microsoft-com:vml" Requires="v">
                  <p:oleObj spid="_x0000_s69642" name="公式" r:id="rId20" imgW="355320" imgH="266400" progId="Equation.3">
                    <p:embed/>
                  </p:oleObj>
                </mc:Choice>
                <mc:Fallback>
                  <p:oleObj name="公式" r:id="rId20" imgW="355320" imgH="266400" progId="Equation.3">
                    <p:embed/>
                    <p:pic>
                      <p:nvPicPr>
                        <p:cNvPr id="68761" name="Object 153">
                          <a:extLst>
                            <a:ext uri="{FF2B5EF4-FFF2-40B4-BE49-F238E27FC236}">
                              <a16:creationId xmlns:a16="http://schemas.microsoft.com/office/drawing/2014/main" id="{991A85DB-3E73-42FF-A62E-751F6203AD3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32" y="2568"/>
                          <a:ext cx="45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62" name="Object 154">
              <a:extLst>
                <a:ext uri="{FF2B5EF4-FFF2-40B4-BE49-F238E27FC236}">
                  <a16:creationId xmlns:a16="http://schemas.microsoft.com/office/drawing/2014/main" id="{1F982986-F1AF-4E7B-8DF4-E34752970E59}"/>
                </a:ext>
              </a:extLst>
            </p:cNvPr>
            <p:cNvGraphicFramePr>
              <a:graphicFrameLocks noChangeAspect="1"/>
            </p:cNvGraphicFramePr>
            <p:nvPr/>
          </p:nvGraphicFramePr>
          <p:xfrm>
            <a:off x="4520" y="2426"/>
            <a:ext cx="310" cy="308"/>
          </p:xfrm>
          <a:graphic>
            <a:graphicData uri="http://schemas.openxmlformats.org/presentationml/2006/ole">
              <mc:AlternateContent xmlns:mc="http://schemas.openxmlformats.org/markup-compatibility/2006">
                <mc:Choice xmlns:v="urn:schemas-microsoft-com:vml" Requires="v">
                  <p:oleObj spid="_x0000_s69643" name="公式" r:id="rId22" imgW="266400" imgH="266400" progId="Equation.3">
                    <p:embed/>
                  </p:oleObj>
                </mc:Choice>
                <mc:Fallback>
                  <p:oleObj name="公式" r:id="rId22" imgW="266400" imgH="266400" progId="Equation.3">
                    <p:embed/>
                    <p:pic>
                      <p:nvPicPr>
                        <p:cNvPr id="68762" name="Object 154">
                          <a:extLst>
                            <a:ext uri="{FF2B5EF4-FFF2-40B4-BE49-F238E27FC236}">
                              <a16:creationId xmlns:a16="http://schemas.microsoft.com/office/drawing/2014/main" id="{1F982986-F1AF-4E7B-8DF4-E34752970E5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20" y="2426"/>
                          <a:ext cx="31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763" name="Oval 155">
              <a:extLst>
                <a:ext uri="{FF2B5EF4-FFF2-40B4-BE49-F238E27FC236}">
                  <a16:creationId xmlns:a16="http://schemas.microsoft.com/office/drawing/2014/main" id="{CDC7C245-AD9B-49EC-9844-559C6F61CC02}"/>
                </a:ext>
              </a:extLst>
            </p:cNvPr>
            <p:cNvSpPr>
              <a:spLocks noChangeArrowheads="1"/>
            </p:cNvSpPr>
            <p:nvPr/>
          </p:nvSpPr>
          <p:spPr bwMode="auto">
            <a:xfrm>
              <a:off x="3243" y="2970"/>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64" name="Line 156">
              <a:extLst>
                <a:ext uri="{FF2B5EF4-FFF2-40B4-BE49-F238E27FC236}">
                  <a16:creationId xmlns:a16="http://schemas.microsoft.com/office/drawing/2014/main" id="{01A1C073-BD1C-4FDF-B86E-DDCC377B60F8}"/>
                </a:ext>
              </a:extLst>
            </p:cNvPr>
            <p:cNvSpPr>
              <a:spLocks noChangeShapeType="1"/>
            </p:cNvSpPr>
            <p:nvPr/>
          </p:nvSpPr>
          <p:spPr bwMode="auto">
            <a:xfrm flipV="1">
              <a:off x="3334" y="3015"/>
              <a:ext cx="15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65" name="Line 157">
              <a:extLst>
                <a:ext uri="{FF2B5EF4-FFF2-40B4-BE49-F238E27FC236}">
                  <a16:creationId xmlns:a16="http://schemas.microsoft.com/office/drawing/2014/main" id="{6F80A2EE-130D-4AD0-8E9A-6CB7FE6CF8A5}"/>
                </a:ext>
              </a:extLst>
            </p:cNvPr>
            <p:cNvSpPr>
              <a:spLocks noChangeShapeType="1"/>
            </p:cNvSpPr>
            <p:nvPr/>
          </p:nvSpPr>
          <p:spPr bwMode="auto">
            <a:xfrm flipV="1">
              <a:off x="3334" y="2153"/>
              <a:ext cx="15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66" name="Rectangle 158">
              <a:extLst>
                <a:ext uri="{FF2B5EF4-FFF2-40B4-BE49-F238E27FC236}">
                  <a16:creationId xmlns:a16="http://schemas.microsoft.com/office/drawing/2014/main" id="{D4CEF755-6B09-4BAA-B70C-6D1AE0135758}"/>
                </a:ext>
              </a:extLst>
            </p:cNvPr>
            <p:cNvSpPr>
              <a:spLocks noChangeArrowheads="1"/>
            </p:cNvSpPr>
            <p:nvPr/>
          </p:nvSpPr>
          <p:spPr bwMode="auto">
            <a:xfrm>
              <a:off x="4060" y="206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67" name="Oval 159">
              <a:extLst>
                <a:ext uri="{FF2B5EF4-FFF2-40B4-BE49-F238E27FC236}">
                  <a16:creationId xmlns:a16="http://schemas.microsoft.com/office/drawing/2014/main" id="{980807FD-384C-4341-BB46-B43D8A98AE67}"/>
                </a:ext>
              </a:extLst>
            </p:cNvPr>
            <p:cNvSpPr>
              <a:spLocks noChangeArrowheads="1"/>
            </p:cNvSpPr>
            <p:nvPr/>
          </p:nvSpPr>
          <p:spPr bwMode="auto">
            <a:xfrm>
              <a:off x="3243" y="2108"/>
              <a:ext cx="91" cy="9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68" name="Rectangle 160">
              <a:extLst>
                <a:ext uri="{FF2B5EF4-FFF2-40B4-BE49-F238E27FC236}">
                  <a16:creationId xmlns:a16="http://schemas.microsoft.com/office/drawing/2014/main" id="{7C912055-76B8-4425-9939-03F6EFC5A870}"/>
                </a:ext>
              </a:extLst>
            </p:cNvPr>
            <p:cNvSpPr>
              <a:spLocks noChangeArrowheads="1"/>
            </p:cNvSpPr>
            <p:nvPr/>
          </p:nvSpPr>
          <p:spPr bwMode="auto">
            <a:xfrm>
              <a:off x="4830" y="242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787" name="Group 179">
              <a:extLst>
                <a:ext uri="{FF2B5EF4-FFF2-40B4-BE49-F238E27FC236}">
                  <a16:creationId xmlns:a16="http://schemas.microsoft.com/office/drawing/2014/main" id="{01ACBC2B-5876-48AF-898C-D92DA2AD8213}"/>
                </a:ext>
              </a:extLst>
            </p:cNvPr>
            <p:cNvGrpSpPr>
              <a:grpSpLocks/>
            </p:cNvGrpSpPr>
            <p:nvPr/>
          </p:nvGrpSpPr>
          <p:grpSpPr bwMode="auto">
            <a:xfrm>
              <a:off x="3560" y="2251"/>
              <a:ext cx="454" cy="363"/>
              <a:chOff x="3560" y="2380"/>
              <a:chExt cx="454" cy="363"/>
            </a:xfrm>
          </p:grpSpPr>
          <p:sp>
            <p:nvSpPr>
              <p:cNvPr id="68754" name="AutoShape 146">
                <a:extLst>
                  <a:ext uri="{FF2B5EF4-FFF2-40B4-BE49-F238E27FC236}">
                    <a16:creationId xmlns:a16="http://schemas.microsoft.com/office/drawing/2014/main" id="{45ABFB96-8BF5-4696-A099-F66082D24BD9}"/>
                  </a:ext>
                </a:extLst>
              </p:cNvPr>
              <p:cNvSpPr>
                <a:spLocks noChangeArrowheads="1"/>
              </p:cNvSpPr>
              <p:nvPr/>
            </p:nvSpPr>
            <p:spPr bwMode="auto">
              <a:xfrm>
                <a:off x="3560" y="2380"/>
                <a:ext cx="453" cy="363"/>
              </a:xfrm>
              <a:prstGeom prst="diamond">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56" name="Line 148">
                <a:extLst>
                  <a:ext uri="{FF2B5EF4-FFF2-40B4-BE49-F238E27FC236}">
                    <a16:creationId xmlns:a16="http://schemas.microsoft.com/office/drawing/2014/main" id="{FC4138FE-1252-4890-9385-D38102AAB356}"/>
                  </a:ext>
                </a:extLst>
              </p:cNvPr>
              <p:cNvSpPr>
                <a:spLocks noChangeShapeType="1"/>
              </p:cNvSpPr>
              <p:nvPr/>
            </p:nvSpPr>
            <p:spPr bwMode="auto">
              <a:xfrm flipV="1">
                <a:off x="3560" y="2562"/>
                <a:ext cx="454"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8796" name="Group 188">
            <a:extLst>
              <a:ext uri="{FF2B5EF4-FFF2-40B4-BE49-F238E27FC236}">
                <a16:creationId xmlns:a16="http://schemas.microsoft.com/office/drawing/2014/main" id="{5E75E898-B06D-40B8-8E39-A3AF0288F324}"/>
              </a:ext>
            </a:extLst>
          </p:cNvPr>
          <p:cNvGrpSpPr>
            <a:grpSpLocks/>
          </p:cNvGrpSpPr>
          <p:nvPr/>
        </p:nvGrpSpPr>
        <p:grpSpPr bwMode="auto">
          <a:xfrm>
            <a:off x="4335463" y="2624138"/>
            <a:ext cx="1389062" cy="2176462"/>
            <a:chOff x="2731" y="1653"/>
            <a:chExt cx="875" cy="1371"/>
          </a:xfrm>
        </p:grpSpPr>
        <p:sp>
          <p:nvSpPr>
            <p:cNvPr id="68770" name="Oval 162">
              <a:extLst>
                <a:ext uri="{FF2B5EF4-FFF2-40B4-BE49-F238E27FC236}">
                  <a16:creationId xmlns:a16="http://schemas.microsoft.com/office/drawing/2014/main" id="{25DBA2E5-DF6B-43C7-9DAC-28C81D91A232}"/>
                </a:ext>
              </a:extLst>
            </p:cNvPr>
            <p:cNvSpPr>
              <a:spLocks noChangeArrowheads="1"/>
            </p:cNvSpPr>
            <p:nvPr/>
          </p:nvSpPr>
          <p:spPr bwMode="auto">
            <a:xfrm>
              <a:off x="2731" y="24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panose="020B0604020202020204" pitchFamily="34" charset="0"/>
                <a:ea typeface="仿宋_GB2312" pitchFamily="49" charset="-122"/>
              </a:endParaRPr>
            </a:p>
          </p:txBody>
        </p:sp>
        <p:sp>
          <p:nvSpPr>
            <p:cNvPr id="68771" name="Line 163">
              <a:extLst>
                <a:ext uri="{FF2B5EF4-FFF2-40B4-BE49-F238E27FC236}">
                  <a16:creationId xmlns:a16="http://schemas.microsoft.com/office/drawing/2014/main" id="{5A503195-B339-4748-9355-EA717E0620D9}"/>
                </a:ext>
              </a:extLst>
            </p:cNvPr>
            <p:cNvSpPr>
              <a:spLocks noChangeShapeType="1"/>
            </p:cNvSpPr>
            <p:nvPr/>
          </p:nvSpPr>
          <p:spPr bwMode="auto">
            <a:xfrm>
              <a:off x="3366" y="2061"/>
              <a:ext cx="24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8772" name="Object 164">
              <a:extLst>
                <a:ext uri="{FF2B5EF4-FFF2-40B4-BE49-F238E27FC236}">
                  <a16:creationId xmlns:a16="http://schemas.microsoft.com/office/drawing/2014/main" id="{4EF1FA02-D24A-48C9-84A8-1C27F92C6BCC}"/>
                </a:ext>
              </a:extLst>
            </p:cNvPr>
            <p:cNvGraphicFramePr>
              <a:graphicFrameLocks noChangeAspect="1"/>
            </p:cNvGraphicFramePr>
            <p:nvPr/>
          </p:nvGraphicFramePr>
          <p:xfrm>
            <a:off x="3366" y="1653"/>
            <a:ext cx="168" cy="393"/>
          </p:xfrm>
          <a:graphic>
            <a:graphicData uri="http://schemas.openxmlformats.org/presentationml/2006/ole">
              <mc:AlternateContent xmlns:mc="http://schemas.openxmlformats.org/markup-compatibility/2006">
                <mc:Choice xmlns:v="urn:schemas-microsoft-com:vml" Requires="v">
                  <p:oleObj spid="_x0000_s69644" name="公式" r:id="rId24" imgW="126720" imgH="317160" progId="Equation.3">
                    <p:embed/>
                  </p:oleObj>
                </mc:Choice>
                <mc:Fallback>
                  <p:oleObj name="公式" r:id="rId24" imgW="126720" imgH="317160" progId="Equation.3">
                    <p:embed/>
                    <p:pic>
                      <p:nvPicPr>
                        <p:cNvPr id="68772" name="Object 164">
                          <a:extLst>
                            <a:ext uri="{FF2B5EF4-FFF2-40B4-BE49-F238E27FC236}">
                              <a16:creationId xmlns:a16="http://schemas.microsoft.com/office/drawing/2014/main" id="{4EF1FA02-D24A-48C9-84A8-1C27F92C6BC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66" y="1653"/>
                          <a:ext cx="16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773" name="Text Box 165">
              <a:extLst>
                <a:ext uri="{FF2B5EF4-FFF2-40B4-BE49-F238E27FC236}">
                  <a16:creationId xmlns:a16="http://schemas.microsoft.com/office/drawing/2014/main" id="{DEEC50DD-A3D4-4F37-8833-3F6DB90B46CB}"/>
                </a:ext>
              </a:extLst>
            </p:cNvPr>
            <p:cNvSpPr txBox="1">
              <a:spLocks noChangeArrowheads="1"/>
            </p:cNvSpPr>
            <p:nvPr/>
          </p:nvSpPr>
          <p:spPr bwMode="auto">
            <a:xfrm>
              <a:off x="3119" y="2151"/>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8774" name="Text Box 166">
              <a:extLst>
                <a:ext uri="{FF2B5EF4-FFF2-40B4-BE49-F238E27FC236}">
                  <a16:creationId xmlns:a16="http://schemas.microsoft.com/office/drawing/2014/main" id="{C2D9A9F6-11CE-4447-8BD9-038C17BDEB2C}"/>
                </a:ext>
              </a:extLst>
            </p:cNvPr>
            <p:cNvSpPr txBox="1">
              <a:spLocks noChangeArrowheads="1"/>
            </p:cNvSpPr>
            <p:nvPr/>
          </p:nvSpPr>
          <p:spPr bwMode="auto">
            <a:xfrm>
              <a:off x="3119" y="2659"/>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8775" name="Object 167">
              <a:extLst>
                <a:ext uri="{FF2B5EF4-FFF2-40B4-BE49-F238E27FC236}">
                  <a16:creationId xmlns:a16="http://schemas.microsoft.com/office/drawing/2014/main" id="{6CFEAE5C-4A2C-4E83-BD8D-19347655C089}"/>
                </a:ext>
              </a:extLst>
            </p:cNvPr>
            <p:cNvGraphicFramePr>
              <a:graphicFrameLocks noChangeAspect="1"/>
            </p:cNvGraphicFramePr>
            <p:nvPr/>
          </p:nvGraphicFramePr>
          <p:xfrm>
            <a:off x="3233" y="2432"/>
            <a:ext cx="191" cy="267"/>
          </p:xfrm>
          <a:graphic>
            <a:graphicData uri="http://schemas.openxmlformats.org/presentationml/2006/ole">
              <mc:AlternateContent xmlns:mc="http://schemas.openxmlformats.org/markup-compatibility/2006">
                <mc:Choice xmlns:v="urn:schemas-microsoft-com:vml" Requires="v">
                  <p:oleObj spid="_x0000_s69645" name="公式" r:id="rId26" imgW="177480" imgH="228600" progId="Equation.3">
                    <p:embed/>
                  </p:oleObj>
                </mc:Choice>
                <mc:Fallback>
                  <p:oleObj name="公式" r:id="rId26" imgW="177480" imgH="228600" progId="Equation.3">
                    <p:embed/>
                    <p:pic>
                      <p:nvPicPr>
                        <p:cNvPr id="68775" name="Object 167">
                          <a:extLst>
                            <a:ext uri="{FF2B5EF4-FFF2-40B4-BE49-F238E27FC236}">
                              <a16:creationId xmlns:a16="http://schemas.microsoft.com/office/drawing/2014/main" id="{6CFEAE5C-4A2C-4E83-BD8D-19347655C08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3" y="2432"/>
                          <a:ext cx="19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8792" name="AutoShape 184">
              <a:extLst>
                <a:ext uri="{FF2B5EF4-FFF2-40B4-BE49-F238E27FC236}">
                  <a16:creationId xmlns:a16="http://schemas.microsoft.com/office/drawing/2014/main" id="{21982D0E-A555-4052-808E-02B3A016983D}"/>
                </a:ext>
              </a:extLst>
            </p:cNvPr>
            <p:cNvCxnSpPr>
              <a:cxnSpLocks noChangeShapeType="1"/>
              <a:stCxn id="68770" idx="0"/>
              <a:endCxn id="68770" idx="4"/>
            </p:cNvCxnSpPr>
            <p:nvPr/>
          </p:nvCxnSpPr>
          <p:spPr bwMode="auto">
            <a:xfrm>
              <a:off x="2913" y="2412"/>
              <a:ext cx="0" cy="387"/>
            </a:xfrm>
            <a:prstGeom prst="straightConnector1">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795" name="Group 187">
              <a:extLst>
                <a:ext uri="{FF2B5EF4-FFF2-40B4-BE49-F238E27FC236}">
                  <a16:creationId xmlns:a16="http://schemas.microsoft.com/office/drawing/2014/main" id="{C44751DE-C70C-430A-AF0E-B81110BFED6E}"/>
                </a:ext>
              </a:extLst>
            </p:cNvPr>
            <p:cNvGrpSpPr>
              <a:grpSpLocks/>
            </p:cNvGrpSpPr>
            <p:nvPr/>
          </p:nvGrpSpPr>
          <p:grpSpPr bwMode="auto">
            <a:xfrm>
              <a:off x="2913" y="2153"/>
              <a:ext cx="430" cy="871"/>
              <a:chOff x="2913" y="2153"/>
              <a:chExt cx="430" cy="871"/>
            </a:xfrm>
          </p:grpSpPr>
          <p:cxnSp>
            <p:nvCxnSpPr>
              <p:cNvPr id="68790" name="AutoShape 182">
                <a:extLst>
                  <a:ext uri="{FF2B5EF4-FFF2-40B4-BE49-F238E27FC236}">
                    <a16:creationId xmlns:a16="http://schemas.microsoft.com/office/drawing/2014/main" id="{84A1ADA0-7D49-40EB-91D8-9A6F584FD41D}"/>
                  </a:ext>
                </a:extLst>
              </p:cNvPr>
              <p:cNvCxnSpPr>
                <a:cxnSpLocks noChangeShapeType="1"/>
                <a:stCxn id="68770" idx="0"/>
                <a:endCxn id="68767" idx="2"/>
              </p:cNvCxnSpPr>
              <p:nvPr/>
            </p:nvCxnSpPr>
            <p:spPr bwMode="auto">
              <a:xfrm rot="16200000">
                <a:off x="2944" y="2122"/>
                <a:ext cx="259" cy="321"/>
              </a:xfrm>
              <a:prstGeom prst="curvedConnector2">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91" name="AutoShape 183">
                <a:extLst>
                  <a:ext uri="{FF2B5EF4-FFF2-40B4-BE49-F238E27FC236}">
                    <a16:creationId xmlns:a16="http://schemas.microsoft.com/office/drawing/2014/main" id="{2700BFAB-0D53-49B2-81AA-78ED1837291D}"/>
                  </a:ext>
                </a:extLst>
              </p:cNvPr>
              <p:cNvCxnSpPr>
                <a:cxnSpLocks noChangeShapeType="1"/>
                <a:stCxn id="68770" idx="4"/>
                <a:endCxn id="68763" idx="2"/>
              </p:cNvCxnSpPr>
              <p:nvPr/>
            </p:nvCxnSpPr>
            <p:spPr bwMode="auto">
              <a:xfrm rot="16200000" flipH="1">
                <a:off x="2966" y="2746"/>
                <a:ext cx="216" cy="321"/>
              </a:xfrm>
              <a:prstGeom prst="curvedConnector2">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93" name="AutoShape 185">
                <a:extLst>
                  <a:ext uri="{FF2B5EF4-FFF2-40B4-BE49-F238E27FC236}">
                    <a16:creationId xmlns:a16="http://schemas.microsoft.com/office/drawing/2014/main" id="{D3BD884C-644C-4E28-B484-7B8D79C7F7F0}"/>
                  </a:ext>
                </a:extLst>
              </p:cNvPr>
              <p:cNvCxnSpPr>
                <a:cxnSpLocks noChangeShapeType="1"/>
                <a:stCxn id="68767" idx="2"/>
                <a:endCxn id="68767" idx="6"/>
              </p:cNvCxnSpPr>
              <p:nvPr/>
            </p:nvCxnSpPr>
            <p:spPr bwMode="auto">
              <a:xfrm>
                <a:off x="3234" y="2153"/>
                <a:ext cx="109" cy="0"/>
              </a:xfrm>
              <a:prstGeom prst="straightConnector1">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94" name="AutoShape 186">
                <a:extLst>
                  <a:ext uri="{FF2B5EF4-FFF2-40B4-BE49-F238E27FC236}">
                    <a16:creationId xmlns:a16="http://schemas.microsoft.com/office/drawing/2014/main" id="{688D4312-EF68-44BB-8B5B-78C5588E3993}"/>
                  </a:ext>
                </a:extLst>
              </p:cNvPr>
              <p:cNvCxnSpPr>
                <a:cxnSpLocks noChangeShapeType="1"/>
                <a:stCxn id="68763" idx="2"/>
                <a:endCxn id="68764" idx="0"/>
              </p:cNvCxnSpPr>
              <p:nvPr/>
            </p:nvCxnSpPr>
            <p:spPr bwMode="auto">
              <a:xfrm>
                <a:off x="3234" y="3015"/>
                <a:ext cx="100" cy="9"/>
              </a:xfrm>
              <a:prstGeom prst="straightConnector1">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8797" name="Group 189">
            <a:extLst>
              <a:ext uri="{FF2B5EF4-FFF2-40B4-BE49-F238E27FC236}">
                <a16:creationId xmlns:a16="http://schemas.microsoft.com/office/drawing/2014/main" id="{B4875512-7BEA-4FE3-98C7-1992F33CDDD2}"/>
              </a:ext>
            </a:extLst>
          </p:cNvPr>
          <p:cNvGrpSpPr>
            <a:grpSpLocks/>
          </p:cNvGrpSpPr>
          <p:nvPr/>
        </p:nvGrpSpPr>
        <p:grpSpPr bwMode="auto">
          <a:xfrm>
            <a:off x="6588125" y="6446838"/>
            <a:ext cx="792163" cy="366712"/>
            <a:chOff x="4649" y="4020"/>
            <a:chExt cx="499" cy="231"/>
          </a:xfrm>
        </p:grpSpPr>
        <p:pic>
          <p:nvPicPr>
            <p:cNvPr id="68798" name="Picture 190" descr="78900">
              <a:extLst>
                <a:ext uri="{FF2B5EF4-FFF2-40B4-BE49-F238E27FC236}">
                  <a16:creationId xmlns:a16="http://schemas.microsoft.com/office/drawing/2014/main" id="{FFF8620B-CB8B-48A4-A149-9FAE2382BB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8799" name="Text Box 191">
              <a:hlinkClick r:id="" action="ppaction://hlinkshowjump?jump=firstslide"/>
              <a:extLst>
                <a:ext uri="{FF2B5EF4-FFF2-40B4-BE49-F238E27FC236}">
                  <a16:creationId xmlns:a16="http://schemas.microsoft.com/office/drawing/2014/main" id="{51D99C81-C68D-40BD-AC68-2398D32D0D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6749" y="980728"/>
            <a:ext cx="8330501" cy="5571392"/>
          </a:xfrm>
          <a:prstGeom prst="rect">
            <a:avLst/>
          </a:prstGeom>
          <a:solidFill>
            <a:srgbClr val="F2F2F2"/>
          </a:solidFill>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2908675-877B-474C-ABFA-5417BE756740}"/>
                  </a:ext>
                </a:extLst>
              </p:cNvPr>
              <p:cNvSpPr txBox="1"/>
              <p:nvPr/>
            </p:nvSpPr>
            <p:spPr>
              <a:xfrm>
                <a:off x="3045302" y="2492896"/>
                <a:ext cx="1512168" cy="523220"/>
              </a:xfrm>
              <a:prstGeom prst="rect">
                <a:avLst/>
              </a:prstGeom>
              <a:solidFill>
                <a:schemeClr val="bg1"/>
              </a:solidFill>
            </p:spPr>
            <p:txBody>
              <a:bodyPr wrap="square" rtlCol="0">
                <a:spAutoFit/>
              </a:bodyPr>
              <a:lstStyle/>
              <a:p>
                <a:r>
                  <a:rPr lang="en-US" altLang="zh-CN" dirty="0">
                    <a:solidFill>
                      <a:schemeClr val="tx1"/>
                    </a:solidFill>
                  </a:rPr>
                  <a:t>12mV</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0</m:t>
                    </m:r>
                  </m:oMath>
                </a14:m>
                <a:endParaRPr lang="zh-CN" altLang="en-US" dirty="0">
                  <a:solidFill>
                    <a:schemeClr val="tx1"/>
                  </a:solidFill>
                </a:endParaRPr>
              </a:p>
            </p:txBody>
          </p:sp>
        </mc:Choice>
        <mc:Fallback xmlns="">
          <p:sp>
            <p:nvSpPr>
              <p:cNvPr id="4" name="文本框 3">
                <a:extLst>
                  <a:ext uri="{FF2B5EF4-FFF2-40B4-BE49-F238E27FC236}">
                    <a16:creationId xmlns:a16="http://schemas.microsoft.com/office/drawing/2014/main" id="{B2908675-877B-474C-ABFA-5417BE756740}"/>
                  </a:ext>
                </a:extLst>
              </p:cNvPr>
              <p:cNvSpPr txBox="1">
                <a:spLocks noRot="1" noChangeAspect="1" noMove="1" noResize="1" noEditPoints="1" noAdjustHandles="1" noChangeArrowheads="1" noChangeShapeType="1" noTextEdit="1"/>
              </p:cNvSpPr>
              <p:nvPr/>
            </p:nvSpPr>
            <p:spPr>
              <a:xfrm>
                <a:off x="3045302" y="2492896"/>
                <a:ext cx="1512168" cy="523220"/>
              </a:xfrm>
              <a:prstGeom prst="rect">
                <a:avLst/>
              </a:prstGeom>
              <a:blipFill>
                <a:blip r:embed="rId3"/>
                <a:stretch>
                  <a:fillRect l="-8468" t="-12791" b="-3139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D958E47-5148-4F70-9EBE-B1858E499C30}"/>
              </a:ext>
            </a:extLst>
          </p:cNvPr>
          <p:cNvSpPr txBox="1"/>
          <p:nvPr/>
        </p:nvSpPr>
        <p:spPr>
          <a:xfrm>
            <a:off x="6372200" y="5445224"/>
            <a:ext cx="2304256" cy="954107"/>
          </a:xfrm>
          <a:prstGeom prst="rect">
            <a:avLst/>
          </a:prstGeom>
          <a:noFill/>
        </p:spPr>
        <p:txBody>
          <a:bodyPr wrap="square" rtlCol="0">
            <a:spAutoFit/>
          </a:bodyPr>
          <a:lstStyle/>
          <a:p>
            <a:r>
              <a:rPr lang="zh-CN" altLang="en-US" dirty="0">
                <a:solidFill>
                  <a:schemeClr val="tx1"/>
                </a:solidFill>
              </a:rPr>
              <a:t>两边电压电流相位相同</a:t>
            </a:r>
          </a:p>
        </p:txBody>
      </p:sp>
    </p:spTree>
    <p:extLst>
      <p:ext uri="{BB962C8B-B14F-4D97-AF65-F5344CB8AC3E}">
        <p14:creationId xmlns:p14="http://schemas.microsoft.com/office/powerpoint/2010/main" val="5807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7762" name="Picture 2" descr="Snap3-1">
            <a:extLst>
              <a:ext uri="{FF2B5EF4-FFF2-40B4-BE49-F238E27FC236}">
                <a16:creationId xmlns:a16="http://schemas.microsoft.com/office/drawing/2014/main" id="{58B2167B-885E-47AE-AE9F-C4CFCB230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6250"/>
            <a:ext cx="38004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3" name="Picture 3" descr="Snap2">
            <a:extLst>
              <a:ext uri="{FF2B5EF4-FFF2-40B4-BE49-F238E27FC236}">
                <a16:creationId xmlns:a16="http://schemas.microsoft.com/office/drawing/2014/main" id="{17EAC92C-2000-4B85-9A80-8B4C93C6F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76250"/>
            <a:ext cx="3935413"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7764" name="Group 4">
            <a:extLst>
              <a:ext uri="{FF2B5EF4-FFF2-40B4-BE49-F238E27FC236}">
                <a16:creationId xmlns:a16="http://schemas.microsoft.com/office/drawing/2014/main" id="{301873CF-CB8A-47DE-ABF1-CA74ACF29CEE}"/>
              </a:ext>
            </a:extLst>
          </p:cNvPr>
          <p:cNvGrpSpPr>
            <a:grpSpLocks/>
          </p:cNvGrpSpPr>
          <p:nvPr/>
        </p:nvGrpSpPr>
        <p:grpSpPr bwMode="auto">
          <a:xfrm>
            <a:off x="8316913" y="6446838"/>
            <a:ext cx="792162" cy="366712"/>
            <a:chOff x="5193" y="4020"/>
            <a:chExt cx="499" cy="231"/>
          </a:xfrm>
        </p:grpSpPr>
        <p:pic>
          <p:nvPicPr>
            <p:cNvPr id="117765" name="Picture 5" descr="78900">
              <a:extLst>
                <a:ext uri="{FF2B5EF4-FFF2-40B4-BE49-F238E27FC236}">
                  <a16:creationId xmlns:a16="http://schemas.microsoft.com/office/drawing/2014/main" id="{C4E231AB-467F-4575-9DA7-8834DA56E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7766" name="Text Box 6">
              <a:hlinkClick r:id="" action="ppaction://hlinkshowjump?jump=nextslide"/>
              <a:extLst>
                <a:ext uri="{FF2B5EF4-FFF2-40B4-BE49-F238E27FC236}">
                  <a16:creationId xmlns:a16="http://schemas.microsoft.com/office/drawing/2014/main" id="{EBBB3B3B-9CE8-4674-BC07-9D11BD466070}"/>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7767" name="Group 7">
            <a:extLst>
              <a:ext uri="{FF2B5EF4-FFF2-40B4-BE49-F238E27FC236}">
                <a16:creationId xmlns:a16="http://schemas.microsoft.com/office/drawing/2014/main" id="{893BF260-FC2C-479E-839E-08B64731E2CC}"/>
              </a:ext>
            </a:extLst>
          </p:cNvPr>
          <p:cNvGrpSpPr>
            <a:grpSpLocks/>
          </p:cNvGrpSpPr>
          <p:nvPr/>
        </p:nvGrpSpPr>
        <p:grpSpPr bwMode="auto">
          <a:xfrm>
            <a:off x="7453313" y="6446838"/>
            <a:ext cx="792162" cy="366712"/>
            <a:chOff x="4649" y="4020"/>
            <a:chExt cx="499" cy="231"/>
          </a:xfrm>
        </p:grpSpPr>
        <p:pic>
          <p:nvPicPr>
            <p:cNvPr id="117768" name="Picture 8" descr="78900">
              <a:extLst>
                <a:ext uri="{FF2B5EF4-FFF2-40B4-BE49-F238E27FC236}">
                  <a16:creationId xmlns:a16="http://schemas.microsoft.com/office/drawing/2014/main" id="{63C6E4A9-0408-47F8-9ED1-F1F8CF192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7769" name="Text Box 9">
              <a:hlinkClick r:id="" action="ppaction://hlinkshowjump?jump=previousslide"/>
              <a:extLst>
                <a:ext uri="{FF2B5EF4-FFF2-40B4-BE49-F238E27FC236}">
                  <a16:creationId xmlns:a16="http://schemas.microsoft.com/office/drawing/2014/main" id="{71D7FC12-CF89-447F-B2EE-722F88B72C8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wipe(left)">
                                      <p:cBhvr>
                                        <p:cTn id="7" dur="5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7763"/>
                                        </p:tgtEl>
                                        <p:attrNameLst>
                                          <p:attrName>style.visibility</p:attrName>
                                        </p:attrNameLst>
                                      </p:cBhvr>
                                      <p:to>
                                        <p:strVal val="visible"/>
                                      </p:to>
                                    </p:set>
                                    <p:animEffect transition="in" filter="wipe(left)">
                                      <p:cBhvr>
                                        <p:cTn id="12"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57565D66-3FC0-4EEF-9D5A-DFCCBC5CB34F}"/>
              </a:ext>
            </a:extLst>
          </p:cNvPr>
          <p:cNvSpPr txBox="1">
            <a:spLocks noChangeArrowheads="1"/>
          </p:cNvSpPr>
          <p:nvPr/>
        </p:nvSpPr>
        <p:spPr bwMode="auto">
          <a:xfrm>
            <a:off x="395288" y="606425"/>
            <a:ext cx="817562"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ea typeface="宋体" panose="02010600030101010101" pitchFamily="2" charset="-122"/>
              </a:rPr>
              <a:t>例</a:t>
            </a:r>
            <a:r>
              <a:rPr kumimoji="1" lang="en-US" altLang="zh-CN" sz="3200">
                <a:solidFill>
                  <a:schemeClr val="bg1"/>
                </a:solidFill>
                <a:ea typeface="宋体" panose="02010600030101010101" pitchFamily="2" charset="-122"/>
              </a:rPr>
              <a:t>5</a:t>
            </a:r>
          </a:p>
        </p:txBody>
      </p:sp>
      <p:sp>
        <p:nvSpPr>
          <p:cNvPr id="69687" name="Text Box 55">
            <a:extLst>
              <a:ext uri="{FF2B5EF4-FFF2-40B4-BE49-F238E27FC236}">
                <a16:creationId xmlns:a16="http://schemas.microsoft.com/office/drawing/2014/main" id="{70CC93AB-6933-4065-B2A4-0F0D3E27ABC6}"/>
              </a:ext>
            </a:extLst>
          </p:cNvPr>
          <p:cNvSpPr txBox="1">
            <a:spLocks noChangeArrowheads="1"/>
          </p:cNvSpPr>
          <p:nvPr/>
        </p:nvSpPr>
        <p:spPr bwMode="auto">
          <a:xfrm>
            <a:off x="1476375" y="606425"/>
            <a:ext cx="3455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求电阻</a:t>
            </a:r>
            <a:r>
              <a:rPr kumimoji="1" lang="en-US" altLang="zh-CN" i="1"/>
              <a:t>R</a:t>
            </a:r>
            <a:r>
              <a:rPr kumimoji="1" lang="en-US" altLang="zh-CN" b="1" i="1"/>
              <a:t> </a:t>
            </a:r>
            <a:r>
              <a:rPr kumimoji="1" lang="zh-CN" altLang="en-US" b="1">
                <a:latin typeface="楷体_GB2312" pitchFamily="49" charset="-122"/>
              </a:rPr>
              <a:t>吸收的功率</a:t>
            </a:r>
          </a:p>
        </p:txBody>
      </p:sp>
      <p:sp>
        <p:nvSpPr>
          <p:cNvPr id="69688" name="Text Box 56">
            <a:extLst>
              <a:ext uri="{FF2B5EF4-FFF2-40B4-BE49-F238E27FC236}">
                <a16:creationId xmlns:a16="http://schemas.microsoft.com/office/drawing/2014/main" id="{8C91C458-395E-488D-8BD2-F01AD62B7C1A}"/>
              </a:ext>
            </a:extLst>
          </p:cNvPr>
          <p:cNvSpPr txBox="1">
            <a:spLocks noChangeArrowheads="1"/>
          </p:cNvSpPr>
          <p:nvPr/>
        </p:nvSpPr>
        <p:spPr bwMode="auto">
          <a:xfrm>
            <a:off x="5292725" y="712788"/>
            <a:ext cx="576263" cy="519112"/>
          </a:xfrm>
          <a:prstGeom prst="rect">
            <a:avLst/>
          </a:prstGeom>
          <a:solidFill>
            <a:srgbClr val="9900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bg1"/>
                </a:solidFill>
                <a:ea typeface="宋体" panose="02010600030101010101" pitchFamily="2" charset="-122"/>
              </a:rPr>
              <a:t>解</a:t>
            </a:r>
          </a:p>
        </p:txBody>
      </p:sp>
      <p:sp>
        <p:nvSpPr>
          <p:cNvPr id="69689" name="Text Box 57">
            <a:extLst>
              <a:ext uri="{FF2B5EF4-FFF2-40B4-BE49-F238E27FC236}">
                <a16:creationId xmlns:a16="http://schemas.microsoft.com/office/drawing/2014/main" id="{3D964B55-115A-4957-8DB4-B7BBFA0260BC}"/>
              </a:ext>
            </a:extLst>
          </p:cNvPr>
          <p:cNvSpPr txBox="1">
            <a:spLocks noChangeArrowheads="1"/>
          </p:cNvSpPr>
          <p:nvPr/>
        </p:nvSpPr>
        <p:spPr bwMode="auto">
          <a:xfrm>
            <a:off x="6084888" y="784225"/>
            <a:ext cx="2339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应用回路法</a:t>
            </a:r>
          </a:p>
        </p:txBody>
      </p:sp>
      <p:graphicFrame>
        <p:nvGraphicFramePr>
          <p:cNvPr id="69690" name="Object 58">
            <a:extLst>
              <a:ext uri="{FF2B5EF4-FFF2-40B4-BE49-F238E27FC236}">
                <a16:creationId xmlns:a16="http://schemas.microsoft.com/office/drawing/2014/main" id="{1374EA83-524B-461D-957B-6037D29396C3}"/>
              </a:ext>
            </a:extLst>
          </p:cNvPr>
          <p:cNvGraphicFramePr>
            <a:graphicFrameLocks noChangeAspect="1"/>
          </p:cNvGraphicFramePr>
          <p:nvPr/>
        </p:nvGraphicFramePr>
        <p:xfrm>
          <a:off x="6011863" y="3305175"/>
          <a:ext cx="1452562" cy="531813"/>
        </p:xfrm>
        <a:graphic>
          <a:graphicData uri="http://schemas.openxmlformats.org/presentationml/2006/ole">
            <mc:AlternateContent xmlns:mc="http://schemas.openxmlformats.org/markup-compatibility/2006">
              <mc:Choice xmlns:v="urn:schemas-microsoft-com:vml" Requires="v">
                <p:oleObj spid="_x0000_s70658" name="公式" r:id="rId3" imgW="723600" imgH="266400" progId="Equation.3">
                  <p:embed/>
                </p:oleObj>
              </mc:Choice>
              <mc:Fallback>
                <p:oleObj name="公式" r:id="rId3" imgW="723600" imgH="266400" progId="Equation.3">
                  <p:embed/>
                  <p:pic>
                    <p:nvPicPr>
                      <p:cNvPr id="69690" name="Object 58">
                        <a:extLst>
                          <a:ext uri="{FF2B5EF4-FFF2-40B4-BE49-F238E27FC236}">
                            <a16:creationId xmlns:a16="http://schemas.microsoft.com/office/drawing/2014/main" id="{1374EA83-524B-461D-957B-6037D2939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3305175"/>
                        <a:ext cx="1452562"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91" name="Object 59">
            <a:extLst>
              <a:ext uri="{FF2B5EF4-FFF2-40B4-BE49-F238E27FC236}">
                <a16:creationId xmlns:a16="http://schemas.microsoft.com/office/drawing/2014/main" id="{F26CB482-F0EA-4B3E-9D19-E8E619FCF874}"/>
              </a:ext>
            </a:extLst>
          </p:cNvPr>
          <p:cNvGraphicFramePr>
            <a:graphicFrameLocks noChangeAspect="1"/>
          </p:cNvGraphicFramePr>
          <p:nvPr/>
        </p:nvGraphicFramePr>
        <p:xfrm>
          <a:off x="6011863" y="3736975"/>
          <a:ext cx="1209675" cy="927100"/>
        </p:xfrm>
        <a:graphic>
          <a:graphicData uri="http://schemas.openxmlformats.org/presentationml/2006/ole">
            <mc:AlternateContent xmlns:mc="http://schemas.openxmlformats.org/markup-compatibility/2006">
              <mc:Choice xmlns:v="urn:schemas-microsoft-com:vml" Requires="v">
                <p:oleObj spid="_x0000_s70659" name="公式" r:id="rId5" imgW="596880" imgH="457200" progId="Equation.3">
                  <p:embed/>
                </p:oleObj>
              </mc:Choice>
              <mc:Fallback>
                <p:oleObj name="公式" r:id="rId5" imgW="596880" imgH="457200" progId="Equation.3">
                  <p:embed/>
                  <p:pic>
                    <p:nvPicPr>
                      <p:cNvPr id="69691" name="Object 59">
                        <a:extLst>
                          <a:ext uri="{FF2B5EF4-FFF2-40B4-BE49-F238E27FC236}">
                            <a16:creationId xmlns:a16="http://schemas.microsoft.com/office/drawing/2014/main" id="{F26CB482-F0EA-4B3E-9D19-E8E619FCF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736975"/>
                        <a:ext cx="12096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2" name="AutoShape 60">
            <a:extLst>
              <a:ext uri="{FF2B5EF4-FFF2-40B4-BE49-F238E27FC236}">
                <a16:creationId xmlns:a16="http://schemas.microsoft.com/office/drawing/2014/main" id="{EF569453-089B-47FC-AF6B-8E466C2205FA}"/>
              </a:ext>
            </a:extLst>
          </p:cNvPr>
          <p:cNvSpPr>
            <a:spLocks/>
          </p:cNvSpPr>
          <p:nvPr/>
        </p:nvSpPr>
        <p:spPr bwMode="auto">
          <a:xfrm>
            <a:off x="5651500" y="1576388"/>
            <a:ext cx="215900" cy="2592387"/>
          </a:xfrm>
          <a:prstGeom prst="leftBrace">
            <a:avLst>
              <a:gd name="adj1" fmla="val 10006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693" name="Object 61">
            <a:extLst>
              <a:ext uri="{FF2B5EF4-FFF2-40B4-BE49-F238E27FC236}">
                <a16:creationId xmlns:a16="http://schemas.microsoft.com/office/drawing/2014/main" id="{FA8D81B5-6852-4A8A-BB53-B58244F26794}"/>
              </a:ext>
            </a:extLst>
          </p:cNvPr>
          <p:cNvGraphicFramePr>
            <a:graphicFrameLocks noChangeAspect="1"/>
          </p:cNvGraphicFramePr>
          <p:nvPr/>
        </p:nvGraphicFramePr>
        <p:xfrm>
          <a:off x="6084888" y="1216025"/>
          <a:ext cx="1997075" cy="788988"/>
        </p:xfrm>
        <a:graphic>
          <a:graphicData uri="http://schemas.openxmlformats.org/presentationml/2006/ole">
            <mc:AlternateContent xmlns:mc="http://schemas.openxmlformats.org/markup-compatibility/2006">
              <mc:Choice xmlns:v="urn:schemas-microsoft-com:vml" Requires="v">
                <p:oleObj spid="_x0000_s70660" name="公式" r:id="rId7" imgW="863280" imgH="342720" progId="Equation.3">
                  <p:embed/>
                </p:oleObj>
              </mc:Choice>
              <mc:Fallback>
                <p:oleObj name="公式" r:id="rId7" imgW="863280" imgH="342720" progId="Equation.3">
                  <p:embed/>
                  <p:pic>
                    <p:nvPicPr>
                      <p:cNvPr id="69693" name="Object 61">
                        <a:extLst>
                          <a:ext uri="{FF2B5EF4-FFF2-40B4-BE49-F238E27FC236}">
                            <a16:creationId xmlns:a16="http://schemas.microsoft.com/office/drawing/2014/main" id="{FA8D81B5-6852-4A8A-BB53-B58244F267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1216025"/>
                        <a:ext cx="1997075"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94" name="Object 62">
            <a:extLst>
              <a:ext uri="{FF2B5EF4-FFF2-40B4-BE49-F238E27FC236}">
                <a16:creationId xmlns:a16="http://schemas.microsoft.com/office/drawing/2014/main" id="{45B3AC7D-2F51-4E9E-AE27-308348BDB61F}"/>
              </a:ext>
            </a:extLst>
          </p:cNvPr>
          <p:cNvGraphicFramePr>
            <a:graphicFrameLocks noChangeAspect="1"/>
          </p:cNvGraphicFramePr>
          <p:nvPr/>
        </p:nvGraphicFramePr>
        <p:xfrm>
          <a:off x="6011863" y="2008188"/>
          <a:ext cx="2220912" cy="635000"/>
        </p:xfrm>
        <a:graphic>
          <a:graphicData uri="http://schemas.openxmlformats.org/presentationml/2006/ole">
            <mc:AlternateContent xmlns:mc="http://schemas.openxmlformats.org/markup-compatibility/2006">
              <mc:Choice xmlns:v="urn:schemas-microsoft-com:vml" Requires="v">
                <p:oleObj spid="_x0000_s70661" name="公式" r:id="rId9" imgW="927000" imgH="266400" progId="Equation.3">
                  <p:embed/>
                </p:oleObj>
              </mc:Choice>
              <mc:Fallback>
                <p:oleObj name="公式" r:id="rId9" imgW="927000" imgH="266400" progId="Equation.3">
                  <p:embed/>
                  <p:pic>
                    <p:nvPicPr>
                      <p:cNvPr id="69694" name="Object 62">
                        <a:extLst>
                          <a:ext uri="{FF2B5EF4-FFF2-40B4-BE49-F238E27FC236}">
                            <a16:creationId xmlns:a16="http://schemas.microsoft.com/office/drawing/2014/main" id="{45B3AC7D-2F51-4E9E-AE27-308348BDB6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2008188"/>
                        <a:ext cx="22209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5" name="AutoShape 63">
            <a:extLst>
              <a:ext uri="{FF2B5EF4-FFF2-40B4-BE49-F238E27FC236}">
                <a16:creationId xmlns:a16="http://schemas.microsoft.com/office/drawing/2014/main" id="{1099B0C8-5291-40EB-823C-894326A9F70A}"/>
              </a:ext>
            </a:extLst>
          </p:cNvPr>
          <p:cNvSpPr>
            <a:spLocks noChangeArrowheads="1"/>
          </p:cNvSpPr>
          <p:nvPr/>
        </p:nvSpPr>
        <p:spPr bwMode="auto">
          <a:xfrm>
            <a:off x="755650" y="4221163"/>
            <a:ext cx="874713" cy="304800"/>
          </a:xfrm>
          <a:prstGeom prst="rightArrow">
            <a:avLst>
              <a:gd name="adj1" fmla="val 50000"/>
              <a:gd name="adj2" fmla="val 71745"/>
            </a:avLst>
          </a:prstGeom>
          <a:solidFill>
            <a:srgbClr val="33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96" name="Text Box 64">
            <a:extLst>
              <a:ext uri="{FF2B5EF4-FFF2-40B4-BE49-F238E27FC236}">
                <a16:creationId xmlns:a16="http://schemas.microsoft.com/office/drawing/2014/main" id="{AD90F490-05D1-49BC-BD62-74DB135ABBFB}"/>
              </a:ext>
            </a:extLst>
          </p:cNvPr>
          <p:cNvSpPr txBox="1">
            <a:spLocks noChangeArrowheads="1"/>
          </p:cNvSpPr>
          <p:nvPr/>
        </p:nvSpPr>
        <p:spPr bwMode="auto">
          <a:xfrm>
            <a:off x="611188" y="3789363"/>
            <a:ext cx="957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解得</a:t>
            </a:r>
          </a:p>
        </p:txBody>
      </p:sp>
      <p:grpSp>
        <p:nvGrpSpPr>
          <p:cNvPr id="69699" name="Group 67">
            <a:extLst>
              <a:ext uri="{FF2B5EF4-FFF2-40B4-BE49-F238E27FC236}">
                <a16:creationId xmlns:a16="http://schemas.microsoft.com/office/drawing/2014/main" id="{F77C4BA9-7C15-4792-A5B6-D30FE31F2E1E}"/>
              </a:ext>
            </a:extLst>
          </p:cNvPr>
          <p:cNvGrpSpPr>
            <a:grpSpLocks/>
          </p:cNvGrpSpPr>
          <p:nvPr/>
        </p:nvGrpSpPr>
        <p:grpSpPr bwMode="auto">
          <a:xfrm>
            <a:off x="1476375" y="2551113"/>
            <a:ext cx="554038" cy="592137"/>
            <a:chOff x="793" y="1570"/>
            <a:chExt cx="349" cy="373"/>
          </a:xfrm>
        </p:grpSpPr>
        <p:sp>
          <p:nvSpPr>
            <p:cNvPr id="69697" name="Freeform 65">
              <a:extLst>
                <a:ext uri="{FF2B5EF4-FFF2-40B4-BE49-F238E27FC236}">
                  <a16:creationId xmlns:a16="http://schemas.microsoft.com/office/drawing/2014/main" id="{6EDC6964-ADA9-4E41-951C-514D0B73242E}"/>
                </a:ext>
              </a:extLst>
            </p:cNvPr>
            <p:cNvSpPr>
              <a:spLocks/>
            </p:cNvSpPr>
            <p:nvPr/>
          </p:nvSpPr>
          <p:spPr bwMode="auto">
            <a:xfrm>
              <a:off x="793" y="1570"/>
              <a:ext cx="349" cy="287"/>
            </a:xfrm>
            <a:custGeom>
              <a:avLst/>
              <a:gdLst>
                <a:gd name="T0" fmla="*/ 99 w 349"/>
                <a:gd name="T1" fmla="*/ 287 h 287"/>
                <a:gd name="T2" fmla="*/ 8 w 349"/>
                <a:gd name="T3" fmla="*/ 151 h 287"/>
                <a:gd name="T4" fmla="*/ 145 w 349"/>
                <a:gd name="T5" fmla="*/ 15 h 287"/>
                <a:gd name="T6" fmla="*/ 326 w 349"/>
                <a:gd name="T7" fmla="*/ 60 h 287"/>
                <a:gd name="T8" fmla="*/ 281 w 349"/>
                <a:gd name="T9" fmla="*/ 287 h 287"/>
              </a:gdLst>
              <a:ahLst/>
              <a:cxnLst>
                <a:cxn ang="0">
                  <a:pos x="T0" y="T1"/>
                </a:cxn>
                <a:cxn ang="0">
                  <a:pos x="T2" y="T3"/>
                </a:cxn>
                <a:cxn ang="0">
                  <a:pos x="T4" y="T5"/>
                </a:cxn>
                <a:cxn ang="0">
                  <a:pos x="T6" y="T7"/>
                </a:cxn>
                <a:cxn ang="0">
                  <a:pos x="T8" y="T9"/>
                </a:cxn>
              </a:cxnLst>
              <a:rect l="0" t="0" r="r" b="b"/>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28575"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8" name="Text Box 66">
              <a:extLst>
                <a:ext uri="{FF2B5EF4-FFF2-40B4-BE49-F238E27FC236}">
                  <a16:creationId xmlns:a16="http://schemas.microsoft.com/office/drawing/2014/main" id="{703A49A2-89EC-468C-8486-BFABF26C4928}"/>
                </a:ext>
              </a:extLst>
            </p:cNvPr>
            <p:cNvSpPr txBox="1">
              <a:spLocks noChangeArrowheads="1"/>
            </p:cNvSpPr>
            <p:nvPr/>
          </p:nvSpPr>
          <p:spPr bwMode="auto">
            <a:xfrm>
              <a:off x="884" y="161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a:t>
              </a:r>
            </a:p>
          </p:txBody>
        </p:sp>
      </p:grpSp>
      <p:grpSp>
        <p:nvGrpSpPr>
          <p:cNvPr id="69700" name="Group 68">
            <a:extLst>
              <a:ext uri="{FF2B5EF4-FFF2-40B4-BE49-F238E27FC236}">
                <a16:creationId xmlns:a16="http://schemas.microsoft.com/office/drawing/2014/main" id="{C9F7FE2E-01DC-47E9-B3D5-341B14DE8C3C}"/>
              </a:ext>
            </a:extLst>
          </p:cNvPr>
          <p:cNvGrpSpPr>
            <a:grpSpLocks/>
          </p:cNvGrpSpPr>
          <p:nvPr/>
        </p:nvGrpSpPr>
        <p:grpSpPr bwMode="auto">
          <a:xfrm>
            <a:off x="3635375" y="2767013"/>
            <a:ext cx="554038" cy="592137"/>
            <a:chOff x="793" y="1570"/>
            <a:chExt cx="349" cy="373"/>
          </a:xfrm>
        </p:grpSpPr>
        <p:sp>
          <p:nvSpPr>
            <p:cNvPr id="69701" name="Freeform 69">
              <a:extLst>
                <a:ext uri="{FF2B5EF4-FFF2-40B4-BE49-F238E27FC236}">
                  <a16:creationId xmlns:a16="http://schemas.microsoft.com/office/drawing/2014/main" id="{2301A4E0-945A-45E0-83E1-93C6565FBB80}"/>
                </a:ext>
              </a:extLst>
            </p:cNvPr>
            <p:cNvSpPr>
              <a:spLocks/>
            </p:cNvSpPr>
            <p:nvPr/>
          </p:nvSpPr>
          <p:spPr bwMode="auto">
            <a:xfrm>
              <a:off x="793" y="1570"/>
              <a:ext cx="349" cy="287"/>
            </a:xfrm>
            <a:custGeom>
              <a:avLst/>
              <a:gdLst>
                <a:gd name="T0" fmla="*/ 99 w 349"/>
                <a:gd name="T1" fmla="*/ 287 h 287"/>
                <a:gd name="T2" fmla="*/ 8 w 349"/>
                <a:gd name="T3" fmla="*/ 151 h 287"/>
                <a:gd name="T4" fmla="*/ 145 w 349"/>
                <a:gd name="T5" fmla="*/ 15 h 287"/>
                <a:gd name="T6" fmla="*/ 326 w 349"/>
                <a:gd name="T7" fmla="*/ 60 h 287"/>
                <a:gd name="T8" fmla="*/ 281 w 349"/>
                <a:gd name="T9" fmla="*/ 287 h 287"/>
              </a:gdLst>
              <a:ahLst/>
              <a:cxnLst>
                <a:cxn ang="0">
                  <a:pos x="T0" y="T1"/>
                </a:cxn>
                <a:cxn ang="0">
                  <a:pos x="T2" y="T3"/>
                </a:cxn>
                <a:cxn ang="0">
                  <a:pos x="T4" y="T5"/>
                </a:cxn>
                <a:cxn ang="0">
                  <a:pos x="T6" y="T7"/>
                </a:cxn>
                <a:cxn ang="0">
                  <a:pos x="T8" y="T9"/>
                </a:cxn>
              </a:cxnLst>
              <a:rect l="0" t="0" r="r" b="b"/>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28575"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2" name="Text Box 70">
              <a:extLst>
                <a:ext uri="{FF2B5EF4-FFF2-40B4-BE49-F238E27FC236}">
                  <a16:creationId xmlns:a16="http://schemas.microsoft.com/office/drawing/2014/main" id="{4B6A88FB-0281-48F8-8A70-BD13C3EB4A83}"/>
                </a:ext>
              </a:extLst>
            </p:cNvPr>
            <p:cNvSpPr txBox="1">
              <a:spLocks noChangeArrowheads="1"/>
            </p:cNvSpPr>
            <p:nvPr/>
          </p:nvSpPr>
          <p:spPr bwMode="auto">
            <a:xfrm>
              <a:off x="884" y="161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2</a:t>
              </a:r>
            </a:p>
          </p:txBody>
        </p:sp>
      </p:grpSp>
      <p:grpSp>
        <p:nvGrpSpPr>
          <p:cNvPr id="69706" name="Group 74">
            <a:extLst>
              <a:ext uri="{FF2B5EF4-FFF2-40B4-BE49-F238E27FC236}">
                <a16:creationId xmlns:a16="http://schemas.microsoft.com/office/drawing/2014/main" id="{C12B8AC6-C0E1-47CA-BCA0-2747BD10D156}"/>
              </a:ext>
            </a:extLst>
          </p:cNvPr>
          <p:cNvGrpSpPr>
            <a:grpSpLocks/>
          </p:cNvGrpSpPr>
          <p:nvPr/>
        </p:nvGrpSpPr>
        <p:grpSpPr bwMode="auto">
          <a:xfrm>
            <a:off x="3348038" y="1109663"/>
            <a:ext cx="1871662" cy="1455737"/>
            <a:chOff x="1882" y="572"/>
            <a:chExt cx="1179" cy="917"/>
          </a:xfrm>
        </p:grpSpPr>
        <p:sp>
          <p:nvSpPr>
            <p:cNvPr id="69704" name="Freeform 72">
              <a:extLst>
                <a:ext uri="{FF2B5EF4-FFF2-40B4-BE49-F238E27FC236}">
                  <a16:creationId xmlns:a16="http://schemas.microsoft.com/office/drawing/2014/main" id="{07C10F28-5683-40D7-8012-2CC3E9B95BC8}"/>
                </a:ext>
              </a:extLst>
            </p:cNvPr>
            <p:cNvSpPr>
              <a:spLocks/>
            </p:cNvSpPr>
            <p:nvPr/>
          </p:nvSpPr>
          <p:spPr bwMode="auto">
            <a:xfrm>
              <a:off x="1882" y="572"/>
              <a:ext cx="907" cy="817"/>
            </a:xfrm>
            <a:custGeom>
              <a:avLst/>
              <a:gdLst>
                <a:gd name="T0" fmla="*/ 0 w 1028"/>
                <a:gd name="T1" fmla="*/ 128 h 899"/>
                <a:gd name="T2" fmla="*/ 862 w 1028"/>
                <a:gd name="T3" fmla="*/ 128 h 899"/>
                <a:gd name="T4" fmla="*/ 998 w 1028"/>
                <a:gd name="T5" fmla="*/ 899 h 899"/>
              </a:gdLst>
              <a:ahLst/>
              <a:cxnLst>
                <a:cxn ang="0">
                  <a:pos x="T0" y="T1"/>
                </a:cxn>
                <a:cxn ang="0">
                  <a:pos x="T2" y="T3"/>
                </a:cxn>
                <a:cxn ang="0">
                  <a:pos x="T4" y="T5"/>
                </a:cxn>
              </a:cxnLst>
              <a:rect l="0" t="0" r="r" b="b"/>
              <a:pathLst>
                <a:path w="1028" h="899">
                  <a:moveTo>
                    <a:pt x="0" y="128"/>
                  </a:moveTo>
                  <a:cubicBezTo>
                    <a:pt x="348" y="64"/>
                    <a:pt x="696" y="0"/>
                    <a:pt x="862" y="128"/>
                  </a:cubicBezTo>
                  <a:cubicBezTo>
                    <a:pt x="1028" y="256"/>
                    <a:pt x="1013" y="577"/>
                    <a:pt x="998" y="899"/>
                  </a:cubicBezTo>
                </a:path>
              </a:pathLst>
            </a:custGeom>
            <a:noFill/>
            <a:ln w="28575"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5" name="Text Box 73">
              <a:extLst>
                <a:ext uri="{FF2B5EF4-FFF2-40B4-BE49-F238E27FC236}">
                  <a16:creationId xmlns:a16="http://schemas.microsoft.com/office/drawing/2014/main" id="{73EACDA0-CB74-4219-9E58-1FDD61413522}"/>
                </a:ext>
              </a:extLst>
            </p:cNvPr>
            <p:cNvSpPr txBox="1">
              <a:spLocks noChangeArrowheads="1"/>
            </p:cNvSpPr>
            <p:nvPr/>
          </p:nvSpPr>
          <p:spPr bwMode="auto">
            <a:xfrm>
              <a:off x="2835" y="1162"/>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3</a:t>
              </a:r>
            </a:p>
          </p:txBody>
        </p:sp>
      </p:grpSp>
      <p:graphicFrame>
        <p:nvGraphicFramePr>
          <p:cNvPr id="69707" name="Object 75">
            <a:extLst>
              <a:ext uri="{FF2B5EF4-FFF2-40B4-BE49-F238E27FC236}">
                <a16:creationId xmlns:a16="http://schemas.microsoft.com/office/drawing/2014/main" id="{403A49BB-1B5A-4EBF-9EF5-C27996F42E63}"/>
              </a:ext>
            </a:extLst>
          </p:cNvPr>
          <p:cNvGraphicFramePr>
            <a:graphicFrameLocks noChangeAspect="1"/>
          </p:cNvGraphicFramePr>
          <p:nvPr/>
        </p:nvGraphicFramePr>
        <p:xfrm>
          <a:off x="5940425" y="2657475"/>
          <a:ext cx="2222500" cy="635000"/>
        </p:xfrm>
        <a:graphic>
          <a:graphicData uri="http://schemas.openxmlformats.org/presentationml/2006/ole">
            <mc:AlternateContent xmlns:mc="http://schemas.openxmlformats.org/markup-compatibility/2006">
              <mc:Choice xmlns:v="urn:schemas-microsoft-com:vml" Requires="v">
                <p:oleObj spid="_x0000_s70662" name="公式" r:id="rId11" imgW="927000" imgH="266400" progId="Equation.3">
                  <p:embed/>
                </p:oleObj>
              </mc:Choice>
              <mc:Fallback>
                <p:oleObj name="公式" r:id="rId11" imgW="927000" imgH="266400" progId="Equation.3">
                  <p:embed/>
                  <p:pic>
                    <p:nvPicPr>
                      <p:cNvPr id="69707" name="Object 75">
                        <a:extLst>
                          <a:ext uri="{FF2B5EF4-FFF2-40B4-BE49-F238E27FC236}">
                            <a16:creationId xmlns:a16="http://schemas.microsoft.com/office/drawing/2014/main" id="{403A49BB-1B5A-4EBF-9EF5-C27996F42E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2657475"/>
                        <a:ext cx="22225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08" name="Object 76">
            <a:extLst>
              <a:ext uri="{FF2B5EF4-FFF2-40B4-BE49-F238E27FC236}">
                <a16:creationId xmlns:a16="http://schemas.microsoft.com/office/drawing/2014/main" id="{FAE95EBD-9D58-4653-A7DB-00C5284A1A3C}"/>
              </a:ext>
            </a:extLst>
          </p:cNvPr>
          <p:cNvGraphicFramePr>
            <a:graphicFrameLocks noChangeAspect="1"/>
          </p:cNvGraphicFramePr>
          <p:nvPr/>
        </p:nvGraphicFramePr>
        <p:xfrm>
          <a:off x="1763713" y="3933825"/>
          <a:ext cx="3384550" cy="1149350"/>
        </p:xfrm>
        <a:graphic>
          <a:graphicData uri="http://schemas.openxmlformats.org/presentationml/2006/ole">
            <mc:AlternateContent xmlns:mc="http://schemas.openxmlformats.org/markup-compatibility/2006">
              <mc:Choice xmlns:v="urn:schemas-microsoft-com:vml" Requires="v">
                <p:oleObj spid="_x0000_s70663" name="公式" r:id="rId13" imgW="1485720" imgH="507960" progId="Equation.3">
                  <p:embed/>
                </p:oleObj>
              </mc:Choice>
              <mc:Fallback>
                <p:oleObj name="公式" r:id="rId13" imgW="1485720" imgH="507960" progId="Equation.3">
                  <p:embed/>
                  <p:pic>
                    <p:nvPicPr>
                      <p:cNvPr id="69708" name="Object 76">
                        <a:extLst>
                          <a:ext uri="{FF2B5EF4-FFF2-40B4-BE49-F238E27FC236}">
                            <a16:creationId xmlns:a16="http://schemas.microsoft.com/office/drawing/2014/main" id="{FAE95EBD-9D58-4653-A7DB-00C5284A1A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3933825"/>
                        <a:ext cx="338455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09" name="Object 77">
            <a:extLst>
              <a:ext uri="{FF2B5EF4-FFF2-40B4-BE49-F238E27FC236}">
                <a16:creationId xmlns:a16="http://schemas.microsoft.com/office/drawing/2014/main" id="{8A712868-795C-4FA5-875E-A1656BD45430}"/>
              </a:ext>
            </a:extLst>
          </p:cNvPr>
          <p:cNvGraphicFramePr>
            <a:graphicFrameLocks noChangeAspect="1"/>
          </p:cNvGraphicFramePr>
          <p:nvPr/>
        </p:nvGraphicFramePr>
        <p:xfrm>
          <a:off x="6156325" y="5608638"/>
          <a:ext cx="1398588" cy="484187"/>
        </p:xfrm>
        <a:graphic>
          <a:graphicData uri="http://schemas.openxmlformats.org/presentationml/2006/ole">
            <mc:AlternateContent xmlns:mc="http://schemas.openxmlformats.org/markup-compatibility/2006">
              <mc:Choice xmlns:v="urn:schemas-microsoft-com:vml" Requires="v">
                <p:oleObj spid="_x0000_s70664" name="公式" r:id="rId15" imgW="583920" imgH="203040" progId="Equation.3">
                  <p:embed/>
                </p:oleObj>
              </mc:Choice>
              <mc:Fallback>
                <p:oleObj name="公式" r:id="rId15" imgW="583920" imgH="203040" progId="Equation.3">
                  <p:embed/>
                  <p:pic>
                    <p:nvPicPr>
                      <p:cNvPr id="69709" name="Object 77">
                        <a:extLst>
                          <a:ext uri="{FF2B5EF4-FFF2-40B4-BE49-F238E27FC236}">
                            <a16:creationId xmlns:a16="http://schemas.microsoft.com/office/drawing/2014/main" id="{8A712868-795C-4FA5-875E-A1656BD4543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6325" y="5608638"/>
                        <a:ext cx="1398588"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19" name="Object 87">
            <a:extLst>
              <a:ext uri="{FF2B5EF4-FFF2-40B4-BE49-F238E27FC236}">
                <a16:creationId xmlns:a16="http://schemas.microsoft.com/office/drawing/2014/main" id="{3918321C-05B3-475B-B11C-988448D4D89F}"/>
              </a:ext>
            </a:extLst>
          </p:cNvPr>
          <p:cNvGraphicFramePr>
            <a:graphicFrameLocks noChangeAspect="1"/>
          </p:cNvGraphicFramePr>
          <p:nvPr/>
        </p:nvGraphicFramePr>
        <p:xfrm>
          <a:off x="1835150" y="5157788"/>
          <a:ext cx="2808288" cy="1173162"/>
        </p:xfrm>
        <a:graphic>
          <a:graphicData uri="http://schemas.openxmlformats.org/presentationml/2006/ole">
            <mc:AlternateContent xmlns:mc="http://schemas.openxmlformats.org/markup-compatibility/2006">
              <mc:Choice xmlns:v="urn:schemas-microsoft-com:vml" Requires="v">
                <p:oleObj spid="_x0000_s70665" name="公式" r:id="rId17" imgW="1206360" imgH="507960" progId="Equation.3">
                  <p:embed/>
                </p:oleObj>
              </mc:Choice>
              <mc:Fallback>
                <p:oleObj name="公式" r:id="rId17" imgW="1206360" imgH="507960" progId="Equation.3">
                  <p:embed/>
                  <p:pic>
                    <p:nvPicPr>
                      <p:cNvPr id="69719" name="Object 87">
                        <a:extLst>
                          <a:ext uri="{FF2B5EF4-FFF2-40B4-BE49-F238E27FC236}">
                            <a16:creationId xmlns:a16="http://schemas.microsoft.com/office/drawing/2014/main" id="{3918321C-05B3-475B-B11C-988448D4D89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5150" y="5157788"/>
                        <a:ext cx="2808288"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720" name="Object 88">
            <a:extLst>
              <a:ext uri="{FF2B5EF4-FFF2-40B4-BE49-F238E27FC236}">
                <a16:creationId xmlns:a16="http://schemas.microsoft.com/office/drawing/2014/main" id="{322A46A7-F50D-40F0-B322-84061DE15039}"/>
              </a:ext>
            </a:extLst>
          </p:cNvPr>
          <p:cNvGraphicFramePr>
            <a:graphicFrameLocks noChangeAspect="1"/>
          </p:cNvGraphicFramePr>
          <p:nvPr/>
        </p:nvGraphicFramePr>
        <p:xfrm>
          <a:off x="6084888" y="4816475"/>
          <a:ext cx="1735137" cy="633413"/>
        </p:xfrm>
        <a:graphic>
          <a:graphicData uri="http://schemas.openxmlformats.org/presentationml/2006/ole">
            <mc:AlternateContent xmlns:mc="http://schemas.openxmlformats.org/markup-compatibility/2006">
              <mc:Choice xmlns:v="urn:schemas-microsoft-com:vml" Requires="v">
                <p:oleObj spid="_x0000_s70666" name="公式" r:id="rId19" imgW="723600" imgH="266400" progId="Equation.3">
                  <p:embed/>
                </p:oleObj>
              </mc:Choice>
              <mc:Fallback>
                <p:oleObj name="公式" r:id="rId19" imgW="723600" imgH="266400" progId="Equation.3">
                  <p:embed/>
                  <p:pic>
                    <p:nvPicPr>
                      <p:cNvPr id="69720" name="Object 88">
                        <a:extLst>
                          <a:ext uri="{FF2B5EF4-FFF2-40B4-BE49-F238E27FC236}">
                            <a16:creationId xmlns:a16="http://schemas.microsoft.com/office/drawing/2014/main" id="{322A46A7-F50D-40F0-B322-84061DE1503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84888" y="4816475"/>
                        <a:ext cx="173513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9725" name="Group 93">
            <a:extLst>
              <a:ext uri="{FF2B5EF4-FFF2-40B4-BE49-F238E27FC236}">
                <a16:creationId xmlns:a16="http://schemas.microsoft.com/office/drawing/2014/main" id="{92BB96D7-1BC7-47EA-A528-4DDA7EB65C5D}"/>
              </a:ext>
            </a:extLst>
          </p:cNvPr>
          <p:cNvGrpSpPr>
            <a:grpSpLocks/>
          </p:cNvGrpSpPr>
          <p:nvPr/>
        </p:nvGrpSpPr>
        <p:grpSpPr bwMode="auto">
          <a:xfrm>
            <a:off x="8316913" y="6446838"/>
            <a:ext cx="792162" cy="366712"/>
            <a:chOff x="4649" y="4020"/>
            <a:chExt cx="499" cy="231"/>
          </a:xfrm>
        </p:grpSpPr>
        <p:pic>
          <p:nvPicPr>
            <p:cNvPr id="69726" name="Picture 94" descr="78900">
              <a:extLst>
                <a:ext uri="{FF2B5EF4-FFF2-40B4-BE49-F238E27FC236}">
                  <a16:creationId xmlns:a16="http://schemas.microsoft.com/office/drawing/2014/main" id="{3E5A64F4-A4E5-439C-8249-0380EB6DB41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9727" name="Text Box 95">
              <a:hlinkClick r:id="" action="ppaction://hlinkshowjump?jump=previousslide"/>
              <a:extLst>
                <a:ext uri="{FF2B5EF4-FFF2-40B4-BE49-F238E27FC236}">
                  <a16:creationId xmlns:a16="http://schemas.microsoft.com/office/drawing/2014/main" id="{8CD3F36E-58BC-4F42-B355-FC8D4871106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69731" name="Group 99">
            <a:extLst>
              <a:ext uri="{FF2B5EF4-FFF2-40B4-BE49-F238E27FC236}">
                <a16:creationId xmlns:a16="http://schemas.microsoft.com/office/drawing/2014/main" id="{3E95570F-BE6E-41DD-BA16-ED1E91249736}"/>
              </a:ext>
            </a:extLst>
          </p:cNvPr>
          <p:cNvGrpSpPr>
            <a:grpSpLocks/>
          </p:cNvGrpSpPr>
          <p:nvPr/>
        </p:nvGrpSpPr>
        <p:grpSpPr bwMode="auto">
          <a:xfrm>
            <a:off x="323850" y="1254125"/>
            <a:ext cx="5313363" cy="2319338"/>
            <a:chOff x="2527" y="346"/>
            <a:chExt cx="3347" cy="1461"/>
          </a:xfrm>
        </p:grpSpPr>
        <p:sp>
          <p:nvSpPr>
            <p:cNvPr id="69732" name="Oval 100">
              <a:extLst>
                <a:ext uri="{FF2B5EF4-FFF2-40B4-BE49-F238E27FC236}">
                  <a16:creationId xmlns:a16="http://schemas.microsoft.com/office/drawing/2014/main" id="{276D8DC5-FD9F-4A1C-B58C-DE0E400F6F78}"/>
                </a:ext>
              </a:extLst>
            </p:cNvPr>
            <p:cNvSpPr>
              <a:spLocks noChangeArrowheads="1"/>
            </p:cNvSpPr>
            <p:nvPr/>
          </p:nvSpPr>
          <p:spPr bwMode="auto">
            <a:xfrm>
              <a:off x="2835" y="116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graphicFrame>
          <p:nvGraphicFramePr>
            <p:cNvPr id="69733" name="Object 101">
              <a:extLst>
                <a:ext uri="{FF2B5EF4-FFF2-40B4-BE49-F238E27FC236}">
                  <a16:creationId xmlns:a16="http://schemas.microsoft.com/office/drawing/2014/main" id="{8596F5BD-7590-4EE9-8F8A-A8386ADF93C4}"/>
                </a:ext>
              </a:extLst>
            </p:cNvPr>
            <p:cNvGraphicFramePr>
              <a:graphicFrameLocks noChangeAspect="1"/>
            </p:cNvGraphicFramePr>
            <p:nvPr/>
          </p:nvGraphicFramePr>
          <p:xfrm>
            <a:off x="3016" y="527"/>
            <a:ext cx="201" cy="424"/>
          </p:xfrm>
          <a:graphic>
            <a:graphicData uri="http://schemas.openxmlformats.org/presentationml/2006/ole">
              <mc:AlternateContent xmlns:mc="http://schemas.openxmlformats.org/markup-compatibility/2006">
                <mc:Choice xmlns:v="urn:schemas-microsoft-com:vml" Requires="v">
                  <p:oleObj spid="_x0000_s70667" name="公式" r:id="rId22" imgW="152280" imgH="342720" progId="Equation.3">
                    <p:embed/>
                  </p:oleObj>
                </mc:Choice>
                <mc:Fallback>
                  <p:oleObj name="公式" r:id="rId22" imgW="152280" imgH="342720" progId="Equation.3">
                    <p:embed/>
                    <p:pic>
                      <p:nvPicPr>
                        <p:cNvPr id="69733" name="Object 101">
                          <a:extLst>
                            <a:ext uri="{FF2B5EF4-FFF2-40B4-BE49-F238E27FC236}">
                              <a16:creationId xmlns:a16="http://schemas.microsoft.com/office/drawing/2014/main" id="{8596F5BD-7590-4EE9-8F8A-A8386ADF93C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16" y="527"/>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34" name="Object 102">
              <a:extLst>
                <a:ext uri="{FF2B5EF4-FFF2-40B4-BE49-F238E27FC236}">
                  <a16:creationId xmlns:a16="http://schemas.microsoft.com/office/drawing/2014/main" id="{7C169BFD-13C5-4320-B86C-D73E50F7982A}"/>
                </a:ext>
              </a:extLst>
            </p:cNvPr>
            <p:cNvGraphicFramePr>
              <a:graphicFrameLocks noChangeAspect="1"/>
            </p:cNvGraphicFramePr>
            <p:nvPr/>
          </p:nvGraphicFramePr>
          <p:xfrm>
            <a:off x="4785" y="346"/>
            <a:ext cx="223" cy="432"/>
          </p:xfrm>
          <a:graphic>
            <a:graphicData uri="http://schemas.openxmlformats.org/presentationml/2006/ole">
              <mc:AlternateContent xmlns:mc="http://schemas.openxmlformats.org/markup-compatibility/2006">
                <mc:Choice xmlns:v="urn:schemas-microsoft-com:vml" Requires="v">
                  <p:oleObj spid="_x0000_s70668" name="公式" r:id="rId24" imgW="164880" imgH="342720" progId="Equation.3">
                    <p:embed/>
                  </p:oleObj>
                </mc:Choice>
                <mc:Fallback>
                  <p:oleObj name="公式" r:id="rId24" imgW="164880" imgH="342720" progId="Equation.3">
                    <p:embed/>
                    <p:pic>
                      <p:nvPicPr>
                        <p:cNvPr id="69734" name="Object 102">
                          <a:extLst>
                            <a:ext uri="{FF2B5EF4-FFF2-40B4-BE49-F238E27FC236}">
                              <a16:creationId xmlns:a16="http://schemas.microsoft.com/office/drawing/2014/main" id="{7C169BFD-13C5-4320-B86C-D73E50F7982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85" y="34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35" name="Line 103">
              <a:extLst>
                <a:ext uri="{FF2B5EF4-FFF2-40B4-BE49-F238E27FC236}">
                  <a16:creationId xmlns:a16="http://schemas.microsoft.com/office/drawing/2014/main" id="{AC5E9E2D-EC04-47C6-8F84-1602F8885883}"/>
                </a:ext>
              </a:extLst>
            </p:cNvPr>
            <p:cNvSpPr>
              <a:spLocks noChangeShapeType="1"/>
            </p:cNvSpPr>
            <p:nvPr/>
          </p:nvSpPr>
          <p:spPr bwMode="auto">
            <a:xfrm>
              <a:off x="3878" y="1525"/>
              <a:ext cx="2" cy="27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 name="Line 104">
              <a:extLst>
                <a:ext uri="{FF2B5EF4-FFF2-40B4-BE49-F238E27FC236}">
                  <a16:creationId xmlns:a16="http://schemas.microsoft.com/office/drawing/2014/main" id="{A4063DA3-8DF1-4035-AB97-A3E47EE9C141}"/>
                </a:ext>
              </a:extLst>
            </p:cNvPr>
            <p:cNvSpPr>
              <a:spLocks noChangeShapeType="1"/>
            </p:cNvSpPr>
            <p:nvPr/>
          </p:nvSpPr>
          <p:spPr bwMode="auto">
            <a:xfrm flipH="1">
              <a:off x="3878" y="935"/>
              <a:ext cx="5"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 name="Line 105">
              <a:extLst>
                <a:ext uri="{FF2B5EF4-FFF2-40B4-BE49-F238E27FC236}">
                  <a16:creationId xmlns:a16="http://schemas.microsoft.com/office/drawing/2014/main" id="{91EC55AF-C7EB-405B-8537-B2A615167C38}"/>
                </a:ext>
              </a:extLst>
            </p:cNvPr>
            <p:cNvSpPr>
              <a:spLocks noChangeShapeType="1"/>
            </p:cNvSpPr>
            <p:nvPr/>
          </p:nvSpPr>
          <p:spPr bwMode="auto">
            <a:xfrm flipV="1">
              <a:off x="3016" y="1797"/>
              <a:ext cx="2087"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 name="Line 106">
              <a:extLst>
                <a:ext uri="{FF2B5EF4-FFF2-40B4-BE49-F238E27FC236}">
                  <a16:creationId xmlns:a16="http://schemas.microsoft.com/office/drawing/2014/main" id="{A491CEBF-999A-4187-8752-55D3EE8B83D5}"/>
                </a:ext>
              </a:extLst>
            </p:cNvPr>
            <p:cNvSpPr>
              <a:spLocks noChangeShapeType="1"/>
            </p:cNvSpPr>
            <p:nvPr/>
          </p:nvSpPr>
          <p:spPr bwMode="auto">
            <a:xfrm rot="5400000">
              <a:off x="4913" y="671"/>
              <a:ext cx="0" cy="256"/>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9" name="Text Box 107">
              <a:extLst>
                <a:ext uri="{FF2B5EF4-FFF2-40B4-BE49-F238E27FC236}">
                  <a16:creationId xmlns:a16="http://schemas.microsoft.com/office/drawing/2014/main" id="{B26514DD-95E5-475E-BCC7-D48723174A54}"/>
                </a:ext>
              </a:extLst>
            </p:cNvPr>
            <p:cNvSpPr txBox="1">
              <a:spLocks noChangeArrowheads="1"/>
            </p:cNvSpPr>
            <p:nvPr/>
          </p:nvSpPr>
          <p:spPr bwMode="auto">
            <a:xfrm>
              <a:off x="3877" y="97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69740" name="Text Box 108">
              <a:extLst>
                <a:ext uri="{FF2B5EF4-FFF2-40B4-BE49-F238E27FC236}">
                  <a16:creationId xmlns:a16="http://schemas.microsoft.com/office/drawing/2014/main" id="{921A68E1-F964-4C48-B740-9DC8FD7CF9DD}"/>
                </a:ext>
              </a:extLst>
            </p:cNvPr>
            <p:cNvSpPr txBox="1">
              <a:spLocks noChangeArrowheads="1"/>
            </p:cNvSpPr>
            <p:nvPr/>
          </p:nvSpPr>
          <p:spPr bwMode="auto">
            <a:xfrm>
              <a:off x="4059" y="971"/>
              <a:ext cx="1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a:t>
              </a:r>
            </a:p>
          </p:txBody>
        </p:sp>
        <p:sp>
          <p:nvSpPr>
            <p:cNvPr id="69741" name="Line 109">
              <a:extLst>
                <a:ext uri="{FF2B5EF4-FFF2-40B4-BE49-F238E27FC236}">
                  <a16:creationId xmlns:a16="http://schemas.microsoft.com/office/drawing/2014/main" id="{764F6785-4976-4F8A-93A4-ACC1F58D64E5}"/>
                </a:ext>
              </a:extLst>
            </p:cNvPr>
            <p:cNvSpPr>
              <a:spLocks noChangeShapeType="1"/>
            </p:cNvSpPr>
            <p:nvPr/>
          </p:nvSpPr>
          <p:spPr bwMode="auto">
            <a:xfrm>
              <a:off x="3061" y="1026"/>
              <a:ext cx="24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42" name="Line 110">
              <a:extLst>
                <a:ext uri="{FF2B5EF4-FFF2-40B4-BE49-F238E27FC236}">
                  <a16:creationId xmlns:a16="http://schemas.microsoft.com/office/drawing/2014/main" id="{603E58CD-336D-42D0-9D04-332004A13B9B}"/>
                </a:ext>
              </a:extLst>
            </p:cNvPr>
            <p:cNvSpPr>
              <a:spLocks noChangeShapeType="1"/>
            </p:cNvSpPr>
            <p:nvPr/>
          </p:nvSpPr>
          <p:spPr bwMode="auto">
            <a:xfrm>
              <a:off x="4286" y="935"/>
              <a:ext cx="817"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43" name="Text Box 111">
              <a:extLst>
                <a:ext uri="{FF2B5EF4-FFF2-40B4-BE49-F238E27FC236}">
                  <a16:creationId xmlns:a16="http://schemas.microsoft.com/office/drawing/2014/main" id="{B81FCB79-0009-4E64-B0F8-984076DAC8B8}"/>
                </a:ext>
              </a:extLst>
            </p:cNvPr>
            <p:cNvSpPr txBox="1">
              <a:spLocks noChangeArrowheads="1"/>
            </p:cNvSpPr>
            <p:nvPr/>
          </p:nvSpPr>
          <p:spPr bwMode="auto">
            <a:xfrm>
              <a:off x="4298" y="981"/>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9744" name="Text Box 112">
              <a:extLst>
                <a:ext uri="{FF2B5EF4-FFF2-40B4-BE49-F238E27FC236}">
                  <a16:creationId xmlns:a16="http://schemas.microsoft.com/office/drawing/2014/main" id="{7409C364-D9C3-4E79-ADEC-00BD7D6EB718}"/>
                </a:ext>
              </a:extLst>
            </p:cNvPr>
            <p:cNvSpPr txBox="1">
              <a:spLocks noChangeArrowheads="1"/>
            </p:cNvSpPr>
            <p:nvPr/>
          </p:nvSpPr>
          <p:spPr bwMode="auto">
            <a:xfrm>
              <a:off x="4332" y="148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9745" name="Object 113">
              <a:extLst>
                <a:ext uri="{FF2B5EF4-FFF2-40B4-BE49-F238E27FC236}">
                  <a16:creationId xmlns:a16="http://schemas.microsoft.com/office/drawing/2014/main" id="{25B428FE-095F-4D25-AF04-1ECCF11250BB}"/>
                </a:ext>
              </a:extLst>
            </p:cNvPr>
            <p:cNvGraphicFramePr>
              <a:graphicFrameLocks noChangeAspect="1"/>
            </p:cNvGraphicFramePr>
            <p:nvPr/>
          </p:nvGraphicFramePr>
          <p:xfrm>
            <a:off x="4332" y="1162"/>
            <a:ext cx="276" cy="416"/>
          </p:xfrm>
          <a:graphic>
            <a:graphicData uri="http://schemas.openxmlformats.org/presentationml/2006/ole">
              <mc:AlternateContent xmlns:mc="http://schemas.openxmlformats.org/markup-compatibility/2006">
                <mc:Choice xmlns:v="urn:schemas-microsoft-com:vml" Requires="v">
                  <p:oleObj spid="_x0000_s70669" name="公式" r:id="rId26" imgW="241200" imgH="330120" progId="Equation.3">
                    <p:embed/>
                  </p:oleObj>
                </mc:Choice>
                <mc:Fallback>
                  <p:oleObj name="公式" r:id="rId26" imgW="241200" imgH="330120" progId="Equation.3">
                    <p:embed/>
                    <p:pic>
                      <p:nvPicPr>
                        <p:cNvPr id="69745" name="Object 113">
                          <a:extLst>
                            <a:ext uri="{FF2B5EF4-FFF2-40B4-BE49-F238E27FC236}">
                              <a16:creationId xmlns:a16="http://schemas.microsoft.com/office/drawing/2014/main" id="{25B428FE-095F-4D25-AF04-1ECCF11250BB}"/>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32" y="1162"/>
                          <a:ext cx="276"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46" name="Text Box 114">
              <a:extLst>
                <a:ext uri="{FF2B5EF4-FFF2-40B4-BE49-F238E27FC236}">
                  <a16:creationId xmlns:a16="http://schemas.microsoft.com/office/drawing/2014/main" id="{795ACE96-AD23-41F7-A06E-867C159C8741}"/>
                </a:ext>
              </a:extLst>
            </p:cNvPr>
            <p:cNvSpPr txBox="1">
              <a:spLocks noChangeArrowheads="1"/>
            </p:cNvSpPr>
            <p:nvPr/>
          </p:nvSpPr>
          <p:spPr bwMode="auto">
            <a:xfrm>
              <a:off x="3606" y="935"/>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9747" name="Text Box 115">
              <a:extLst>
                <a:ext uri="{FF2B5EF4-FFF2-40B4-BE49-F238E27FC236}">
                  <a16:creationId xmlns:a16="http://schemas.microsoft.com/office/drawing/2014/main" id="{9EE1DC69-F174-476D-BB3B-5B9046C5B6ED}"/>
                </a:ext>
              </a:extLst>
            </p:cNvPr>
            <p:cNvSpPr txBox="1">
              <a:spLocks noChangeArrowheads="1"/>
            </p:cNvSpPr>
            <p:nvPr/>
          </p:nvSpPr>
          <p:spPr bwMode="auto">
            <a:xfrm>
              <a:off x="3606" y="143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9748" name="Object 116">
              <a:extLst>
                <a:ext uri="{FF2B5EF4-FFF2-40B4-BE49-F238E27FC236}">
                  <a16:creationId xmlns:a16="http://schemas.microsoft.com/office/drawing/2014/main" id="{9A527129-5900-43DA-8A33-3C1489B40C87}"/>
                </a:ext>
              </a:extLst>
            </p:cNvPr>
            <p:cNvGraphicFramePr>
              <a:graphicFrameLocks noChangeAspect="1"/>
            </p:cNvGraphicFramePr>
            <p:nvPr/>
          </p:nvGraphicFramePr>
          <p:xfrm>
            <a:off x="3606" y="1071"/>
            <a:ext cx="235" cy="451"/>
          </p:xfrm>
          <a:graphic>
            <a:graphicData uri="http://schemas.openxmlformats.org/presentationml/2006/ole">
              <mc:AlternateContent xmlns:mc="http://schemas.openxmlformats.org/markup-compatibility/2006">
                <mc:Choice xmlns:v="urn:schemas-microsoft-com:vml" Requires="v">
                  <p:oleObj spid="_x0000_s70670" name="公式" r:id="rId28" imgW="203040" imgH="355320" progId="Equation.3">
                    <p:embed/>
                  </p:oleObj>
                </mc:Choice>
                <mc:Fallback>
                  <p:oleObj name="公式" r:id="rId28" imgW="203040" imgH="355320" progId="Equation.3">
                    <p:embed/>
                    <p:pic>
                      <p:nvPicPr>
                        <p:cNvPr id="69748" name="Object 116">
                          <a:extLst>
                            <a:ext uri="{FF2B5EF4-FFF2-40B4-BE49-F238E27FC236}">
                              <a16:creationId xmlns:a16="http://schemas.microsoft.com/office/drawing/2014/main" id="{9A527129-5900-43DA-8A33-3C1489B40C8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06" y="107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49" name="Text Box 117">
              <a:extLst>
                <a:ext uri="{FF2B5EF4-FFF2-40B4-BE49-F238E27FC236}">
                  <a16:creationId xmlns:a16="http://schemas.microsoft.com/office/drawing/2014/main" id="{29171A66-263B-489B-B63E-3022D182B1F1}"/>
                </a:ext>
              </a:extLst>
            </p:cNvPr>
            <p:cNvSpPr txBox="1">
              <a:spLocks noChangeArrowheads="1"/>
            </p:cNvSpPr>
            <p:nvPr/>
          </p:nvSpPr>
          <p:spPr bwMode="auto">
            <a:xfrm>
              <a:off x="3787" y="654"/>
              <a:ext cx="6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1 : 10</a:t>
              </a:r>
            </a:p>
          </p:txBody>
        </p:sp>
        <p:sp>
          <p:nvSpPr>
            <p:cNvPr id="69750" name="Line 118">
              <a:extLst>
                <a:ext uri="{FF2B5EF4-FFF2-40B4-BE49-F238E27FC236}">
                  <a16:creationId xmlns:a16="http://schemas.microsoft.com/office/drawing/2014/main" id="{E5A4CC32-9CEB-45FA-922D-66692775F067}"/>
                </a:ext>
              </a:extLst>
            </p:cNvPr>
            <p:cNvSpPr>
              <a:spLocks noChangeShapeType="1"/>
            </p:cNvSpPr>
            <p:nvPr/>
          </p:nvSpPr>
          <p:spPr bwMode="auto">
            <a:xfrm>
              <a:off x="3016" y="935"/>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51" name="Text Box 119">
              <a:extLst>
                <a:ext uri="{FF2B5EF4-FFF2-40B4-BE49-F238E27FC236}">
                  <a16:creationId xmlns:a16="http://schemas.microsoft.com/office/drawing/2014/main" id="{B673C0D5-BCA4-4621-BE88-F01E39C2751A}"/>
                </a:ext>
              </a:extLst>
            </p:cNvPr>
            <p:cNvSpPr txBox="1">
              <a:spLocks noChangeArrowheads="1"/>
            </p:cNvSpPr>
            <p:nvPr/>
          </p:nvSpPr>
          <p:spPr bwMode="auto">
            <a:xfrm>
              <a:off x="2699" y="845"/>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sp>
          <p:nvSpPr>
            <p:cNvPr id="69752" name="Text Box 120">
              <a:extLst>
                <a:ext uri="{FF2B5EF4-FFF2-40B4-BE49-F238E27FC236}">
                  <a16:creationId xmlns:a16="http://schemas.microsoft.com/office/drawing/2014/main" id="{EC9A8581-1927-4E3C-874C-EF825C479EDF}"/>
                </a:ext>
              </a:extLst>
            </p:cNvPr>
            <p:cNvSpPr txBox="1">
              <a:spLocks noChangeArrowheads="1"/>
            </p:cNvSpPr>
            <p:nvPr/>
          </p:nvSpPr>
          <p:spPr bwMode="auto">
            <a:xfrm>
              <a:off x="2699" y="1480"/>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rPr>
                <a:t>–</a:t>
              </a:r>
            </a:p>
          </p:txBody>
        </p:sp>
        <p:graphicFrame>
          <p:nvGraphicFramePr>
            <p:cNvPr id="69753" name="Object 121">
              <a:extLst>
                <a:ext uri="{FF2B5EF4-FFF2-40B4-BE49-F238E27FC236}">
                  <a16:creationId xmlns:a16="http://schemas.microsoft.com/office/drawing/2014/main" id="{FBF9F2BD-9308-4D4E-ADA6-00E36F56B7D0}"/>
                </a:ext>
              </a:extLst>
            </p:cNvPr>
            <p:cNvGraphicFramePr>
              <a:graphicFrameLocks noChangeAspect="1"/>
            </p:cNvGraphicFramePr>
            <p:nvPr/>
          </p:nvGraphicFramePr>
          <p:xfrm>
            <a:off x="2527" y="1108"/>
            <a:ext cx="293" cy="372"/>
          </p:xfrm>
          <a:graphic>
            <a:graphicData uri="http://schemas.openxmlformats.org/presentationml/2006/ole">
              <mc:AlternateContent xmlns:mc="http://schemas.openxmlformats.org/markup-compatibility/2006">
                <mc:Choice xmlns:v="urn:schemas-microsoft-com:vml" Requires="v">
                  <p:oleObj spid="_x0000_s70671" name="公式" r:id="rId30" imgW="228600" imgH="266400" progId="Equation.3">
                    <p:embed/>
                  </p:oleObj>
                </mc:Choice>
                <mc:Fallback>
                  <p:oleObj name="公式" r:id="rId30" imgW="228600" imgH="266400" progId="Equation.3">
                    <p:embed/>
                    <p:pic>
                      <p:nvPicPr>
                        <p:cNvPr id="69753" name="Object 121">
                          <a:extLst>
                            <a:ext uri="{FF2B5EF4-FFF2-40B4-BE49-F238E27FC236}">
                              <a16:creationId xmlns:a16="http://schemas.microsoft.com/office/drawing/2014/main" id="{FBF9F2BD-9308-4D4E-ADA6-00E36F56B7D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527" y="1108"/>
                          <a:ext cx="293"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54" name="Text Box 122">
              <a:extLst>
                <a:ext uri="{FF2B5EF4-FFF2-40B4-BE49-F238E27FC236}">
                  <a16:creationId xmlns:a16="http://schemas.microsoft.com/office/drawing/2014/main" id="{61523959-C8F0-4AFA-8FA5-9F29437874FC}"/>
                </a:ext>
              </a:extLst>
            </p:cNvPr>
            <p:cNvSpPr txBox="1">
              <a:spLocks noChangeArrowheads="1"/>
            </p:cNvSpPr>
            <p:nvPr/>
          </p:nvSpPr>
          <p:spPr bwMode="auto">
            <a:xfrm>
              <a:off x="3243" y="572"/>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9755" name="Line 123">
              <a:extLst>
                <a:ext uri="{FF2B5EF4-FFF2-40B4-BE49-F238E27FC236}">
                  <a16:creationId xmlns:a16="http://schemas.microsoft.com/office/drawing/2014/main" id="{00BA2EA7-2EBA-4A47-99FE-25EDEC406B1B}"/>
                </a:ext>
              </a:extLst>
            </p:cNvPr>
            <p:cNvSpPr>
              <a:spLocks noChangeShapeType="1"/>
            </p:cNvSpPr>
            <p:nvPr/>
          </p:nvSpPr>
          <p:spPr bwMode="auto">
            <a:xfrm>
              <a:off x="5103" y="436"/>
              <a:ext cx="0" cy="13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56" name="Line 124">
              <a:extLst>
                <a:ext uri="{FF2B5EF4-FFF2-40B4-BE49-F238E27FC236}">
                  <a16:creationId xmlns:a16="http://schemas.microsoft.com/office/drawing/2014/main" id="{7ED1568F-F5F0-46B4-9700-49A6577CD2E7}"/>
                </a:ext>
              </a:extLst>
            </p:cNvPr>
            <p:cNvSpPr>
              <a:spLocks noChangeShapeType="1"/>
            </p:cNvSpPr>
            <p:nvPr/>
          </p:nvSpPr>
          <p:spPr bwMode="auto">
            <a:xfrm>
              <a:off x="3016" y="436"/>
              <a:ext cx="0" cy="13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57" name="Line 125">
              <a:extLst>
                <a:ext uri="{FF2B5EF4-FFF2-40B4-BE49-F238E27FC236}">
                  <a16:creationId xmlns:a16="http://schemas.microsoft.com/office/drawing/2014/main" id="{CA5B1EEB-070A-4671-A221-77313BD062F2}"/>
                </a:ext>
              </a:extLst>
            </p:cNvPr>
            <p:cNvSpPr>
              <a:spLocks noChangeShapeType="1"/>
            </p:cNvSpPr>
            <p:nvPr/>
          </p:nvSpPr>
          <p:spPr bwMode="auto">
            <a:xfrm>
              <a:off x="3016" y="436"/>
              <a:ext cx="208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58" name="Text Box 126">
              <a:extLst>
                <a:ext uri="{FF2B5EF4-FFF2-40B4-BE49-F238E27FC236}">
                  <a16:creationId xmlns:a16="http://schemas.microsoft.com/office/drawing/2014/main" id="{9F3FDEBE-74F6-4225-92F9-CEBE27ACEFAF}"/>
                </a:ext>
              </a:extLst>
            </p:cNvPr>
            <p:cNvSpPr txBox="1">
              <a:spLocks noChangeArrowheads="1"/>
            </p:cNvSpPr>
            <p:nvPr/>
          </p:nvSpPr>
          <p:spPr bwMode="auto">
            <a:xfrm>
              <a:off x="4558" y="935"/>
              <a:ext cx="4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9759" name="Text Box 127">
              <a:extLst>
                <a:ext uri="{FF2B5EF4-FFF2-40B4-BE49-F238E27FC236}">
                  <a16:creationId xmlns:a16="http://schemas.microsoft.com/office/drawing/2014/main" id="{9AEABD86-0F9C-4581-A149-2B819EB36060}"/>
                </a:ext>
              </a:extLst>
            </p:cNvPr>
            <p:cNvSpPr txBox="1">
              <a:spLocks noChangeArrowheads="1"/>
            </p:cNvSpPr>
            <p:nvPr/>
          </p:nvSpPr>
          <p:spPr bwMode="auto">
            <a:xfrm>
              <a:off x="5194" y="1071"/>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1"/>
                  </a:solidFill>
                  <a:ea typeface="宋体" panose="02010600030101010101" pitchFamily="2" charset="-122"/>
                  <a:sym typeface="Symbol" panose="05050102010706020507" pitchFamily="18" charset="2"/>
                </a:rPr>
                <a:t>R</a:t>
              </a: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sp>
          <p:nvSpPr>
            <p:cNvPr id="69760" name="Rectangle 128">
              <a:extLst>
                <a:ext uri="{FF2B5EF4-FFF2-40B4-BE49-F238E27FC236}">
                  <a16:creationId xmlns:a16="http://schemas.microsoft.com/office/drawing/2014/main" id="{1AFB5AF5-EFD9-4988-A05B-2EE05886AA17}"/>
                </a:ext>
              </a:extLst>
            </p:cNvPr>
            <p:cNvSpPr>
              <a:spLocks noChangeArrowheads="1"/>
            </p:cNvSpPr>
            <p:nvPr/>
          </p:nvSpPr>
          <p:spPr bwMode="auto">
            <a:xfrm>
              <a:off x="5057" y="107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61" name="Rectangle 129">
              <a:extLst>
                <a:ext uri="{FF2B5EF4-FFF2-40B4-BE49-F238E27FC236}">
                  <a16:creationId xmlns:a16="http://schemas.microsoft.com/office/drawing/2014/main" id="{5846DB3A-96E8-4F45-ABFC-430E5C186321}"/>
                </a:ext>
              </a:extLst>
            </p:cNvPr>
            <p:cNvSpPr>
              <a:spLocks noChangeArrowheads="1"/>
            </p:cNvSpPr>
            <p:nvPr/>
          </p:nvSpPr>
          <p:spPr bwMode="auto">
            <a:xfrm>
              <a:off x="4513"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62" name="Rectangle 130">
              <a:extLst>
                <a:ext uri="{FF2B5EF4-FFF2-40B4-BE49-F238E27FC236}">
                  <a16:creationId xmlns:a16="http://schemas.microsoft.com/office/drawing/2014/main" id="{A3D86C33-87FF-4BD2-8867-BA77A7D56C6D}"/>
                </a:ext>
              </a:extLst>
            </p:cNvPr>
            <p:cNvSpPr>
              <a:spLocks noChangeArrowheads="1"/>
            </p:cNvSpPr>
            <p:nvPr/>
          </p:nvSpPr>
          <p:spPr bwMode="auto">
            <a:xfrm>
              <a:off x="3878" y="34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9763" name="Group 131">
              <a:extLst>
                <a:ext uri="{FF2B5EF4-FFF2-40B4-BE49-F238E27FC236}">
                  <a16:creationId xmlns:a16="http://schemas.microsoft.com/office/drawing/2014/main" id="{9DCF4B0C-F3E6-40AB-96F2-DE1E6D43752A}"/>
                </a:ext>
              </a:extLst>
            </p:cNvPr>
            <p:cNvGrpSpPr>
              <a:grpSpLocks/>
            </p:cNvGrpSpPr>
            <p:nvPr/>
          </p:nvGrpSpPr>
          <p:grpSpPr bwMode="auto">
            <a:xfrm>
              <a:off x="3878" y="1162"/>
              <a:ext cx="91" cy="363"/>
              <a:chOff x="2744" y="2931"/>
              <a:chExt cx="57" cy="283"/>
            </a:xfrm>
          </p:grpSpPr>
          <p:sp>
            <p:nvSpPr>
              <p:cNvPr id="69764" name="Arc 132">
                <a:extLst>
                  <a:ext uri="{FF2B5EF4-FFF2-40B4-BE49-F238E27FC236}">
                    <a16:creationId xmlns:a16="http://schemas.microsoft.com/office/drawing/2014/main" id="{BCD489E5-9B3D-4844-9909-33682069F51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65" name="Arc 133">
                <a:extLst>
                  <a:ext uri="{FF2B5EF4-FFF2-40B4-BE49-F238E27FC236}">
                    <a16:creationId xmlns:a16="http://schemas.microsoft.com/office/drawing/2014/main" id="{EA9267FE-3F46-4AF5-96E2-FAECADB4AD8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66" name="Arc 134">
                <a:extLst>
                  <a:ext uri="{FF2B5EF4-FFF2-40B4-BE49-F238E27FC236}">
                    <a16:creationId xmlns:a16="http://schemas.microsoft.com/office/drawing/2014/main" id="{BC98F74E-AFDD-4039-8561-CD1B94C3406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67" name="Line 135">
              <a:extLst>
                <a:ext uri="{FF2B5EF4-FFF2-40B4-BE49-F238E27FC236}">
                  <a16:creationId xmlns:a16="http://schemas.microsoft.com/office/drawing/2014/main" id="{B0D2DCF8-EE50-42B7-8212-B482AE2842FF}"/>
                </a:ext>
              </a:extLst>
            </p:cNvPr>
            <p:cNvSpPr>
              <a:spLocks noChangeShapeType="1"/>
            </p:cNvSpPr>
            <p:nvPr/>
          </p:nvSpPr>
          <p:spPr bwMode="auto">
            <a:xfrm flipH="1">
              <a:off x="4286" y="935"/>
              <a:ext cx="5"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68" name="Rectangle 136">
              <a:extLst>
                <a:ext uri="{FF2B5EF4-FFF2-40B4-BE49-F238E27FC236}">
                  <a16:creationId xmlns:a16="http://schemas.microsoft.com/office/drawing/2014/main" id="{0C841002-841B-43C7-B7EA-465367BC92C0}"/>
                </a:ext>
              </a:extLst>
            </p:cNvPr>
            <p:cNvSpPr>
              <a:spLocks noChangeArrowheads="1"/>
            </p:cNvSpPr>
            <p:nvPr/>
          </p:nvSpPr>
          <p:spPr bwMode="auto">
            <a:xfrm>
              <a:off x="3288"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9769" name="Group 137">
              <a:extLst>
                <a:ext uri="{FF2B5EF4-FFF2-40B4-BE49-F238E27FC236}">
                  <a16:creationId xmlns:a16="http://schemas.microsoft.com/office/drawing/2014/main" id="{A3AC23F0-DD57-4F1A-9B9D-362EB5D00AD4}"/>
                </a:ext>
              </a:extLst>
            </p:cNvPr>
            <p:cNvGrpSpPr>
              <a:grpSpLocks/>
            </p:cNvGrpSpPr>
            <p:nvPr/>
          </p:nvGrpSpPr>
          <p:grpSpPr bwMode="auto">
            <a:xfrm rot="10800000">
              <a:off x="4195" y="1162"/>
              <a:ext cx="90" cy="362"/>
              <a:chOff x="2744" y="2931"/>
              <a:chExt cx="57" cy="283"/>
            </a:xfrm>
          </p:grpSpPr>
          <p:sp>
            <p:nvSpPr>
              <p:cNvPr id="69770" name="Arc 138">
                <a:extLst>
                  <a:ext uri="{FF2B5EF4-FFF2-40B4-BE49-F238E27FC236}">
                    <a16:creationId xmlns:a16="http://schemas.microsoft.com/office/drawing/2014/main" id="{0939D004-3034-494E-8BB5-D927FAA883B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71" name="Arc 139">
                <a:extLst>
                  <a:ext uri="{FF2B5EF4-FFF2-40B4-BE49-F238E27FC236}">
                    <a16:creationId xmlns:a16="http://schemas.microsoft.com/office/drawing/2014/main" id="{00BF9091-EE9F-450B-8D8D-5039FDFABBB5}"/>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72" name="Arc 140">
                <a:extLst>
                  <a:ext uri="{FF2B5EF4-FFF2-40B4-BE49-F238E27FC236}">
                    <a16:creationId xmlns:a16="http://schemas.microsoft.com/office/drawing/2014/main" id="{3814280E-5AE8-487D-90CF-F43D0AA5EE1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73" name="Line 141">
              <a:extLst>
                <a:ext uri="{FF2B5EF4-FFF2-40B4-BE49-F238E27FC236}">
                  <a16:creationId xmlns:a16="http://schemas.microsoft.com/office/drawing/2014/main" id="{F977186D-303E-48A4-81E3-6B277244008B}"/>
                </a:ext>
              </a:extLst>
            </p:cNvPr>
            <p:cNvSpPr>
              <a:spLocks noChangeShapeType="1"/>
            </p:cNvSpPr>
            <p:nvPr/>
          </p:nvSpPr>
          <p:spPr bwMode="auto">
            <a:xfrm>
              <a:off x="4286" y="1525"/>
              <a:ext cx="2" cy="27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74" name="Text Box 142">
            <a:extLst>
              <a:ext uri="{FF2B5EF4-FFF2-40B4-BE49-F238E27FC236}">
                <a16:creationId xmlns:a16="http://schemas.microsoft.com/office/drawing/2014/main" id="{9875B136-749B-4989-956A-7188371BEB46}"/>
              </a:ext>
            </a:extLst>
          </p:cNvPr>
          <p:cNvSpPr txBox="1">
            <a:spLocks noChangeArrowheads="1"/>
          </p:cNvSpPr>
          <p:nvPr/>
        </p:nvSpPr>
        <p:spPr bwMode="auto">
          <a:xfrm>
            <a:off x="2339975" y="1398588"/>
            <a:ext cx="723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1"/>
                </a:solidFill>
                <a:ea typeface="宋体" panose="02010600030101010101" pitchFamily="2" charset="-122"/>
                <a:sym typeface="Symbol" panose="05050102010706020507" pitchFamily="18" charset="2"/>
              </a:rPr>
              <a:t>1</a:t>
            </a:r>
            <a:endParaRPr kumimoji="1" lang="en-US" altLang="zh-CN">
              <a:solidFill>
                <a:schemeClr val="bg1"/>
              </a:solidFill>
              <a:ea typeface="宋体" panose="02010600030101010101" pitchFamily="2" charset="-122"/>
            </a:endParaRPr>
          </a:p>
        </p:txBody>
      </p:sp>
      <p:grpSp>
        <p:nvGrpSpPr>
          <p:cNvPr id="69778" name="Group 146">
            <a:extLst>
              <a:ext uri="{FF2B5EF4-FFF2-40B4-BE49-F238E27FC236}">
                <a16:creationId xmlns:a16="http://schemas.microsoft.com/office/drawing/2014/main" id="{4FA91363-92BC-47ED-A479-F0CB9ABF9DEE}"/>
              </a:ext>
            </a:extLst>
          </p:cNvPr>
          <p:cNvGrpSpPr>
            <a:grpSpLocks/>
          </p:cNvGrpSpPr>
          <p:nvPr/>
        </p:nvGrpSpPr>
        <p:grpSpPr bwMode="auto">
          <a:xfrm>
            <a:off x="7451725" y="6446838"/>
            <a:ext cx="792163" cy="366712"/>
            <a:chOff x="4649" y="4020"/>
            <a:chExt cx="499" cy="231"/>
          </a:xfrm>
        </p:grpSpPr>
        <p:pic>
          <p:nvPicPr>
            <p:cNvPr id="69779" name="Picture 147" descr="78900">
              <a:extLst>
                <a:ext uri="{FF2B5EF4-FFF2-40B4-BE49-F238E27FC236}">
                  <a16:creationId xmlns:a16="http://schemas.microsoft.com/office/drawing/2014/main" id="{2A89BE05-353A-4A4F-9951-04107701D26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69780" name="Text Box 148">
              <a:hlinkClick r:id="" action="ppaction://hlinkshowjump?jump=firstslide"/>
              <a:extLst>
                <a:ext uri="{FF2B5EF4-FFF2-40B4-BE49-F238E27FC236}">
                  <a16:creationId xmlns:a16="http://schemas.microsoft.com/office/drawing/2014/main" id="{E1548AB3-6B02-4121-849A-BD18E8B0145C}"/>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
        <p:nvSpPr>
          <p:cNvPr id="2" name="文本框 1">
            <a:extLst>
              <a:ext uri="{FF2B5EF4-FFF2-40B4-BE49-F238E27FC236}">
                <a16:creationId xmlns:a16="http://schemas.microsoft.com/office/drawing/2014/main" id="{8F010FDC-C4EE-4780-B0E2-40BA91677AB4}"/>
              </a:ext>
            </a:extLst>
          </p:cNvPr>
          <p:cNvSpPr txBox="1"/>
          <p:nvPr/>
        </p:nvSpPr>
        <p:spPr>
          <a:xfrm>
            <a:off x="0" y="-1095"/>
            <a:ext cx="9144000" cy="523220"/>
          </a:xfrm>
          <a:prstGeom prst="rect">
            <a:avLst/>
          </a:prstGeom>
          <a:solidFill>
            <a:srgbClr val="00005B"/>
          </a:solidFill>
        </p:spPr>
        <p:txBody>
          <a:bodyPr wrap="square" rtlCol="0">
            <a:spAutoFit/>
          </a:bodyPr>
          <a:lstStyle/>
          <a:p>
            <a:pPr marL="457200" indent="-457200">
              <a:buFont typeface="Arial" panose="020B0604020202020204" pitchFamily="34" charset="0"/>
              <a:buChar char="•"/>
            </a:pPr>
            <a:r>
              <a:rPr lang="zh-CN" altLang="en-US" dirty="0"/>
              <a:t>回路法分析理想变压器（线圈按电压源处理）</a:t>
            </a:r>
          </a:p>
        </p:txBody>
      </p:sp>
      <p:sp>
        <p:nvSpPr>
          <p:cNvPr id="3" name="矩形 2">
            <a:extLst>
              <a:ext uri="{FF2B5EF4-FFF2-40B4-BE49-F238E27FC236}">
                <a16:creationId xmlns:a16="http://schemas.microsoft.com/office/drawing/2014/main" id="{31145267-6FF7-495C-9D68-6D3794C379B6}"/>
              </a:ext>
            </a:extLst>
          </p:cNvPr>
          <p:cNvSpPr/>
          <p:nvPr/>
        </p:nvSpPr>
        <p:spPr bwMode="auto">
          <a:xfrm>
            <a:off x="5940425" y="3305175"/>
            <a:ext cx="1614488" cy="1352550"/>
          </a:xfrm>
          <a:prstGeom prst="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FFFF00"/>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7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7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7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6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6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7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70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70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8" grpId="0" animBg="1"/>
      <p:bldP spid="69689" grpId="0" autoUpdateAnimBg="0"/>
      <p:bldP spid="69696" grpId="0" autoUpdateAnimBg="0"/>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80D12EF-E363-4BE2-BE32-3700CBABF719}"/>
              </a:ext>
            </a:extLst>
          </p:cNvPr>
          <p:cNvSpPr txBox="1">
            <a:spLocks noChangeArrowheads="1"/>
          </p:cNvSpPr>
          <p:nvPr/>
        </p:nvSpPr>
        <p:spPr bwMode="auto">
          <a:xfrm>
            <a:off x="395288" y="2276475"/>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解</a:t>
            </a:r>
            <a:endParaRPr lang="zh-CN" altLang="en-US" b="1">
              <a:solidFill>
                <a:schemeClr val="bg1"/>
              </a:solidFill>
              <a:ea typeface="宋体" panose="02010600030101010101" pitchFamily="2" charset="-122"/>
            </a:endParaRPr>
          </a:p>
        </p:txBody>
      </p:sp>
      <p:sp>
        <p:nvSpPr>
          <p:cNvPr id="76803" name="Text Box 3">
            <a:extLst>
              <a:ext uri="{FF2B5EF4-FFF2-40B4-BE49-F238E27FC236}">
                <a16:creationId xmlns:a16="http://schemas.microsoft.com/office/drawing/2014/main" id="{0B6C4B05-941B-49E5-9399-4BA1ED0E7164}"/>
              </a:ext>
            </a:extLst>
          </p:cNvPr>
          <p:cNvSpPr txBox="1">
            <a:spLocks noChangeArrowheads="1"/>
          </p:cNvSpPr>
          <p:nvPr/>
        </p:nvSpPr>
        <p:spPr bwMode="auto">
          <a:xfrm>
            <a:off x="250825" y="476250"/>
            <a:ext cx="8636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bg1"/>
                </a:solidFill>
                <a:latin typeface="Arial" panose="020B0604020202020204" pitchFamily="34" charset="0"/>
                <a:ea typeface="宋体" panose="02010600030101010101" pitchFamily="2" charset="-122"/>
              </a:rPr>
              <a:t>例</a:t>
            </a:r>
            <a:r>
              <a:rPr lang="en-US" altLang="zh-CN">
                <a:solidFill>
                  <a:schemeClr val="bg1"/>
                </a:solidFill>
                <a:ea typeface="宋体" panose="02010600030101010101" pitchFamily="2" charset="-122"/>
              </a:rPr>
              <a:t>5</a:t>
            </a:r>
          </a:p>
        </p:txBody>
      </p:sp>
      <p:grpSp>
        <p:nvGrpSpPr>
          <p:cNvPr id="76982" name="Group 182">
            <a:extLst>
              <a:ext uri="{FF2B5EF4-FFF2-40B4-BE49-F238E27FC236}">
                <a16:creationId xmlns:a16="http://schemas.microsoft.com/office/drawing/2014/main" id="{C54ADCB4-15D6-4832-90CF-7ED09B710044}"/>
              </a:ext>
            </a:extLst>
          </p:cNvPr>
          <p:cNvGrpSpPr>
            <a:grpSpLocks/>
          </p:cNvGrpSpPr>
          <p:nvPr/>
        </p:nvGrpSpPr>
        <p:grpSpPr bwMode="auto">
          <a:xfrm>
            <a:off x="5797550" y="2925763"/>
            <a:ext cx="2303463" cy="641350"/>
            <a:chOff x="3878" y="2704"/>
            <a:chExt cx="1451" cy="404"/>
          </a:xfrm>
        </p:grpSpPr>
        <p:sp>
          <p:nvSpPr>
            <p:cNvPr id="76805" name="Text Box 5">
              <a:extLst>
                <a:ext uri="{FF2B5EF4-FFF2-40B4-BE49-F238E27FC236}">
                  <a16:creationId xmlns:a16="http://schemas.microsoft.com/office/drawing/2014/main" id="{64A68366-8036-421A-A3B3-73236F8B4E71}"/>
                </a:ext>
              </a:extLst>
            </p:cNvPr>
            <p:cNvSpPr txBox="1">
              <a:spLocks noChangeArrowheads="1"/>
            </p:cNvSpPr>
            <p:nvPr/>
          </p:nvSpPr>
          <p:spPr bwMode="auto">
            <a:xfrm>
              <a:off x="3878" y="2704"/>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FFFF"/>
                  </a:solidFill>
                  <a:latin typeface="Arial" panose="020B0604020202020204" pitchFamily="34" charset="0"/>
                  <a:ea typeface="仿宋_GB2312" pitchFamily="49" charset="-122"/>
                </a:rPr>
                <a:t>*</a:t>
              </a:r>
            </a:p>
          </p:txBody>
        </p:sp>
        <p:sp>
          <p:nvSpPr>
            <p:cNvPr id="76806" name="Text Box 6">
              <a:extLst>
                <a:ext uri="{FF2B5EF4-FFF2-40B4-BE49-F238E27FC236}">
                  <a16:creationId xmlns:a16="http://schemas.microsoft.com/office/drawing/2014/main" id="{F93C2185-04C4-4E17-9580-19EDA4087F57}"/>
                </a:ext>
              </a:extLst>
            </p:cNvPr>
            <p:cNvSpPr txBox="1">
              <a:spLocks noChangeArrowheads="1"/>
            </p:cNvSpPr>
            <p:nvPr/>
          </p:nvSpPr>
          <p:spPr bwMode="auto">
            <a:xfrm>
              <a:off x="5057" y="2704"/>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FFFF"/>
                  </a:solidFill>
                  <a:latin typeface="Arial" panose="020B0604020202020204" pitchFamily="34" charset="0"/>
                  <a:ea typeface="仿宋_GB2312" pitchFamily="49" charset="-122"/>
                </a:rPr>
                <a:t>*</a:t>
              </a:r>
            </a:p>
          </p:txBody>
        </p:sp>
      </p:grpSp>
      <p:graphicFrame>
        <p:nvGraphicFramePr>
          <p:cNvPr id="76859" name="Object 59">
            <a:extLst>
              <a:ext uri="{FF2B5EF4-FFF2-40B4-BE49-F238E27FC236}">
                <a16:creationId xmlns:a16="http://schemas.microsoft.com/office/drawing/2014/main" id="{5935723A-A012-43A7-940C-ABFBAF05FD85}"/>
              </a:ext>
            </a:extLst>
          </p:cNvPr>
          <p:cNvGraphicFramePr>
            <a:graphicFrameLocks noChangeAspect="1"/>
          </p:cNvGraphicFramePr>
          <p:nvPr/>
        </p:nvGraphicFramePr>
        <p:xfrm>
          <a:off x="1331913" y="333375"/>
          <a:ext cx="5327650" cy="1285875"/>
        </p:xfrm>
        <a:graphic>
          <a:graphicData uri="http://schemas.openxmlformats.org/presentationml/2006/ole">
            <mc:AlternateContent xmlns:mc="http://schemas.openxmlformats.org/markup-compatibility/2006">
              <mc:Choice xmlns:v="urn:schemas-microsoft-com:vml" Requires="v">
                <p:oleObj spid="_x0000_s71682" name="公式" r:id="rId3" imgW="2527200" imgH="672840" progId="Equation.3">
                  <p:embed/>
                </p:oleObj>
              </mc:Choice>
              <mc:Fallback>
                <p:oleObj name="公式" r:id="rId3" imgW="2527200" imgH="672840" progId="Equation.3">
                  <p:embed/>
                  <p:pic>
                    <p:nvPicPr>
                      <p:cNvPr id="76859" name="Object 59">
                        <a:extLst>
                          <a:ext uri="{FF2B5EF4-FFF2-40B4-BE49-F238E27FC236}">
                            <a16:creationId xmlns:a16="http://schemas.microsoft.com/office/drawing/2014/main" id="{5935723A-A012-43A7-940C-ABFBAF05F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33375"/>
                        <a:ext cx="53276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60" name="Text Box 60">
            <a:extLst>
              <a:ext uri="{FF2B5EF4-FFF2-40B4-BE49-F238E27FC236}">
                <a16:creationId xmlns:a16="http://schemas.microsoft.com/office/drawing/2014/main" id="{A780FEBD-3480-4D04-8665-93DE4465076C}"/>
              </a:ext>
            </a:extLst>
          </p:cNvPr>
          <p:cNvSpPr txBox="1">
            <a:spLocks noChangeArrowheads="1"/>
          </p:cNvSpPr>
          <p:nvPr/>
        </p:nvSpPr>
        <p:spPr bwMode="auto">
          <a:xfrm>
            <a:off x="2429671" y="1090276"/>
            <a:ext cx="5923754"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b="1" dirty="0">
                <a:latin typeface="楷体_GB2312" pitchFamily="49" charset="-122"/>
              </a:rPr>
              <a:t>                   </a:t>
            </a:r>
            <a:r>
              <a:rPr lang="zh-CN" altLang="en-US" b="1" dirty="0">
                <a:latin typeface="楷体_GB2312" pitchFamily="49" charset="-122"/>
              </a:rPr>
              <a:t>问</a:t>
            </a:r>
            <a:r>
              <a:rPr lang="en-US" altLang="zh-CN" i="1" dirty="0"/>
              <a:t>Z</a:t>
            </a:r>
            <a:r>
              <a:rPr lang="zh-CN" altLang="en-US" b="1" dirty="0">
                <a:latin typeface="楷体_GB2312" pitchFamily="49" charset="-122"/>
              </a:rPr>
              <a:t>为何值时其上获得最大功率，求出最大功率。</a:t>
            </a:r>
          </a:p>
        </p:txBody>
      </p:sp>
      <p:sp>
        <p:nvSpPr>
          <p:cNvPr id="76861" name="Text Box 61">
            <a:extLst>
              <a:ext uri="{FF2B5EF4-FFF2-40B4-BE49-F238E27FC236}">
                <a16:creationId xmlns:a16="http://schemas.microsoft.com/office/drawing/2014/main" id="{28C20727-1A4A-4AB3-AA78-E169BFD8B2D9}"/>
              </a:ext>
            </a:extLst>
          </p:cNvPr>
          <p:cNvSpPr txBox="1">
            <a:spLocks noChangeArrowheads="1"/>
          </p:cNvSpPr>
          <p:nvPr/>
        </p:nvSpPr>
        <p:spPr bwMode="auto">
          <a:xfrm>
            <a:off x="1116013" y="2276475"/>
            <a:ext cx="4608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lang="zh-CN" altLang="en-US" b="1">
                <a:solidFill>
                  <a:srgbClr val="FFFF00"/>
                </a:solidFill>
                <a:latin typeface="楷体_GB2312" pitchFamily="49" charset="-122"/>
                <a:ea typeface="楷体_GB2312" pitchFamily="49" charset="-122"/>
              </a:rPr>
              <a:t>判定互感线圈的同名端</a:t>
            </a:r>
          </a:p>
        </p:txBody>
      </p:sp>
      <p:grpSp>
        <p:nvGrpSpPr>
          <p:cNvPr id="76984" name="Group 184">
            <a:extLst>
              <a:ext uri="{FF2B5EF4-FFF2-40B4-BE49-F238E27FC236}">
                <a16:creationId xmlns:a16="http://schemas.microsoft.com/office/drawing/2014/main" id="{1C84B026-5066-4101-99D6-B930FB352AA9}"/>
              </a:ext>
            </a:extLst>
          </p:cNvPr>
          <p:cNvGrpSpPr>
            <a:grpSpLocks/>
          </p:cNvGrpSpPr>
          <p:nvPr/>
        </p:nvGrpSpPr>
        <p:grpSpPr bwMode="auto">
          <a:xfrm>
            <a:off x="8316913" y="6446838"/>
            <a:ext cx="792162" cy="366712"/>
            <a:chOff x="5193" y="4020"/>
            <a:chExt cx="499" cy="231"/>
          </a:xfrm>
        </p:grpSpPr>
        <p:pic>
          <p:nvPicPr>
            <p:cNvPr id="76985" name="Picture 185" descr="78900">
              <a:extLst>
                <a:ext uri="{FF2B5EF4-FFF2-40B4-BE49-F238E27FC236}">
                  <a16:creationId xmlns:a16="http://schemas.microsoft.com/office/drawing/2014/main" id="{697DB9C8-F239-48E6-9B35-D1820B5B3F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6986" name="Text Box 186">
              <a:hlinkClick r:id="" action="ppaction://hlinkshowjump?jump=nextslide"/>
              <a:extLst>
                <a:ext uri="{FF2B5EF4-FFF2-40B4-BE49-F238E27FC236}">
                  <a16:creationId xmlns:a16="http://schemas.microsoft.com/office/drawing/2014/main" id="{F122AACC-D99F-4E9A-AA45-522D9031E07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76987" name="Group 187">
            <a:extLst>
              <a:ext uri="{FF2B5EF4-FFF2-40B4-BE49-F238E27FC236}">
                <a16:creationId xmlns:a16="http://schemas.microsoft.com/office/drawing/2014/main" id="{F9F7C104-36EA-43D3-9C2E-51E8C695AE0E}"/>
              </a:ext>
            </a:extLst>
          </p:cNvPr>
          <p:cNvGrpSpPr>
            <a:grpSpLocks/>
          </p:cNvGrpSpPr>
          <p:nvPr/>
        </p:nvGrpSpPr>
        <p:grpSpPr bwMode="auto">
          <a:xfrm>
            <a:off x="7453313" y="6446838"/>
            <a:ext cx="792162" cy="366712"/>
            <a:chOff x="4649" y="4020"/>
            <a:chExt cx="499" cy="231"/>
          </a:xfrm>
        </p:grpSpPr>
        <p:pic>
          <p:nvPicPr>
            <p:cNvPr id="76988" name="Picture 188" descr="78900">
              <a:extLst>
                <a:ext uri="{FF2B5EF4-FFF2-40B4-BE49-F238E27FC236}">
                  <a16:creationId xmlns:a16="http://schemas.microsoft.com/office/drawing/2014/main" id="{373948AC-71B3-4433-A033-D085CC263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6989" name="Text Box 189">
              <a:hlinkClick r:id="" action="ppaction://hlinkshowjump?jump=previousslide"/>
              <a:extLst>
                <a:ext uri="{FF2B5EF4-FFF2-40B4-BE49-F238E27FC236}">
                  <a16:creationId xmlns:a16="http://schemas.microsoft.com/office/drawing/2014/main" id="{5677C17A-09B3-41B7-93A6-EDAB78859D1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76993" name="Group 193">
            <a:extLst>
              <a:ext uri="{FF2B5EF4-FFF2-40B4-BE49-F238E27FC236}">
                <a16:creationId xmlns:a16="http://schemas.microsoft.com/office/drawing/2014/main" id="{038D890B-2353-45DB-BFEF-0E27945DD89B}"/>
              </a:ext>
            </a:extLst>
          </p:cNvPr>
          <p:cNvGrpSpPr>
            <a:grpSpLocks/>
          </p:cNvGrpSpPr>
          <p:nvPr/>
        </p:nvGrpSpPr>
        <p:grpSpPr bwMode="auto">
          <a:xfrm>
            <a:off x="4572000" y="2062163"/>
            <a:ext cx="4246563" cy="3168650"/>
            <a:chOff x="2381" y="1117"/>
            <a:chExt cx="2675" cy="1996"/>
          </a:xfrm>
        </p:grpSpPr>
        <p:sp>
          <p:nvSpPr>
            <p:cNvPr id="76994" name="Oval 194">
              <a:extLst>
                <a:ext uri="{FF2B5EF4-FFF2-40B4-BE49-F238E27FC236}">
                  <a16:creationId xmlns:a16="http://schemas.microsoft.com/office/drawing/2014/main" id="{44D7B8DD-97B6-4D28-B775-D3F0B5918BD0}"/>
                </a:ext>
              </a:extLst>
            </p:cNvPr>
            <p:cNvSpPr>
              <a:spLocks noChangeArrowheads="1"/>
            </p:cNvSpPr>
            <p:nvPr/>
          </p:nvSpPr>
          <p:spPr bwMode="auto">
            <a:xfrm>
              <a:off x="2381" y="225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76995" name="Rectangle 195">
              <a:extLst>
                <a:ext uri="{FF2B5EF4-FFF2-40B4-BE49-F238E27FC236}">
                  <a16:creationId xmlns:a16="http://schemas.microsoft.com/office/drawing/2014/main" id="{66089316-67D0-485E-8E6C-19445C52702A}"/>
                </a:ext>
              </a:extLst>
            </p:cNvPr>
            <p:cNvSpPr>
              <a:spLocks noChangeArrowheads="1"/>
            </p:cNvSpPr>
            <p:nvPr/>
          </p:nvSpPr>
          <p:spPr bwMode="auto">
            <a:xfrm>
              <a:off x="3388" y="1490"/>
              <a:ext cx="876" cy="933"/>
            </a:xfrm>
            <a:prstGeom prst="rect">
              <a:avLst/>
            </a:prstGeom>
            <a:solidFill>
              <a:schemeClr val="hlink"/>
            </a:solidFill>
            <a:ln w="38100">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996" name="Rectangle 196">
              <a:extLst>
                <a:ext uri="{FF2B5EF4-FFF2-40B4-BE49-F238E27FC236}">
                  <a16:creationId xmlns:a16="http://schemas.microsoft.com/office/drawing/2014/main" id="{C7922224-BEC7-4B80-93CD-4E3B26F1A084}"/>
                </a:ext>
              </a:extLst>
            </p:cNvPr>
            <p:cNvSpPr>
              <a:spLocks noChangeArrowheads="1"/>
            </p:cNvSpPr>
            <p:nvPr/>
          </p:nvSpPr>
          <p:spPr bwMode="auto">
            <a:xfrm>
              <a:off x="3567" y="1656"/>
              <a:ext cx="482" cy="589"/>
            </a:xfrm>
            <a:prstGeom prst="rect">
              <a:avLst/>
            </a:prstGeom>
            <a:noFill/>
            <a:ln w="38100">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997" name="Line 197">
              <a:extLst>
                <a:ext uri="{FF2B5EF4-FFF2-40B4-BE49-F238E27FC236}">
                  <a16:creationId xmlns:a16="http://schemas.microsoft.com/office/drawing/2014/main" id="{2841E60D-549B-4C8E-9D0D-ABE5EB948FE0}"/>
                </a:ext>
              </a:extLst>
            </p:cNvPr>
            <p:cNvSpPr>
              <a:spLocks noChangeShapeType="1"/>
            </p:cNvSpPr>
            <p:nvPr/>
          </p:nvSpPr>
          <p:spPr bwMode="auto">
            <a:xfrm>
              <a:off x="4156" y="1932"/>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998" name="Group 198">
              <a:extLst>
                <a:ext uri="{FF2B5EF4-FFF2-40B4-BE49-F238E27FC236}">
                  <a16:creationId xmlns:a16="http://schemas.microsoft.com/office/drawing/2014/main" id="{A15CFE1E-2135-4A88-9E62-E84AAF628384}"/>
                </a:ext>
              </a:extLst>
            </p:cNvPr>
            <p:cNvGrpSpPr>
              <a:grpSpLocks/>
            </p:cNvGrpSpPr>
            <p:nvPr/>
          </p:nvGrpSpPr>
          <p:grpSpPr bwMode="auto">
            <a:xfrm>
              <a:off x="3137" y="1706"/>
              <a:ext cx="472" cy="457"/>
              <a:chOff x="862" y="2612"/>
              <a:chExt cx="423" cy="450"/>
            </a:xfrm>
          </p:grpSpPr>
          <p:sp>
            <p:nvSpPr>
              <p:cNvPr id="76999" name="Freeform 199">
                <a:extLst>
                  <a:ext uri="{FF2B5EF4-FFF2-40B4-BE49-F238E27FC236}">
                    <a16:creationId xmlns:a16="http://schemas.microsoft.com/office/drawing/2014/main" id="{64127C83-64CA-4705-82BF-AD60AA97A1C3}"/>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0" name="Line 200">
                <a:extLst>
                  <a:ext uri="{FF2B5EF4-FFF2-40B4-BE49-F238E27FC236}">
                    <a16:creationId xmlns:a16="http://schemas.microsoft.com/office/drawing/2014/main" id="{79BC86FD-1749-4EBD-ABFB-E8839490BECE}"/>
                  </a:ext>
                </a:extLst>
              </p:cNvPr>
              <p:cNvSpPr>
                <a:spLocks noChangeShapeType="1"/>
              </p:cNvSpPr>
              <p:nvPr/>
            </p:nvSpPr>
            <p:spPr bwMode="auto">
              <a:xfrm>
                <a:off x="888" y="3036"/>
                <a:ext cx="204" cy="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1" name="Freeform 201">
                <a:extLst>
                  <a:ext uri="{FF2B5EF4-FFF2-40B4-BE49-F238E27FC236}">
                    <a16:creationId xmlns:a16="http://schemas.microsoft.com/office/drawing/2014/main" id="{93BBC61D-1BB7-44E8-9CB8-7275B1142AC5}"/>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2" name="Freeform 202">
                <a:extLst>
                  <a:ext uri="{FF2B5EF4-FFF2-40B4-BE49-F238E27FC236}">
                    <a16:creationId xmlns:a16="http://schemas.microsoft.com/office/drawing/2014/main" id="{A5CE8ADC-02C9-470E-A1D5-4C83678A3165}"/>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3" name="Freeform 203">
                <a:extLst>
                  <a:ext uri="{FF2B5EF4-FFF2-40B4-BE49-F238E27FC236}">
                    <a16:creationId xmlns:a16="http://schemas.microsoft.com/office/drawing/2014/main" id="{4B16FEC5-0B32-41BE-8775-4860FBAEDC41}"/>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4" name="Freeform 204">
                <a:extLst>
                  <a:ext uri="{FF2B5EF4-FFF2-40B4-BE49-F238E27FC236}">
                    <a16:creationId xmlns:a16="http://schemas.microsoft.com/office/drawing/2014/main" id="{1122B813-92AA-4967-A538-DC419CFFC3CF}"/>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5" name="Oval 205">
                <a:extLst>
                  <a:ext uri="{FF2B5EF4-FFF2-40B4-BE49-F238E27FC236}">
                    <a16:creationId xmlns:a16="http://schemas.microsoft.com/office/drawing/2014/main" id="{1E1D4EC3-CC00-459E-A2BD-9A2599E59675}"/>
                  </a:ext>
                </a:extLst>
              </p:cNvPr>
              <p:cNvSpPr>
                <a:spLocks noChangeArrowheads="1"/>
              </p:cNvSpPr>
              <p:nvPr/>
            </p:nvSpPr>
            <p:spPr bwMode="auto">
              <a:xfrm>
                <a:off x="862" y="2612"/>
                <a:ext cx="29"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6" name="Oval 206">
                <a:extLst>
                  <a:ext uri="{FF2B5EF4-FFF2-40B4-BE49-F238E27FC236}">
                    <a16:creationId xmlns:a16="http://schemas.microsoft.com/office/drawing/2014/main" id="{082FDAA3-652F-489B-8ADC-BAFF856E3049}"/>
                  </a:ext>
                </a:extLst>
              </p:cNvPr>
              <p:cNvSpPr>
                <a:spLocks noChangeArrowheads="1"/>
              </p:cNvSpPr>
              <p:nvPr/>
            </p:nvSpPr>
            <p:spPr bwMode="auto">
              <a:xfrm>
                <a:off x="866" y="3022"/>
                <a:ext cx="28"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7007" name="Group 207">
              <a:extLst>
                <a:ext uri="{FF2B5EF4-FFF2-40B4-BE49-F238E27FC236}">
                  <a16:creationId xmlns:a16="http://schemas.microsoft.com/office/drawing/2014/main" id="{8AD13081-15B8-492F-B633-672EA99F8ACF}"/>
                </a:ext>
              </a:extLst>
            </p:cNvPr>
            <p:cNvGrpSpPr>
              <a:grpSpLocks/>
            </p:cNvGrpSpPr>
            <p:nvPr/>
          </p:nvGrpSpPr>
          <p:grpSpPr bwMode="auto">
            <a:xfrm flipH="1">
              <a:off x="3996" y="1734"/>
              <a:ext cx="589" cy="439"/>
              <a:chOff x="862" y="2612"/>
              <a:chExt cx="423" cy="450"/>
            </a:xfrm>
          </p:grpSpPr>
          <p:sp>
            <p:nvSpPr>
              <p:cNvPr id="77008" name="Freeform 208">
                <a:extLst>
                  <a:ext uri="{FF2B5EF4-FFF2-40B4-BE49-F238E27FC236}">
                    <a16:creationId xmlns:a16="http://schemas.microsoft.com/office/drawing/2014/main" id="{8A859AA6-FC80-44F9-97BF-2747EE021F28}"/>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09" name="Line 209">
                <a:extLst>
                  <a:ext uri="{FF2B5EF4-FFF2-40B4-BE49-F238E27FC236}">
                    <a16:creationId xmlns:a16="http://schemas.microsoft.com/office/drawing/2014/main" id="{3EBED8EA-5A2C-4ACA-811D-E205519B5F59}"/>
                  </a:ext>
                </a:extLst>
              </p:cNvPr>
              <p:cNvSpPr>
                <a:spLocks noChangeShapeType="1"/>
              </p:cNvSpPr>
              <p:nvPr/>
            </p:nvSpPr>
            <p:spPr bwMode="auto">
              <a:xfrm>
                <a:off x="888" y="3036"/>
                <a:ext cx="204" cy="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0" name="Freeform 210">
                <a:extLst>
                  <a:ext uri="{FF2B5EF4-FFF2-40B4-BE49-F238E27FC236}">
                    <a16:creationId xmlns:a16="http://schemas.microsoft.com/office/drawing/2014/main" id="{FA963F48-D155-4B5F-ABBC-0BA224ABDED9}"/>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1" name="Freeform 211">
                <a:extLst>
                  <a:ext uri="{FF2B5EF4-FFF2-40B4-BE49-F238E27FC236}">
                    <a16:creationId xmlns:a16="http://schemas.microsoft.com/office/drawing/2014/main" id="{6FCB25A4-EC3A-4BCB-9BE7-7E9D13E807A2}"/>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2" name="Freeform 212">
                <a:extLst>
                  <a:ext uri="{FF2B5EF4-FFF2-40B4-BE49-F238E27FC236}">
                    <a16:creationId xmlns:a16="http://schemas.microsoft.com/office/drawing/2014/main" id="{F991F6EA-6062-476F-A8FE-35664B0FF83D}"/>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3" name="Freeform 213">
                <a:extLst>
                  <a:ext uri="{FF2B5EF4-FFF2-40B4-BE49-F238E27FC236}">
                    <a16:creationId xmlns:a16="http://schemas.microsoft.com/office/drawing/2014/main" id="{7C0DB49D-26CA-4FEE-BC90-6861F2ACB9CC}"/>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4" name="Oval 214">
                <a:extLst>
                  <a:ext uri="{FF2B5EF4-FFF2-40B4-BE49-F238E27FC236}">
                    <a16:creationId xmlns:a16="http://schemas.microsoft.com/office/drawing/2014/main" id="{BDB65F1E-F3E5-4720-8E90-D32DA5688471}"/>
                  </a:ext>
                </a:extLst>
              </p:cNvPr>
              <p:cNvSpPr>
                <a:spLocks noChangeArrowheads="1"/>
              </p:cNvSpPr>
              <p:nvPr/>
            </p:nvSpPr>
            <p:spPr bwMode="auto">
              <a:xfrm>
                <a:off x="862" y="2612"/>
                <a:ext cx="29"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015" name="Oval 215">
                <a:extLst>
                  <a:ext uri="{FF2B5EF4-FFF2-40B4-BE49-F238E27FC236}">
                    <a16:creationId xmlns:a16="http://schemas.microsoft.com/office/drawing/2014/main" id="{F8925077-CB19-4A5E-9394-562BAE95EBA5}"/>
                  </a:ext>
                </a:extLst>
              </p:cNvPr>
              <p:cNvSpPr>
                <a:spLocks noChangeArrowheads="1"/>
              </p:cNvSpPr>
              <p:nvPr/>
            </p:nvSpPr>
            <p:spPr bwMode="auto">
              <a:xfrm>
                <a:off x="866" y="3022"/>
                <a:ext cx="28" cy="40"/>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7016" name="Line 216">
              <a:extLst>
                <a:ext uri="{FF2B5EF4-FFF2-40B4-BE49-F238E27FC236}">
                  <a16:creationId xmlns:a16="http://schemas.microsoft.com/office/drawing/2014/main" id="{3EF4A024-3BA2-4C5E-BE84-18EF02F957D6}"/>
                </a:ext>
              </a:extLst>
            </p:cNvPr>
            <p:cNvSpPr>
              <a:spLocks noChangeShapeType="1"/>
            </p:cNvSpPr>
            <p:nvPr/>
          </p:nvSpPr>
          <p:spPr bwMode="auto">
            <a:xfrm>
              <a:off x="3152" y="1208"/>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7" name="Line 217">
              <a:extLst>
                <a:ext uri="{FF2B5EF4-FFF2-40B4-BE49-F238E27FC236}">
                  <a16:creationId xmlns:a16="http://schemas.microsoft.com/office/drawing/2014/main" id="{B83A4DEF-9372-4548-8B09-94F12253FDAF}"/>
                </a:ext>
              </a:extLst>
            </p:cNvPr>
            <p:cNvSpPr>
              <a:spLocks noChangeShapeType="1"/>
            </p:cNvSpPr>
            <p:nvPr/>
          </p:nvSpPr>
          <p:spPr bwMode="auto">
            <a:xfrm>
              <a:off x="4558" y="1208"/>
              <a:ext cx="0" cy="54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8" name="Line 218">
              <a:extLst>
                <a:ext uri="{FF2B5EF4-FFF2-40B4-BE49-F238E27FC236}">
                  <a16:creationId xmlns:a16="http://schemas.microsoft.com/office/drawing/2014/main" id="{D47FED9F-6B13-45F9-924B-6D34DBEF4541}"/>
                </a:ext>
              </a:extLst>
            </p:cNvPr>
            <p:cNvSpPr>
              <a:spLocks noChangeShapeType="1"/>
            </p:cNvSpPr>
            <p:nvPr/>
          </p:nvSpPr>
          <p:spPr bwMode="auto">
            <a:xfrm>
              <a:off x="3152" y="1208"/>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9" name="Line 219">
              <a:extLst>
                <a:ext uri="{FF2B5EF4-FFF2-40B4-BE49-F238E27FC236}">
                  <a16:creationId xmlns:a16="http://schemas.microsoft.com/office/drawing/2014/main" id="{B74EB651-C488-4C32-B4EE-384F82273393}"/>
                </a:ext>
              </a:extLst>
            </p:cNvPr>
            <p:cNvSpPr>
              <a:spLocks noChangeShapeType="1"/>
            </p:cNvSpPr>
            <p:nvPr/>
          </p:nvSpPr>
          <p:spPr bwMode="auto">
            <a:xfrm>
              <a:off x="3152" y="2115"/>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0" name="Line 220">
              <a:extLst>
                <a:ext uri="{FF2B5EF4-FFF2-40B4-BE49-F238E27FC236}">
                  <a16:creationId xmlns:a16="http://schemas.microsoft.com/office/drawing/2014/main" id="{16704770-AE9A-446F-8370-E0B3578F1F12}"/>
                </a:ext>
              </a:extLst>
            </p:cNvPr>
            <p:cNvSpPr>
              <a:spLocks noChangeShapeType="1"/>
            </p:cNvSpPr>
            <p:nvPr/>
          </p:nvSpPr>
          <p:spPr bwMode="auto">
            <a:xfrm>
              <a:off x="4558" y="2160"/>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1" name="Line 221">
              <a:extLst>
                <a:ext uri="{FF2B5EF4-FFF2-40B4-BE49-F238E27FC236}">
                  <a16:creationId xmlns:a16="http://schemas.microsoft.com/office/drawing/2014/main" id="{FD9C9FD1-CF06-472E-848C-E82435E301FB}"/>
                </a:ext>
              </a:extLst>
            </p:cNvPr>
            <p:cNvSpPr>
              <a:spLocks noChangeShapeType="1"/>
            </p:cNvSpPr>
            <p:nvPr/>
          </p:nvSpPr>
          <p:spPr bwMode="auto">
            <a:xfrm>
              <a:off x="3152" y="2614"/>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2" name="Line 222">
              <a:extLst>
                <a:ext uri="{FF2B5EF4-FFF2-40B4-BE49-F238E27FC236}">
                  <a16:creationId xmlns:a16="http://schemas.microsoft.com/office/drawing/2014/main" id="{E13D891A-3182-459A-8349-A66B89268D34}"/>
                </a:ext>
              </a:extLst>
            </p:cNvPr>
            <p:cNvSpPr>
              <a:spLocks noChangeShapeType="1"/>
            </p:cNvSpPr>
            <p:nvPr/>
          </p:nvSpPr>
          <p:spPr bwMode="auto">
            <a:xfrm>
              <a:off x="4558" y="1752"/>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3" name="Line 223">
              <a:extLst>
                <a:ext uri="{FF2B5EF4-FFF2-40B4-BE49-F238E27FC236}">
                  <a16:creationId xmlns:a16="http://schemas.microsoft.com/office/drawing/2014/main" id="{42573BA1-88AC-45F1-B1E4-040649DD055B}"/>
                </a:ext>
              </a:extLst>
            </p:cNvPr>
            <p:cNvSpPr>
              <a:spLocks noChangeShapeType="1"/>
            </p:cNvSpPr>
            <p:nvPr/>
          </p:nvSpPr>
          <p:spPr bwMode="auto">
            <a:xfrm flipH="1">
              <a:off x="4830" y="1752"/>
              <a:ext cx="1" cy="13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4" name="Line 224">
              <a:extLst>
                <a:ext uri="{FF2B5EF4-FFF2-40B4-BE49-F238E27FC236}">
                  <a16:creationId xmlns:a16="http://schemas.microsoft.com/office/drawing/2014/main" id="{8C486E9C-B18F-4061-A0CB-3CA7230DB6CC}"/>
                </a:ext>
              </a:extLst>
            </p:cNvPr>
            <p:cNvSpPr>
              <a:spLocks noChangeShapeType="1"/>
            </p:cNvSpPr>
            <p:nvPr/>
          </p:nvSpPr>
          <p:spPr bwMode="auto">
            <a:xfrm>
              <a:off x="2563" y="1707"/>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5" name="Line 225">
              <a:extLst>
                <a:ext uri="{FF2B5EF4-FFF2-40B4-BE49-F238E27FC236}">
                  <a16:creationId xmlns:a16="http://schemas.microsoft.com/office/drawing/2014/main" id="{F1DEF2AC-4A4A-41F7-9650-910E6815FE51}"/>
                </a:ext>
              </a:extLst>
            </p:cNvPr>
            <p:cNvSpPr>
              <a:spLocks noChangeShapeType="1"/>
            </p:cNvSpPr>
            <p:nvPr/>
          </p:nvSpPr>
          <p:spPr bwMode="auto">
            <a:xfrm flipH="1">
              <a:off x="2562" y="1707"/>
              <a:ext cx="1" cy="140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6" name="Line 226">
              <a:extLst>
                <a:ext uri="{FF2B5EF4-FFF2-40B4-BE49-F238E27FC236}">
                  <a16:creationId xmlns:a16="http://schemas.microsoft.com/office/drawing/2014/main" id="{0AD4B832-3E23-4DF4-A785-4EC91C52BFAF}"/>
                </a:ext>
              </a:extLst>
            </p:cNvPr>
            <p:cNvSpPr>
              <a:spLocks noChangeShapeType="1"/>
            </p:cNvSpPr>
            <p:nvPr/>
          </p:nvSpPr>
          <p:spPr bwMode="auto">
            <a:xfrm>
              <a:off x="2563" y="3113"/>
              <a:ext cx="226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7" name="Line 227">
              <a:extLst>
                <a:ext uri="{FF2B5EF4-FFF2-40B4-BE49-F238E27FC236}">
                  <a16:creationId xmlns:a16="http://schemas.microsoft.com/office/drawing/2014/main" id="{C04349FC-D709-4019-A903-B5F0CCE38236}"/>
                </a:ext>
              </a:extLst>
            </p:cNvPr>
            <p:cNvSpPr>
              <a:spLocks noChangeShapeType="1"/>
            </p:cNvSpPr>
            <p:nvPr/>
          </p:nvSpPr>
          <p:spPr bwMode="auto">
            <a:xfrm>
              <a:off x="3787" y="2614"/>
              <a:ext cx="0" cy="18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8" name="Line 228">
              <a:extLst>
                <a:ext uri="{FF2B5EF4-FFF2-40B4-BE49-F238E27FC236}">
                  <a16:creationId xmlns:a16="http://schemas.microsoft.com/office/drawing/2014/main" id="{EF3EE1D4-2453-44DC-BF27-59EE124D2FBF}"/>
                </a:ext>
              </a:extLst>
            </p:cNvPr>
            <p:cNvSpPr>
              <a:spLocks noChangeShapeType="1"/>
            </p:cNvSpPr>
            <p:nvPr/>
          </p:nvSpPr>
          <p:spPr bwMode="auto">
            <a:xfrm>
              <a:off x="3651" y="2795"/>
              <a:ext cx="272"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29" name="Line 229">
              <a:extLst>
                <a:ext uri="{FF2B5EF4-FFF2-40B4-BE49-F238E27FC236}">
                  <a16:creationId xmlns:a16="http://schemas.microsoft.com/office/drawing/2014/main" id="{66964BE9-192B-481F-9ABE-27365D2F3BC5}"/>
                </a:ext>
              </a:extLst>
            </p:cNvPr>
            <p:cNvSpPr>
              <a:spLocks noChangeShapeType="1"/>
            </p:cNvSpPr>
            <p:nvPr/>
          </p:nvSpPr>
          <p:spPr bwMode="auto">
            <a:xfrm>
              <a:off x="3651" y="2886"/>
              <a:ext cx="272"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30" name="Line 230">
              <a:extLst>
                <a:ext uri="{FF2B5EF4-FFF2-40B4-BE49-F238E27FC236}">
                  <a16:creationId xmlns:a16="http://schemas.microsoft.com/office/drawing/2014/main" id="{AD58B0E9-F3C7-40F2-97E7-E844890CE376}"/>
                </a:ext>
              </a:extLst>
            </p:cNvPr>
            <p:cNvSpPr>
              <a:spLocks noChangeShapeType="1"/>
            </p:cNvSpPr>
            <p:nvPr/>
          </p:nvSpPr>
          <p:spPr bwMode="auto">
            <a:xfrm>
              <a:off x="3787" y="2886"/>
              <a:ext cx="0" cy="22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31" name="Text Box 231">
              <a:extLst>
                <a:ext uri="{FF2B5EF4-FFF2-40B4-BE49-F238E27FC236}">
                  <a16:creationId xmlns:a16="http://schemas.microsoft.com/office/drawing/2014/main" id="{EF6AC3C6-4204-421D-98F6-21B044F2A064}"/>
                </a:ext>
              </a:extLst>
            </p:cNvPr>
            <p:cNvSpPr txBox="1">
              <a:spLocks noChangeArrowheads="1"/>
            </p:cNvSpPr>
            <p:nvPr/>
          </p:nvSpPr>
          <p:spPr bwMode="auto">
            <a:xfrm>
              <a:off x="2563" y="202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latin typeface="Arial" panose="020B0604020202020204" pitchFamily="34" charset="0"/>
                  <a:ea typeface="仿宋_GB2312" pitchFamily="49" charset="-122"/>
                </a:rPr>
                <a:t>＋</a:t>
              </a:r>
            </a:p>
          </p:txBody>
        </p:sp>
        <p:sp>
          <p:nvSpPr>
            <p:cNvPr id="77032" name="Text Box 232">
              <a:extLst>
                <a:ext uri="{FF2B5EF4-FFF2-40B4-BE49-F238E27FC236}">
                  <a16:creationId xmlns:a16="http://schemas.microsoft.com/office/drawing/2014/main" id="{03B8A816-46EF-46AB-B553-3C86955C141B}"/>
                </a:ext>
              </a:extLst>
            </p:cNvPr>
            <p:cNvSpPr txBox="1">
              <a:spLocks noChangeArrowheads="1"/>
            </p:cNvSpPr>
            <p:nvPr/>
          </p:nvSpPr>
          <p:spPr bwMode="auto">
            <a:xfrm>
              <a:off x="2562" y="2750"/>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latin typeface="Arial" panose="020B0604020202020204" pitchFamily="34" charset="0"/>
                  <a:ea typeface="仿宋_GB2312" pitchFamily="49" charset="-122"/>
                </a:rPr>
                <a:t>－</a:t>
              </a:r>
            </a:p>
          </p:txBody>
        </p:sp>
        <p:sp>
          <p:nvSpPr>
            <p:cNvPr id="77033" name="Text Box 233">
              <a:extLst>
                <a:ext uri="{FF2B5EF4-FFF2-40B4-BE49-F238E27FC236}">
                  <a16:creationId xmlns:a16="http://schemas.microsoft.com/office/drawing/2014/main" id="{F305418C-3799-4380-B584-0E4047FEF638}"/>
                </a:ext>
              </a:extLst>
            </p:cNvPr>
            <p:cNvSpPr txBox="1">
              <a:spLocks noChangeArrowheads="1"/>
            </p:cNvSpPr>
            <p:nvPr/>
          </p:nvSpPr>
          <p:spPr bwMode="auto">
            <a:xfrm>
              <a:off x="2653" y="2523"/>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u</a:t>
              </a:r>
              <a:r>
                <a:rPr lang="en-US" altLang="zh-CN" baseline="-25000">
                  <a:solidFill>
                    <a:schemeClr val="bg1"/>
                  </a:solidFill>
                  <a:ea typeface="仿宋_GB2312" pitchFamily="49" charset="-122"/>
                </a:rPr>
                <a:t>S</a:t>
              </a:r>
              <a:r>
                <a:rPr lang="en-US" altLang="zh-CN">
                  <a:solidFill>
                    <a:schemeClr val="bg1"/>
                  </a:solidFill>
                  <a:ea typeface="仿宋_GB2312" pitchFamily="49" charset="-122"/>
                </a:rPr>
                <a:t>(t)</a:t>
              </a:r>
            </a:p>
          </p:txBody>
        </p:sp>
        <p:sp>
          <p:nvSpPr>
            <p:cNvPr id="77034" name="Text Box 234">
              <a:extLst>
                <a:ext uri="{FF2B5EF4-FFF2-40B4-BE49-F238E27FC236}">
                  <a16:creationId xmlns:a16="http://schemas.microsoft.com/office/drawing/2014/main" id="{FAF8CE16-B1C5-4FBA-8D04-E96349EFA6D2}"/>
                </a:ext>
              </a:extLst>
            </p:cNvPr>
            <p:cNvSpPr txBox="1">
              <a:spLocks noChangeArrowheads="1"/>
            </p:cNvSpPr>
            <p:nvPr/>
          </p:nvSpPr>
          <p:spPr bwMode="auto">
            <a:xfrm>
              <a:off x="4558" y="261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Z</a:t>
              </a:r>
            </a:p>
          </p:txBody>
        </p:sp>
        <p:sp>
          <p:nvSpPr>
            <p:cNvPr id="77035" name="Text Box 235">
              <a:extLst>
                <a:ext uri="{FF2B5EF4-FFF2-40B4-BE49-F238E27FC236}">
                  <a16:creationId xmlns:a16="http://schemas.microsoft.com/office/drawing/2014/main" id="{79B6F2C7-DF4A-4DAE-AE08-A7C6ABAFA3FF}"/>
                </a:ext>
              </a:extLst>
            </p:cNvPr>
            <p:cNvSpPr txBox="1">
              <a:spLocks noChangeArrowheads="1"/>
            </p:cNvSpPr>
            <p:nvPr/>
          </p:nvSpPr>
          <p:spPr bwMode="auto">
            <a:xfrm>
              <a:off x="3515" y="1198"/>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 </a:t>
              </a:r>
              <a:r>
                <a:rPr lang="en-US" altLang="zh-CN">
                  <a:solidFill>
                    <a:schemeClr val="bg1"/>
                  </a:solidFill>
                  <a:ea typeface="仿宋_GB2312" pitchFamily="49" charset="-122"/>
                  <a:sym typeface="Symbol" panose="05050102010706020507" pitchFamily="18" charset="2"/>
                </a:rPr>
                <a:t></a:t>
              </a:r>
            </a:p>
          </p:txBody>
        </p:sp>
        <p:sp>
          <p:nvSpPr>
            <p:cNvPr id="77036" name="Text Box 236">
              <a:extLst>
                <a:ext uri="{FF2B5EF4-FFF2-40B4-BE49-F238E27FC236}">
                  <a16:creationId xmlns:a16="http://schemas.microsoft.com/office/drawing/2014/main" id="{6D11BF69-636E-428F-87E5-35B44FFDE096}"/>
                </a:ext>
              </a:extLst>
            </p:cNvPr>
            <p:cNvSpPr txBox="1">
              <a:spLocks noChangeArrowheads="1"/>
            </p:cNvSpPr>
            <p:nvPr/>
          </p:nvSpPr>
          <p:spPr bwMode="auto">
            <a:xfrm>
              <a:off x="3923" y="270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C</a:t>
              </a:r>
            </a:p>
          </p:txBody>
        </p:sp>
        <p:sp>
          <p:nvSpPr>
            <p:cNvPr id="77037" name="Text Box 237">
              <a:extLst>
                <a:ext uri="{FF2B5EF4-FFF2-40B4-BE49-F238E27FC236}">
                  <a16:creationId xmlns:a16="http://schemas.microsoft.com/office/drawing/2014/main" id="{F775A10A-AB34-4705-83AE-3966E7843687}"/>
                </a:ext>
              </a:extLst>
            </p:cNvPr>
            <p:cNvSpPr txBox="1">
              <a:spLocks noChangeArrowheads="1"/>
            </p:cNvSpPr>
            <p:nvPr/>
          </p:nvSpPr>
          <p:spPr bwMode="auto">
            <a:xfrm>
              <a:off x="2971" y="175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1</a:t>
              </a:r>
            </a:p>
          </p:txBody>
        </p:sp>
        <p:sp>
          <p:nvSpPr>
            <p:cNvPr id="77038" name="Text Box 238">
              <a:extLst>
                <a:ext uri="{FF2B5EF4-FFF2-40B4-BE49-F238E27FC236}">
                  <a16:creationId xmlns:a16="http://schemas.microsoft.com/office/drawing/2014/main" id="{BDF9FE88-3453-45BE-9328-E7B497B1A044}"/>
                </a:ext>
              </a:extLst>
            </p:cNvPr>
            <p:cNvSpPr txBox="1">
              <a:spLocks noChangeArrowheads="1"/>
            </p:cNvSpPr>
            <p:nvPr/>
          </p:nvSpPr>
          <p:spPr bwMode="auto">
            <a:xfrm>
              <a:off x="4332" y="175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L</a:t>
              </a:r>
              <a:r>
                <a:rPr lang="en-US" altLang="zh-CN" baseline="-25000">
                  <a:solidFill>
                    <a:schemeClr val="bg1"/>
                  </a:solidFill>
                  <a:ea typeface="仿宋_GB2312" pitchFamily="49" charset="-122"/>
                </a:rPr>
                <a:t>2</a:t>
              </a:r>
            </a:p>
          </p:txBody>
        </p:sp>
        <p:sp>
          <p:nvSpPr>
            <p:cNvPr id="77039" name="Text Box 239">
              <a:extLst>
                <a:ext uri="{FF2B5EF4-FFF2-40B4-BE49-F238E27FC236}">
                  <a16:creationId xmlns:a16="http://schemas.microsoft.com/office/drawing/2014/main" id="{16077D8B-1461-4CBD-9EA4-48E3E11B46DB}"/>
                </a:ext>
              </a:extLst>
            </p:cNvPr>
            <p:cNvSpPr txBox="1">
              <a:spLocks noChangeArrowheads="1"/>
            </p:cNvSpPr>
            <p:nvPr/>
          </p:nvSpPr>
          <p:spPr bwMode="auto">
            <a:xfrm>
              <a:off x="3697" y="161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M</a:t>
              </a:r>
              <a:endParaRPr lang="en-US" altLang="zh-CN" baseline="-25000">
                <a:solidFill>
                  <a:schemeClr val="bg1"/>
                </a:solidFill>
                <a:ea typeface="仿宋_GB2312" pitchFamily="49" charset="-122"/>
              </a:endParaRPr>
            </a:p>
          </p:txBody>
        </p:sp>
        <p:sp>
          <p:nvSpPr>
            <p:cNvPr id="77040" name="Arc 240">
              <a:extLst>
                <a:ext uri="{FF2B5EF4-FFF2-40B4-BE49-F238E27FC236}">
                  <a16:creationId xmlns:a16="http://schemas.microsoft.com/office/drawing/2014/main" id="{3A087224-8654-4E26-A610-43FA8A73EA52}"/>
                </a:ext>
              </a:extLst>
            </p:cNvPr>
            <p:cNvSpPr>
              <a:spLocks/>
            </p:cNvSpPr>
            <p:nvPr/>
          </p:nvSpPr>
          <p:spPr bwMode="auto">
            <a:xfrm>
              <a:off x="3878" y="1933"/>
              <a:ext cx="135"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1" name="Arc 241">
              <a:extLst>
                <a:ext uri="{FF2B5EF4-FFF2-40B4-BE49-F238E27FC236}">
                  <a16:creationId xmlns:a16="http://schemas.microsoft.com/office/drawing/2014/main" id="{3FB13053-FA6F-4925-9E81-520203BF26A3}"/>
                </a:ext>
              </a:extLst>
            </p:cNvPr>
            <p:cNvSpPr>
              <a:spLocks/>
            </p:cNvSpPr>
            <p:nvPr/>
          </p:nvSpPr>
          <p:spPr bwMode="auto">
            <a:xfrm flipH="1">
              <a:off x="3651" y="1935"/>
              <a:ext cx="136" cy="180"/>
            </a:xfrm>
            <a:custGeom>
              <a:avLst/>
              <a:gdLst>
                <a:gd name="G0" fmla="+- 0 0 0"/>
                <a:gd name="G1" fmla="+- 21600 0 0"/>
                <a:gd name="G2" fmla="+- 21600 0 0"/>
                <a:gd name="T0" fmla="*/ 0 w 21600"/>
                <a:gd name="T1" fmla="*/ 0 h 23983"/>
                <a:gd name="T2" fmla="*/ 21468 w 21600"/>
                <a:gd name="T3" fmla="*/ 23983 h 23983"/>
                <a:gd name="T4" fmla="*/ 0 w 21600"/>
                <a:gd name="T5" fmla="*/ 21600 h 23983"/>
              </a:gdLst>
              <a:ahLst/>
              <a:cxnLst>
                <a:cxn ang="0">
                  <a:pos x="T0" y="T1"/>
                </a:cxn>
                <a:cxn ang="0">
                  <a:pos x="T2" y="T3"/>
                </a:cxn>
                <a:cxn ang="0">
                  <a:pos x="T4" y="T5"/>
                </a:cxn>
              </a:cxnLst>
              <a:rect l="0" t="0" r="r" b="b"/>
              <a:pathLst>
                <a:path w="21600" h="23983" fill="none" extrusionOk="0">
                  <a:moveTo>
                    <a:pt x="0" y="0"/>
                  </a:moveTo>
                  <a:cubicBezTo>
                    <a:pt x="11929" y="0"/>
                    <a:pt x="21600" y="9670"/>
                    <a:pt x="21600" y="21600"/>
                  </a:cubicBezTo>
                  <a:cubicBezTo>
                    <a:pt x="21600" y="22396"/>
                    <a:pt x="21555" y="23191"/>
                    <a:pt x="21468" y="23983"/>
                  </a:cubicBezTo>
                </a:path>
                <a:path w="21600" h="23983" stroke="0" extrusionOk="0">
                  <a:moveTo>
                    <a:pt x="0" y="0"/>
                  </a:moveTo>
                  <a:cubicBezTo>
                    <a:pt x="11929" y="0"/>
                    <a:pt x="21600" y="9670"/>
                    <a:pt x="21600" y="21600"/>
                  </a:cubicBezTo>
                  <a:cubicBezTo>
                    <a:pt x="21600" y="22396"/>
                    <a:pt x="21555" y="23191"/>
                    <a:pt x="21468" y="23983"/>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2" name="Rectangle 242">
              <a:extLst>
                <a:ext uri="{FF2B5EF4-FFF2-40B4-BE49-F238E27FC236}">
                  <a16:creationId xmlns:a16="http://schemas.microsoft.com/office/drawing/2014/main" id="{28D8C605-FF78-432B-A59A-1A47C96DCBAC}"/>
                </a:ext>
              </a:extLst>
            </p:cNvPr>
            <p:cNvSpPr>
              <a:spLocks noChangeArrowheads="1"/>
            </p:cNvSpPr>
            <p:nvPr/>
          </p:nvSpPr>
          <p:spPr bwMode="auto">
            <a:xfrm>
              <a:off x="3696" y="111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3" name="Rectangle 243">
              <a:extLst>
                <a:ext uri="{FF2B5EF4-FFF2-40B4-BE49-F238E27FC236}">
                  <a16:creationId xmlns:a16="http://schemas.microsoft.com/office/drawing/2014/main" id="{7F3B5835-FB74-4766-AC21-26D797AFB0C4}"/>
                </a:ext>
              </a:extLst>
            </p:cNvPr>
            <p:cNvSpPr>
              <a:spLocks noChangeArrowheads="1"/>
            </p:cNvSpPr>
            <p:nvPr/>
          </p:nvSpPr>
          <p:spPr bwMode="auto">
            <a:xfrm>
              <a:off x="4785" y="23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44" name="Line 244">
              <a:extLst>
                <a:ext uri="{FF2B5EF4-FFF2-40B4-BE49-F238E27FC236}">
                  <a16:creationId xmlns:a16="http://schemas.microsoft.com/office/drawing/2014/main" id="{E982CAD1-F66E-48DC-A0D0-8F5B78CD9280}"/>
                </a:ext>
              </a:extLst>
            </p:cNvPr>
            <p:cNvSpPr>
              <a:spLocks noChangeShapeType="1"/>
            </p:cNvSpPr>
            <p:nvPr/>
          </p:nvSpPr>
          <p:spPr bwMode="auto">
            <a:xfrm flipV="1">
              <a:off x="4694" y="2432"/>
              <a:ext cx="362" cy="13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086" name="AutoShape 286">
            <a:extLst>
              <a:ext uri="{FF2B5EF4-FFF2-40B4-BE49-F238E27FC236}">
                <a16:creationId xmlns:a16="http://schemas.microsoft.com/office/drawing/2014/main" id="{970EF068-BFE0-4DFF-97F2-A1CF3F800697}"/>
              </a:ext>
            </a:extLst>
          </p:cNvPr>
          <p:cNvSpPr>
            <a:spLocks noChangeArrowheads="1"/>
          </p:cNvSpPr>
          <p:nvPr/>
        </p:nvSpPr>
        <p:spPr bwMode="auto">
          <a:xfrm rot="4432242">
            <a:off x="4860132" y="5230018"/>
            <a:ext cx="647700" cy="1655763"/>
          </a:xfrm>
          <a:prstGeom prst="curvedLeftArrow">
            <a:avLst>
              <a:gd name="adj1" fmla="val 28380"/>
              <a:gd name="adj2" fmla="val 102255"/>
              <a:gd name="adj3" fmla="val 33333"/>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089" name="Group 289">
            <a:extLst>
              <a:ext uri="{FF2B5EF4-FFF2-40B4-BE49-F238E27FC236}">
                <a16:creationId xmlns:a16="http://schemas.microsoft.com/office/drawing/2014/main" id="{DA994A1B-7B11-4B57-992D-F0DCF6B59C52}"/>
              </a:ext>
            </a:extLst>
          </p:cNvPr>
          <p:cNvGrpSpPr>
            <a:grpSpLocks/>
          </p:cNvGrpSpPr>
          <p:nvPr/>
        </p:nvGrpSpPr>
        <p:grpSpPr bwMode="auto">
          <a:xfrm>
            <a:off x="468313" y="2998788"/>
            <a:ext cx="3802062" cy="2838450"/>
            <a:chOff x="340" y="1616"/>
            <a:chExt cx="2395" cy="1788"/>
          </a:xfrm>
        </p:grpSpPr>
        <p:grpSp>
          <p:nvGrpSpPr>
            <p:cNvPr id="77090" name="Group 290">
              <a:extLst>
                <a:ext uri="{FF2B5EF4-FFF2-40B4-BE49-F238E27FC236}">
                  <a16:creationId xmlns:a16="http://schemas.microsoft.com/office/drawing/2014/main" id="{866D2A45-A967-43B1-B560-70469E75E776}"/>
                </a:ext>
              </a:extLst>
            </p:cNvPr>
            <p:cNvGrpSpPr>
              <a:grpSpLocks/>
            </p:cNvGrpSpPr>
            <p:nvPr/>
          </p:nvGrpSpPr>
          <p:grpSpPr bwMode="auto">
            <a:xfrm>
              <a:off x="340" y="1616"/>
              <a:ext cx="2395" cy="1788"/>
              <a:chOff x="2472" y="245"/>
              <a:chExt cx="2395" cy="1788"/>
            </a:xfrm>
          </p:grpSpPr>
          <p:sp>
            <p:nvSpPr>
              <p:cNvPr id="77091" name="Oval 291">
                <a:extLst>
                  <a:ext uri="{FF2B5EF4-FFF2-40B4-BE49-F238E27FC236}">
                    <a16:creationId xmlns:a16="http://schemas.microsoft.com/office/drawing/2014/main" id="{19D4EFBA-ACA9-48CD-BBBD-91D381FF4141}"/>
                  </a:ext>
                </a:extLst>
              </p:cNvPr>
              <p:cNvSpPr>
                <a:spLocks noChangeArrowheads="1"/>
              </p:cNvSpPr>
              <p:nvPr/>
            </p:nvSpPr>
            <p:spPr bwMode="auto">
              <a:xfrm>
                <a:off x="2472" y="13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77092" name="Line 292">
                <a:extLst>
                  <a:ext uri="{FF2B5EF4-FFF2-40B4-BE49-F238E27FC236}">
                    <a16:creationId xmlns:a16="http://schemas.microsoft.com/office/drawing/2014/main" id="{C7FD094D-5DD8-410E-8F63-F734E943E6A0}"/>
                  </a:ext>
                </a:extLst>
              </p:cNvPr>
              <p:cNvSpPr>
                <a:spLocks noChangeShapeType="1"/>
              </p:cNvSpPr>
              <p:nvPr/>
            </p:nvSpPr>
            <p:spPr bwMode="auto">
              <a:xfrm>
                <a:off x="3017" y="617"/>
                <a:ext cx="176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93" name="Line 293">
                <a:extLst>
                  <a:ext uri="{FF2B5EF4-FFF2-40B4-BE49-F238E27FC236}">
                    <a16:creationId xmlns:a16="http://schemas.microsoft.com/office/drawing/2014/main" id="{B5AC341A-3C5A-43D6-A078-FD9F508E163C}"/>
                  </a:ext>
                </a:extLst>
              </p:cNvPr>
              <p:cNvSpPr>
                <a:spLocks noChangeShapeType="1"/>
              </p:cNvSpPr>
              <p:nvPr/>
            </p:nvSpPr>
            <p:spPr bwMode="auto">
              <a:xfrm>
                <a:off x="3687" y="1075"/>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4" name="Line 294">
                <a:extLst>
                  <a:ext uri="{FF2B5EF4-FFF2-40B4-BE49-F238E27FC236}">
                    <a16:creationId xmlns:a16="http://schemas.microsoft.com/office/drawing/2014/main" id="{B8650241-5482-4E1D-869C-58213CE4C678}"/>
                  </a:ext>
                </a:extLst>
              </p:cNvPr>
              <p:cNvSpPr>
                <a:spLocks noChangeShapeType="1"/>
              </p:cNvSpPr>
              <p:nvPr/>
            </p:nvSpPr>
            <p:spPr bwMode="auto">
              <a:xfrm flipH="1">
                <a:off x="3833" y="1073"/>
                <a:ext cx="4" cy="36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5" name="Line 295">
                <a:extLst>
                  <a:ext uri="{FF2B5EF4-FFF2-40B4-BE49-F238E27FC236}">
                    <a16:creationId xmlns:a16="http://schemas.microsoft.com/office/drawing/2014/main" id="{7C2E083C-81E7-4A59-91A9-56C8A8BB0AA7}"/>
                  </a:ext>
                </a:extLst>
              </p:cNvPr>
              <p:cNvSpPr>
                <a:spLocks noChangeShapeType="1"/>
              </p:cNvSpPr>
              <p:nvPr/>
            </p:nvSpPr>
            <p:spPr bwMode="auto">
              <a:xfrm flipV="1">
                <a:off x="4437" y="1071"/>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6" name="Line 296">
                <a:extLst>
                  <a:ext uri="{FF2B5EF4-FFF2-40B4-BE49-F238E27FC236}">
                    <a16:creationId xmlns:a16="http://schemas.microsoft.com/office/drawing/2014/main" id="{A101A1E7-7EC9-4E53-B24C-BF3E98E9E992}"/>
                  </a:ext>
                </a:extLst>
              </p:cNvPr>
              <p:cNvSpPr>
                <a:spLocks noChangeShapeType="1"/>
              </p:cNvSpPr>
              <p:nvPr/>
            </p:nvSpPr>
            <p:spPr bwMode="auto">
              <a:xfrm>
                <a:off x="2654" y="1072"/>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7" name="Line 297">
                <a:extLst>
                  <a:ext uri="{FF2B5EF4-FFF2-40B4-BE49-F238E27FC236}">
                    <a16:creationId xmlns:a16="http://schemas.microsoft.com/office/drawing/2014/main" id="{51DF9022-D9FC-4081-8570-7AF5E1124AFC}"/>
                  </a:ext>
                </a:extLst>
              </p:cNvPr>
              <p:cNvSpPr>
                <a:spLocks noChangeShapeType="1"/>
              </p:cNvSpPr>
              <p:nvPr/>
            </p:nvSpPr>
            <p:spPr bwMode="auto">
              <a:xfrm flipH="1">
                <a:off x="3833" y="1525"/>
                <a:ext cx="0" cy="45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98" name="Text Box 298">
                <a:extLst>
                  <a:ext uri="{FF2B5EF4-FFF2-40B4-BE49-F238E27FC236}">
                    <a16:creationId xmlns:a16="http://schemas.microsoft.com/office/drawing/2014/main" id="{A92CA715-733D-4739-A9F4-155E9A87D296}"/>
                  </a:ext>
                </a:extLst>
              </p:cNvPr>
              <p:cNvSpPr txBox="1">
                <a:spLocks noChangeArrowheads="1"/>
              </p:cNvSpPr>
              <p:nvPr/>
            </p:nvSpPr>
            <p:spPr bwMode="auto">
              <a:xfrm>
                <a:off x="3216"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77099" name="Line 299">
                <a:extLst>
                  <a:ext uri="{FF2B5EF4-FFF2-40B4-BE49-F238E27FC236}">
                    <a16:creationId xmlns:a16="http://schemas.microsoft.com/office/drawing/2014/main" id="{A6EE59F2-92CA-48C1-BF7F-77295AFBA236}"/>
                  </a:ext>
                </a:extLst>
              </p:cNvPr>
              <p:cNvSpPr>
                <a:spLocks noChangeShapeType="1"/>
              </p:cNvSpPr>
              <p:nvPr/>
            </p:nvSpPr>
            <p:spPr bwMode="auto">
              <a:xfrm flipH="1">
                <a:off x="2653" y="1072"/>
                <a:ext cx="1"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00" name="Line 300">
                <a:extLst>
                  <a:ext uri="{FF2B5EF4-FFF2-40B4-BE49-F238E27FC236}">
                    <a16:creationId xmlns:a16="http://schemas.microsoft.com/office/drawing/2014/main" id="{6487B593-5CA0-4F9E-9179-7C8383242211}"/>
                  </a:ext>
                </a:extLst>
              </p:cNvPr>
              <p:cNvSpPr>
                <a:spLocks noChangeShapeType="1"/>
              </p:cNvSpPr>
              <p:nvPr/>
            </p:nvSpPr>
            <p:spPr bwMode="auto">
              <a:xfrm>
                <a:off x="2654" y="1979"/>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01" name="Text Box 301">
                <a:extLst>
                  <a:ext uri="{FF2B5EF4-FFF2-40B4-BE49-F238E27FC236}">
                    <a16:creationId xmlns:a16="http://schemas.microsoft.com/office/drawing/2014/main" id="{76EEA89E-F3C0-4706-9553-707AE5D136C9}"/>
                  </a:ext>
                </a:extLst>
              </p:cNvPr>
              <p:cNvSpPr txBox="1">
                <a:spLocks noChangeArrowheads="1"/>
              </p:cNvSpPr>
              <p:nvPr/>
            </p:nvSpPr>
            <p:spPr bwMode="auto">
              <a:xfrm>
                <a:off x="3696" y="245"/>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77102" name="Text Box 302">
                <a:extLst>
                  <a:ext uri="{FF2B5EF4-FFF2-40B4-BE49-F238E27FC236}">
                    <a16:creationId xmlns:a16="http://schemas.microsoft.com/office/drawing/2014/main" id="{15E609EB-6BCB-4512-A878-9A3EF674A75C}"/>
                  </a:ext>
                </a:extLst>
              </p:cNvPr>
              <p:cNvSpPr txBox="1">
                <a:spLocks noChangeArrowheads="1"/>
              </p:cNvSpPr>
              <p:nvPr/>
            </p:nvSpPr>
            <p:spPr bwMode="auto">
              <a:xfrm>
                <a:off x="2745" y="108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03" name="Text Box 303">
                <a:extLst>
                  <a:ext uri="{FF2B5EF4-FFF2-40B4-BE49-F238E27FC236}">
                    <a16:creationId xmlns:a16="http://schemas.microsoft.com/office/drawing/2014/main" id="{B58C8F3D-D98F-4177-BFFF-13B1A9989127}"/>
                  </a:ext>
                </a:extLst>
              </p:cNvPr>
              <p:cNvSpPr txBox="1">
                <a:spLocks noChangeArrowheads="1"/>
              </p:cNvSpPr>
              <p:nvPr/>
            </p:nvSpPr>
            <p:spPr bwMode="auto">
              <a:xfrm>
                <a:off x="2699" y="1706"/>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77104" name="Object 304">
                <a:extLst>
                  <a:ext uri="{FF2B5EF4-FFF2-40B4-BE49-F238E27FC236}">
                    <a16:creationId xmlns:a16="http://schemas.microsoft.com/office/drawing/2014/main" id="{7FA3FDC1-51D1-48A2-9332-DE955E8D6783}"/>
                  </a:ext>
                </a:extLst>
              </p:cNvPr>
              <p:cNvGraphicFramePr>
                <a:graphicFrameLocks noChangeAspect="1"/>
              </p:cNvGraphicFramePr>
              <p:nvPr/>
            </p:nvGraphicFramePr>
            <p:xfrm>
              <a:off x="2880" y="1434"/>
              <a:ext cx="273" cy="338"/>
            </p:xfrm>
            <a:graphic>
              <a:graphicData uri="http://schemas.openxmlformats.org/presentationml/2006/ole">
                <mc:AlternateContent xmlns:mc="http://schemas.openxmlformats.org/markup-compatibility/2006">
                  <mc:Choice xmlns:v="urn:schemas-microsoft-com:vml" Requires="v">
                    <p:oleObj spid="_x0000_s71683" name="公式" r:id="rId6" imgW="215640" imgH="266400" progId="Equation.3">
                      <p:embed/>
                    </p:oleObj>
                  </mc:Choice>
                  <mc:Fallback>
                    <p:oleObj name="公式" r:id="rId6" imgW="215640" imgH="266400" progId="Equation.3">
                      <p:embed/>
                      <p:pic>
                        <p:nvPicPr>
                          <p:cNvPr id="77104" name="Object 304">
                            <a:extLst>
                              <a:ext uri="{FF2B5EF4-FFF2-40B4-BE49-F238E27FC236}">
                                <a16:creationId xmlns:a16="http://schemas.microsoft.com/office/drawing/2014/main" id="{7FA3FDC1-51D1-48A2-9332-DE955E8D67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434"/>
                            <a:ext cx="273"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5" name="Line 305">
                <a:extLst>
                  <a:ext uri="{FF2B5EF4-FFF2-40B4-BE49-F238E27FC236}">
                    <a16:creationId xmlns:a16="http://schemas.microsoft.com/office/drawing/2014/main" id="{AEA7AC1E-9409-48B0-8FE8-DEB003113FD3}"/>
                  </a:ext>
                </a:extLst>
              </p:cNvPr>
              <p:cNvSpPr>
                <a:spLocks noChangeShapeType="1"/>
              </p:cNvSpPr>
              <p:nvPr/>
            </p:nvSpPr>
            <p:spPr bwMode="auto">
              <a:xfrm>
                <a:off x="2654" y="1021"/>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106" name="Object 306">
                <a:extLst>
                  <a:ext uri="{FF2B5EF4-FFF2-40B4-BE49-F238E27FC236}">
                    <a16:creationId xmlns:a16="http://schemas.microsoft.com/office/drawing/2014/main" id="{1584B72D-4F66-4385-A819-DCECF896FD97}"/>
                  </a:ext>
                </a:extLst>
              </p:cNvPr>
              <p:cNvGraphicFramePr>
                <a:graphicFrameLocks noChangeAspect="1"/>
              </p:cNvGraphicFramePr>
              <p:nvPr/>
            </p:nvGraphicFramePr>
            <p:xfrm>
              <a:off x="2745" y="709"/>
              <a:ext cx="177" cy="304"/>
            </p:xfrm>
            <a:graphic>
              <a:graphicData uri="http://schemas.openxmlformats.org/presentationml/2006/ole">
                <mc:AlternateContent xmlns:mc="http://schemas.openxmlformats.org/markup-compatibility/2006">
                  <mc:Choice xmlns:v="urn:schemas-microsoft-com:vml" Requires="v">
                    <p:oleObj spid="_x0000_s71684" name="公式" r:id="rId8" imgW="126720" imgH="215640" progId="Equation.3">
                      <p:embed/>
                    </p:oleObj>
                  </mc:Choice>
                  <mc:Fallback>
                    <p:oleObj name="公式" r:id="rId8" imgW="126720" imgH="215640" progId="Equation.3">
                      <p:embed/>
                      <p:pic>
                        <p:nvPicPr>
                          <p:cNvPr id="77106" name="Object 306">
                            <a:extLst>
                              <a:ext uri="{FF2B5EF4-FFF2-40B4-BE49-F238E27FC236}">
                                <a16:creationId xmlns:a16="http://schemas.microsoft.com/office/drawing/2014/main" id="{1584B72D-4F66-4385-A819-DCECF896FD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5" y="709"/>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7" name="Text Box 307">
                <a:extLst>
                  <a:ext uri="{FF2B5EF4-FFF2-40B4-BE49-F238E27FC236}">
                    <a16:creationId xmlns:a16="http://schemas.microsoft.com/office/drawing/2014/main" id="{E0CC06E7-51D3-45B7-99ED-C99944B04565}"/>
                  </a:ext>
                </a:extLst>
              </p:cNvPr>
              <p:cNvSpPr txBox="1">
                <a:spLocks noChangeArrowheads="1"/>
              </p:cNvSpPr>
              <p:nvPr/>
            </p:nvSpPr>
            <p:spPr bwMode="auto">
              <a:xfrm>
                <a:off x="3696" y="66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77108" name="Arc 308">
                <a:extLst>
                  <a:ext uri="{FF2B5EF4-FFF2-40B4-BE49-F238E27FC236}">
                    <a16:creationId xmlns:a16="http://schemas.microsoft.com/office/drawing/2014/main" id="{CCFDCE8B-754C-4F61-9B48-C71FE730EFCB}"/>
                  </a:ext>
                </a:extLst>
              </p:cNvPr>
              <p:cNvSpPr>
                <a:spLocks/>
              </p:cNvSpPr>
              <p:nvPr/>
            </p:nvSpPr>
            <p:spPr bwMode="auto">
              <a:xfrm>
                <a:off x="4015" y="799"/>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09" name="Arc 309">
                <a:extLst>
                  <a:ext uri="{FF2B5EF4-FFF2-40B4-BE49-F238E27FC236}">
                    <a16:creationId xmlns:a16="http://schemas.microsoft.com/office/drawing/2014/main" id="{01B96E16-471B-4FBC-A727-1FD022BED80F}"/>
                  </a:ext>
                </a:extLst>
              </p:cNvPr>
              <p:cNvSpPr>
                <a:spLocks/>
              </p:cNvSpPr>
              <p:nvPr/>
            </p:nvSpPr>
            <p:spPr bwMode="auto">
              <a:xfrm flipH="1">
                <a:off x="3516" y="799"/>
                <a:ext cx="227"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10" name="Text Box 310">
                <a:extLst>
                  <a:ext uri="{FF2B5EF4-FFF2-40B4-BE49-F238E27FC236}">
                    <a16:creationId xmlns:a16="http://schemas.microsoft.com/office/drawing/2014/main" id="{484445FD-2147-4BAF-8D6A-217597AF1075}"/>
                  </a:ext>
                </a:extLst>
              </p:cNvPr>
              <p:cNvSpPr txBox="1">
                <a:spLocks noChangeArrowheads="1"/>
              </p:cNvSpPr>
              <p:nvPr/>
            </p:nvSpPr>
            <p:spPr bwMode="auto">
              <a:xfrm>
                <a:off x="4469" y="1479"/>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77111" name="Line 311">
                <a:extLst>
                  <a:ext uri="{FF2B5EF4-FFF2-40B4-BE49-F238E27FC236}">
                    <a16:creationId xmlns:a16="http://schemas.microsoft.com/office/drawing/2014/main" id="{B68FD4EA-44AB-4919-8007-00FD17D80B1C}"/>
                  </a:ext>
                </a:extLst>
              </p:cNvPr>
              <p:cNvSpPr>
                <a:spLocks noChangeShapeType="1"/>
              </p:cNvSpPr>
              <p:nvPr/>
            </p:nvSpPr>
            <p:spPr bwMode="auto">
              <a:xfrm flipH="1">
                <a:off x="4785" y="1071"/>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2" name="Text Box 312">
                <a:extLst>
                  <a:ext uri="{FF2B5EF4-FFF2-40B4-BE49-F238E27FC236}">
                    <a16:creationId xmlns:a16="http://schemas.microsoft.com/office/drawing/2014/main" id="{0EF9D543-C54D-48F1-865A-AA468B607526}"/>
                  </a:ext>
                </a:extLst>
              </p:cNvPr>
              <p:cNvSpPr txBox="1">
                <a:spLocks noChangeArrowheads="1"/>
              </p:cNvSpPr>
              <p:nvPr/>
            </p:nvSpPr>
            <p:spPr bwMode="auto">
              <a:xfrm>
                <a:off x="3108" y="79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13" name="Text Box 313">
                <a:extLst>
                  <a:ext uri="{FF2B5EF4-FFF2-40B4-BE49-F238E27FC236}">
                    <a16:creationId xmlns:a16="http://schemas.microsoft.com/office/drawing/2014/main" id="{DEC468DC-9814-402F-9DBB-FC080C98479D}"/>
                  </a:ext>
                </a:extLst>
              </p:cNvPr>
              <p:cNvSpPr txBox="1">
                <a:spLocks noChangeArrowheads="1"/>
              </p:cNvSpPr>
              <p:nvPr/>
            </p:nvSpPr>
            <p:spPr bwMode="auto">
              <a:xfrm>
                <a:off x="4333" y="84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77114" name="Line 314">
                <a:extLst>
                  <a:ext uri="{FF2B5EF4-FFF2-40B4-BE49-F238E27FC236}">
                    <a16:creationId xmlns:a16="http://schemas.microsoft.com/office/drawing/2014/main" id="{07E49477-6FB4-48D0-9481-9957BA4E41F7}"/>
                  </a:ext>
                </a:extLst>
              </p:cNvPr>
              <p:cNvSpPr>
                <a:spLocks noChangeShapeType="1"/>
              </p:cNvSpPr>
              <p:nvPr/>
            </p:nvSpPr>
            <p:spPr bwMode="auto">
              <a:xfrm flipV="1">
                <a:off x="3017" y="617"/>
                <a:ext cx="0" cy="454"/>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5" name="Line 315">
                <a:extLst>
                  <a:ext uri="{FF2B5EF4-FFF2-40B4-BE49-F238E27FC236}">
                    <a16:creationId xmlns:a16="http://schemas.microsoft.com/office/drawing/2014/main" id="{C798F8EA-26E2-4B47-9DD1-2C0B36EECC6E}"/>
                  </a:ext>
                </a:extLst>
              </p:cNvPr>
              <p:cNvSpPr>
                <a:spLocks noChangeShapeType="1"/>
              </p:cNvSpPr>
              <p:nvPr/>
            </p:nvSpPr>
            <p:spPr bwMode="auto">
              <a:xfrm flipV="1">
                <a:off x="4786" y="617"/>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116" name="Text Box 316">
                <a:extLst>
                  <a:ext uri="{FF2B5EF4-FFF2-40B4-BE49-F238E27FC236}">
                    <a16:creationId xmlns:a16="http://schemas.microsoft.com/office/drawing/2014/main" id="{4CD7A8C0-B73B-4404-AF35-FBFABE47C0FF}"/>
                  </a:ext>
                </a:extLst>
              </p:cNvPr>
              <p:cNvSpPr txBox="1">
                <a:spLocks noChangeArrowheads="1"/>
              </p:cNvSpPr>
              <p:nvPr/>
            </p:nvSpPr>
            <p:spPr bwMode="auto">
              <a:xfrm>
                <a:off x="4014"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77117" name="Rectangle 317">
                <a:extLst>
                  <a:ext uri="{FF2B5EF4-FFF2-40B4-BE49-F238E27FC236}">
                    <a16:creationId xmlns:a16="http://schemas.microsoft.com/office/drawing/2014/main" id="{EA2A4855-3948-418F-92B4-0A089670BDD7}"/>
                  </a:ext>
                </a:extLst>
              </p:cNvPr>
              <p:cNvSpPr>
                <a:spLocks noChangeArrowheads="1"/>
              </p:cNvSpPr>
              <p:nvPr/>
            </p:nvSpPr>
            <p:spPr bwMode="auto">
              <a:xfrm>
                <a:off x="4740"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18" name="Rectangle 318">
                <a:extLst>
                  <a:ext uri="{FF2B5EF4-FFF2-40B4-BE49-F238E27FC236}">
                    <a16:creationId xmlns:a16="http://schemas.microsoft.com/office/drawing/2014/main" id="{1F4224E8-945F-4EAB-A05C-BB193778344E}"/>
                  </a:ext>
                </a:extLst>
              </p:cNvPr>
              <p:cNvSpPr>
                <a:spLocks noChangeArrowheads="1"/>
              </p:cNvSpPr>
              <p:nvPr/>
            </p:nvSpPr>
            <p:spPr bwMode="auto">
              <a:xfrm>
                <a:off x="3696" y="52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119" name="Group 319">
                <a:extLst>
                  <a:ext uri="{FF2B5EF4-FFF2-40B4-BE49-F238E27FC236}">
                    <a16:creationId xmlns:a16="http://schemas.microsoft.com/office/drawing/2014/main" id="{3FBDE0DC-396C-4EC6-AF80-A7F32B1D2CAE}"/>
                  </a:ext>
                </a:extLst>
              </p:cNvPr>
              <p:cNvGrpSpPr>
                <a:grpSpLocks/>
              </p:cNvGrpSpPr>
              <p:nvPr/>
            </p:nvGrpSpPr>
            <p:grpSpPr bwMode="auto">
              <a:xfrm rot="16200000">
                <a:off x="4173" y="822"/>
                <a:ext cx="90" cy="408"/>
                <a:chOff x="2744" y="2931"/>
                <a:chExt cx="57" cy="283"/>
              </a:xfrm>
            </p:grpSpPr>
            <p:sp>
              <p:nvSpPr>
                <p:cNvPr id="77120" name="Arc 320">
                  <a:extLst>
                    <a:ext uri="{FF2B5EF4-FFF2-40B4-BE49-F238E27FC236}">
                      <a16:creationId xmlns:a16="http://schemas.microsoft.com/office/drawing/2014/main" id="{27341F2F-7C73-44EA-8994-C4A72C4A6DA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1" name="Arc 321">
                  <a:extLst>
                    <a:ext uri="{FF2B5EF4-FFF2-40B4-BE49-F238E27FC236}">
                      <a16:creationId xmlns:a16="http://schemas.microsoft.com/office/drawing/2014/main" id="{11A80AF6-7675-4AC4-B8C4-ED93E862040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2" name="Arc 322">
                  <a:extLst>
                    <a:ext uri="{FF2B5EF4-FFF2-40B4-BE49-F238E27FC236}">
                      <a16:creationId xmlns:a16="http://schemas.microsoft.com/office/drawing/2014/main" id="{2FE986A6-0D1E-469F-A879-5EFE2BB7313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123" name="Group 323">
                <a:extLst>
                  <a:ext uri="{FF2B5EF4-FFF2-40B4-BE49-F238E27FC236}">
                    <a16:creationId xmlns:a16="http://schemas.microsoft.com/office/drawing/2014/main" id="{3F4E2D6F-1CB0-4430-AE42-CA40DDE253D0}"/>
                  </a:ext>
                </a:extLst>
              </p:cNvPr>
              <p:cNvGrpSpPr>
                <a:grpSpLocks/>
              </p:cNvGrpSpPr>
              <p:nvPr/>
            </p:nvGrpSpPr>
            <p:grpSpPr bwMode="auto">
              <a:xfrm rot="16200000">
                <a:off x="3447" y="822"/>
                <a:ext cx="90" cy="408"/>
                <a:chOff x="2744" y="2931"/>
                <a:chExt cx="57" cy="283"/>
              </a:xfrm>
            </p:grpSpPr>
            <p:sp>
              <p:nvSpPr>
                <p:cNvPr id="77124" name="Arc 324">
                  <a:extLst>
                    <a:ext uri="{FF2B5EF4-FFF2-40B4-BE49-F238E27FC236}">
                      <a16:creationId xmlns:a16="http://schemas.microsoft.com/office/drawing/2014/main" id="{C67774F4-5937-4652-9131-F1532561AFA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5" name="Arc 325">
                  <a:extLst>
                    <a:ext uri="{FF2B5EF4-FFF2-40B4-BE49-F238E27FC236}">
                      <a16:creationId xmlns:a16="http://schemas.microsoft.com/office/drawing/2014/main" id="{7CBB1E98-3DA6-402F-8429-191BD282DABE}"/>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26" name="Arc 326">
                  <a:extLst>
                    <a:ext uri="{FF2B5EF4-FFF2-40B4-BE49-F238E27FC236}">
                      <a16:creationId xmlns:a16="http://schemas.microsoft.com/office/drawing/2014/main" id="{25C223F4-0E0F-4E7E-BC7E-BD89C36EC1B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127" name="Group 327">
                <a:extLst>
                  <a:ext uri="{FF2B5EF4-FFF2-40B4-BE49-F238E27FC236}">
                    <a16:creationId xmlns:a16="http://schemas.microsoft.com/office/drawing/2014/main" id="{38C27456-A829-4927-9DC7-2D65C07B19C1}"/>
                  </a:ext>
                </a:extLst>
              </p:cNvPr>
              <p:cNvGrpSpPr>
                <a:grpSpLocks/>
              </p:cNvGrpSpPr>
              <p:nvPr/>
            </p:nvGrpSpPr>
            <p:grpSpPr bwMode="auto">
              <a:xfrm>
                <a:off x="3729" y="1434"/>
                <a:ext cx="240" cy="93"/>
                <a:chOff x="3787" y="2478"/>
                <a:chExt cx="240" cy="93"/>
              </a:xfrm>
            </p:grpSpPr>
            <p:sp>
              <p:nvSpPr>
                <p:cNvPr id="77128" name="Line 328">
                  <a:extLst>
                    <a:ext uri="{FF2B5EF4-FFF2-40B4-BE49-F238E27FC236}">
                      <a16:creationId xmlns:a16="http://schemas.microsoft.com/office/drawing/2014/main" id="{C3206689-5087-4E14-A4F6-225CD653EEA2}"/>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129" name="Line 329">
                  <a:extLst>
                    <a:ext uri="{FF2B5EF4-FFF2-40B4-BE49-F238E27FC236}">
                      <a16:creationId xmlns:a16="http://schemas.microsoft.com/office/drawing/2014/main" id="{B598045F-0CBA-4B73-981E-889DD75CE00D}"/>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7130" name="Text Box 330">
              <a:extLst>
                <a:ext uri="{FF2B5EF4-FFF2-40B4-BE49-F238E27FC236}">
                  <a16:creationId xmlns:a16="http://schemas.microsoft.com/office/drawing/2014/main" id="{BB923E17-9113-48A0-9C23-CA734276A1F7}"/>
                </a:ext>
              </a:extLst>
            </p:cNvPr>
            <p:cNvSpPr txBox="1">
              <a:spLocks noChangeArrowheads="1"/>
            </p:cNvSpPr>
            <p:nvPr/>
          </p:nvSpPr>
          <p:spPr bwMode="auto">
            <a:xfrm>
              <a:off x="1655" y="2886"/>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grpSp>
        <p:nvGrpSpPr>
          <p:cNvPr id="77134" name="Group 334">
            <a:extLst>
              <a:ext uri="{FF2B5EF4-FFF2-40B4-BE49-F238E27FC236}">
                <a16:creationId xmlns:a16="http://schemas.microsoft.com/office/drawing/2014/main" id="{4EA266E8-9C1A-44A2-9AB2-ED169D34137A}"/>
              </a:ext>
            </a:extLst>
          </p:cNvPr>
          <p:cNvGrpSpPr>
            <a:grpSpLocks/>
          </p:cNvGrpSpPr>
          <p:nvPr/>
        </p:nvGrpSpPr>
        <p:grpSpPr bwMode="auto">
          <a:xfrm>
            <a:off x="6588125" y="6446838"/>
            <a:ext cx="792163" cy="366712"/>
            <a:chOff x="4649" y="4020"/>
            <a:chExt cx="499" cy="231"/>
          </a:xfrm>
        </p:grpSpPr>
        <p:pic>
          <p:nvPicPr>
            <p:cNvPr id="77135" name="Picture 335" descr="78900">
              <a:extLst>
                <a:ext uri="{FF2B5EF4-FFF2-40B4-BE49-F238E27FC236}">
                  <a16:creationId xmlns:a16="http://schemas.microsoft.com/office/drawing/2014/main" id="{3F0DE844-5B46-46BA-AB0E-4390A81D60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7136" name="Text Box 336">
              <a:hlinkClick r:id="" action="ppaction://hlinkshowjump?jump=firstslide"/>
              <a:extLst>
                <a:ext uri="{FF2B5EF4-FFF2-40B4-BE49-F238E27FC236}">
                  <a16:creationId xmlns:a16="http://schemas.microsoft.com/office/drawing/2014/main" id="{16124E3A-A6E3-4A58-9DB3-2277662EA369}"/>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extLst>
      <p:ext uri="{BB962C8B-B14F-4D97-AF65-F5344CB8AC3E}">
        <p14:creationId xmlns:p14="http://schemas.microsoft.com/office/powerpoint/2010/main" val="4065090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9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08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77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6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0" name="Text Box 100">
            <a:extLst>
              <a:ext uri="{FF2B5EF4-FFF2-40B4-BE49-F238E27FC236}">
                <a16:creationId xmlns:a16="http://schemas.microsoft.com/office/drawing/2014/main" id="{9661D5B7-BBC6-45B7-9203-A0BDF70CB70E}"/>
              </a:ext>
            </a:extLst>
          </p:cNvPr>
          <p:cNvSpPr txBox="1">
            <a:spLocks noChangeArrowheads="1"/>
          </p:cNvSpPr>
          <p:nvPr/>
        </p:nvSpPr>
        <p:spPr bwMode="auto">
          <a:xfrm>
            <a:off x="755650" y="549275"/>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lang="zh-CN" altLang="en-US" b="1">
                <a:solidFill>
                  <a:srgbClr val="FFFF00"/>
                </a:solidFill>
                <a:latin typeface="楷体_GB2312" pitchFamily="49" charset="-122"/>
                <a:ea typeface="楷体_GB2312" pitchFamily="49" charset="-122"/>
              </a:rPr>
              <a:t>作去耦等效电路</a:t>
            </a:r>
          </a:p>
        </p:txBody>
      </p:sp>
      <p:grpSp>
        <p:nvGrpSpPr>
          <p:cNvPr id="56561" name="Group 241">
            <a:extLst>
              <a:ext uri="{FF2B5EF4-FFF2-40B4-BE49-F238E27FC236}">
                <a16:creationId xmlns:a16="http://schemas.microsoft.com/office/drawing/2014/main" id="{41908671-112B-42F2-89E4-D097AF8ABC03}"/>
              </a:ext>
            </a:extLst>
          </p:cNvPr>
          <p:cNvGrpSpPr>
            <a:grpSpLocks/>
          </p:cNvGrpSpPr>
          <p:nvPr/>
        </p:nvGrpSpPr>
        <p:grpSpPr bwMode="auto">
          <a:xfrm>
            <a:off x="8316913" y="6446838"/>
            <a:ext cx="792162" cy="366712"/>
            <a:chOff x="5193" y="4020"/>
            <a:chExt cx="499" cy="231"/>
          </a:xfrm>
        </p:grpSpPr>
        <p:pic>
          <p:nvPicPr>
            <p:cNvPr id="56562" name="Picture 242" descr="78900">
              <a:extLst>
                <a:ext uri="{FF2B5EF4-FFF2-40B4-BE49-F238E27FC236}">
                  <a16:creationId xmlns:a16="http://schemas.microsoft.com/office/drawing/2014/main" id="{378D7C86-A0A8-496E-AEE0-CF4A47D76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563" name="Text Box 243">
              <a:hlinkClick r:id="" action="ppaction://hlinkshowjump?jump=nextslide"/>
              <a:extLst>
                <a:ext uri="{FF2B5EF4-FFF2-40B4-BE49-F238E27FC236}">
                  <a16:creationId xmlns:a16="http://schemas.microsoft.com/office/drawing/2014/main" id="{803DC79B-0785-4D3D-9FC8-62281D69B30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6564" name="Group 244">
            <a:extLst>
              <a:ext uri="{FF2B5EF4-FFF2-40B4-BE49-F238E27FC236}">
                <a16:creationId xmlns:a16="http://schemas.microsoft.com/office/drawing/2014/main" id="{8DD4832E-87DD-4764-8CE6-08B755A6B9A8}"/>
              </a:ext>
            </a:extLst>
          </p:cNvPr>
          <p:cNvGrpSpPr>
            <a:grpSpLocks/>
          </p:cNvGrpSpPr>
          <p:nvPr/>
        </p:nvGrpSpPr>
        <p:grpSpPr bwMode="auto">
          <a:xfrm>
            <a:off x="7453313" y="6446838"/>
            <a:ext cx="792162" cy="366712"/>
            <a:chOff x="4649" y="4020"/>
            <a:chExt cx="499" cy="231"/>
          </a:xfrm>
        </p:grpSpPr>
        <p:pic>
          <p:nvPicPr>
            <p:cNvPr id="56565" name="Picture 245" descr="78900">
              <a:extLst>
                <a:ext uri="{FF2B5EF4-FFF2-40B4-BE49-F238E27FC236}">
                  <a16:creationId xmlns:a16="http://schemas.microsoft.com/office/drawing/2014/main" id="{8729EE88-7C2F-4699-B545-89D3D1826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566" name="Text Box 246">
              <a:hlinkClick r:id="" action="ppaction://hlinkshowjump?jump=previousslide"/>
              <a:extLst>
                <a:ext uri="{FF2B5EF4-FFF2-40B4-BE49-F238E27FC236}">
                  <a16:creationId xmlns:a16="http://schemas.microsoft.com/office/drawing/2014/main" id="{7F0AADE4-0C6A-407F-BA44-BFFE5DF9E0F1}"/>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6610" name="Group 290">
            <a:extLst>
              <a:ext uri="{FF2B5EF4-FFF2-40B4-BE49-F238E27FC236}">
                <a16:creationId xmlns:a16="http://schemas.microsoft.com/office/drawing/2014/main" id="{9A61DB10-068C-43E2-9025-3E5CF2B6C25A}"/>
              </a:ext>
            </a:extLst>
          </p:cNvPr>
          <p:cNvGrpSpPr>
            <a:grpSpLocks/>
          </p:cNvGrpSpPr>
          <p:nvPr/>
        </p:nvGrpSpPr>
        <p:grpSpPr bwMode="auto">
          <a:xfrm>
            <a:off x="395288" y="1844675"/>
            <a:ext cx="3960812" cy="3240088"/>
            <a:chOff x="2608" y="255"/>
            <a:chExt cx="2495" cy="2041"/>
          </a:xfrm>
        </p:grpSpPr>
        <p:sp>
          <p:nvSpPr>
            <p:cNvPr id="56611" name="Oval 291">
              <a:extLst>
                <a:ext uri="{FF2B5EF4-FFF2-40B4-BE49-F238E27FC236}">
                  <a16:creationId xmlns:a16="http://schemas.microsoft.com/office/drawing/2014/main" id="{795B0920-FB74-4941-B872-F5D9160EB2AF}"/>
                </a:ext>
              </a:extLst>
            </p:cNvPr>
            <p:cNvSpPr>
              <a:spLocks noChangeArrowheads="1"/>
            </p:cNvSpPr>
            <p:nvPr/>
          </p:nvSpPr>
          <p:spPr bwMode="auto">
            <a:xfrm>
              <a:off x="2608" y="139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12" name="Line 292">
              <a:extLst>
                <a:ext uri="{FF2B5EF4-FFF2-40B4-BE49-F238E27FC236}">
                  <a16:creationId xmlns:a16="http://schemas.microsoft.com/office/drawing/2014/main" id="{744F45EE-BC4A-4807-A09C-50DFC773EBA6}"/>
                </a:ext>
              </a:extLst>
            </p:cNvPr>
            <p:cNvSpPr>
              <a:spLocks noChangeShapeType="1"/>
            </p:cNvSpPr>
            <p:nvPr/>
          </p:nvSpPr>
          <p:spPr bwMode="auto">
            <a:xfrm>
              <a:off x="2789" y="663"/>
              <a:ext cx="2133"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13" name="Line 293">
              <a:extLst>
                <a:ext uri="{FF2B5EF4-FFF2-40B4-BE49-F238E27FC236}">
                  <a16:creationId xmlns:a16="http://schemas.microsoft.com/office/drawing/2014/main" id="{A182B5B2-D347-4027-AD5C-15A7707A818B}"/>
                </a:ext>
              </a:extLst>
            </p:cNvPr>
            <p:cNvSpPr>
              <a:spLocks noChangeShapeType="1"/>
            </p:cNvSpPr>
            <p:nvPr/>
          </p:nvSpPr>
          <p:spPr bwMode="auto">
            <a:xfrm flipV="1">
              <a:off x="3606" y="1117"/>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4" name="Line 294">
              <a:extLst>
                <a:ext uri="{FF2B5EF4-FFF2-40B4-BE49-F238E27FC236}">
                  <a16:creationId xmlns:a16="http://schemas.microsoft.com/office/drawing/2014/main" id="{4ADBF791-4470-437B-A6FA-D966078B443C}"/>
                </a:ext>
              </a:extLst>
            </p:cNvPr>
            <p:cNvSpPr>
              <a:spLocks noChangeShapeType="1"/>
            </p:cNvSpPr>
            <p:nvPr/>
          </p:nvSpPr>
          <p:spPr bwMode="auto">
            <a:xfrm flipH="1">
              <a:off x="3969" y="1117"/>
              <a:ext cx="0" cy="272"/>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5" name="Line 295">
              <a:extLst>
                <a:ext uri="{FF2B5EF4-FFF2-40B4-BE49-F238E27FC236}">
                  <a16:creationId xmlns:a16="http://schemas.microsoft.com/office/drawing/2014/main" id="{C63D90C2-918D-49F3-BEFF-04067300506E}"/>
                </a:ext>
              </a:extLst>
            </p:cNvPr>
            <p:cNvSpPr>
              <a:spLocks noChangeShapeType="1"/>
            </p:cNvSpPr>
            <p:nvPr/>
          </p:nvSpPr>
          <p:spPr bwMode="auto">
            <a:xfrm flipV="1">
              <a:off x="4573" y="1126"/>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6" name="Line 296">
              <a:extLst>
                <a:ext uri="{FF2B5EF4-FFF2-40B4-BE49-F238E27FC236}">
                  <a16:creationId xmlns:a16="http://schemas.microsoft.com/office/drawing/2014/main" id="{C8CB02AD-9D56-49C6-863B-6E10A135BCE5}"/>
                </a:ext>
              </a:extLst>
            </p:cNvPr>
            <p:cNvSpPr>
              <a:spLocks noChangeShapeType="1"/>
            </p:cNvSpPr>
            <p:nvPr/>
          </p:nvSpPr>
          <p:spPr bwMode="auto">
            <a:xfrm flipV="1">
              <a:off x="2789" y="1117"/>
              <a:ext cx="409"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7" name="Line 297">
              <a:extLst>
                <a:ext uri="{FF2B5EF4-FFF2-40B4-BE49-F238E27FC236}">
                  <a16:creationId xmlns:a16="http://schemas.microsoft.com/office/drawing/2014/main" id="{5CA4E828-ED24-4039-B0D2-0744D3BF48F8}"/>
                </a:ext>
              </a:extLst>
            </p:cNvPr>
            <p:cNvSpPr>
              <a:spLocks noChangeShapeType="1"/>
            </p:cNvSpPr>
            <p:nvPr/>
          </p:nvSpPr>
          <p:spPr bwMode="auto">
            <a:xfrm flipH="1">
              <a:off x="3969" y="2070"/>
              <a:ext cx="0" cy="226"/>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18" name="Line 298">
              <a:extLst>
                <a:ext uri="{FF2B5EF4-FFF2-40B4-BE49-F238E27FC236}">
                  <a16:creationId xmlns:a16="http://schemas.microsoft.com/office/drawing/2014/main" id="{068A4395-96EC-4032-A516-E4AA40B706EA}"/>
                </a:ext>
              </a:extLst>
            </p:cNvPr>
            <p:cNvSpPr>
              <a:spLocks noChangeShapeType="1"/>
            </p:cNvSpPr>
            <p:nvPr/>
          </p:nvSpPr>
          <p:spPr bwMode="auto">
            <a:xfrm flipH="1">
              <a:off x="2789" y="1127"/>
              <a:ext cx="1" cy="116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19" name="Line 299">
              <a:extLst>
                <a:ext uri="{FF2B5EF4-FFF2-40B4-BE49-F238E27FC236}">
                  <a16:creationId xmlns:a16="http://schemas.microsoft.com/office/drawing/2014/main" id="{ABD2ACA6-354F-4705-A089-5580BA77D521}"/>
                </a:ext>
              </a:extLst>
            </p:cNvPr>
            <p:cNvSpPr>
              <a:spLocks noChangeShapeType="1"/>
            </p:cNvSpPr>
            <p:nvPr/>
          </p:nvSpPr>
          <p:spPr bwMode="auto">
            <a:xfrm>
              <a:off x="2789" y="2296"/>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0" name="Text Box 300">
              <a:extLst>
                <a:ext uri="{FF2B5EF4-FFF2-40B4-BE49-F238E27FC236}">
                  <a16:creationId xmlns:a16="http://schemas.microsoft.com/office/drawing/2014/main" id="{DE447317-9C3C-45F3-B917-7C5FFD07CEB2}"/>
                </a:ext>
              </a:extLst>
            </p:cNvPr>
            <p:cNvSpPr txBox="1">
              <a:spLocks noChangeArrowheads="1"/>
            </p:cNvSpPr>
            <p:nvPr/>
          </p:nvSpPr>
          <p:spPr bwMode="auto">
            <a:xfrm>
              <a:off x="2881" y="113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21" name="Text Box 301">
              <a:extLst>
                <a:ext uri="{FF2B5EF4-FFF2-40B4-BE49-F238E27FC236}">
                  <a16:creationId xmlns:a16="http://schemas.microsoft.com/office/drawing/2014/main" id="{B91117B6-30F1-473B-A7A7-9C6B1AA8F58D}"/>
                </a:ext>
              </a:extLst>
            </p:cNvPr>
            <p:cNvSpPr txBox="1">
              <a:spLocks noChangeArrowheads="1"/>
            </p:cNvSpPr>
            <p:nvPr/>
          </p:nvSpPr>
          <p:spPr bwMode="auto">
            <a:xfrm>
              <a:off x="2835" y="1761"/>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6622" name="Text Box 302">
              <a:extLst>
                <a:ext uri="{FF2B5EF4-FFF2-40B4-BE49-F238E27FC236}">
                  <a16:creationId xmlns:a16="http://schemas.microsoft.com/office/drawing/2014/main" id="{7076EC1C-EF92-46B3-BFB2-3E09CEBF2FB0}"/>
                </a:ext>
              </a:extLst>
            </p:cNvPr>
            <p:cNvSpPr txBox="1">
              <a:spLocks noChangeArrowheads="1"/>
            </p:cNvSpPr>
            <p:nvPr/>
          </p:nvSpPr>
          <p:spPr bwMode="auto">
            <a:xfrm>
              <a:off x="4649" y="1570"/>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623" name="Line 303">
              <a:extLst>
                <a:ext uri="{FF2B5EF4-FFF2-40B4-BE49-F238E27FC236}">
                  <a16:creationId xmlns:a16="http://schemas.microsoft.com/office/drawing/2014/main" id="{044120AE-BB54-4872-8A70-7D5231CD31E7}"/>
                </a:ext>
              </a:extLst>
            </p:cNvPr>
            <p:cNvSpPr>
              <a:spLocks noChangeShapeType="1"/>
            </p:cNvSpPr>
            <p:nvPr/>
          </p:nvSpPr>
          <p:spPr bwMode="auto">
            <a:xfrm flipH="1">
              <a:off x="4921" y="1126"/>
              <a:ext cx="1" cy="117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4" name="Line 304">
              <a:extLst>
                <a:ext uri="{FF2B5EF4-FFF2-40B4-BE49-F238E27FC236}">
                  <a16:creationId xmlns:a16="http://schemas.microsoft.com/office/drawing/2014/main" id="{3F9B4CF7-393C-4BFA-96FA-1DBC4BCB795B}"/>
                </a:ext>
              </a:extLst>
            </p:cNvPr>
            <p:cNvSpPr>
              <a:spLocks noChangeShapeType="1"/>
            </p:cNvSpPr>
            <p:nvPr/>
          </p:nvSpPr>
          <p:spPr bwMode="auto">
            <a:xfrm flipV="1">
              <a:off x="2789" y="67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5" name="Line 305">
              <a:extLst>
                <a:ext uri="{FF2B5EF4-FFF2-40B4-BE49-F238E27FC236}">
                  <a16:creationId xmlns:a16="http://schemas.microsoft.com/office/drawing/2014/main" id="{6A03C4B0-57B6-4113-9CAF-2FCA7C91A5D3}"/>
                </a:ext>
              </a:extLst>
            </p:cNvPr>
            <p:cNvSpPr>
              <a:spLocks noChangeShapeType="1"/>
            </p:cNvSpPr>
            <p:nvPr/>
          </p:nvSpPr>
          <p:spPr bwMode="auto">
            <a:xfrm flipV="1">
              <a:off x="4922" y="672"/>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6" name="Rectangle 306">
              <a:extLst>
                <a:ext uri="{FF2B5EF4-FFF2-40B4-BE49-F238E27FC236}">
                  <a16:creationId xmlns:a16="http://schemas.microsoft.com/office/drawing/2014/main" id="{A95B85C5-A9A8-4205-BDE6-AE413E1B0438}"/>
                </a:ext>
              </a:extLst>
            </p:cNvPr>
            <p:cNvSpPr>
              <a:spLocks noChangeArrowheads="1"/>
            </p:cNvSpPr>
            <p:nvPr/>
          </p:nvSpPr>
          <p:spPr bwMode="auto">
            <a:xfrm>
              <a:off x="4876" y="144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7" name="Rectangle 307">
              <a:extLst>
                <a:ext uri="{FF2B5EF4-FFF2-40B4-BE49-F238E27FC236}">
                  <a16:creationId xmlns:a16="http://schemas.microsoft.com/office/drawing/2014/main" id="{532F77CA-55EE-4E0E-8636-5F9E90BF0ACD}"/>
                </a:ext>
              </a:extLst>
            </p:cNvPr>
            <p:cNvSpPr>
              <a:spLocks noChangeArrowheads="1"/>
            </p:cNvSpPr>
            <p:nvPr/>
          </p:nvSpPr>
          <p:spPr bwMode="auto">
            <a:xfrm>
              <a:off x="3742" y="57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28" name="Group 308">
              <a:extLst>
                <a:ext uri="{FF2B5EF4-FFF2-40B4-BE49-F238E27FC236}">
                  <a16:creationId xmlns:a16="http://schemas.microsoft.com/office/drawing/2014/main" id="{223F33B3-BCAA-4CF0-AC8B-1DD8423ACC00}"/>
                </a:ext>
              </a:extLst>
            </p:cNvPr>
            <p:cNvGrpSpPr>
              <a:grpSpLocks/>
            </p:cNvGrpSpPr>
            <p:nvPr/>
          </p:nvGrpSpPr>
          <p:grpSpPr bwMode="auto">
            <a:xfrm rot="16200000">
              <a:off x="4309" y="877"/>
              <a:ext cx="90" cy="408"/>
              <a:chOff x="2744" y="2931"/>
              <a:chExt cx="57" cy="283"/>
            </a:xfrm>
          </p:grpSpPr>
          <p:sp>
            <p:nvSpPr>
              <p:cNvPr id="56629" name="Arc 309">
                <a:extLst>
                  <a:ext uri="{FF2B5EF4-FFF2-40B4-BE49-F238E27FC236}">
                    <a16:creationId xmlns:a16="http://schemas.microsoft.com/office/drawing/2014/main" id="{7DDC1571-70A0-499D-9B4D-FF4E27D2AAA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0" name="Arc 310">
                <a:extLst>
                  <a:ext uri="{FF2B5EF4-FFF2-40B4-BE49-F238E27FC236}">
                    <a16:creationId xmlns:a16="http://schemas.microsoft.com/office/drawing/2014/main" id="{BDDD640A-540C-4B8D-B40E-776E7681889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1" name="Arc 311">
                <a:extLst>
                  <a:ext uri="{FF2B5EF4-FFF2-40B4-BE49-F238E27FC236}">
                    <a16:creationId xmlns:a16="http://schemas.microsoft.com/office/drawing/2014/main" id="{4C99C2FE-5EBD-4478-9EA7-B8B98FE932B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32" name="Group 312">
              <a:extLst>
                <a:ext uri="{FF2B5EF4-FFF2-40B4-BE49-F238E27FC236}">
                  <a16:creationId xmlns:a16="http://schemas.microsoft.com/office/drawing/2014/main" id="{C828540F-B608-40F8-9CF9-B03B5B8E3734}"/>
                </a:ext>
              </a:extLst>
            </p:cNvPr>
            <p:cNvGrpSpPr>
              <a:grpSpLocks/>
            </p:cNvGrpSpPr>
            <p:nvPr/>
          </p:nvGrpSpPr>
          <p:grpSpPr bwMode="auto">
            <a:xfrm rot="16200000">
              <a:off x="3357" y="867"/>
              <a:ext cx="90" cy="408"/>
              <a:chOff x="2744" y="2931"/>
              <a:chExt cx="57" cy="283"/>
            </a:xfrm>
          </p:grpSpPr>
          <p:sp>
            <p:nvSpPr>
              <p:cNvPr id="56633" name="Arc 313">
                <a:extLst>
                  <a:ext uri="{FF2B5EF4-FFF2-40B4-BE49-F238E27FC236}">
                    <a16:creationId xmlns:a16="http://schemas.microsoft.com/office/drawing/2014/main" id="{FCFA2306-0296-46AD-8F42-ECBF026AB50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4" name="Arc 314">
                <a:extLst>
                  <a:ext uri="{FF2B5EF4-FFF2-40B4-BE49-F238E27FC236}">
                    <a16:creationId xmlns:a16="http://schemas.microsoft.com/office/drawing/2014/main" id="{ABF44528-5531-4B21-B95D-F164A8A886B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35" name="Arc 315">
                <a:extLst>
                  <a:ext uri="{FF2B5EF4-FFF2-40B4-BE49-F238E27FC236}">
                    <a16:creationId xmlns:a16="http://schemas.microsoft.com/office/drawing/2014/main" id="{424B9765-FEB2-4F4D-898A-53A4656B82C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36" name="Group 316">
              <a:extLst>
                <a:ext uri="{FF2B5EF4-FFF2-40B4-BE49-F238E27FC236}">
                  <a16:creationId xmlns:a16="http://schemas.microsoft.com/office/drawing/2014/main" id="{49496970-F1A0-4C8D-809F-D2C390EFE7F5}"/>
                </a:ext>
              </a:extLst>
            </p:cNvPr>
            <p:cNvGrpSpPr>
              <a:grpSpLocks/>
            </p:cNvGrpSpPr>
            <p:nvPr/>
          </p:nvGrpSpPr>
          <p:grpSpPr bwMode="auto">
            <a:xfrm>
              <a:off x="3833" y="1979"/>
              <a:ext cx="240" cy="93"/>
              <a:chOff x="3787" y="2478"/>
              <a:chExt cx="240" cy="93"/>
            </a:xfrm>
          </p:grpSpPr>
          <p:sp>
            <p:nvSpPr>
              <p:cNvPr id="56637" name="Line 317">
                <a:extLst>
                  <a:ext uri="{FF2B5EF4-FFF2-40B4-BE49-F238E27FC236}">
                    <a16:creationId xmlns:a16="http://schemas.microsoft.com/office/drawing/2014/main" id="{8C3C0368-8383-4311-93AC-07E27CF88DBC}"/>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8" name="Line 318">
                <a:extLst>
                  <a:ext uri="{FF2B5EF4-FFF2-40B4-BE49-F238E27FC236}">
                    <a16:creationId xmlns:a16="http://schemas.microsoft.com/office/drawing/2014/main" id="{8BC6FC6F-70BA-4A79-9E80-4672980DD822}"/>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639" name="Text Box 319">
              <a:extLst>
                <a:ext uri="{FF2B5EF4-FFF2-40B4-BE49-F238E27FC236}">
                  <a16:creationId xmlns:a16="http://schemas.microsoft.com/office/drawing/2014/main" id="{D69CFFBB-5DE2-474C-A69E-1900213312B1}"/>
                </a:ext>
              </a:extLst>
            </p:cNvPr>
            <p:cNvSpPr txBox="1">
              <a:spLocks noChangeArrowheads="1"/>
            </p:cNvSpPr>
            <p:nvPr/>
          </p:nvSpPr>
          <p:spPr bwMode="auto">
            <a:xfrm>
              <a:off x="4059" y="1071"/>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6640" name="Text Box 320">
              <a:extLst>
                <a:ext uri="{FF2B5EF4-FFF2-40B4-BE49-F238E27FC236}">
                  <a16:creationId xmlns:a16="http://schemas.microsoft.com/office/drawing/2014/main" id="{EC504594-E38C-43C6-9CF7-9A7A03F9C36A}"/>
                </a:ext>
              </a:extLst>
            </p:cNvPr>
            <p:cNvSpPr txBox="1">
              <a:spLocks noChangeArrowheads="1"/>
            </p:cNvSpPr>
            <p:nvPr/>
          </p:nvSpPr>
          <p:spPr bwMode="auto">
            <a:xfrm>
              <a:off x="4014" y="188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6641" name="Text Box 321">
              <a:extLst>
                <a:ext uri="{FF2B5EF4-FFF2-40B4-BE49-F238E27FC236}">
                  <a16:creationId xmlns:a16="http://schemas.microsoft.com/office/drawing/2014/main" id="{FEAD56D1-1BEA-4EF3-82D1-7B2C91A8BDBE}"/>
                </a:ext>
              </a:extLst>
            </p:cNvPr>
            <p:cNvSpPr txBox="1">
              <a:spLocks noChangeArrowheads="1"/>
            </p:cNvSpPr>
            <p:nvPr/>
          </p:nvSpPr>
          <p:spPr bwMode="auto">
            <a:xfrm>
              <a:off x="4059" y="138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j20</a:t>
              </a:r>
              <a:r>
                <a:rPr lang="en-US" altLang="zh-CN">
                  <a:solidFill>
                    <a:schemeClr val="bg1"/>
                  </a:solidFill>
                  <a:ea typeface="仿宋_GB2312" pitchFamily="49" charset="-122"/>
                  <a:sym typeface="Symbol" panose="05050102010706020507" pitchFamily="18" charset="2"/>
                </a:rPr>
                <a:t></a:t>
              </a:r>
            </a:p>
          </p:txBody>
        </p:sp>
        <p:sp>
          <p:nvSpPr>
            <p:cNvPr id="56642" name="Text Box 322">
              <a:extLst>
                <a:ext uri="{FF2B5EF4-FFF2-40B4-BE49-F238E27FC236}">
                  <a16:creationId xmlns:a16="http://schemas.microsoft.com/office/drawing/2014/main" id="{588F20D1-8F04-4B36-B803-387D7E06B7C6}"/>
                </a:ext>
              </a:extLst>
            </p:cNvPr>
            <p:cNvSpPr txBox="1">
              <a:spLocks noChangeArrowheads="1"/>
            </p:cNvSpPr>
            <p:nvPr/>
          </p:nvSpPr>
          <p:spPr bwMode="auto">
            <a:xfrm>
              <a:off x="3606" y="25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6643" name="Line 323">
              <a:extLst>
                <a:ext uri="{FF2B5EF4-FFF2-40B4-BE49-F238E27FC236}">
                  <a16:creationId xmlns:a16="http://schemas.microsoft.com/office/drawing/2014/main" id="{1866683B-EE2F-4536-93B1-7DBC85FA9269}"/>
                </a:ext>
              </a:extLst>
            </p:cNvPr>
            <p:cNvSpPr>
              <a:spLocks noChangeShapeType="1"/>
            </p:cNvSpPr>
            <p:nvPr/>
          </p:nvSpPr>
          <p:spPr bwMode="auto">
            <a:xfrm flipV="1">
              <a:off x="4740" y="1525"/>
              <a:ext cx="363" cy="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44" name="Text Box 324">
              <a:extLst>
                <a:ext uri="{FF2B5EF4-FFF2-40B4-BE49-F238E27FC236}">
                  <a16:creationId xmlns:a16="http://schemas.microsoft.com/office/drawing/2014/main" id="{BB97A2BD-FEB0-4E0A-B9FA-EDCE1119CF1E}"/>
                </a:ext>
              </a:extLst>
            </p:cNvPr>
            <p:cNvSpPr txBox="1">
              <a:spLocks noChangeArrowheads="1"/>
            </p:cNvSpPr>
            <p:nvPr/>
          </p:nvSpPr>
          <p:spPr bwMode="auto">
            <a:xfrm>
              <a:off x="2880" y="709"/>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L-20)</a:t>
              </a:r>
            </a:p>
          </p:txBody>
        </p:sp>
        <p:graphicFrame>
          <p:nvGraphicFramePr>
            <p:cNvPr id="56645" name="Object 325">
              <a:extLst>
                <a:ext uri="{FF2B5EF4-FFF2-40B4-BE49-F238E27FC236}">
                  <a16:creationId xmlns:a16="http://schemas.microsoft.com/office/drawing/2014/main" id="{E39A6EE1-B6A1-46C4-A08D-32DA7D620CFA}"/>
                </a:ext>
              </a:extLst>
            </p:cNvPr>
            <p:cNvGraphicFramePr>
              <a:graphicFrameLocks noChangeAspect="1"/>
            </p:cNvGraphicFramePr>
            <p:nvPr/>
          </p:nvGraphicFramePr>
          <p:xfrm>
            <a:off x="3016" y="1480"/>
            <a:ext cx="716" cy="270"/>
          </p:xfrm>
          <a:graphic>
            <a:graphicData uri="http://schemas.openxmlformats.org/presentationml/2006/ole">
              <mc:AlternateContent xmlns:mc="http://schemas.openxmlformats.org/markup-compatibility/2006">
                <mc:Choice xmlns:v="urn:schemas-microsoft-com:vml" Requires="v">
                  <p:oleObj spid="_x0000_s72706" name="公式" r:id="rId4" imgW="571320" imgH="215640" progId="Equation.3">
                    <p:embed/>
                  </p:oleObj>
                </mc:Choice>
                <mc:Fallback>
                  <p:oleObj name="公式" r:id="rId4" imgW="571320" imgH="215640" progId="Equation.3">
                    <p:embed/>
                    <p:pic>
                      <p:nvPicPr>
                        <p:cNvPr id="56645" name="Object 325">
                          <a:extLst>
                            <a:ext uri="{FF2B5EF4-FFF2-40B4-BE49-F238E27FC236}">
                              <a16:creationId xmlns:a16="http://schemas.microsoft.com/office/drawing/2014/main" id="{E39A6EE1-B6A1-46C4-A08D-32DA7D620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1480"/>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46" name="Line 326">
              <a:extLst>
                <a:ext uri="{FF2B5EF4-FFF2-40B4-BE49-F238E27FC236}">
                  <a16:creationId xmlns:a16="http://schemas.microsoft.com/office/drawing/2014/main" id="{812BD461-2BFA-4F89-95CD-B6A39DB6B51D}"/>
                </a:ext>
              </a:extLst>
            </p:cNvPr>
            <p:cNvSpPr>
              <a:spLocks noChangeShapeType="1"/>
            </p:cNvSpPr>
            <p:nvPr/>
          </p:nvSpPr>
          <p:spPr bwMode="auto">
            <a:xfrm>
              <a:off x="3969" y="1752"/>
              <a:ext cx="0"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647" name="Group 327">
              <a:extLst>
                <a:ext uri="{FF2B5EF4-FFF2-40B4-BE49-F238E27FC236}">
                  <a16:creationId xmlns:a16="http://schemas.microsoft.com/office/drawing/2014/main" id="{836D9F3A-A8A0-4873-BAE5-FE4BF7E09DE8}"/>
                </a:ext>
              </a:extLst>
            </p:cNvPr>
            <p:cNvGrpSpPr>
              <a:grpSpLocks/>
            </p:cNvGrpSpPr>
            <p:nvPr/>
          </p:nvGrpSpPr>
          <p:grpSpPr bwMode="auto">
            <a:xfrm>
              <a:off x="3969" y="1389"/>
              <a:ext cx="91" cy="363"/>
              <a:chOff x="2744" y="2931"/>
              <a:chExt cx="57" cy="283"/>
            </a:xfrm>
          </p:grpSpPr>
          <p:sp>
            <p:nvSpPr>
              <p:cNvPr id="56648" name="Arc 328">
                <a:extLst>
                  <a:ext uri="{FF2B5EF4-FFF2-40B4-BE49-F238E27FC236}">
                    <a16:creationId xmlns:a16="http://schemas.microsoft.com/office/drawing/2014/main" id="{7998B7C5-FE16-4E33-8AB2-31B59BE6A64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49" name="Arc 329">
                <a:extLst>
                  <a:ext uri="{FF2B5EF4-FFF2-40B4-BE49-F238E27FC236}">
                    <a16:creationId xmlns:a16="http://schemas.microsoft.com/office/drawing/2014/main" id="{1A961892-C6CC-4264-8E79-26EDA13A90A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0" name="Arc 330">
                <a:extLst>
                  <a:ext uri="{FF2B5EF4-FFF2-40B4-BE49-F238E27FC236}">
                    <a16:creationId xmlns:a16="http://schemas.microsoft.com/office/drawing/2014/main" id="{22CF5E8D-9D2A-443C-9FAB-797ED5E48AF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6652" name="AutoShape 332">
            <a:extLst>
              <a:ext uri="{FF2B5EF4-FFF2-40B4-BE49-F238E27FC236}">
                <a16:creationId xmlns:a16="http://schemas.microsoft.com/office/drawing/2014/main" id="{E1F1E89E-A698-4D63-8242-B7AB8DF1807A}"/>
              </a:ext>
            </a:extLst>
          </p:cNvPr>
          <p:cNvSpPr>
            <a:spLocks noChangeArrowheads="1"/>
          </p:cNvSpPr>
          <p:nvPr/>
        </p:nvSpPr>
        <p:spPr bwMode="auto">
          <a:xfrm rot="3946745">
            <a:off x="3601244" y="870744"/>
            <a:ext cx="733425" cy="1503363"/>
          </a:xfrm>
          <a:prstGeom prst="curvedRightArrow">
            <a:avLst>
              <a:gd name="adj1" fmla="val 15601"/>
              <a:gd name="adj2" fmla="val 56597"/>
              <a:gd name="adj3" fmla="val 33333"/>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53" name="Group 333">
            <a:extLst>
              <a:ext uri="{FF2B5EF4-FFF2-40B4-BE49-F238E27FC236}">
                <a16:creationId xmlns:a16="http://schemas.microsoft.com/office/drawing/2014/main" id="{02A83E6C-6E3E-4CA6-89B6-CFC2995C4F87}"/>
              </a:ext>
            </a:extLst>
          </p:cNvPr>
          <p:cNvGrpSpPr>
            <a:grpSpLocks/>
          </p:cNvGrpSpPr>
          <p:nvPr/>
        </p:nvGrpSpPr>
        <p:grpSpPr bwMode="auto">
          <a:xfrm>
            <a:off x="4859338" y="404813"/>
            <a:ext cx="3802062" cy="2838450"/>
            <a:chOff x="340" y="1616"/>
            <a:chExt cx="2395" cy="1788"/>
          </a:xfrm>
        </p:grpSpPr>
        <p:grpSp>
          <p:nvGrpSpPr>
            <p:cNvPr id="56654" name="Group 334">
              <a:extLst>
                <a:ext uri="{FF2B5EF4-FFF2-40B4-BE49-F238E27FC236}">
                  <a16:creationId xmlns:a16="http://schemas.microsoft.com/office/drawing/2014/main" id="{1646AFA1-B3E1-4FB5-8DF8-2F1BAB448FCE}"/>
                </a:ext>
              </a:extLst>
            </p:cNvPr>
            <p:cNvGrpSpPr>
              <a:grpSpLocks/>
            </p:cNvGrpSpPr>
            <p:nvPr/>
          </p:nvGrpSpPr>
          <p:grpSpPr bwMode="auto">
            <a:xfrm>
              <a:off x="340" y="1616"/>
              <a:ext cx="2395" cy="1788"/>
              <a:chOff x="2472" y="245"/>
              <a:chExt cx="2395" cy="1788"/>
            </a:xfrm>
          </p:grpSpPr>
          <p:sp>
            <p:nvSpPr>
              <p:cNvPr id="56655" name="Oval 335">
                <a:extLst>
                  <a:ext uri="{FF2B5EF4-FFF2-40B4-BE49-F238E27FC236}">
                    <a16:creationId xmlns:a16="http://schemas.microsoft.com/office/drawing/2014/main" id="{A57A8098-A4C6-4F4F-B378-BF2EFE22D668}"/>
                  </a:ext>
                </a:extLst>
              </p:cNvPr>
              <p:cNvSpPr>
                <a:spLocks noChangeArrowheads="1"/>
              </p:cNvSpPr>
              <p:nvPr/>
            </p:nvSpPr>
            <p:spPr bwMode="auto">
              <a:xfrm>
                <a:off x="2472" y="134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56" name="Line 336">
                <a:extLst>
                  <a:ext uri="{FF2B5EF4-FFF2-40B4-BE49-F238E27FC236}">
                    <a16:creationId xmlns:a16="http://schemas.microsoft.com/office/drawing/2014/main" id="{544E1A5E-09FE-4D80-8E8F-5A4B05593DC9}"/>
                  </a:ext>
                </a:extLst>
              </p:cNvPr>
              <p:cNvSpPr>
                <a:spLocks noChangeShapeType="1"/>
              </p:cNvSpPr>
              <p:nvPr/>
            </p:nvSpPr>
            <p:spPr bwMode="auto">
              <a:xfrm>
                <a:off x="3017" y="617"/>
                <a:ext cx="176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57" name="Line 337">
                <a:extLst>
                  <a:ext uri="{FF2B5EF4-FFF2-40B4-BE49-F238E27FC236}">
                    <a16:creationId xmlns:a16="http://schemas.microsoft.com/office/drawing/2014/main" id="{6052F37A-3145-4D4B-9EC2-9A256C237C24}"/>
                  </a:ext>
                </a:extLst>
              </p:cNvPr>
              <p:cNvSpPr>
                <a:spLocks noChangeShapeType="1"/>
              </p:cNvSpPr>
              <p:nvPr/>
            </p:nvSpPr>
            <p:spPr bwMode="auto">
              <a:xfrm>
                <a:off x="3687" y="1075"/>
                <a:ext cx="34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8" name="Line 338">
                <a:extLst>
                  <a:ext uri="{FF2B5EF4-FFF2-40B4-BE49-F238E27FC236}">
                    <a16:creationId xmlns:a16="http://schemas.microsoft.com/office/drawing/2014/main" id="{395BF31A-65DB-497B-B75A-C069A449A199}"/>
                  </a:ext>
                </a:extLst>
              </p:cNvPr>
              <p:cNvSpPr>
                <a:spLocks noChangeShapeType="1"/>
              </p:cNvSpPr>
              <p:nvPr/>
            </p:nvSpPr>
            <p:spPr bwMode="auto">
              <a:xfrm flipH="1">
                <a:off x="3833" y="1073"/>
                <a:ext cx="4" cy="36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59" name="Line 339">
                <a:extLst>
                  <a:ext uri="{FF2B5EF4-FFF2-40B4-BE49-F238E27FC236}">
                    <a16:creationId xmlns:a16="http://schemas.microsoft.com/office/drawing/2014/main" id="{371D2F4E-6236-4489-9A89-9BCE14CB2DE3}"/>
                  </a:ext>
                </a:extLst>
              </p:cNvPr>
              <p:cNvSpPr>
                <a:spLocks noChangeShapeType="1"/>
              </p:cNvSpPr>
              <p:nvPr/>
            </p:nvSpPr>
            <p:spPr bwMode="auto">
              <a:xfrm flipV="1">
                <a:off x="4437" y="1071"/>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0" name="Line 340">
                <a:extLst>
                  <a:ext uri="{FF2B5EF4-FFF2-40B4-BE49-F238E27FC236}">
                    <a16:creationId xmlns:a16="http://schemas.microsoft.com/office/drawing/2014/main" id="{FB652FA9-3B0E-4478-9A30-A78CE215CB2B}"/>
                  </a:ext>
                </a:extLst>
              </p:cNvPr>
              <p:cNvSpPr>
                <a:spLocks noChangeShapeType="1"/>
              </p:cNvSpPr>
              <p:nvPr/>
            </p:nvSpPr>
            <p:spPr bwMode="auto">
              <a:xfrm>
                <a:off x="2654" y="1072"/>
                <a:ext cx="625" cy="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1" name="Line 341">
                <a:extLst>
                  <a:ext uri="{FF2B5EF4-FFF2-40B4-BE49-F238E27FC236}">
                    <a16:creationId xmlns:a16="http://schemas.microsoft.com/office/drawing/2014/main" id="{7587D859-26B1-43C4-AD1E-28F48E867F4D}"/>
                  </a:ext>
                </a:extLst>
              </p:cNvPr>
              <p:cNvSpPr>
                <a:spLocks noChangeShapeType="1"/>
              </p:cNvSpPr>
              <p:nvPr/>
            </p:nvSpPr>
            <p:spPr bwMode="auto">
              <a:xfrm flipH="1">
                <a:off x="3833" y="1525"/>
                <a:ext cx="0" cy="45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62" name="Text Box 342">
                <a:extLst>
                  <a:ext uri="{FF2B5EF4-FFF2-40B4-BE49-F238E27FC236}">
                    <a16:creationId xmlns:a16="http://schemas.microsoft.com/office/drawing/2014/main" id="{2ACA6F58-8793-4475-8BF5-99C271DE37A8}"/>
                  </a:ext>
                </a:extLst>
              </p:cNvPr>
              <p:cNvSpPr txBox="1">
                <a:spLocks noChangeArrowheads="1"/>
              </p:cNvSpPr>
              <p:nvPr/>
            </p:nvSpPr>
            <p:spPr bwMode="auto">
              <a:xfrm>
                <a:off x="3216"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 </a:t>
                </a:r>
              </a:p>
            </p:txBody>
          </p:sp>
          <p:sp>
            <p:nvSpPr>
              <p:cNvPr id="56663" name="Line 343">
                <a:extLst>
                  <a:ext uri="{FF2B5EF4-FFF2-40B4-BE49-F238E27FC236}">
                    <a16:creationId xmlns:a16="http://schemas.microsoft.com/office/drawing/2014/main" id="{CAEC1657-E9A5-44F9-8C33-EEC9DB46495C}"/>
                  </a:ext>
                </a:extLst>
              </p:cNvPr>
              <p:cNvSpPr>
                <a:spLocks noChangeShapeType="1"/>
              </p:cNvSpPr>
              <p:nvPr/>
            </p:nvSpPr>
            <p:spPr bwMode="auto">
              <a:xfrm flipH="1">
                <a:off x="2653" y="1072"/>
                <a:ext cx="1"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64" name="Line 344">
                <a:extLst>
                  <a:ext uri="{FF2B5EF4-FFF2-40B4-BE49-F238E27FC236}">
                    <a16:creationId xmlns:a16="http://schemas.microsoft.com/office/drawing/2014/main" id="{16C9114A-C423-4FFE-9B0B-84538061569D}"/>
                  </a:ext>
                </a:extLst>
              </p:cNvPr>
              <p:cNvSpPr>
                <a:spLocks noChangeShapeType="1"/>
              </p:cNvSpPr>
              <p:nvPr/>
            </p:nvSpPr>
            <p:spPr bwMode="auto">
              <a:xfrm>
                <a:off x="2654" y="1979"/>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65" name="Text Box 345">
                <a:extLst>
                  <a:ext uri="{FF2B5EF4-FFF2-40B4-BE49-F238E27FC236}">
                    <a16:creationId xmlns:a16="http://schemas.microsoft.com/office/drawing/2014/main" id="{6C0FDD0E-1742-4091-B022-D84F8257F334}"/>
                  </a:ext>
                </a:extLst>
              </p:cNvPr>
              <p:cNvSpPr txBox="1">
                <a:spLocks noChangeArrowheads="1"/>
              </p:cNvSpPr>
              <p:nvPr/>
            </p:nvSpPr>
            <p:spPr bwMode="auto">
              <a:xfrm>
                <a:off x="3696" y="245"/>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R</a:t>
                </a:r>
                <a:r>
                  <a:rPr kumimoji="1" lang="en-US" altLang="zh-CN" baseline="-25000">
                    <a:solidFill>
                      <a:schemeClr val="bg1"/>
                    </a:solidFill>
                    <a:ea typeface="宋体" panose="02010600030101010101" pitchFamily="2" charset="-122"/>
                  </a:rPr>
                  <a:t> </a:t>
                </a:r>
              </a:p>
            </p:txBody>
          </p:sp>
          <p:sp>
            <p:nvSpPr>
              <p:cNvPr id="56666" name="Text Box 346">
                <a:extLst>
                  <a:ext uri="{FF2B5EF4-FFF2-40B4-BE49-F238E27FC236}">
                    <a16:creationId xmlns:a16="http://schemas.microsoft.com/office/drawing/2014/main" id="{F7A70DFE-D3DD-4951-B83A-759E9385F67B}"/>
                  </a:ext>
                </a:extLst>
              </p:cNvPr>
              <p:cNvSpPr txBox="1">
                <a:spLocks noChangeArrowheads="1"/>
              </p:cNvSpPr>
              <p:nvPr/>
            </p:nvSpPr>
            <p:spPr bwMode="auto">
              <a:xfrm>
                <a:off x="2745" y="108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67" name="Text Box 347">
                <a:extLst>
                  <a:ext uri="{FF2B5EF4-FFF2-40B4-BE49-F238E27FC236}">
                    <a16:creationId xmlns:a16="http://schemas.microsoft.com/office/drawing/2014/main" id="{09439197-B6A5-42BC-8641-C9F94C204143}"/>
                  </a:ext>
                </a:extLst>
              </p:cNvPr>
              <p:cNvSpPr txBox="1">
                <a:spLocks noChangeArrowheads="1"/>
              </p:cNvSpPr>
              <p:nvPr/>
            </p:nvSpPr>
            <p:spPr bwMode="auto">
              <a:xfrm>
                <a:off x="2699" y="1706"/>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graphicFrame>
            <p:nvGraphicFramePr>
              <p:cNvPr id="56668" name="Object 348">
                <a:extLst>
                  <a:ext uri="{FF2B5EF4-FFF2-40B4-BE49-F238E27FC236}">
                    <a16:creationId xmlns:a16="http://schemas.microsoft.com/office/drawing/2014/main" id="{7299D893-EE02-405A-B099-051EBAC9D96C}"/>
                  </a:ext>
                </a:extLst>
              </p:cNvPr>
              <p:cNvGraphicFramePr>
                <a:graphicFrameLocks noChangeAspect="1"/>
              </p:cNvGraphicFramePr>
              <p:nvPr/>
            </p:nvGraphicFramePr>
            <p:xfrm>
              <a:off x="2880" y="1434"/>
              <a:ext cx="273" cy="338"/>
            </p:xfrm>
            <a:graphic>
              <a:graphicData uri="http://schemas.openxmlformats.org/presentationml/2006/ole">
                <mc:AlternateContent xmlns:mc="http://schemas.openxmlformats.org/markup-compatibility/2006">
                  <mc:Choice xmlns:v="urn:schemas-microsoft-com:vml" Requires="v">
                    <p:oleObj spid="_x0000_s72707" name="公式" r:id="rId6" imgW="215640" imgH="266400" progId="Equation.3">
                      <p:embed/>
                    </p:oleObj>
                  </mc:Choice>
                  <mc:Fallback>
                    <p:oleObj name="公式" r:id="rId6" imgW="215640" imgH="266400" progId="Equation.3">
                      <p:embed/>
                      <p:pic>
                        <p:nvPicPr>
                          <p:cNvPr id="56668" name="Object 348">
                            <a:extLst>
                              <a:ext uri="{FF2B5EF4-FFF2-40B4-BE49-F238E27FC236}">
                                <a16:creationId xmlns:a16="http://schemas.microsoft.com/office/drawing/2014/main" id="{7299D893-EE02-405A-B099-051EBAC9D9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434"/>
                            <a:ext cx="273"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69" name="Line 349">
                <a:extLst>
                  <a:ext uri="{FF2B5EF4-FFF2-40B4-BE49-F238E27FC236}">
                    <a16:creationId xmlns:a16="http://schemas.microsoft.com/office/drawing/2014/main" id="{EB568498-69E3-4836-832F-D41744ABFA27}"/>
                  </a:ext>
                </a:extLst>
              </p:cNvPr>
              <p:cNvSpPr>
                <a:spLocks noChangeShapeType="1"/>
              </p:cNvSpPr>
              <p:nvPr/>
            </p:nvSpPr>
            <p:spPr bwMode="auto">
              <a:xfrm>
                <a:off x="2654" y="1021"/>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670" name="Object 350">
                <a:extLst>
                  <a:ext uri="{FF2B5EF4-FFF2-40B4-BE49-F238E27FC236}">
                    <a16:creationId xmlns:a16="http://schemas.microsoft.com/office/drawing/2014/main" id="{F58EAC09-757E-4DFE-B949-2FA2C2BC227A}"/>
                  </a:ext>
                </a:extLst>
              </p:cNvPr>
              <p:cNvGraphicFramePr>
                <a:graphicFrameLocks noChangeAspect="1"/>
              </p:cNvGraphicFramePr>
              <p:nvPr/>
            </p:nvGraphicFramePr>
            <p:xfrm>
              <a:off x="2745" y="709"/>
              <a:ext cx="177" cy="304"/>
            </p:xfrm>
            <a:graphic>
              <a:graphicData uri="http://schemas.openxmlformats.org/presentationml/2006/ole">
                <mc:AlternateContent xmlns:mc="http://schemas.openxmlformats.org/markup-compatibility/2006">
                  <mc:Choice xmlns:v="urn:schemas-microsoft-com:vml" Requires="v">
                    <p:oleObj spid="_x0000_s72708" name="公式" r:id="rId8" imgW="126720" imgH="215640" progId="Equation.3">
                      <p:embed/>
                    </p:oleObj>
                  </mc:Choice>
                  <mc:Fallback>
                    <p:oleObj name="公式" r:id="rId8" imgW="126720" imgH="215640" progId="Equation.3">
                      <p:embed/>
                      <p:pic>
                        <p:nvPicPr>
                          <p:cNvPr id="56670" name="Object 350">
                            <a:extLst>
                              <a:ext uri="{FF2B5EF4-FFF2-40B4-BE49-F238E27FC236}">
                                <a16:creationId xmlns:a16="http://schemas.microsoft.com/office/drawing/2014/main" id="{F58EAC09-757E-4DFE-B949-2FA2C2BC22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5" y="709"/>
                            <a:ext cx="17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71" name="Text Box 351">
                <a:extLst>
                  <a:ext uri="{FF2B5EF4-FFF2-40B4-BE49-F238E27FC236}">
                    <a16:creationId xmlns:a16="http://schemas.microsoft.com/office/drawing/2014/main" id="{F2DEE960-AEDE-4EC6-818E-0C0874468780}"/>
                  </a:ext>
                </a:extLst>
              </p:cNvPr>
              <p:cNvSpPr txBox="1">
                <a:spLocks noChangeArrowheads="1"/>
              </p:cNvSpPr>
              <p:nvPr/>
            </p:nvSpPr>
            <p:spPr bwMode="auto">
              <a:xfrm>
                <a:off x="3696" y="66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M</a:t>
                </a:r>
                <a:endParaRPr kumimoji="1" lang="en-US" altLang="zh-CN" baseline="-25000">
                  <a:solidFill>
                    <a:schemeClr val="bg1"/>
                  </a:solidFill>
                  <a:ea typeface="宋体" panose="02010600030101010101" pitchFamily="2" charset="-122"/>
                </a:endParaRPr>
              </a:p>
            </p:txBody>
          </p:sp>
          <p:sp>
            <p:nvSpPr>
              <p:cNvPr id="56672" name="Arc 352">
                <a:extLst>
                  <a:ext uri="{FF2B5EF4-FFF2-40B4-BE49-F238E27FC236}">
                    <a16:creationId xmlns:a16="http://schemas.microsoft.com/office/drawing/2014/main" id="{6F5D8EF6-FFCD-444E-A359-BDD2F48D962F}"/>
                  </a:ext>
                </a:extLst>
              </p:cNvPr>
              <p:cNvSpPr>
                <a:spLocks/>
              </p:cNvSpPr>
              <p:nvPr/>
            </p:nvSpPr>
            <p:spPr bwMode="auto">
              <a:xfrm>
                <a:off x="4015" y="799"/>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73" name="Arc 353">
                <a:extLst>
                  <a:ext uri="{FF2B5EF4-FFF2-40B4-BE49-F238E27FC236}">
                    <a16:creationId xmlns:a16="http://schemas.microsoft.com/office/drawing/2014/main" id="{DD75633B-F355-429C-8975-F76ADBB2EF99}"/>
                  </a:ext>
                </a:extLst>
              </p:cNvPr>
              <p:cNvSpPr>
                <a:spLocks/>
              </p:cNvSpPr>
              <p:nvPr/>
            </p:nvSpPr>
            <p:spPr bwMode="auto">
              <a:xfrm flipH="1">
                <a:off x="3516" y="799"/>
                <a:ext cx="227"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74" name="Text Box 354">
                <a:extLst>
                  <a:ext uri="{FF2B5EF4-FFF2-40B4-BE49-F238E27FC236}">
                    <a16:creationId xmlns:a16="http://schemas.microsoft.com/office/drawing/2014/main" id="{640DA15B-16C6-4F9D-AA45-E7506A8D69DE}"/>
                  </a:ext>
                </a:extLst>
              </p:cNvPr>
              <p:cNvSpPr txBox="1">
                <a:spLocks noChangeArrowheads="1"/>
              </p:cNvSpPr>
              <p:nvPr/>
            </p:nvSpPr>
            <p:spPr bwMode="auto">
              <a:xfrm>
                <a:off x="4469" y="1479"/>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675" name="Line 355">
                <a:extLst>
                  <a:ext uri="{FF2B5EF4-FFF2-40B4-BE49-F238E27FC236}">
                    <a16:creationId xmlns:a16="http://schemas.microsoft.com/office/drawing/2014/main" id="{AAC05DC4-F627-4D40-9213-331811DC23FE}"/>
                  </a:ext>
                </a:extLst>
              </p:cNvPr>
              <p:cNvSpPr>
                <a:spLocks noChangeShapeType="1"/>
              </p:cNvSpPr>
              <p:nvPr/>
            </p:nvSpPr>
            <p:spPr bwMode="auto">
              <a:xfrm flipH="1">
                <a:off x="4785" y="1071"/>
                <a:ext cx="1" cy="9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76" name="Text Box 356">
                <a:extLst>
                  <a:ext uri="{FF2B5EF4-FFF2-40B4-BE49-F238E27FC236}">
                    <a16:creationId xmlns:a16="http://schemas.microsoft.com/office/drawing/2014/main" id="{010C8BA7-6F00-4020-8191-53903B8584C5}"/>
                  </a:ext>
                </a:extLst>
              </p:cNvPr>
              <p:cNvSpPr txBox="1">
                <a:spLocks noChangeArrowheads="1"/>
              </p:cNvSpPr>
              <p:nvPr/>
            </p:nvSpPr>
            <p:spPr bwMode="auto">
              <a:xfrm>
                <a:off x="3108" y="79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77" name="Text Box 357">
                <a:extLst>
                  <a:ext uri="{FF2B5EF4-FFF2-40B4-BE49-F238E27FC236}">
                    <a16:creationId xmlns:a16="http://schemas.microsoft.com/office/drawing/2014/main" id="{E927471F-B3AA-4237-94BB-FD0D9B22252E}"/>
                  </a:ext>
                </a:extLst>
              </p:cNvPr>
              <p:cNvSpPr txBox="1">
                <a:spLocks noChangeArrowheads="1"/>
              </p:cNvSpPr>
              <p:nvPr/>
            </p:nvSpPr>
            <p:spPr bwMode="auto">
              <a:xfrm>
                <a:off x="4333" y="844"/>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678" name="Line 358">
                <a:extLst>
                  <a:ext uri="{FF2B5EF4-FFF2-40B4-BE49-F238E27FC236}">
                    <a16:creationId xmlns:a16="http://schemas.microsoft.com/office/drawing/2014/main" id="{B903E141-3F63-479D-A6F8-5586EC0786D6}"/>
                  </a:ext>
                </a:extLst>
              </p:cNvPr>
              <p:cNvSpPr>
                <a:spLocks noChangeShapeType="1"/>
              </p:cNvSpPr>
              <p:nvPr/>
            </p:nvSpPr>
            <p:spPr bwMode="auto">
              <a:xfrm flipV="1">
                <a:off x="3017" y="617"/>
                <a:ext cx="0" cy="454"/>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79" name="Line 359">
                <a:extLst>
                  <a:ext uri="{FF2B5EF4-FFF2-40B4-BE49-F238E27FC236}">
                    <a16:creationId xmlns:a16="http://schemas.microsoft.com/office/drawing/2014/main" id="{2FB3750A-43F4-45D9-AC96-892B2164F3B4}"/>
                  </a:ext>
                </a:extLst>
              </p:cNvPr>
              <p:cNvSpPr>
                <a:spLocks noChangeShapeType="1"/>
              </p:cNvSpPr>
              <p:nvPr/>
            </p:nvSpPr>
            <p:spPr bwMode="auto">
              <a:xfrm flipV="1">
                <a:off x="4786" y="617"/>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80" name="Text Box 360">
                <a:extLst>
                  <a:ext uri="{FF2B5EF4-FFF2-40B4-BE49-F238E27FC236}">
                    <a16:creationId xmlns:a16="http://schemas.microsoft.com/office/drawing/2014/main" id="{45084F5A-2A61-4A87-A215-B3A7A522BEF2}"/>
                  </a:ext>
                </a:extLst>
              </p:cNvPr>
              <p:cNvSpPr txBox="1">
                <a:spLocks noChangeArrowheads="1"/>
              </p:cNvSpPr>
              <p:nvPr/>
            </p:nvSpPr>
            <p:spPr bwMode="auto">
              <a:xfrm>
                <a:off x="4014" y="1026"/>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 </a:t>
                </a:r>
              </a:p>
            </p:txBody>
          </p:sp>
          <p:sp>
            <p:nvSpPr>
              <p:cNvPr id="56681" name="Rectangle 361">
                <a:extLst>
                  <a:ext uri="{FF2B5EF4-FFF2-40B4-BE49-F238E27FC236}">
                    <a16:creationId xmlns:a16="http://schemas.microsoft.com/office/drawing/2014/main" id="{3EA75053-9EAB-4F04-A598-BAEDB39162DF}"/>
                  </a:ext>
                </a:extLst>
              </p:cNvPr>
              <p:cNvSpPr>
                <a:spLocks noChangeArrowheads="1"/>
              </p:cNvSpPr>
              <p:nvPr/>
            </p:nvSpPr>
            <p:spPr bwMode="auto">
              <a:xfrm>
                <a:off x="4740"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2" name="Rectangle 362">
                <a:extLst>
                  <a:ext uri="{FF2B5EF4-FFF2-40B4-BE49-F238E27FC236}">
                    <a16:creationId xmlns:a16="http://schemas.microsoft.com/office/drawing/2014/main" id="{7E785619-287E-44BC-AD03-C716177106C6}"/>
                  </a:ext>
                </a:extLst>
              </p:cNvPr>
              <p:cNvSpPr>
                <a:spLocks noChangeArrowheads="1"/>
              </p:cNvSpPr>
              <p:nvPr/>
            </p:nvSpPr>
            <p:spPr bwMode="auto">
              <a:xfrm>
                <a:off x="3696" y="52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683" name="Group 363">
                <a:extLst>
                  <a:ext uri="{FF2B5EF4-FFF2-40B4-BE49-F238E27FC236}">
                    <a16:creationId xmlns:a16="http://schemas.microsoft.com/office/drawing/2014/main" id="{A2E19DAA-3AE6-47A5-A168-D8AFF9D6C3C0}"/>
                  </a:ext>
                </a:extLst>
              </p:cNvPr>
              <p:cNvGrpSpPr>
                <a:grpSpLocks/>
              </p:cNvGrpSpPr>
              <p:nvPr/>
            </p:nvGrpSpPr>
            <p:grpSpPr bwMode="auto">
              <a:xfrm rot="16200000">
                <a:off x="4173" y="822"/>
                <a:ext cx="90" cy="408"/>
                <a:chOff x="2744" y="2931"/>
                <a:chExt cx="57" cy="283"/>
              </a:xfrm>
            </p:grpSpPr>
            <p:sp>
              <p:nvSpPr>
                <p:cNvPr id="56684" name="Arc 364">
                  <a:extLst>
                    <a:ext uri="{FF2B5EF4-FFF2-40B4-BE49-F238E27FC236}">
                      <a16:creationId xmlns:a16="http://schemas.microsoft.com/office/drawing/2014/main" id="{47512D8F-EFC7-459B-8168-58B37FC8368F}"/>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5" name="Arc 365">
                  <a:extLst>
                    <a:ext uri="{FF2B5EF4-FFF2-40B4-BE49-F238E27FC236}">
                      <a16:creationId xmlns:a16="http://schemas.microsoft.com/office/drawing/2014/main" id="{A74546AF-D48D-4576-AEE2-A359A9926AA3}"/>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6" name="Arc 366">
                  <a:extLst>
                    <a:ext uri="{FF2B5EF4-FFF2-40B4-BE49-F238E27FC236}">
                      <a16:creationId xmlns:a16="http://schemas.microsoft.com/office/drawing/2014/main" id="{37B70F23-38F5-4D27-9652-6B05590D251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87" name="Group 367">
                <a:extLst>
                  <a:ext uri="{FF2B5EF4-FFF2-40B4-BE49-F238E27FC236}">
                    <a16:creationId xmlns:a16="http://schemas.microsoft.com/office/drawing/2014/main" id="{481AE00B-D410-4931-804C-82E35DFAD0D7}"/>
                  </a:ext>
                </a:extLst>
              </p:cNvPr>
              <p:cNvGrpSpPr>
                <a:grpSpLocks/>
              </p:cNvGrpSpPr>
              <p:nvPr/>
            </p:nvGrpSpPr>
            <p:grpSpPr bwMode="auto">
              <a:xfrm rot="16200000">
                <a:off x="3447" y="822"/>
                <a:ext cx="90" cy="408"/>
                <a:chOff x="2744" y="2931"/>
                <a:chExt cx="57" cy="283"/>
              </a:xfrm>
            </p:grpSpPr>
            <p:sp>
              <p:nvSpPr>
                <p:cNvPr id="56688" name="Arc 368">
                  <a:extLst>
                    <a:ext uri="{FF2B5EF4-FFF2-40B4-BE49-F238E27FC236}">
                      <a16:creationId xmlns:a16="http://schemas.microsoft.com/office/drawing/2014/main" id="{88B08500-708E-4E23-8E17-14AFC5F612B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89" name="Arc 369">
                  <a:extLst>
                    <a:ext uri="{FF2B5EF4-FFF2-40B4-BE49-F238E27FC236}">
                      <a16:creationId xmlns:a16="http://schemas.microsoft.com/office/drawing/2014/main" id="{7DCC66A5-2771-48D7-873F-8B3A68C7DFA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90" name="Arc 370">
                  <a:extLst>
                    <a:ext uri="{FF2B5EF4-FFF2-40B4-BE49-F238E27FC236}">
                      <a16:creationId xmlns:a16="http://schemas.microsoft.com/office/drawing/2014/main" id="{A3A896C7-31D6-4F59-B7BF-B09EA510C09E}"/>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91" name="Group 371">
                <a:extLst>
                  <a:ext uri="{FF2B5EF4-FFF2-40B4-BE49-F238E27FC236}">
                    <a16:creationId xmlns:a16="http://schemas.microsoft.com/office/drawing/2014/main" id="{CF6A3E99-CFD5-4AE2-9E78-A1E7D642D754}"/>
                  </a:ext>
                </a:extLst>
              </p:cNvPr>
              <p:cNvGrpSpPr>
                <a:grpSpLocks/>
              </p:cNvGrpSpPr>
              <p:nvPr/>
            </p:nvGrpSpPr>
            <p:grpSpPr bwMode="auto">
              <a:xfrm>
                <a:off x="3729" y="1434"/>
                <a:ext cx="240" cy="93"/>
                <a:chOff x="3787" y="2478"/>
                <a:chExt cx="240" cy="93"/>
              </a:xfrm>
            </p:grpSpPr>
            <p:sp>
              <p:nvSpPr>
                <p:cNvPr id="56692" name="Line 372">
                  <a:extLst>
                    <a:ext uri="{FF2B5EF4-FFF2-40B4-BE49-F238E27FC236}">
                      <a16:creationId xmlns:a16="http://schemas.microsoft.com/office/drawing/2014/main" id="{6D3533A9-D393-49E1-A702-BA3107D4E165}"/>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93" name="Line 373">
                  <a:extLst>
                    <a:ext uri="{FF2B5EF4-FFF2-40B4-BE49-F238E27FC236}">
                      <a16:creationId xmlns:a16="http://schemas.microsoft.com/office/drawing/2014/main" id="{B0BCF747-627A-4D9D-9965-892AFC580C73}"/>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6694" name="Text Box 374">
              <a:extLst>
                <a:ext uri="{FF2B5EF4-FFF2-40B4-BE49-F238E27FC236}">
                  <a16:creationId xmlns:a16="http://schemas.microsoft.com/office/drawing/2014/main" id="{DA4CD5D5-8988-4D76-A91F-B3A4D792939F}"/>
                </a:ext>
              </a:extLst>
            </p:cNvPr>
            <p:cNvSpPr txBox="1">
              <a:spLocks noChangeArrowheads="1"/>
            </p:cNvSpPr>
            <p:nvPr/>
          </p:nvSpPr>
          <p:spPr bwMode="auto">
            <a:xfrm>
              <a:off x="1655" y="2886"/>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1</a:t>
              </a:r>
              <a:r>
                <a:rPr kumimoji="1" lang="en-US" altLang="zh-CN" i="1">
                  <a:solidFill>
                    <a:schemeClr val="bg1"/>
                  </a:solidFill>
                  <a:ea typeface="宋体" panose="02010600030101010101" pitchFamily="2" charset="-122"/>
                </a:rPr>
                <a:t>/</a:t>
              </a:r>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C</a:t>
              </a:r>
              <a:r>
                <a:rPr kumimoji="1" lang="en-US" altLang="zh-CN" baseline="-25000">
                  <a:solidFill>
                    <a:schemeClr val="bg1"/>
                  </a:solidFill>
                  <a:ea typeface="宋体" panose="02010600030101010101" pitchFamily="2" charset="-122"/>
                </a:rPr>
                <a:t> </a:t>
              </a:r>
            </a:p>
          </p:txBody>
        </p:sp>
      </p:grpSp>
      <p:grpSp>
        <p:nvGrpSpPr>
          <p:cNvPr id="56695" name="Group 375">
            <a:extLst>
              <a:ext uri="{FF2B5EF4-FFF2-40B4-BE49-F238E27FC236}">
                <a16:creationId xmlns:a16="http://schemas.microsoft.com/office/drawing/2014/main" id="{E9716FDD-69C6-4A73-9E3F-EF84809F3203}"/>
              </a:ext>
            </a:extLst>
          </p:cNvPr>
          <p:cNvGrpSpPr>
            <a:grpSpLocks/>
          </p:cNvGrpSpPr>
          <p:nvPr/>
        </p:nvGrpSpPr>
        <p:grpSpPr bwMode="auto">
          <a:xfrm>
            <a:off x="4787900" y="3284538"/>
            <a:ext cx="3960813" cy="2751137"/>
            <a:chOff x="476" y="1752"/>
            <a:chExt cx="2495" cy="1733"/>
          </a:xfrm>
        </p:grpSpPr>
        <p:sp>
          <p:nvSpPr>
            <p:cNvPr id="56696" name="Oval 376">
              <a:extLst>
                <a:ext uri="{FF2B5EF4-FFF2-40B4-BE49-F238E27FC236}">
                  <a16:creationId xmlns:a16="http://schemas.microsoft.com/office/drawing/2014/main" id="{CD8B8F2C-B7E1-43AE-BA8C-5E767E725E15}"/>
                </a:ext>
              </a:extLst>
            </p:cNvPr>
            <p:cNvSpPr>
              <a:spLocks noChangeArrowheads="1"/>
            </p:cNvSpPr>
            <p:nvPr/>
          </p:nvSpPr>
          <p:spPr bwMode="auto">
            <a:xfrm>
              <a:off x="476" y="289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6697" name="Line 377">
              <a:extLst>
                <a:ext uri="{FF2B5EF4-FFF2-40B4-BE49-F238E27FC236}">
                  <a16:creationId xmlns:a16="http://schemas.microsoft.com/office/drawing/2014/main" id="{02DB8DEC-F236-463F-A387-B408D7DA5B4A}"/>
                </a:ext>
              </a:extLst>
            </p:cNvPr>
            <p:cNvSpPr>
              <a:spLocks noChangeShapeType="1"/>
            </p:cNvSpPr>
            <p:nvPr/>
          </p:nvSpPr>
          <p:spPr bwMode="auto">
            <a:xfrm>
              <a:off x="657" y="2160"/>
              <a:ext cx="2133"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98" name="Line 378">
              <a:extLst>
                <a:ext uri="{FF2B5EF4-FFF2-40B4-BE49-F238E27FC236}">
                  <a16:creationId xmlns:a16="http://schemas.microsoft.com/office/drawing/2014/main" id="{5EDB1846-6DDB-44C9-BF40-20C604316446}"/>
                </a:ext>
              </a:extLst>
            </p:cNvPr>
            <p:cNvSpPr>
              <a:spLocks noChangeShapeType="1"/>
            </p:cNvSpPr>
            <p:nvPr/>
          </p:nvSpPr>
          <p:spPr bwMode="auto">
            <a:xfrm flipV="1">
              <a:off x="1474" y="2614"/>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99" name="Line 379">
              <a:extLst>
                <a:ext uri="{FF2B5EF4-FFF2-40B4-BE49-F238E27FC236}">
                  <a16:creationId xmlns:a16="http://schemas.microsoft.com/office/drawing/2014/main" id="{AE2C3966-4EB3-400A-9A26-C35F5AC63CB0}"/>
                </a:ext>
              </a:extLst>
            </p:cNvPr>
            <p:cNvSpPr>
              <a:spLocks noChangeShapeType="1"/>
            </p:cNvSpPr>
            <p:nvPr/>
          </p:nvSpPr>
          <p:spPr bwMode="auto">
            <a:xfrm flipH="1">
              <a:off x="1837" y="2614"/>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0" name="Line 380">
              <a:extLst>
                <a:ext uri="{FF2B5EF4-FFF2-40B4-BE49-F238E27FC236}">
                  <a16:creationId xmlns:a16="http://schemas.microsoft.com/office/drawing/2014/main" id="{4288CA5D-86F0-4B82-B183-9BF9E380C75B}"/>
                </a:ext>
              </a:extLst>
            </p:cNvPr>
            <p:cNvSpPr>
              <a:spLocks noChangeShapeType="1"/>
            </p:cNvSpPr>
            <p:nvPr/>
          </p:nvSpPr>
          <p:spPr bwMode="auto">
            <a:xfrm flipV="1">
              <a:off x="2441" y="2623"/>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1" name="Line 381">
              <a:extLst>
                <a:ext uri="{FF2B5EF4-FFF2-40B4-BE49-F238E27FC236}">
                  <a16:creationId xmlns:a16="http://schemas.microsoft.com/office/drawing/2014/main" id="{95BD4900-3102-42A9-8302-7B28013FC7C1}"/>
                </a:ext>
              </a:extLst>
            </p:cNvPr>
            <p:cNvSpPr>
              <a:spLocks noChangeShapeType="1"/>
            </p:cNvSpPr>
            <p:nvPr/>
          </p:nvSpPr>
          <p:spPr bwMode="auto">
            <a:xfrm flipV="1">
              <a:off x="657" y="2614"/>
              <a:ext cx="409"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02" name="Line 382">
              <a:extLst>
                <a:ext uri="{FF2B5EF4-FFF2-40B4-BE49-F238E27FC236}">
                  <a16:creationId xmlns:a16="http://schemas.microsoft.com/office/drawing/2014/main" id="{3F6EECE4-CB51-4FD1-AB23-1E4E9CAFB0ED}"/>
                </a:ext>
              </a:extLst>
            </p:cNvPr>
            <p:cNvSpPr>
              <a:spLocks noChangeShapeType="1"/>
            </p:cNvSpPr>
            <p:nvPr/>
          </p:nvSpPr>
          <p:spPr bwMode="auto">
            <a:xfrm flipH="1">
              <a:off x="657" y="2624"/>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3" name="Line 383">
              <a:extLst>
                <a:ext uri="{FF2B5EF4-FFF2-40B4-BE49-F238E27FC236}">
                  <a16:creationId xmlns:a16="http://schemas.microsoft.com/office/drawing/2014/main" id="{C4F1055A-3BAA-4539-B8B9-D2FE6B93A308}"/>
                </a:ext>
              </a:extLst>
            </p:cNvPr>
            <p:cNvSpPr>
              <a:spLocks noChangeShapeType="1"/>
            </p:cNvSpPr>
            <p:nvPr/>
          </p:nvSpPr>
          <p:spPr bwMode="auto">
            <a:xfrm>
              <a:off x="657" y="3475"/>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4" name="Text Box 384">
              <a:extLst>
                <a:ext uri="{FF2B5EF4-FFF2-40B4-BE49-F238E27FC236}">
                  <a16:creationId xmlns:a16="http://schemas.microsoft.com/office/drawing/2014/main" id="{3C04E954-3F61-4DED-ABC6-0D9997B3679E}"/>
                </a:ext>
              </a:extLst>
            </p:cNvPr>
            <p:cNvSpPr txBox="1">
              <a:spLocks noChangeArrowheads="1"/>
            </p:cNvSpPr>
            <p:nvPr/>
          </p:nvSpPr>
          <p:spPr bwMode="auto">
            <a:xfrm>
              <a:off x="749" y="263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6705" name="Text Box 385">
              <a:extLst>
                <a:ext uri="{FF2B5EF4-FFF2-40B4-BE49-F238E27FC236}">
                  <a16:creationId xmlns:a16="http://schemas.microsoft.com/office/drawing/2014/main" id="{B8B98BF2-C92A-4E4B-8168-33D5356A5010}"/>
                </a:ext>
              </a:extLst>
            </p:cNvPr>
            <p:cNvSpPr txBox="1">
              <a:spLocks noChangeArrowheads="1"/>
            </p:cNvSpPr>
            <p:nvPr/>
          </p:nvSpPr>
          <p:spPr bwMode="auto">
            <a:xfrm>
              <a:off x="703" y="3158"/>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6706" name="Text Box 386">
              <a:extLst>
                <a:ext uri="{FF2B5EF4-FFF2-40B4-BE49-F238E27FC236}">
                  <a16:creationId xmlns:a16="http://schemas.microsoft.com/office/drawing/2014/main" id="{A737F8FB-1075-444C-AA1F-B05A93BDC14A}"/>
                </a:ext>
              </a:extLst>
            </p:cNvPr>
            <p:cNvSpPr txBox="1">
              <a:spLocks noChangeArrowheads="1"/>
            </p:cNvSpPr>
            <p:nvPr/>
          </p:nvSpPr>
          <p:spPr bwMode="auto">
            <a:xfrm>
              <a:off x="2517" y="3067"/>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solidFill>
                    <a:schemeClr val="bg1"/>
                  </a:solidFill>
                  <a:ea typeface="宋体" panose="02010600030101010101" pitchFamily="2" charset="-122"/>
                </a:rPr>
                <a:t>Z</a:t>
              </a:r>
              <a:endParaRPr kumimoji="1" lang="en-US" altLang="zh-CN" i="1" baseline="-25000">
                <a:solidFill>
                  <a:schemeClr val="bg1"/>
                </a:solidFill>
                <a:ea typeface="宋体" panose="02010600030101010101" pitchFamily="2" charset="-122"/>
              </a:endParaRPr>
            </a:p>
          </p:txBody>
        </p:sp>
        <p:sp>
          <p:nvSpPr>
            <p:cNvPr id="56707" name="Line 387">
              <a:extLst>
                <a:ext uri="{FF2B5EF4-FFF2-40B4-BE49-F238E27FC236}">
                  <a16:creationId xmlns:a16="http://schemas.microsoft.com/office/drawing/2014/main" id="{9B436489-3787-41AE-8316-0D9AB82A02DB}"/>
                </a:ext>
              </a:extLst>
            </p:cNvPr>
            <p:cNvSpPr>
              <a:spLocks noChangeShapeType="1"/>
            </p:cNvSpPr>
            <p:nvPr/>
          </p:nvSpPr>
          <p:spPr bwMode="auto">
            <a:xfrm flipH="1">
              <a:off x="2789" y="2623"/>
              <a:ext cx="1" cy="8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8" name="Line 388">
              <a:extLst>
                <a:ext uri="{FF2B5EF4-FFF2-40B4-BE49-F238E27FC236}">
                  <a16:creationId xmlns:a16="http://schemas.microsoft.com/office/drawing/2014/main" id="{867CE85B-525D-4A03-9A86-165C863A0E38}"/>
                </a:ext>
              </a:extLst>
            </p:cNvPr>
            <p:cNvSpPr>
              <a:spLocks noChangeShapeType="1"/>
            </p:cNvSpPr>
            <p:nvPr/>
          </p:nvSpPr>
          <p:spPr bwMode="auto">
            <a:xfrm flipV="1">
              <a:off x="657" y="2169"/>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09" name="Line 389">
              <a:extLst>
                <a:ext uri="{FF2B5EF4-FFF2-40B4-BE49-F238E27FC236}">
                  <a16:creationId xmlns:a16="http://schemas.microsoft.com/office/drawing/2014/main" id="{D1F3A5E8-BC09-4380-9ACB-543308CCB435}"/>
                </a:ext>
              </a:extLst>
            </p:cNvPr>
            <p:cNvSpPr>
              <a:spLocks noChangeShapeType="1"/>
            </p:cNvSpPr>
            <p:nvPr/>
          </p:nvSpPr>
          <p:spPr bwMode="auto">
            <a:xfrm flipV="1">
              <a:off x="2790" y="2169"/>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10" name="Rectangle 390">
              <a:extLst>
                <a:ext uri="{FF2B5EF4-FFF2-40B4-BE49-F238E27FC236}">
                  <a16:creationId xmlns:a16="http://schemas.microsoft.com/office/drawing/2014/main" id="{D176E148-B113-47A2-8D81-5D78F2563145}"/>
                </a:ext>
              </a:extLst>
            </p:cNvPr>
            <p:cNvSpPr>
              <a:spLocks noChangeArrowheads="1"/>
            </p:cNvSpPr>
            <p:nvPr/>
          </p:nvSpPr>
          <p:spPr bwMode="auto">
            <a:xfrm>
              <a:off x="2744" y="29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1" name="Rectangle 391">
              <a:extLst>
                <a:ext uri="{FF2B5EF4-FFF2-40B4-BE49-F238E27FC236}">
                  <a16:creationId xmlns:a16="http://schemas.microsoft.com/office/drawing/2014/main" id="{22AD1A66-DCE3-40DC-905A-82543C68C3A7}"/>
                </a:ext>
              </a:extLst>
            </p:cNvPr>
            <p:cNvSpPr>
              <a:spLocks noChangeArrowheads="1"/>
            </p:cNvSpPr>
            <p:nvPr/>
          </p:nvSpPr>
          <p:spPr bwMode="auto">
            <a:xfrm>
              <a:off x="1610" y="20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712" name="Group 392">
              <a:extLst>
                <a:ext uri="{FF2B5EF4-FFF2-40B4-BE49-F238E27FC236}">
                  <a16:creationId xmlns:a16="http://schemas.microsoft.com/office/drawing/2014/main" id="{E9AED106-C46A-4462-9DEF-BA3DE3228010}"/>
                </a:ext>
              </a:extLst>
            </p:cNvPr>
            <p:cNvGrpSpPr>
              <a:grpSpLocks/>
            </p:cNvGrpSpPr>
            <p:nvPr/>
          </p:nvGrpSpPr>
          <p:grpSpPr bwMode="auto">
            <a:xfrm rot="16200000">
              <a:off x="2177" y="2374"/>
              <a:ext cx="90" cy="408"/>
              <a:chOff x="2744" y="2931"/>
              <a:chExt cx="57" cy="283"/>
            </a:xfrm>
          </p:grpSpPr>
          <p:sp>
            <p:nvSpPr>
              <p:cNvPr id="56713" name="Arc 393">
                <a:extLst>
                  <a:ext uri="{FF2B5EF4-FFF2-40B4-BE49-F238E27FC236}">
                    <a16:creationId xmlns:a16="http://schemas.microsoft.com/office/drawing/2014/main" id="{02DA65E0-658F-4BF7-952F-E5DC8179D9F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4" name="Arc 394">
                <a:extLst>
                  <a:ext uri="{FF2B5EF4-FFF2-40B4-BE49-F238E27FC236}">
                    <a16:creationId xmlns:a16="http://schemas.microsoft.com/office/drawing/2014/main" id="{9ECA29B9-57CD-45EF-B51D-1B2A853B411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5" name="Arc 395">
                <a:extLst>
                  <a:ext uri="{FF2B5EF4-FFF2-40B4-BE49-F238E27FC236}">
                    <a16:creationId xmlns:a16="http://schemas.microsoft.com/office/drawing/2014/main" id="{EA008E49-15B8-4493-B24E-37193A710C4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716" name="Group 396">
              <a:extLst>
                <a:ext uri="{FF2B5EF4-FFF2-40B4-BE49-F238E27FC236}">
                  <a16:creationId xmlns:a16="http://schemas.microsoft.com/office/drawing/2014/main" id="{3287A7C4-E2FF-4D01-A91A-2746E53BE36E}"/>
                </a:ext>
              </a:extLst>
            </p:cNvPr>
            <p:cNvGrpSpPr>
              <a:grpSpLocks/>
            </p:cNvGrpSpPr>
            <p:nvPr/>
          </p:nvGrpSpPr>
          <p:grpSpPr bwMode="auto">
            <a:xfrm rot="16200000">
              <a:off x="1225" y="2364"/>
              <a:ext cx="90" cy="408"/>
              <a:chOff x="2744" y="2931"/>
              <a:chExt cx="57" cy="283"/>
            </a:xfrm>
          </p:grpSpPr>
          <p:sp>
            <p:nvSpPr>
              <p:cNvPr id="56717" name="Arc 397">
                <a:extLst>
                  <a:ext uri="{FF2B5EF4-FFF2-40B4-BE49-F238E27FC236}">
                    <a16:creationId xmlns:a16="http://schemas.microsoft.com/office/drawing/2014/main" id="{826BDC06-F91A-475D-9DA7-D3E072B16FC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8" name="Arc 398">
                <a:extLst>
                  <a:ext uri="{FF2B5EF4-FFF2-40B4-BE49-F238E27FC236}">
                    <a16:creationId xmlns:a16="http://schemas.microsoft.com/office/drawing/2014/main" id="{2F175FB5-E96E-45A9-A63C-6A4F7420A590}"/>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19" name="Arc 399">
                <a:extLst>
                  <a:ext uri="{FF2B5EF4-FFF2-40B4-BE49-F238E27FC236}">
                    <a16:creationId xmlns:a16="http://schemas.microsoft.com/office/drawing/2014/main" id="{989A1282-AA93-4ED7-9BCE-FA9BC728C57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20" name="Text Box 400">
              <a:extLst>
                <a:ext uri="{FF2B5EF4-FFF2-40B4-BE49-F238E27FC236}">
                  <a16:creationId xmlns:a16="http://schemas.microsoft.com/office/drawing/2014/main" id="{7F963B21-D20A-4FEB-AECE-A733296939A4}"/>
                </a:ext>
              </a:extLst>
            </p:cNvPr>
            <p:cNvSpPr txBox="1">
              <a:spLocks noChangeArrowheads="1"/>
            </p:cNvSpPr>
            <p:nvPr/>
          </p:nvSpPr>
          <p:spPr bwMode="auto">
            <a:xfrm>
              <a:off x="1927" y="2614"/>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6721" name="Text Box 401">
              <a:extLst>
                <a:ext uri="{FF2B5EF4-FFF2-40B4-BE49-F238E27FC236}">
                  <a16:creationId xmlns:a16="http://schemas.microsoft.com/office/drawing/2014/main" id="{5AE854BA-3EAE-4E81-B5EC-78578A802EF8}"/>
                </a:ext>
              </a:extLst>
            </p:cNvPr>
            <p:cNvSpPr txBox="1">
              <a:spLocks noChangeArrowheads="1"/>
            </p:cNvSpPr>
            <p:nvPr/>
          </p:nvSpPr>
          <p:spPr bwMode="auto">
            <a:xfrm>
              <a:off x="1474" y="1752"/>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6722" name="Line 402">
              <a:extLst>
                <a:ext uri="{FF2B5EF4-FFF2-40B4-BE49-F238E27FC236}">
                  <a16:creationId xmlns:a16="http://schemas.microsoft.com/office/drawing/2014/main" id="{4073AD80-A483-4D41-A55C-602B432B7886}"/>
                </a:ext>
              </a:extLst>
            </p:cNvPr>
            <p:cNvSpPr>
              <a:spLocks noChangeShapeType="1"/>
            </p:cNvSpPr>
            <p:nvPr/>
          </p:nvSpPr>
          <p:spPr bwMode="auto">
            <a:xfrm flipV="1">
              <a:off x="2608" y="3022"/>
              <a:ext cx="363" cy="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23" name="Text Box 403">
              <a:extLst>
                <a:ext uri="{FF2B5EF4-FFF2-40B4-BE49-F238E27FC236}">
                  <a16:creationId xmlns:a16="http://schemas.microsoft.com/office/drawing/2014/main" id="{634D4D51-EE01-494F-AC18-F5DF61F4BD95}"/>
                </a:ext>
              </a:extLst>
            </p:cNvPr>
            <p:cNvSpPr txBox="1">
              <a:spLocks noChangeArrowheads="1"/>
            </p:cNvSpPr>
            <p:nvPr/>
          </p:nvSpPr>
          <p:spPr bwMode="auto">
            <a:xfrm>
              <a:off x="748" y="2206"/>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6724" name="Object 404">
              <a:extLst>
                <a:ext uri="{FF2B5EF4-FFF2-40B4-BE49-F238E27FC236}">
                  <a16:creationId xmlns:a16="http://schemas.microsoft.com/office/drawing/2014/main" id="{9179B2EA-4830-44A1-B3C1-622DDDA9D9AC}"/>
                </a:ext>
              </a:extLst>
            </p:cNvPr>
            <p:cNvGraphicFramePr>
              <a:graphicFrameLocks noChangeAspect="1"/>
            </p:cNvGraphicFramePr>
            <p:nvPr/>
          </p:nvGraphicFramePr>
          <p:xfrm>
            <a:off x="884" y="2977"/>
            <a:ext cx="716" cy="270"/>
          </p:xfrm>
          <a:graphic>
            <a:graphicData uri="http://schemas.openxmlformats.org/presentationml/2006/ole">
              <mc:AlternateContent xmlns:mc="http://schemas.openxmlformats.org/markup-compatibility/2006">
                <mc:Choice xmlns:v="urn:schemas-microsoft-com:vml" Requires="v">
                  <p:oleObj spid="_x0000_s72709" name="公式" r:id="rId10" imgW="571320" imgH="215640" progId="Equation.3">
                    <p:embed/>
                  </p:oleObj>
                </mc:Choice>
                <mc:Fallback>
                  <p:oleObj name="公式" r:id="rId10" imgW="571320" imgH="215640" progId="Equation.3">
                    <p:embed/>
                    <p:pic>
                      <p:nvPicPr>
                        <p:cNvPr id="56724" name="Object 404">
                          <a:extLst>
                            <a:ext uri="{FF2B5EF4-FFF2-40B4-BE49-F238E27FC236}">
                              <a16:creationId xmlns:a16="http://schemas.microsoft.com/office/drawing/2014/main" id="{9179B2EA-4830-44A1-B3C1-622DDDA9D9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2977"/>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725" name="Line 405">
            <a:extLst>
              <a:ext uri="{FF2B5EF4-FFF2-40B4-BE49-F238E27FC236}">
                <a16:creationId xmlns:a16="http://schemas.microsoft.com/office/drawing/2014/main" id="{1622CD15-CBC3-4C95-9E96-97E6CF7442AE}"/>
              </a:ext>
            </a:extLst>
          </p:cNvPr>
          <p:cNvSpPr>
            <a:spLocks noChangeShapeType="1"/>
          </p:cNvSpPr>
          <p:nvPr/>
        </p:nvSpPr>
        <p:spPr bwMode="auto">
          <a:xfrm>
            <a:off x="3132138" y="5516563"/>
            <a:ext cx="10080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729" name="Group 409">
            <a:extLst>
              <a:ext uri="{FF2B5EF4-FFF2-40B4-BE49-F238E27FC236}">
                <a16:creationId xmlns:a16="http://schemas.microsoft.com/office/drawing/2014/main" id="{54F95EDE-39C6-480F-B5CA-7E397C1CD611}"/>
              </a:ext>
            </a:extLst>
          </p:cNvPr>
          <p:cNvGrpSpPr>
            <a:grpSpLocks/>
          </p:cNvGrpSpPr>
          <p:nvPr/>
        </p:nvGrpSpPr>
        <p:grpSpPr bwMode="auto">
          <a:xfrm>
            <a:off x="6588125" y="6446838"/>
            <a:ext cx="792163" cy="366712"/>
            <a:chOff x="4649" y="4020"/>
            <a:chExt cx="499" cy="231"/>
          </a:xfrm>
        </p:grpSpPr>
        <p:pic>
          <p:nvPicPr>
            <p:cNvPr id="56730" name="Picture 410" descr="78900">
              <a:extLst>
                <a:ext uri="{FF2B5EF4-FFF2-40B4-BE49-F238E27FC236}">
                  <a16:creationId xmlns:a16="http://schemas.microsoft.com/office/drawing/2014/main" id="{4D62780F-D3C8-417F-BBCD-5708D692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6731" name="Text Box 411">
              <a:hlinkClick r:id="" action="ppaction://hlinkshowjump?jump=firstslide"/>
              <a:extLst>
                <a:ext uri="{FF2B5EF4-FFF2-40B4-BE49-F238E27FC236}">
                  <a16:creationId xmlns:a16="http://schemas.microsoft.com/office/drawing/2014/main" id="{823D93A4-80FD-41E6-8432-DEABA8A1DAF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extLst>
      <p:ext uri="{BB962C8B-B14F-4D97-AF65-F5344CB8AC3E}">
        <p14:creationId xmlns:p14="http://schemas.microsoft.com/office/powerpoint/2010/main" val="11473476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68" name="Object 72">
            <a:extLst>
              <a:ext uri="{FF2B5EF4-FFF2-40B4-BE49-F238E27FC236}">
                <a16:creationId xmlns:a16="http://schemas.microsoft.com/office/drawing/2014/main" id="{D8C0305E-260A-4503-AAD0-AAFCD43A045E}"/>
              </a:ext>
            </a:extLst>
          </p:cNvPr>
          <p:cNvGraphicFramePr>
            <a:graphicFrameLocks noChangeAspect="1"/>
          </p:cNvGraphicFramePr>
          <p:nvPr/>
        </p:nvGraphicFramePr>
        <p:xfrm>
          <a:off x="827088" y="3265488"/>
          <a:ext cx="6985000" cy="984250"/>
        </p:xfrm>
        <a:graphic>
          <a:graphicData uri="http://schemas.openxmlformats.org/presentationml/2006/ole">
            <mc:AlternateContent xmlns:mc="http://schemas.openxmlformats.org/markup-compatibility/2006">
              <mc:Choice xmlns:v="urn:schemas-microsoft-com:vml" Requires="v">
                <p:oleObj spid="_x0000_s73730" name="公式" r:id="rId3" imgW="3187440" imgH="495000" progId="Equation.3">
                  <p:embed/>
                </p:oleObj>
              </mc:Choice>
              <mc:Fallback>
                <p:oleObj name="公式" r:id="rId3" imgW="3187440" imgH="495000" progId="Equation.3">
                  <p:embed/>
                  <p:pic>
                    <p:nvPicPr>
                      <p:cNvPr id="55368" name="Object 72">
                        <a:extLst>
                          <a:ext uri="{FF2B5EF4-FFF2-40B4-BE49-F238E27FC236}">
                            <a16:creationId xmlns:a16="http://schemas.microsoft.com/office/drawing/2014/main" id="{D8C0305E-260A-4503-AAD0-AAFCD43A0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65488"/>
                        <a:ext cx="69850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69" name="Object 73">
            <a:extLst>
              <a:ext uri="{FF2B5EF4-FFF2-40B4-BE49-F238E27FC236}">
                <a16:creationId xmlns:a16="http://schemas.microsoft.com/office/drawing/2014/main" id="{617A1B28-6CED-449F-BEBF-CFDF8DF12463}"/>
              </a:ext>
            </a:extLst>
          </p:cNvPr>
          <p:cNvGraphicFramePr>
            <a:graphicFrameLocks noChangeAspect="1"/>
          </p:cNvGraphicFramePr>
          <p:nvPr/>
        </p:nvGraphicFramePr>
        <p:xfrm>
          <a:off x="900113" y="4418013"/>
          <a:ext cx="4679950" cy="558800"/>
        </p:xfrm>
        <a:graphic>
          <a:graphicData uri="http://schemas.openxmlformats.org/presentationml/2006/ole">
            <mc:AlternateContent xmlns:mc="http://schemas.openxmlformats.org/markup-compatibility/2006">
              <mc:Choice xmlns:v="urn:schemas-microsoft-com:vml" Requires="v">
                <p:oleObj spid="_x0000_s73731" name="公式" r:id="rId5" imgW="2019240" imgH="266400" progId="Equation.3">
                  <p:embed/>
                </p:oleObj>
              </mc:Choice>
              <mc:Fallback>
                <p:oleObj name="公式" r:id="rId5" imgW="2019240" imgH="266400" progId="Equation.3">
                  <p:embed/>
                  <p:pic>
                    <p:nvPicPr>
                      <p:cNvPr id="55369" name="Object 73">
                        <a:extLst>
                          <a:ext uri="{FF2B5EF4-FFF2-40B4-BE49-F238E27FC236}">
                            <a16:creationId xmlns:a16="http://schemas.microsoft.com/office/drawing/2014/main" id="{617A1B28-6CED-449F-BEBF-CFDF8DF12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418013"/>
                        <a:ext cx="46799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70" name="Line 74">
            <a:extLst>
              <a:ext uri="{FF2B5EF4-FFF2-40B4-BE49-F238E27FC236}">
                <a16:creationId xmlns:a16="http://schemas.microsoft.com/office/drawing/2014/main" id="{BC92842C-E054-4841-A524-1E5921638AF7}"/>
              </a:ext>
            </a:extLst>
          </p:cNvPr>
          <p:cNvSpPr>
            <a:spLocks noChangeShapeType="1"/>
          </p:cNvSpPr>
          <p:nvPr/>
        </p:nvSpPr>
        <p:spPr bwMode="auto">
          <a:xfrm>
            <a:off x="611188" y="5281613"/>
            <a:ext cx="57467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5371" name="Object 75">
            <a:extLst>
              <a:ext uri="{FF2B5EF4-FFF2-40B4-BE49-F238E27FC236}">
                <a16:creationId xmlns:a16="http://schemas.microsoft.com/office/drawing/2014/main" id="{864743F9-7577-43A3-935E-87D9FEA9C81F}"/>
              </a:ext>
            </a:extLst>
          </p:cNvPr>
          <p:cNvGraphicFramePr>
            <a:graphicFrameLocks noChangeAspect="1"/>
          </p:cNvGraphicFramePr>
          <p:nvPr/>
        </p:nvGraphicFramePr>
        <p:xfrm>
          <a:off x="1331913" y="4994275"/>
          <a:ext cx="3311525" cy="585788"/>
        </p:xfrm>
        <a:graphic>
          <a:graphicData uri="http://schemas.openxmlformats.org/presentationml/2006/ole">
            <mc:AlternateContent xmlns:mc="http://schemas.openxmlformats.org/markup-compatibility/2006">
              <mc:Choice xmlns:v="urn:schemas-microsoft-com:vml" Requires="v">
                <p:oleObj spid="_x0000_s73732" name="公式" r:id="rId7" imgW="1434960" imgH="279360" progId="Equation.3">
                  <p:embed/>
                </p:oleObj>
              </mc:Choice>
              <mc:Fallback>
                <p:oleObj name="公式" r:id="rId7" imgW="1434960" imgH="279360" progId="Equation.3">
                  <p:embed/>
                  <p:pic>
                    <p:nvPicPr>
                      <p:cNvPr id="55371" name="Object 75">
                        <a:extLst>
                          <a:ext uri="{FF2B5EF4-FFF2-40B4-BE49-F238E27FC236}">
                            <a16:creationId xmlns:a16="http://schemas.microsoft.com/office/drawing/2014/main" id="{864743F9-7577-43A3-935E-87D9FEA9C8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994275"/>
                        <a:ext cx="33115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72" name="Object 76">
            <a:extLst>
              <a:ext uri="{FF2B5EF4-FFF2-40B4-BE49-F238E27FC236}">
                <a16:creationId xmlns:a16="http://schemas.microsoft.com/office/drawing/2014/main" id="{EE70286B-5EB5-4ECE-B99E-4530120E2587}"/>
              </a:ext>
            </a:extLst>
          </p:cNvPr>
          <p:cNvGraphicFramePr>
            <a:graphicFrameLocks noChangeAspect="1"/>
          </p:cNvGraphicFramePr>
          <p:nvPr/>
        </p:nvGraphicFramePr>
        <p:xfrm>
          <a:off x="1042988" y="5570538"/>
          <a:ext cx="4681537" cy="1066800"/>
        </p:xfrm>
        <a:graphic>
          <a:graphicData uri="http://schemas.openxmlformats.org/presentationml/2006/ole">
            <mc:AlternateContent xmlns:mc="http://schemas.openxmlformats.org/markup-compatibility/2006">
              <mc:Choice xmlns:v="urn:schemas-microsoft-com:vml" Requires="v">
                <p:oleObj spid="_x0000_s73733" name="公式" r:id="rId9" imgW="2120760" imgH="533160" progId="Equation.3">
                  <p:embed/>
                </p:oleObj>
              </mc:Choice>
              <mc:Fallback>
                <p:oleObj name="公式" r:id="rId9" imgW="2120760" imgH="533160" progId="Equation.3">
                  <p:embed/>
                  <p:pic>
                    <p:nvPicPr>
                      <p:cNvPr id="55372" name="Object 76">
                        <a:extLst>
                          <a:ext uri="{FF2B5EF4-FFF2-40B4-BE49-F238E27FC236}">
                            <a16:creationId xmlns:a16="http://schemas.microsoft.com/office/drawing/2014/main" id="{EE70286B-5EB5-4ECE-B99E-4530120E2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570538"/>
                        <a:ext cx="46815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77" name="Group 81">
            <a:extLst>
              <a:ext uri="{FF2B5EF4-FFF2-40B4-BE49-F238E27FC236}">
                <a16:creationId xmlns:a16="http://schemas.microsoft.com/office/drawing/2014/main" id="{DEB8CD39-78AC-47FB-B07D-B7AEFC78E7D9}"/>
              </a:ext>
            </a:extLst>
          </p:cNvPr>
          <p:cNvGrpSpPr>
            <a:grpSpLocks/>
          </p:cNvGrpSpPr>
          <p:nvPr/>
        </p:nvGrpSpPr>
        <p:grpSpPr bwMode="auto">
          <a:xfrm>
            <a:off x="8316913" y="6446838"/>
            <a:ext cx="792162" cy="366712"/>
            <a:chOff x="5193" y="4020"/>
            <a:chExt cx="499" cy="231"/>
          </a:xfrm>
        </p:grpSpPr>
        <p:pic>
          <p:nvPicPr>
            <p:cNvPr id="55378" name="Picture 82" descr="78900">
              <a:extLst>
                <a:ext uri="{FF2B5EF4-FFF2-40B4-BE49-F238E27FC236}">
                  <a16:creationId xmlns:a16="http://schemas.microsoft.com/office/drawing/2014/main" id="{99DB1130-357D-4905-B999-D91EB67DB3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379" name="Text Box 83">
              <a:hlinkClick r:id="" action="ppaction://hlinkshowjump?jump=nextslide"/>
              <a:extLst>
                <a:ext uri="{FF2B5EF4-FFF2-40B4-BE49-F238E27FC236}">
                  <a16:creationId xmlns:a16="http://schemas.microsoft.com/office/drawing/2014/main" id="{9A9A7041-23F1-457C-9D46-A081D33C028A}"/>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55380" name="Group 84">
            <a:extLst>
              <a:ext uri="{FF2B5EF4-FFF2-40B4-BE49-F238E27FC236}">
                <a16:creationId xmlns:a16="http://schemas.microsoft.com/office/drawing/2014/main" id="{501E0FD7-2A78-4F12-BA29-9F76ACA858C0}"/>
              </a:ext>
            </a:extLst>
          </p:cNvPr>
          <p:cNvGrpSpPr>
            <a:grpSpLocks/>
          </p:cNvGrpSpPr>
          <p:nvPr/>
        </p:nvGrpSpPr>
        <p:grpSpPr bwMode="auto">
          <a:xfrm>
            <a:off x="7453313" y="6446838"/>
            <a:ext cx="792162" cy="366712"/>
            <a:chOff x="4649" y="4020"/>
            <a:chExt cx="499" cy="231"/>
          </a:xfrm>
        </p:grpSpPr>
        <p:pic>
          <p:nvPicPr>
            <p:cNvPr id="55381" name="Picture 85" descr="78900">
              <a:extLst>
                <a:ext uri="{FF2B5EF4-FFF2-40B4-BE49-F238E27FC236}">
                  <a16:creationId xmlns:a16="http://schemas.microsoft.com/office/drawing/2014/main" id="{319125C4-0A24-4D89-AC15-DB8321508D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382" name="Text Box 86">
              <a:hlinkClick r:id="" action="ppaction://hlinkshowjump?jump=previousslide"/>
              <a:extLst>
                <a:ext uri="{FF2B5EF4-FFF2-40B4-BE49-F238E27FC236}">
                  <a16:creationId xmlns:a16="http://schemas.microsoft.com/office/drawing/2014/main" id="{2750F5F1-6A51-4C4A-9F02-0DE146F9381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55386" name="Group 90">
            <a:extLst>
              <a:ext uri="{FF2B5EF4-FFF2-40B4-BE49-F238E27FC236}">
                <a16:creationId xmlns:a16="http://schemas.microsoft.com/office/drawing/2014/main" id="{048EF7DD-795E-4B76-B768-EBD902EA7B14}"/>
              </a:ext>
            </a:extLst>
          </p:cNvPr>
          <p:cNvGrpSpPr>
            <a:grpSpLocks/>
          </p:cNvGrpSpPr>
          <p:nvPr/>
        </p:nvGrpSpPr>
        <p:grpSpPr bwMode="auto">
          <a:xfrm>
            <a:off x="684213" y="404813"/>
            <a:ext cx="3871912" cy="2751137"/>
            <a:chOff x="2935" y="2024"/>
            <a:chExt cx="2439" cy="1733"/>
          </a:xfrm>
        </p:grpSpPr>
        <p:sp>
          <p:nvSpPr>
            <p:cNvPr id="55387" name="Line 91">
              <a:extLst>
                <a:ext uri="{FF2B5EF4-FFF2-40B4-BE49-F238E27FC236}">
                  <a16:creationId xmlns:a16="http://schemas.microsoft.com/office/drawing/2014/main" id="{86934D95-44FA-4AF5-85C1-DA6C7CB8599A}"/>
                </a:ext>
              </a:extLst>
            </p:cNvPr>
            <p:cNvSpPr>
              <a:spLocks noChangeShapeType="1"/>
            </p:cNvSpPr>
            <p:nvPr/>
          </p:nvSpPr>
          <p:spPr bwMode="auto">
            <a:xfrm>
              <a:off x="5103" y="3521"/>
              <a:ext cx="0" cy="22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8" name="Text Box 92">
              <a:extLst>
                <a:ext uri="{FF2B5EF4-FFF2-40B4-BE49-F238E27FC236}">
                  <a16:creationId xmlns:a16="http://schemas.microsoft.com/office/drawing/2014/main" id="{E32DD299-0DCF-436F-8E22-FB6F0AB0D6F8}"/>
                </a:ext>
              </a:extLst>
            </p:cNvPr>
            <p:cNvSpPr txBox="1">
              <a:spLocks noChangeArrowheads="1"/>
            </p:cNvSpPr>
            <p:nvPr/>
          </p:nvSpPr>
          <p:spPr bwMode="auto">
            <a:xfrm>
              <a:off x="4785" y="293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ea typeface="仿宋_GB2312" pitchFamily="49" charset="-122"/>
                </a:rPr>
                <a:t>＋</a:t>
              </a:r>
              <a:endParaRPr lang="zh-CN" altLang="en-US">
                <a:solidFill>
                  <a:schemeClr val="bg1"/>
                </a:solidFill>
                <a:ea typeface="仿宋_GB2312" pitchFamily="49" charset="-122"/>
                <a:sym typeface="Symbol" panose="05050102010706020507" pitchFamily="18" charset="2"/>
              </a:endParaRPr>
            </a:p>
          </p:txBody>
        </p:sp>
        <p:sp>
          <p:nvSpPr>
            <p:cNvPr id="55389" name="Text Box 93">
              <a:extLst>
                <a:ext uri="{FF2B5EF4-FFF2-40B4-BE49-F238E27FC236}">
                  <a16:creationId xmlns:a16="http://schemas.microsoft.com/office/drawing/2014/main" id="{C3B16A5C-7327-4761-BDED-044711C1F62F}"/>
                </a:ext>
              </a:extLst>
            </p:cNvPr>
            <p:cNvSpPr txBox="1">
              <a:spLocks noChangeArrowheads="1"/>
            </p:cNvSpPr>
            <p:nvPr/>
          </p:nvSpPr>
          <p:spPr bwMode="auto">
            <a:xfrm>
              <a:off x="4785" y="34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bg1"/>
                  </a:solidFill>
                  <a:ea typeface="仿宋_GB2312" pitchFamily="49" charset="-122"/>
                </a:rPr>
                <a:t>－</a:t>
              </a:r>
              <a:endParaRPr lang="zh-CN" altLang="en-US" sz="2400" b="1">
                <a:solidFill>
                  <a:schemeClr val="bg1"/>
                </a:solidFill>
                <a:ea typeface="仿宋_GB2312" pitchFamily="49" charset="-122"/>
                <a:sym typeface="Symbol" panose="05050102010706020507" pitchFamily="18" charset="2"/>
              </a:endParaRPr>
            </a:p>
          </p:txBody>
        </p:sp>
        <p:sp>
          <p:nvSpPr>
            <p:cNvPr id="55390" name="Text Box 94">
              <a:extLst>
                <a:ext uri="{FF2B5EF4-FFF2-40B4-BE49-F238E27FC236}">
                  <a16:creationId xmlns:a16="http://schemas.microsoft.com/office/drawing/2014/main" id="{897F6115-CCF6-4796-B0AE-B3302008E569}"/>
                </a:ext>
              </a:extLst>
            </p:cNvPr>
            <p:cNvSpPr txBox="1">
              <a:spLocks noChangeArrowheads="1"/>
            </p:cNvSpPr>
            <p:nvPr/>
          </p:nvSpPr>
          <p:spPr bwMode="auto">
            <a:xfrm>
              <a:off x="4830" y="3113"/>
              <a:ext cx="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仿宋_GB2312" pitchFamily="49" charset="-122"/>
                </a:rPr>
                <a:t>u</a:t>
              </a:r>
              <a:r>
                <a:rPr lang="en-US" altLang="zh-CN" sz="3200" baseline="-25000">
                  <a:solidFill>
                    <a:schemeClr val="bg1"/>
                  </a:solidFill>
                  <a:ea typeface="仿宋_GB2312" pitchFamily="49" charset="-122"/>
                </a:rPr>
                <a:t>oc</a:t>
              </a:r>
              <a:endParaRPr lang="en-US" altLang="zh-CN" sz="3200" baseline="-25000">
                <a:solidFill>
                  <a:schemeClr val="bg1"/>
                </a:solidFill>
                <a:ea typeface="仿宋_GB2312" pitchFamily="49" charset="-122"/>
                <a:sym typeface="Symbol" panose="05050102010706020507" pitchFamily="18" charset="2"/>
              </a:endParaRPr>
            </a:p>
          </p:txBody>
        </p:sp>
        <p:sp>
          <p:nvSpPr>
            <p:cNvPr id="55391" name="Oval 95">
              <a:extLst>
                <a:ext uri="{FF2B5EF4-FFF2-40B4-BE49-F238E27FC236}">
                  <a16:creationId xmlns:a16="http://schemas.microsoft.com/office/drawing/2014/main" id="{C461AB17-012B-48C7-98C2-383B32DB3EFF}"/>
                </a:ext>
              </a:extLst>
            </p:cNvPr>
            <p:cNvSpPr>
              <a:spLocks noChangeArrowheads="1"/>
            </p:cNvSpPr>
            <p:nvPr/>
          </p:nvSpPr>
          <p:spPr bwMode="auto">
            <a:xfrm>
              <a:off x="2935" y="316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Arial" panose="020B0604020202020204" pitchFamily="34" charset="0"/>
                <a:ea typeface="仿宋_GB2312" pitchFamily="49" charset="-122"/>
              </a:endParaRPr>
            </a:p>
          </p:txBody>
        </p:sp>
        <p:sp>
          <p:nvSpPr>
            <p:cNvPr id="55392" name="Line 96">
              <a:extLst>
                <a:ext uri="{FF2B5EF4-FFF2-40B4-BE49-F238E27FC236}">
                  <a16:creationId xmlns:a16="http://schemas.microsoft.com/office/drawing/2014/main" id="{96392819-B8F5-4B6C-BEB3-3FE2EE4D29B9}"/>
                </a:ext>
              </a:extLst>
            </p:cNvPr>
            <p:cNvSpPr>
              <a:spLocks noChangeShapeType="1"/>
            </p:cNvSpPr>
            <p:nvPr/>
          </p:nvSpPr>
          <p:spPr bwMode="auto">
            <a:xfrm>
              <a:off x="3107" y="2432"/>
              <a:ext cx="1996"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3" name="Line 97">
              <a:extLst>
                <a:ext uri="{FF2B5EF4-FFF2-40B4-BE49-F238E27FC236}">
                  <a16:creationId xmlns:a16="http://schemas.microsoft.com/office/drawing/2014/main" id="{4E866B3C-FC6C-4662-A7BC-1E4EE70325B6}"/>
                </a:ext>
              </a:extLst>
            </p:cNvPr>
            <p:cNvSpPr>
              <a:spLocks noChangeShapeType="1"/>
            </p:cNvSpPr>
            <p:nvPr/>
          </p:nvSpPr>
          <p:spPr bwMode="auto">
            <a:xfrm flipV="1">
              <a:off x="3787" y="2886"/>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4" name="Line 98">
              <a:extLst>
                <a:ext uri="{FF2B5EF4-FFF2-40B4-BE49-F238E27FC236}">
                  <a16:creationId xmlns:a16="http://schemas.microsoft.com/office/drawing/2014/main" id="{F8DC195C-0A3C-4E6B-84D7-00285EE02618}"/>
                </a:ext>
              </a:extLst>
            </p:cNvPr>
            <p:cNvSpPr>
              <a:spLocks noChangeShapeType="1"/>
            </p:cNvSpPr>
            <p:nvPr/>
          </p:nvSpPr>
          <p:spPr bwMode="auto">
            <a:xfrm flipH="1">
              <a:off x="4150" y="2886"/>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5" name="Line 99">
              <a:extLst>
                <a:ext uri="{FF2B5EF4-FFF2-40B4-BE49-F238E27FC236}">
                  <a16:creationId xmlns:a16="http://schemas.microsoft.com/office/drawing/2014/main" id="{FD96B2DD-1FFE-4185-85A7-61344288CDA7}"/>
                </a:ext>
              </a:extLst>
            </p:cNvPr>
            <p:cNvSpPr>
              <a:spLocks noChangeShapeType="1"/>
            </p:cNvSpPr>
            <p:nvPr/>
          </p:nvSpPr>
          <p:spPr bwMode="auto">
            <a:xfrm flipV="1">
              <a:off x="4754" y="2895"/>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6" name="Line 100">
              <a:extLst>
                <a:ext uri="{FF2B5EF4-FFF2-40B4-BE49-F238E27FC236}">
                  <a16:creationId xmlns:a16="http://schemas.microsoft.com/office/drawing/2014/main" id="{5CAAB5C8-6A87-4A9B-B3B6-2C75FC2B4BB0}"/>
                </a:ext>
              </a:extLst>
            </p:cNvPr>
            <p:cNvSpPr>
              <a:spLocks noChangeShapeType="1"/>
            </p:cNvSpPr>
            <p:nvPr/>
          </p:nvSpPr>
          <p:spPr bwMode="auto">
            <a:xfrm flipV="1">
              <a:off x="3107" y="2886"/>
              <a:ext cx="27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7" name="Line 101">
              <a:extLst>
                <a:ext uri="{FF2B5EF4-FFF2-40B4-BE49-F238E27FC236}">
                  <a16:creationId xmlns:a16="http://schemas.microsoft.com/office/drawing/2014/main" id="{336B85B7-1C00-46DC-B60C-5B7113FE2D46}"/>
                </a:ext>
              </a:extLst>
            </p:cNvPr>
            <p:cNvSpPr>
              <a:spLocks noChangeShapeType="1"/>
            </p:cNvSpPr>
            <p:nvPr/>
          </p:nvSpPr>
          <p:spPr bwMode="auto">
            <a:xfrm flipH="1">
              <a:off x="3106" y="2896"/>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8" name="Line 102">
              <a:extLst>
                <a:ext uri="{FF2B5EF4-FFF2-40B4-BE49-F238E27FC236}">
                  <a16:creationId xmlns:a16="http://schemas.microsoft.com/office/drawing/2014/main" id="{4910EE90-FC0C-45BA-9D2C-1B56F6C9F699}"/>
                </a:ext>
              </a:extLst>
            </p:cNvPr>
            <p:cNvSpPr>
              <a:spLocks noChangeShapeType="1"/>
            </p:cNvSpPr>
            <p:nvPr/>
          </p:nvSpPr>
          <p:spPr bwMode="auto">
            <a:xfrm flipV="1">
              <a:off x="3107" y="3747"/>
              <a:ext cx="199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 name="Text Box 103">
              <a:extLst>
                <a:ext uri="{FF2B5EF4-FFF2-40B4-BE49-F238E27FC236}">
                  <a16:creationId xmlns:a16="http://schemas.microsoft.com/office/drawing/2014/main" id="{64089649-FE00-4C97-ADA3-D3EBBD401B18}"/>
                </a:ext>
              </a:extLst>
            </p:cNvPr>
            <p:cNvSpPr txBox="1">
              <a:spLocks noChangeArrowheads="1"/>
            </p:cNvSpPr>
            <p:nvPr/>
          </p:nvSpPr>
          <p:spPr bwMode="auto">
            <a:xfrm>
              <a:off x="3152" y="288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endParaRPr kumimoji="1" lang="en-US" altLang="zh-CN" baseline="-25000">
                <a:solidFill>
                  <a:schemeClr val="bg1"/>
                </a:solidFill>
                <a:ea typeface="宋体" panose="02010600030101010101" pitchFamily="2" charset="-122"/>
              </a:endParaRPr>
            </a:p>
          </p:txBody>
        </p:sp>
        <p:sp>
          <p:nvSpPr>
            <p:cNvPr id="55400" name="Text Box 104">
              <a:extLst>
                <a:ext uri="{FF2B5EF4-FFF2-40B4-BE49-F238E27FC236}">
                  <a16:creationId xmlns:a16="http://schemas.microsoft.com/office/drawing/2014/main" id="{49473A66-3AEF-4232-AA49-660C1B22F7E5}"/>
                </a:ext>
              </a:extLst>
            </p:cNvPr>
            <p:cNvSpPr txBox="1">
              <a:spLocks noChangeArrowheads="1"/>
            </p:cNvSpPr>
            <p:nvPr/>
          </p:nvSpPr>
          <p:spPr bwMode="auto">
            <a:xfrm>
              <a:off x="3162" y="3430"/>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r>
                <a:rPr kumimoji="1" lang="en-US" altLang="zh-CN" baseline="-25000">
                  <a:solidFill>
                    <a:schemeClr val="bg1"/>
                  </a:solidFill>
                  <a:ea typeface="宋体" panose="02010600030101010101" pitchFamily="2" charset="-122"/>
                </a:rPr>
                <a:t> </a:t>
              </a:r>
            </a:p>
          </p:txBody>
        </p:sp>
        <p:sp>
          <p:nvSpPr>
            <p:cNvPr id="55401" name="Line 105">
              <a:extLst>
                <a:ext uri="{FF2B5EF4-FFF2-40B4-BE49-F238E27FC236}">
                  <a16:creationId xmlns:a16="http://schemas.microsoft.com/office/drawing/2014/main" id="{05437FB6-8E04-4060-ACB2-178C73D45EA1}"/>
                </a:ext>
              </a:extLst>
            </p:cNvPr>
            <p:cNvSpPr>
              <a:spLocks noChangeShapeType="1"/>
            </p:cNvSpPr>
            <p:nvPr/>
          </p:nvSpPr>
          <p:spPr bwMode="auto">
            <a:xfrm flipH="1">
              <a:off x="5103" y="2895"/>
              <a:ext cx="0" cy="21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2" name="Line 106">
              <a:extLst>
                <a:ext uri="{FF2B5EF4-FFF2-40B4-BE49-F238E27FC236}">
                  <a16:creationId xmlns:a16="http://schemas.microsoft.com/office/drawing/2014/main" id="{0B2E4DA3-7298-4E30-9E82-1E8804A82303}"/>
                </a:ext>
              </a:extLst>
            </p:cNvPr>
            <p:cNvSpPr>
              <a:spLocks noChangeShapeType="1"/>
            </p:cNvSpPr>
            <p:nvPr/>
          </p:nvSpPr>
          <p:spPr bwMode="auto">
            <a:xfrm flipV="1">
              <a:off x="3107"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3" name="Line 107">
              <a:extLst>
                <a:ext uri="{FF2B5EF4-FFF2-40B4-BE49-F238E27FC236}">
                  <a16:creationId xmlns:a16="http://schemas.microsoft.com/office/drawing/2014/main" id="{81935900-5795-478B-8F48-56AFC08512B8}"/>
                </a:ext>
              </a:extLst>
            </p:cNvPr>
            <p:cNvSpPr>
              <a:spLocks noChangeShapeType="1"/>
            </p:cNvSpPr>
            <p:nvPr/>
          </p:nvSpPr>
          <p:spPr bwMode="auto">
            <a:xfrm flipV="1">
              <a:off x="5103"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4" name="Rectangle 108">
              <a:extLst>
                <a:ext uri="{FF2B5EF4-FFF2-40B4-BE49-F238E27FC236}">
                  <a16:creationId xmlns:a16="http://schemas.microsoft.com/office/drawing/2014/main" id="{BD9B6E6F-5583-4C77-BB68-6989EDDAEE04}"/>
                </a:ext>
              </a:extLst>
            </p:cNvPr>
            <p:cNvSpPr>
              <a:spLocks noChangeArrowheads="1"/>
            </p:cNvSpPr>
            <p:nvPr/>
          </p:nvSpPr>
          <p:spPr bwMode="auto">
            <a:xfrm>
              <a:off x="3923"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05" name="Group 109">
              <a:extLst>
                <a:ext uri="{FF2B5EF4-FFF2-40B4-BE49-F238E27FC236}">
                  <a16:creationId xmlns:a16="http://schemas.microsoft.com/office/drawing/2014/main" id="{937121AE-4CED-42B8-BADC-14FC03032313}"/>
                </a:ext>
              </a:extLst>
            </p:cNvPr>
            <p:cNvGrpSpPr>
              <a:grpSpLocks/>
            </p:cNvGrpSpPr>
            <p:nvPr/>
          </p:nvGrpSpPr>
          <p:grpSpPr bwMode="auto">
            <a:xfrm rot="16200000">
              <a:off x="4490" y="2646"/>
              <a:ext cx="90" cy="408"/>
              <a:chOff x="2744" y="2931"/>
              <a:chExt cx="57" cy="283"/>
            </a:xfrm>
          </p:grpSpPr>
          <p:sp>
            <p:nvSpPr>
              <p:cNvPr id="55406" name="Arc 110">
                <a:extLst>
                  <a:ext uri="{FF2B5EF4-FFF2-40B4-BE49-F238E27FC236}">
                    <a16:creationId xmlns:a16="http://schemas.microsoft.com/office/drawing/2014/main" id="{B7D6EF2F-302C-4454-8EB5-0C9A3074038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7" name="Arc 111">
                <a:extLst>
                  <a:ext uri="{FF2B5EF4-FFF2-40B4-BE49-F238E27FC236}">
                    <a16:creationId xmlns:a16="http://schemas.microsoft.com/office/drawing/2014/main" id="{742C7524-79AE-4E3C-933F-878E225CD4F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8" name="Arc 112">
                <a:extLst>
                  <a:ext uri="{FF2B5EF4-FFF2-40B4-BE49-F238E27FC236}">
                    <a16:creationId xmlns:a16="http://schemas.microsoft.com/office/drawing/2014/main" id="{B97A2466-FF87-40C1-8BAC-B66DA207006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409" name="Group 113">
              <a:extLst>
                <a:ext uri="{FF2B5EF4-FFF2-40B4-BE49-F238E27FC236}">
                  <a16:creationId xmlns:a16="http://schemas.microsoft.com/office/drawing/2014/main" id="{4A06C020-4839-441A-9E10-419BB7376AA4}"/>
                </a:ext>
              </a:extLst>
            </p:cNvPr>
            <p:cNvGrpSpPr>
              <a:grpSpLocks/>
            </p:cNvGrpSpPr>
            <p:nvPr/>
          </p:nvGrpSpPr>
          <p:grpSpPr bwMode="auto">
            <a:xfrm rot="16200000">
              <a:off x="3538" y="2636"/>
              <a:ext cx="90" cy="408"/>
              <a:chOff x="2744" y="2931"/>
              <a:chExt cx="57" cy="283"/>
            </a:xfrm>
          </p:grpSpPr>
          <p:sp>
            <p:nvSpPr>
              <p:cNvPr id="55410" name="Arc 114">
                <a:extLst>
                  <a:ext uri="{FF2B5EF4-FFF2-40B4-BE49-F238E27FC236}">
                    <a16:creationId xmlns:a16="http://schemas.microsoft.com/office/drawing/2014/main" id="{58971B75-AC44-4C15-B3BC-DC0A5FF96B2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1" name="Arc 115">
                <a:extLst>
                  <a:ext uri="{FF2B5EF4-FFF2-40B4-BE49-F238E27FC236}">
                    <a16:creationId xmlns:a16="http://schemas.microsoft.com/office/drawing/2014/main" id="{1CCF6562-C963-4673-B857-DE0EA1C7E522}"/>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2" name="Arc 116">
                <a:extLst>
                  <a:ext uri="{FF2B5EF4-FFF2-40B4-BE49-F238E27FC236}">
                    <a16:creationId xmlns:a16="http://schemas.microsoft.com/office/drawing/2014/main" id="{374B0035-8A30-4DCA-AFEF-459AFE5F76A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13" name="Text Box 117">
              <a:extLst>
                <a:ext uri="{FF2B5EF4-FFF2-40B4-BE49-F238E27FC236}">
                  <a16:creationId xmlns:a16="http://schemas.microsoft.com/office/drawing/2014/main" id="{5A14B690-23B4-47F0-B00A-E9E488821AFC}"/>
                </a:ext>
              </a:extLst>
            </p:cNvPr>
            <p:cNvSpPr txBox="1">
              <a:spLocks noChangeArrowheads="1"/>
            </p:cNvSpPr>
            <p:nvPr/>
          </p:nvSpPr>
          <p:spPr bwMode="auto">
            <a:xfrm>
              <a:off x="4240" y="2886"/>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5414" name="Text Box 118">
              <a:extLst>
                <a:ext uri="{FF2B5EF4-FFF2-40B4-BE49-F238E27FC236}">
                  <a16:creationId xmlns:a16="http://schemas.microsoft.com/office/drawing/2014/main" id="{98AD9555-E064-4693-BDD1-56E9B23506B3}"/>
                </a:ext>
              </a:extLst>
            </p:cNvPr>
            <p:cNvSpPr txBox="1">
              <a:spLocks noChangeArrowheads="1"/>
            </p:cNvSpPr>
            <p:nvPr/>
          </p:nvSpPr>
          <p:spPr bwMode="auto">
            <a:xfrm>
              <a:off x="3787" y="202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5415" name="Text Box 119">
              <a:extLst>
                <a:ext uri="{FF2B5EF4-FFF2-40B4-BE49-F238E27FC236}">
                  <a16:creationId xmlns:a16="http://schemas.microsoft.com/office/drawing/2014/main" id="{F0956BBF-F4CA-4E64-B6C1-CAB07D07210D}"/>
                </a:ext>
              </a:extLst>
            </p:cNvPr>
            <p:cNvSpPr txBox="1">
              <a:spLocks noChangeArrowheads="1"/>
            </p:cNvSpPr>
            <p:nvPr/>
          </p:nvSpPr>
          <p:spPr bwMode="auto">
            <a:xfrm>
              <a:off x="3243" y="2478"/>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graphicFrame>
          <p:nvGraphicFramePr>
            <p:cNvPr id="55416" name="Object 120">
              <a:extLst>
                <a:ext uri="{FF2B5EF4-FFF2-40B4-BE49-F238E27FC236}">
                  <a16:creationId xmlns:a16="http://schemas.microsoft.com/office/drawing/2014/main" id="{779BA4B1-BB61-4944-B807-13E744152134}"/>
                </a:ext>
              </a:extLst>
            </p:cNvPr>
            <p:cNvGraphicFramePr>
              <a:graphicFrameLocks noChangeAspect="1"/>
            </p:cNvGraphicFramePr>
            <p:nvPr/>
          </p:nvGraphicFramePr>
          <p:xfrm>
            <a:off x="3343" y="3249"/>
            <a:ext cx="716" cy="270"/>
          </p:xfrm>
          <a:graphic>
            <a:graphicData uri="http://schemas.openxmlformats.org/presentationml/2006/ole">
              <mc:AlternateContent xmlns:mc="http://schemas.openxmlformats.org/markup-compatibility/2006">
                <mc:Choice xmlns:v="urn:schemas-microsoft-com:vml" Requires="v">
                  <p:oleObj spid="_x0000_s73734" name="公式" r:id="rId12" imgW="571320" imgH="215640" progId="Equation.3">
                    <p:embed/>
                  </p:oleObj>
                </mc:Choice>
                <mc:Fallback>
                  <p:oleObj name="公式" r:id="rId12" imgW="571320" imgH="215640" progId="Equation.3">
                    <p:embed/>
                    <p:pic>
                      <p:nvPicPr>
                        <p:cNvPr id="55416" name="Object 120">
                          <a:extLst>
                            <a:ext uri="{FF2B5EF4-FFF2-40B4-BE49-F238E27FC236}">
                              <a16:creationId xmlns:a16="http://schemas.microsoft.com/office/drawing/2014/main" id="{779BA4B1-BB61-4944-B807-13E744152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3" y="3249"/>
                          <a:ext cx="7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5417" name="Group 121">
            <a:extLst>
              <a:ext uri="{FF2B5EF4-FFF2-40B4-BE49-F238E27FC236}">
                <a16:creationId xmlns:a16="http://schemas.microsoft.com/office/drawing/2014/main" id="{F704C166-FD98-47A4-B69E-F684616FFC62}"/>
              </a:ext>
            </a:extLst>
          </p:cNvPr>
          <p:cNvGrpSpPr>
            <a:grpSpLocks/>
          </p:cNvGrpSpPr>
          <p:nvPr/>
        </p:nvGrpSpPr>
        <p:grpSpPr bwMode="auto">
          <a:xfrm>
            <a:off x="4859338" y="404813"/>
            <a:ext cx="3600450" cy="2736850"/>
            <a:chOff x="3106" y="2024"/>
            <a:chExt cx="2268" cy="1724"/>
          </a:xfrm>
        </p:grpSpPr>
        <p:sp>
          <p:nvSpPr>
            <p:cNvPr id="55418" name="Line 122">
              <a:extLst>
                <a:ext uri="{FF2B5EF4-FFF2-40B4-BE49-F238E27FC236}">
                  <a16:creationId xmlns:a16="http://schemas.microsoft.com/office/drawing/2014/main" id="{1B9EADD7-82D9-40EA-AAFC-BC94ECFF7442}"/>
                </a:ext>
              </a:extLst>
            </p:cNvPr>
            <p:cNvSpPr>
              <a:spLocks noChangeShapeType="1"/>
            </p:cNvSpPr>
            <p:nvPr/>
          </p:nvSpPr>
          <p:spPr bwMode="auto">
            <a:xfrm>
              <a:off x="5103" y="3521"/>
              <a:ext cx="0" cy="22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9" name="Line 123">
              <a:extLst>
                <a:ext uri="{FF2B5EF4-FFF2-40B4-BE49-F238E27FC236}">
                  <a16:creationId xmlns:a16="http://schemas.microsoft.com/office/drawing/2014/main" id="{B0CE8A72-D46E-4B74-8D3A-134717A8C927}"/>
                </a:ext>
              </a:extLst>
            </p:cNvPr>
            <p:cNvSpPr>
              <a:spLocks noChangeShapeType="1"/>
            </p:cNvSpPr>
            <p:nvPr/>
          </p:nvSpPr>
          <p:spPr bwMode="auto">
            <a:xfrm>
              <a:off x="3107" y="2432"/>
              <a:ext cx="1996" cy="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0" name="Line 124">
              <a:extLst>
                <a:ext uri="{FF2B5EF4-FFF2-40B4-BE49-F238E27FC236}">
                  <a16:creationId xmlns:a16="http://schemas.microsoft.com/office/drawing/2014/main" id="{D60DC820-EAB0-411A-BA1E-A7357C8993E8}"/>
                </a:ext>
              </a:extLst>
            </p:cNvPr>
            <p:cNvSpPr>
              <a:spLocks noChangeShapeType="1"/>
            </p:cNvSpPr>
            <p:nvPr/>
          </p:nvSpPr>
          <p:spPr bwMode="auto">
            <a:xfrm flipV="1">
              <a:off x="3787" y="2886"/>
              <a:ext cx="54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1" name="Line 125">
              <a:extLst>
                <a:ext uri="{FF2B5EF4-FFF2-40B4-BE49-F238E27FC236}">
                  <a16:creationId xmlns:a16="http://schemas.microsoft.com/office/drawing/2014/main" id="{40EDB818-1549-4203-9C11-014951536E5B}"/>
                </a:ext>
              </a:extLst>
            </p:cNvPr>
            <p:cNvSpPr>
              <a:spLocks noChangeShapeType="1"/>
            </p:cNvSpPr>
            <p:nvPr/>
          </p:nvSpPr>
          <p:spPr bwMode="auto">
            <a:xfrm flipH="1">
              <a:off x="4150" y="2886"/>
              <a:ext cx="0" cy="86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2" name="Line 126">
              <a:extLst>
                <a:ext uri="{FF2B5EF4-FFF2-40B4-BE49-F238E27FC236}">
                  <a16:creationId xmlns:a16="http://schemas.microsoft.com/office/drawing/2014/main" id="{736C00D7-D2C1-4291-A00A-7E5C3C825474}"/>
                </a:ext>
              </a:extLst>
            </p:cNvPr>
            <p:cNvSpPr>
              <a:spLocks noChangeShapeType="1"/>
            </p:cNvSpPr>
            <p:nvPr/>
          </p:nvSpPr>
          <p:spPr bwMode="auto">
            <a:xfrm flipV="1">
              <a:off x="4754" y="2895"/>
              <a:ext cx="349" cy="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3" name="Line 127">
              <a:extLst>
                <a:ext uri="{FF2B5EF4-FFF2-40B4-BE49-F238E27FC236}">
                  <a16:creationId xmlns:a16="http://schemas.microsoft.com/office/drawing/2014/main" id="{CF92A007-6EC1-4A0E-8AEE-6727E3372099}"/>
                </a:ext>
              </a:extLst>
            </p:cNvPr>
            <p:cNvSpPr>
              <a:spLocks noChangeShapeType="1"/>
            </p:cNvSpPr>
            <p:nvPr/>
          </p:nvSpPr>
          <p:spPr bwMode="auto">
            <a:xfrm flipV="1">
              <a:off x="3107" y="2886"/>
              <a:ext cx="27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4" name="Line 128">
              <a:extLst>
                <a:ext uri="{FF2B5EF4-FFF2-40B4-BE49-F238E27FC236}">
                  <a16:creationId xmlns:a16="http://schemas.microsoft.com/office/drawing/2014/main" id="{82D0E47E-A7D9-4FEA-AD18-5CCE04DBAD4E}"/>
                </a:ext>
              </a:extLst>
            </p:cNvPr>
            <p:cNvSpPr>
              <a:spLocks noChangeShapeType="1"/>
            </p:cNvSpPr>
            <p:nvPr/>
          </p:nvSpPr>
          <p:spPr bwMode="auto">
            <a:xfrm flipH="1">
              <a:off x="3106" y="2896"/>
              <a:ext cx="1" cy="85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5" name="Line 129">
              <a:extLst>
                <a:ext uri="{FF2B5EF4-FFF2-40B4-BE49-F238E27FC236}">
                  <a16:creationId xmlns:a16="http://schemas.microsoft.com/office/drawing/2014/main" id="{F857A2E5-513E-489D-AC4C-98C6DFF5DD43}"/>
                </a:ext>
              </a:extLst>
            </p:cNvPr>
            <p:cNvSpPr>
              <a:spLocks noChangeShapeType="1"/>
            </p:cNvSpPr>
            <p:nvPr/>
          </p:nvSpPr>
          <p:spPr bwMode="auto">
            <a:xfrm flipV="1">
              <a:off x="3107" y="3747"/>
              <a:ext cx="1995"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6" name="Line 130">
              <a:extLst>
                <a:ext uri="{FF2B5EF4-FFF2-40B4-BE49-F238E27FC236}">
                  <a16:creationId xmlns:a16="http://schemas.microsoft.com/office/drawing/2014/main" id="{B798002E-04CA-482F-A685-CABBF2A8C0F3}"/>
                </a:ext>
              </a:extLst>
            </p:cNvPr>
            <p:cNvSpPr>
              <a:spLocks noChangeShapeType="1"/>
            </p:cNvSpPr>
            <p:nvPr/>
          </p:nvSpPr>
          <p:spPr bwMode="auto">
            <a:xfrm flipH="1">
              <a:off x="5103" y="2895"/>
              <a:ext cx="0" cy="21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7" name="Line 131">
              <a:extLst>
                <a:ext uri="{FF2B5EF4-FFF2-40B4-BE49-F238E27FC236}">
                  <a16:creationId xmlns:a16="http://schemas.microsoft.com/office/drawing/2014/main" id="{A7D03A8E-1A13-4FDB-805A-D8F475B00C98}"/>
                </a:ext>
              </a:extLst>
            </p:cNvPr>
            <p:cNvSpPr>
              <a:spLocks noChangeShapeType="1"/>
            </p:cNvSpPr>
            <p:nvPr/>
          </p:nvSpPr>
          <p:spPr bwMode="auto">
            <a:xfrm flipV="1">
              <a:off x="3107"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8" name="Line 132">
              <a:extLst>
                <a:ext uri="{FF2B5EF4-FFF2-40B4-BE49-F238E27FC236}">
                  <a16:creationId xmlns:a16="http://schemas.microsoft.com/office/drawing/2014/main" id="{677A36C0-8782-4E95-A95E-D32B97710E24}"/>
                </a:ext>
              </a:extLst>
            </p:cNvPr>
            <p:cNvSpPr>
              <a:spLocks noChangeShapeType="1"/>
            </p:cNvSpPr>
            <p:nvPr/>
          </p:nvSpPr>
          <p:spPr bwMode="auto">
            <a:xfrm flipV="1">
              <a:off x="5103" y="2441"/>
              <a:ext cx="0" cy="45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9" name="Rectangle 133">
              <a:extLst>
                <a:ext uri="{FF2B5EF4-FFF2-40B4-BE49-F238E27FC236}">
                  <a16:creationId xmlns:a16="http://schemas.microsoft.com/office/drawing/2014/main" id="{5904ADFC-9349-43E6-A30E-9CDDAD4A72C2}"/>
                </a:ext>
              </a:extLst>
            </p:cNvPr>
            <p:cNvSpPr>
              <a:spLocks noChangeArrowheads="1"/>
            </p:cNvSpPr>
            <p:nvPr/>
          </p:nvSpPr>
          <p:spPr bwMode="auto">
            <a:xfrm>
              <a:off x="3923"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30" name="Group 134">
              <a:extLst>
                <a:ext uri="{FF2B5EF4-FFF2-40B4-BE49-F238E27FC236}">
                  <a16:creationId xmlns:a16="http://schemas.microsoft.com/office/drawing/2014/main" id="{BBB76FD4-6007-46CC-8B42-EECE502067A2}"/>
                </a:ext>
              </a:extLst>
            </p:cNvPr>
            <p:cNvGrpSpPr>
              <a:grpSpLocks/>
            </p:cNvGrpSpPr>
            <p:nvPr/>
          </p:nvGrpSpPr>
          <p:grpSpPr bwMode="auto">
            <a:xfrm rot="16200000">
              <a:off x="4490" y="2646"/>
              <a:ext cx="90" cy="408"/>
              <a:chOff x="2744" y="2931"/>
              <a:chExt cx="57" cy="283"/>
            </a:xfrm>
          </p:grpSpPr>
          <p:sp>
            <p:nvSpPr>
              <p:cNvPr id="55431" name="Arc 135">
                <a:extLst>
                  <a:ext uri="{FF2B5EF4-FFF2-40B4-BE49-F238E27FC236}">
                    <a16:creationId xmlns:a16="http://schemas.microsoft.com/office/drawing/2014/main" id="{6FA3AD1D-0D77-4CEB-94FF-2C75947960E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2" name="Arc 136">
                <a:extLst>
                  <a:ext uri="{FF2B5EF4-FFF2-40B4-BE49-F238E27FC236}">
                    <a16:creationId xmlns:a16="http://schemas.microsoft.com/office/drawing/2014/main" id="{916DCEDF-57C5-40F2-B668-E3D96DE8130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3" name="Arc 137">
                <a:extLst>
                  <a:ext uri="{FF2B5EF4-FFF2-40B4-BE49-F238E27FC236}">
                    <a16:creationId xmlns:a16="http://schemas.microsoft.com/office/drawing/2014/main" id="{558DD143-28B9-456F-94FD-1861EE854A4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434" name="Group 138">
              <a:extLst>
                <a:ext uri="{FF2B5EF4-FFF2-40B4-BE49-F238E27FC236}">
                  <a16:creationId xmlns:a16="http://schemas.microsoft.com/office/drawing/2014/main" id="{9FF2FA67-ABA5-4F99-A68F-9AD6C4729779}"/>
                </a:ext>
              </a:extLst>
            </p:cNvPr>
            <p:cNvGrpSpPr>
              <a:grpSpLocks/>
            </p:cNvGrpSpPr>
            <p:nvPr/>
          </p:nvGrpSpPr>
          <p:grpSpPr bwMode="auto">
            <a:xfrm rot="16200000">
              <a:off x="3538" y="2636"/>
              <a:ext cx="90" cy="408"/>
              <a:chOff x="2744" y="2931"/>
              <a:chExt cx="57" cy="283"/>
            </a:xfrm>
          </p:grpSpPr>
          <p:sp>
            <p:nvSpPr>
              <p:cNvPr id="55435" name="Arc 139">
                <a:extLst>
                  <a:ext uri="{FF2B5EF4-FFF2-40B4-BE49-F238E27FC236}">
                    <a16:creationId xmlns:a16="http://schemas.microsoft.com/office/drawing/2014/main" id="{222D17C6-0E21-4BAD-A351-15BF3FD0033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6" name="Arc 140">
                <a:extLst>
                  <a:ext uri="{FF2B5EF4-FFF2-40B4-BE49-F238E27FC236}">
                    <a16:creationId xmlns:a16="http://schemas.microsoft.com/office/drawing/2014/main" id="{E646AFAE-E1F5-476F-B822-6AF9B157DDBA}"/>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7" name="Arc 141">
                <a:extLst>
                  <a:ext uri="{FF2B5EF4-FFF2-40B4-BE49-F238E27FC236}">
                    <a16:creationId xmlns:a16="http://schemas.microsoft.com/office/drawing/2014/main" id="{66DD6575-5A30-4643-828B-392D27AC55C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38" name="Text Box 142">
              <a:extLst>
                <a:ext uri="{FF2B5EF4-FFF2-40B4-BE49-F238E27FC236}">
                  <a16:creationId xmlns:a16="http://schemas.microsoft.com/office/drawing/2014/main" id="{275BC19F-913C-40C5-9A82-F291DBD7CC44}"/>
                </a:ext>
              </a:extLst>
            </p:cNvPr>
            <p:cNvSpPr txBox="1">
              <a:spLocks noChangeArrowheads="1"/>
            </p:cNvSpPr>
            <p:nvPr/>
          </p:nvSpPr>
          <p:spPr bwMode="auto">
            <a:xfrm>
              <a:off x="4240" y="2886"/>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j100</a:t>
              </a:r>
              <a:r>
                <a:rPr lang="en-US" altLang="zh-CN">
                  <a:solidFill>
                    <a:schemeClr val="bg1"/>
                  </a:solidFill>
                  <a:ea typeface="仿宋_GB2312" pitchFamily="49" charset="-122"/>
                  <a:sym typeface="Symbol" panose="05050102010706020507" pitchFamily="18" charset="2"/>
                </a:rPr>
                <a:t></a:t>
              </a:r>
            </a:p>
          </p:txBody>
        </p:sp>
        <p:sp>
          <p:nvSpPr>
            <p:cNvPr id="55439" name="Text Box 143">
              <a:extLst>
                <a:ext uri="{FF2B5EF4-FFF2-40B4-BE49-F238E27FC236}">
                  <a16:creationId xmlns:a16="http://schemas.microsoft.com/office/drawing/2014/main" id="{268FB942-A938-4FFE-87E1-531484D40BDD}"/>
                </a:ext>
              </a:extLst>
            </p:cNvPr>
            <p:cNvSpPr txBox="1">
              <a:spLocks noChangeArrowheads="1"/>
            </p:cNvSpPr>
            <p:nvPr/>
          </p:nvSpPr>
          <p:spPr bwMode="auto">
            <a:xfrm>
              <a:off x="3787" y="202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100</a:t>
              </a:r>
              <a:r>
                <a:rPr lang="en-US" altLang="zh-CN">
                  <a:solidFill>
                    <a:schemeClr val="bg1"/>
                  </a:solidFill>
                  <a:ea typeface="仿宋_GB2312" pitchFamily="49" charset="-122"/>
                  <a:sym typeface="Symbol" panose="05050102010706020507" pitchFamily="18" charset="2"/>
                </a:rPr>
                <a:t></a:t>
              </a:r>
            </a:p>
          </p:txBody>
        </p:sp>
        <p:sp>
          <p:nvSpPr>
            <p:cNvPr id="55440" name="Text Box 144">
              <a:extLst>
                <a:ext uri="{FF2B5EF4-FFF2-40B4-BE49-F238E27FC236}">
                  <a16:creationId xmlns:a16="http://schemas.microsoft.com/office/drawing/2014/main" id="{80091F40-685D-4489-8DDE-53147BEA8E0D}"/>
                </a:ext>
              </a:extLst>
            </p:cNvPr>
            <p:cNvSpPr txBox="1">
              <a:spLocks noChangeArrowheads="1"/>
            </p:cNvSpPr>
            <p:nvPr/>
          </p:nvSpPr>
          <p:spPr bwMode="auto">
            <a:xfrm>
              <a:off x="3243" y="2478"/>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ea typeface="仿宋_GB2312" pitchFamily="49" charset="-122"/>
                </a:rPr>
                <a:t>j(</a:t>
              </a:r>
              <a:r>
                <a:rPr lang="en-US" altLang="zh-CN">
                  <a:solidFill>
                    <a:schemeClr val="bg1"/>
                  </a:solidFill>
                  <a:ea typeface="仿宋_GB2312" pitchFamily="49" charset="-122"/>
                  <a:sym typeface="Symbol" panose="05050102010706020507" pitchFamily="18" charset="2"/>
                </a:rPr>
                <a:t></a:t>
              </a:r>
              <a:r>
                <a:rPr lang="en-US" altLang="zh-CN" i="1">
                  <a:solidFill>
                    <a:schemeClr val="bg1"/>
                  </a:solidFill>
                  <a:ea typeface="仿宋_GB2312" pitchFamily="49" charset="-122"/>
                  <a:sym typeface="Symbol" panose="05050102010706020507" pitchFamily="18" charset="2"/>
                </a:rPr>
                <a:t>L</a:t>
              </a:r>
              <a:r>
                <a:rPr lang="en-US" altLang="zh-CN">
                  <a:solidFill>
                    <a:schemeClr val="bg1"/>
                  </a:solidFill>
                  <a:latin typeface="宋体" panose="02010600030101010101" pitchFamily="2" charset="-122"/>
                  <a:ea typeface="宋体" panose="02010600030101010101" pitchFamily="2" charset="-122"/>
                  <a:sym typeface="Symbol" panose="05050102010706020507" pitchFamily="18" charset="2"/>
                </a:rPr>
                <a:t>-</a:t>
              </a:r>
              <a:r>
                <a:rPr lang="en-US" altLang="zh-CN">
                  <a:solidFill>
                    <a:schemeClr val="bg1"/>
                  </a:solidFill>
                  <a:ea typeface="仿宋_GB2312" pitchFamily="49" charset="-122"/>
                  <a:sym typeface="Symbol" panose="05050102010706020507" pitchFamily="18" charset="2"/>
                </a:rPr>
                <a:t>20)</a:t>
              </a:r>
            </a:p>
          </p:txBody>
        </p:sp>
        <p:sp>
          <p:nvSpPr>
            <p:cNvPr id="55441" name="Text Box 145">
              <a:extLst>
                <a:ext uri="{FF2B5EF4-FFF2-40B4-BE49-F238E27FC236}">
                  <a16:creationId xmlns:a16="http://schemas.microsoft.com/office/drawing/2014/main" id="{5927D062-E05A-48F9-BA24-46624F95D855}"/>
                </a:ext>
              </a:extLst>
            </p:cNvPr>
            <p:cNvSpPr txBox="1">
              <a:spLocks noChangeArrowheads="1"/>
            </p:cNvSpPr>
            <p:nvPr/>
          </p:nvSpPr>
          <p:spPr bwMode="auto">
            <a:xfrm>
              <a:off x="4830" y="315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Z</a:t>
              </a:r>
              <a:r>
                <a:rPr lang="en-US" altLang="zh-CN" baseline="-25000">
                  <a:solidFill>
                    <a:schemeClr val="bg1"/>
                  </a:solidFill>
                  <a:ea typeface="仿宋_GB2312" pitchFamily="49" charset="-122"/>
                </a:rPr>
                <a:t>eq</a:t>
              </a:r>
              <a:endParaRPr lang="en-US" altLang="zh-CN" baseline="-25000">
                <a:solidFill>
                  <a:schemeClr val="bg1"/>
                </a:solidFill>
                <a:ea typeface="仿宋_GB2312" pitchFamily="49" charset="-122"/>
                <a:sym typeface="Symbol" panose="05050102010706020507" pitchFamily="18" charset="2"/>
              </a:endParaRPr>
            </a:p>
          </p:txBody>
        </p:sp>
      </p:grpSp>
      <p:grpSp>
        <p:nvGrpSpPr>
          <p:cNvPr id="55445" name="Group 149">
            <a:extLst>
              <a:ext uri="{FF2B5EF4-FFF2-40B4-BE49-F238E27FC236}">
                <a16:creationId xmlns:a16="http://schemas.microsoft.com/office/drawing/2014/main" id="{B918BEF9-19A5-4E35-9E09-E1F2B6DAC201}"/>
              </a:ext>
            </a:extLst>
          </p:cNvPr>
          <p:cNvGrpSpPr>
            <a:grpSpLocks/>
          </p:cNvGrpSpPr>
          <p:nvPr/>
        </p:nvGrpSpPr>
        <p:grpSpPr bwMode="auto">
          <a:xfrm>
            <a:off x="6588125" y="6446838"/>
            <a:ext cx="792163" cy="366712"/>
            <a:chOff x="4649" y="4020"/>
            <a:chExt cx="499" cy="231"/>
          </a:xfrm>
        </p:grpSpPr>
        <p:pic>
          <p:nvPicPr>
            <p:cNvPr id="55446" name="Picture 150" descr="78900">
              <a:extLst>
                <a:ext uri="{FF2B5EF4-FFF2-40B4-BE49-F238E27FC236}">
                  <a16:creationId xmlns:a16="http://schemas.microsoft.com/office/drawing/2014/main" id="{4DCAD90C-039D-4E54-A47E-7D7C15269B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55447" name="Text Box 151">
              <a:hlinkClick r:id="" action="ppaction://hlinkshowjump?jump=firstslide"/>
              <a:extLst>
                <a:ext uri="{FF2B5EF4-FFF2-40B4-BE49-F238E27FC236}">
                  <a16:creationId xmlns:a16="http://schemas.microsoft.com/office/drawing/2014/main" id="{EFDFFA7B-8E36-4F54-93FD-153C3338C32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返 回</a:t>
              </a:r>
            </a:p>
          </p:txBody>
        </p:sp>
      </p:grpSp>
    </p:spTree>
    <p:extLst>
      <p:ext uri="{BB962C8B-B14F-4D97-AF65-F5344CB8AC3E}">
        <p14:creationId xmlns:p14="http://schemas.microsoft.com/office/powerpoint/2010/main" val="3366833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1026">
            <a:hlinkClick r:id="" action="ppaction://hlinkshowjump?jump=previousslide" highlightClick="1"/>
            <a:extLst>
              <a:ext uri="{FF2B5EF4-FFF2-40B4-BE49-F238E27FC236}">
                <a16:creationId xmlns:a16="http://schemas.microsoft.com/office/drawing/2014/main" id="{0934C785-92E3-44AD-94C8-48C88ECA7BC3}"/>
              </a:ext>
            </a:extLst>
          </p:cNvPr>
          <p:cNvSpPr>
            <a:spLocks noChangeArrowheads="1"/>
          </p:cNvSpPr>
          <p:nvPr/>
        </p:nvSpPr>
        <p:spPr bwMode="auto">
          <a:xfrm>
            <a:off x="7962900" y="6242050"/>
            <a:ext cx="584200" cy="539750"/>
          </a:xfrm>
          <a:prstGeom prst="actionButtonBackPrevious">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78" tIns="46890" rIns="93778" bIns="46890" anchor="ct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31863" rtl="0" eaLnBrk="1" fontAlgn="base" latinLnBrk="0" hangingPunct="1">
              <a:lnSpc>
                <a:spcPct val="100000"/>
              </a:lnSpc>
              <a:spcBef>
                <a:spcPct val="50000"/>
              </a:spcBef>
              <a:spcAft>
                <a:spcPct val="0"/>
              </a:spcAft>
              <a:buClr>
                <a:srgbClr val="3333CC"/>
              </a:buClr>
              <a:buSzPct val="75000"/>
              <a:buFont typeface="Monotype Sorts" pitchFamily="2" charset="2"/>
              <a:buNone/>
              <a:tabLst/>
              <a:defRPr/>
            </a:pPr>
            <a:endParaRPr kumimoji="0" lang="zh-CN" altLang="zh-CN" sz="2400" b="1" i="0" u="none" strike="noStrike" kern="1200" cap="none" spc="0" normalizeH="0" baseline="0" noProof="0">
              <a:ln>
                <a:noFill/>
              </a:ln>
              <a:solidFill>
                <a:srgbClr val="FF66FF"/>
              </a:solidFill>
              <a:effectLst/>
              <a:uLnTx/>
              <a:uFillTx/>
              <a:latin typeface="Times New Roman" panose="02020603050405020304" pitchFamily="18" charset="0"/>
              <a:ea typeface="楷体_GB2312" pitchFamily="49" charset="-122"/>
              <a:cs typeface="+mn-cs"/>
            </a:endParaRPr>
          </a:p>
        </p:txBody>
      </p:sp>
      <p:sp>
        <p:nvSpPr>
          <p:cNvPr id="107523" name="AutoShape 1027">
            <a:hlinkClick r:id="" action="ppaction://hlinkshowjump?jump=nextslide" highlightClick="1"/>
            <a:extLst>
              <a:ext uri="{FF2B5EF4-FFF2-40B4-BE49-F238E27FC236}">
                <a16:creationId xmlns:a16="http://schemas.microsoft.com/office/drawing/2014/main" id="{423868FB-1BEF-4EB2-9804-D9E2FA4C3974}"/>
              </a:ext>
            </a:extLst>
          </p:cNvPr>
          <p:cNvSpPr>
            <a:spLocks noChangeArrowheads="1"/>
          </p:cNvSpPr>
          <p:nvPr/>
        </p:nvSpPr>
        <p:spPr bwMode="auto">
          <a:xfrm>
            <a:off x="8540750" y="6242050"/>
            <a:ext cx="584200" cy="539750"/>
          </a:xfrm>
          <a:prstGeom prst="actionButtonForwardNext">
            <a:avLst/>
          </a:prstGeom>
          <a:blipFill dpi="0" rotWithShape="0">
            <a:blip r:embed="rId3"/>
            <a:srcRect/>
            <a:tile tx="0" ty="0" sx="100000" sy="100000" flip="none" algn="tl"/>
          </a:bli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7625" name="Object 1129">
            <a:extLst>
              <a:ext uri="{FF2B5EF4-FFF2-40B4-BE49-F238E27FC236}">
                <a16:creationId xmlns:a16="http://schemas.microsoft.com/office/drawing/2014/main" id="{32AEC9CD-0CD6-4E29-82A3-C8589BD0D2CC}"/>
              </a:ext>
            </a:extLst>
          </p:cNvPr>
          <p:cNvGraphicFramePr>
            <a:graphicFrameLocks noChangeAspect="1"/>
          </p:cNvGraphicFramePr>
          <p:nvPr/>
        </p:nvGraphicFramePr>
        <p:xfrm>
          <a:off x="627063" y="463550"/>
          <a:ext cx="3694112" cy="444500"/>
        </p:xfrm>
        <a:graphic>
          <a:graphicData uri="http://schemas.openxmlformats.org/presentationml/2006/ole">
            <mc:AlternateContent xmlns:mc="http://schemas.openxmlformats.org/markup-compatibility/2006">
              <mc:Choice xmlns:v="urn:schemas-microsoft-com:vml" Requires="v">
                <p:oleObj spid="_x0000_s74754" name="Equation" r:id="rId4" imgW="1688760" imgH="228600" progId="Equation.DSMT4">
                  <p:embed/>
                </p:oleObj>
              </mc:Choice>
              <mc:Fallback>
                <p:oleObj name="Equation" r:id="rId4" imgW="1688760" imgH="228600" progId="Equation.DSMT4">
                  <p:embed/>
                  <p:pic>
                    <p:nvPicPr>
                      <p:cNvPr id="107625" name="Object 1129">
                        <a:extLst>
                          <a:ext uri="{FF2B5EF4-FFF2-40B4-BE49-F238E27FC236}">
                            <a16:creationId xmlns:a16="http://schemas.microsoft.com/office/drawing/2014/main" id="{32AEC9CD-0CD6-4E29-82A3-C8589BD0D2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463550"/>
                        <a:ext cx="369411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700" name="Group 1204">
            <a:extLst>
              <a:ext uri="{FF2B5EF4-FFF2-40B4-BE49-F238E27FC236}">
                <a16:creationId xmlns:a16="http://schemas.microsoft.com/office/drawing/2014/main" id="{42263FFA-91D5-43FA-9336-2CCC3FF50386}"/>
              </a:ext>
            </a:extLst>
          </p:cNvPr>
          <p:cNvGrpSpPr>
            <a:grpSpLocks/>
          </p:cNvGrpSpPr>
          <p:nvPr/>
        </p:nvGrpSpPr>
        <p:grpSpPr bwMode="auto">
          <a:xfrm>
            <a:off x="30163" y="1065213"/>
            <a:ext cx="5092700" cy="2098675"/>
            <a:chOff x="19" y="815"/>
            <a:chExt cx="3208" cy="1322"/>
          </a:xfrm>
        </p:grpSpPr>
        <p:sp>
          <p:nvSpPr>
            <p:cNvPr id="107677" name="Oval 1181">
              <a:extLst>
                <a:ext uri="{FF2B5EF4-FFF2-40B4-BE49-F238E27FC236}">
                  <a16:creationId xmlns:a16="http://schemas.microsoft.com/office/drawing/2014/main" id="{250A696F-1C43-4BD0-AB0A-F607DA2CC90E}"/>
                </a:ext>
              </a:extLst>
            </p:cNvPr>
            <p:cNvSpPr>
              <a:spLocks noChangeArrowheads="1"/>
            </p:cNvSpPr>
            <p:nvPr/>
          </p:nvSpPr>
          <p:spPr bwMode="auto">
            <a:xfrm>
              <a:off x="339" y="1460"/>
              <a:ext cx="280" cy="280"/>
            </a:xfrm>
            <a:prstGeom prst="ellipse">
              <a:avLst/>
            </a:prstGeom>
            <a:solidFill>
              <a:srgbClr val="FF99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27" name="Line 1131">
              <a:extLst>
                <a:ext uri="{FF2B5EF4-FFF2-40B4-BE49-F238E27FC236}">
                  <a16:creationId xmlns:a16="http://schemas.microsoft.com/office/drawing/2014/main" id="{E88010F1-01AC-4580-8A65-8A6D781D6332}"/>
                </a:ext>
              </a:extLst>
            </p:cNvPr>
            <p:cNvSpPr>
              <a:spLocks noChangeShapeType="1"/>
            </p:cNvSpPr>
            <p:nvPr/>
          </p:nvSpPr>
          <p:spPr bwMode="auto">
            <a:xfrm flipH="1">
              <a:off x="1350" y="1806"/>
              <a:ext cx="2" cy="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28" name="Line 1132">
              <a:extLst>
                <a:ext uri="{FF2B5EF4-FFF2-40B4-BE49-F238E27FC236}">
                  <a16:creationId xmlns:a16="http://schemas.microsoft.com/office/drawing/2014/main" id="{0AB97E07-9832-449E-A0A4-4426800FB13B}"/>
                </a:ext>
              </a:extLst>
            </p:cNvPr>
            <p:cNvSpPr>
              <a:spLocks noChangeShapeType="1"/>
            </p:cNvSpPr>
            <p:nvPr/>
          </p:nvSpPr>
          <p:spPr bwMode="auto">
            <a:xfrm>
              <a:off x="1357" y="1225"/>
              <a:ext cx="0" cy="2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29" name="Line 1133">
              <a:extLst>
                <a:ext uri="{FF2B5EF4-FFF2-40B4-BE49-F238E27FC236}">
                  <a16:creationId xmlns:a16="http://schemas.microsoft.com/office/drawing/2014/main" id="{2A6C9E1F-722E-432B-BAAB-0F2FAD9518CC}"/>
                </a:ext>
              </a:extLst>
            </p:cNvPr>
            <p:cNvSpPr>
              <a:spLocks noChangeShapeType="1"/>
            </p:cNvSpPr>
            <p:nvPr/>
          </p:nvSpPr>
          <p:spPr bwMode="auto">
            <a:xfrm flipH="1">
              <a:off x="1778" y="1829"/>
              <a:ext cx="0" cy="20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30" name="Line 1134">
              <a:extLst>
                <a:ext uri="{FF2B5EF4-FFF2-40B4-BE49-F238E27FC236}">
                  <a16:creationId xmlns:a16="http://schemas.microsoft.com/office/drawing/2014/main" id="{FB903AB4-4E52-4A61-9CE4-28E523A62DDF}"/>
                </a:ext>
              </a:extLst>
            </p:cNvPr>
            <p:cNvSpPr>
              <a:spLocks noChangeShapeType="1"/>
            </p:cNvSpPr>
            <p:nvPr/>
          </p:nvSpPr>
          <p:spPr bwMode="auto">
            <a:xfrm>
              <a:off x="1780" y="1225"/>
              <a:ext cx="0" cy="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31" name="Line 1135">
              <a:extLst>
                <a:ext uri="{FF2B5EF4-FFF2-40B4-BE49-F238E27FC236}">
                  <a16:creationId xmlns:a16="http://schemas.microsoft.com/office/drawing/2014/main" id="{A2022CF6-72A8-49D5-96DB-240FBD37CAC4}"/>
                </a:ext>
              </a:extLst>
            </p:cNvPr>
            <p:cNvSpPr>
              <a:spLocks noChangeShapeType="1"/>
            </p:cNvSpPr>
            <p:nvPr/>
          </p:nvSpPr>
          <p:spPr bwMode="auto">
            <a:xfrm>
              <a:off x="499" y="1221"/>
              <a:ext cx="853" cy="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32" name="Line 1136">
              <a:extLst>
                <a:ext uri="{FF2B5EF4-FFF2-40B4-BE49-F238E27FC236}">
                  <a16:creationId xmlns:a16="http://schemas.microsoft.com/office/drawing/2014/main" id="{B0FB1C4D-B04A-4D05-BCEE-CCD6AF784CAC}"/>
                </a:ext>
              </a:extLst>
            </p:cNvPr>
            <p:cNvSpPr>
              <a:spLocks noChangeShapeType="1"/>
            </p:cNvSpPr>
            <p:nvPr/>
          </p:nvSpPr>
          <p:spPr bwMode="auto">
            <a:xfrm flipV="1">
              <a:off x="1780" y="2031"/>
              <a:ext cx="10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34" name="Text Box 1138">
              <a:extLst>
                <a:ext uri="{FF2B5EF4-FFF2-40B4-BE49-F238E27FC236}">
                  <a16:creationId xmlns:a16="http://schemas.microsoft.com/office/drawing/2014/main" id="{14AB14C6-91F2-422A-8FC5-82B169E48BBD}"/>
                </a:ext>
              </a:extLst>
            </p:cNvPr>
            <p:cNvSpPr txBox="1">
              <a:spLocks noChangeArrowheads="1"/>
            </p:cNvSpPr>
            <p:nvPr/>
          </p:nvSpPr>
          <p:spPr bwMode="auto">
            <a:xfrm>
              <a:off x="1348" y="131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sp>
          <p:nvSpPr>
            <p:cNvPr id="107635" name="Text Box 1139">
              <a:extLst>
                <a:ext uri="{FF2B5EF4-FFF2-40B4-BE49-F238E27FC236}">
                  <a16:creationId xmlns:a16="http://schemas.microsoft.com/office/drawing/2014/main" id="{1E70BE69-28FF-4789-B722-AE9199C5B5C0}"/>
                </a:ext>
              </a:extLst>
            </p:cNvPr>
            <p:cNvSpPr txBox="1">
              <a:spLocks noChangeArrowheads="1"/>
            </p:cNvSpPr>
            <p:nvPr/>
          </p:nvSpPr>
          <p:spPr bwMode="auto">
            <a:xfrm>
              <a:off x="1595" y="1328"/>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grpSp>
          <p:nvGrpSpPr>
            <p:cNvPr id="107638" name="Group 1142">
              <a:extLst>
                <a:ext uri="{FF2B5EF4-FFF2-40B4-BE49-F238E27FC236}">
                  <a16:creationId xmlns:a16="http://schemas.microsoft.com/office/drawing/2014/main" id="{58599F9C-EA14-4E03-B0E3-636864A2C9D2}"/>
                </a:ext>
              </a:extLst>
            </p:cNvPr>
            <p:cNvGrpSpPr>
              <a:grpSpLocks/>
            </p:cNvGrpSpPr>
            <p:nvPr/>
          </p:nvGrpSpPr>
          <p:grpSpPr bwMode="auto">
            <a:xfrm rot="16200000" flipH="1">
              <a:off x="1572" y="1619"/>
              <a:ext cx="370" cy="53"/>
              <a:chOff x="1200" y="1584"/>
              <a:chExt cx="379" cy="45"/>
            </a:xfrm>
          </p:grpSpPr>
          <p:sp>
            <p:nvSpPr>
              <p:cNvPr id="107639" name="Arc 1143">
                <a:extLst>
                  <a:ext uri="{FF2B5EF4-FFF2-40B4-BE49-F238E27FC236}">
                    <a16:creationId xmlns:a16="http://schemas.microsoft.com/office/drawing/2014/main" id="{CC38AABB-4541-4209-8D4C-7EEC397D63F0}"/>
                  </a:ext>
                </a:extLst>
              </p:cNvPr>
              <p:cNvSpPr>
                <a:spLocks/>
              </p:cNvSpPr>
              <p:nvPr/>
            </p:nvSpPr>
            <p:spPr bwMode="auto">
              <a:xfrm rot="5400000" flipH="1" flipV="1">
                <a:off x="1223"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0" name="Arc 1144">
                <a:extLst>
                  <a:ext uri="{FF2B5EF4-FFF2-40B4-BE49-F238E27FC236}">
                    <a16:creationId xmlns:a16="http://schemas.microsoft.com/office/drawing/2014/main" id="{3B81DED7-DE8C-485A-9E71-FF5F48F28437}"/>
                  </a:ext>
                </a:extLst>
              </p:cNvPr>
              <p:cNvSpPr>
                <a:spLocks/>
              </p:cNvSpPr>
              <p:nvPr/>
            </p:nvSpPr>
            <p:spPr bwMode="auto">
              <a:xfrm rot="5400000" flipH="1" flipV="1">
                <a:off x="1319"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1" name="Arc 1145">
                <a:extLst>
                  <a:ext uri="{FF2B5EF4-FFF2-40B4-BE49-F238E27FC236}">
                    <a16:creationId xmlns:a16="http://schemas.microsoft.com/office/drawing/2014/main" id="{2CB5197B-6455-402A-9734-52513BDDBE90}"/>
                  </a:ext>
                </a:extLst>
              </p:cNvPr>
              <p:cNvSpPr>
                <a:spLocks/>
              </p:cNvSpPr>
              <p:nvPr/>
            </p:nvSpPr>
            <p:spPr bwMode="auto">
              <a:xfrm rot="5400000" flipH="1" flipV="1">
                <a:off x="1415"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2" name="Arc 1146">
                <a:extLst>
                  <a:ext uri="{FF2B5EF4-FFF2-40B4-BE49-F238E27FC236}">
                    <a16:creationId xmlns:a16="http://schemas.microsoft.com/office/drawing/2014/main" id="{5E216C6D-5A21-4B53-A1E9-5F3472BBEC2F}"/>
                  </a:ext>
                </a:extLst>
              </p:cNvPr>
              <p:cNvSpPr>
                <a:spLocks/>
              </p:cNvSpPr>
              <p:nvPr/>
            </p:nvSpPr>
            <p:spPr bwMode="auto">
              <a:xfrm rot="5400000" flipH="1" flipV="1">
                <a:off x="1511"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7644" name="Arc 1148">
              <a:extLst>
                <a:ext uri="{FF2B5EF4-FFF2-40B4-BE49-F238E27FC236}">
                  <a16:creationId xmlns:a16="http://schemas.microsoft.com/office/drawing/2014/main" id="{F073332E-0792-40F2-A82A-27C44F051488}"/>
                </a:ext>
              </a:extLst>
            </p:cNvPr>
            <p:cNvSpPr>
              <a:spLocks/>
            </p:cNvSpPr>
            <p:nvPr/>
          </p:nvSpPr>
          <p:spPr bwMode="auto">
            <a:xfrm rot="10800000" flipV="1">
              <a:off x="1352" y="1059"/>
              <a:ext cx="174" cy="170"/>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5" name="Arc 1149">
              <a:extLst>
                <a:ext uri="{FF2B5EF4-FFF2-40B4-BE49-F238E27FC236}">
                  <a16:creationId xmlns:a16="http://schemas.microsoft.com/office/drawing/2014/main" id="{52DEAF2F-718F-46E6-A43C-E3C06CCC00DC}"/>
                </a:ext>
              </a:extLst>
            </p:cNvPr>
            <p:cNvSpPr>
              <a:spLocks/>
            </p:cNvSpPr>
            <p:nvPr/>
          </p:nvSpPr>
          <p:spPr bwMode="auto">
            <a:xfrm rot="-10800000" flipH="1" flipV="1">
              <a:off x="1613" y="1061"/>
              <a:ext cx="174" cy="171"/>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19050">
              <a:solidFill>
                <a:schemeClr val="tx1"/>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6" name="Oval 1150">
              <a:extLst>
                <a:ext uri="{FF2B5EF4-FFF2-40B4-BE49-F238E27FC236}">
                  <a16:creationId xmlns:a16="http://schemas.microsoft.com/office/drawing/2014/main" id="{28C6DF9A-10CB-4A40-93E8-48FB2CAEBB6C}"/>
                </a:ext>
              </a:extLst>
            </p:cNvPr>
            <p:cNvSpPr>
              <a:spLocks noChangeArrowheads="1"/>
            </p:cNvSpPr>
            <p:nvPr/>
          </p:nvSpPr>
          <p:spPr bwMode="auto">
            <a:xfrm>
              <a:off x="2783" y="1205"/>
              <a:ext cx="45" cy="4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48" name="Oval 1152">
              <a:extLst>
                <a:ext uri="{FF2B5EF4-FFF2-40B4-BE49-F238E27FC236}">
                  <a16:creationId xmlns:a16="http://schemas.microsoft.com/office/drawing/2014/main" id="{E1AE6C2D-031B-4F16-8EDA-F18506AFE00F}"/>
                </a:ext>
              </a:extLst>
            </p:cNvPr>
            <p:cNvSpPr>
              <a:spLocks noChangeArrowheads="1"/>
            </p:cNvSpPr>
            <p:nvPr/>
          </p:nvSpPr>
          <p:spPr bwMode="auto">
            <a:xfrm>
              <a:off x="2797" y="2009"/>
              <a:ext cx="45" cy="4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55" name="Text Box 1159">
              <a:extLst>
                <a:ext uri="{FF2B5EF4-FFF2-40B4-BE49-F238E27FC236}">
                  <a16:creationId xmlns:a16="http://schemas.microsoft.com/office/drawing/2014/main" id="{F8AC929A-828F-40C7-80D8-379AAEDC67D5}"/>
                </a:ext>
              </a:extLst>
            </p:cNvPr>
            <p:cNvSpPr txBox="1">
              <a:spLocks noChangeArrowheads="1"/>
            </p:cNvSpPr>
            <p:nvPr/>
          </p:nvSpPr>
          <p:spPr bwMode="auto">
            <a:xfrm>
              <a:off x="2934" y="110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07656" name="Text Box 1160">
              <a:extLst>
                <a:ext uri="{FF2B5EF4-FFF2-40B4-BE49-F238E27FC236}">
                  <a16:creationId xmlns:a16="http://schemas.microsoft.com/office/drawing/2014/main" id="{46C3EE72-C8C2-4ADB-8441-062D7B02B989}"/>
                </a:ext>
              </a:extLst>
            </p:cNvPr>
            <p:cNvSpPr txBox="1">
              <a:spLocks noChangeArrowheads="1"/>
            </p:cNvSpPr>
            <p:nvPr/>
          </p:nvSpPr>
          <p:spPr bwMode="auto">
            <a:xfrm>
              <a:off x="2968" y="1887"/>
              <a:ext cx="2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07657" name="Object 1161">
              <a:extLst>
                <a:ext uri="{FF2B5EF4-FFF2-40B4-BE49-F238E27FC236}">
                  <a16:creationId xmlns:a16="http://schemas.microsoft.com/office/drawing/2014/main" id="{B95B64E7-C63C-4EDA-9113-048C63C6B0AE}"/>
                </a:ext>
              </a:extLst>
            </p:cNvPr>
            <p:cNvGraphicFramePr>
              <a:graphicFrameLocks noChangeAspect="1"/>
            </p:cNvGraphicFramePr>
            <p:nvPr/>
          </p:nvGraphicFramePr>
          <p:xfrm>
            <a:off x="2960" y="1306"/>
            <a:ext cx="232" cy="384"/>
          </p:xfrm>
          <a:graphic>
            <a:graphicData uri="http://schemas.openxmlformats.org/presentationml/2006/ole">
              <mc:AlternateContent xmlns:mc="http://schemas.openxmlformats.org/markup-compatibility/2006">
                <mc:Choice xmlns:v="urn:schemas-microsoft-com:vml" Requires="v">
                  <p:oleObj spid="_x0000_s74755" name="公式" r:id="rId6" imgW="203040" imgH="304560" progId="Equation.3">
                    <p:embed/>
                  </p:oleObj>
                </mc:Choice>
                <mc:Fallback>
                  <p:oleObj name="公式" r:id="rId6" imgW="203040" imgH="304560" progId="Equation.3">
                    <p:embed/>
                    <p:pic>
                      <p:nvPicPr>
                        <p:cNvPr id="107657" name="Object 1161">
                          <a:extLst>
                            <a:ext uri="{FF2B5EF4-FFF2-40B4-BE49-F238E27FC236}">
                              <a16:creationId xmlns:a16="http://schemas.microsoft.com/office/drawing/2014/main" id="{B95B64E7-C63C-4EDA-9113-048C63C6B0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0" y="1306"/>
                          <a:ext cx="2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658" name="Text Box 1162">
              <a:extLst>
                <a:ext uri="{FF2B5EF4-FFF2-40B4-BE49-F238E27FC236}">
                  <a16:creationId xmlns:a16="http://schemas.microsoft.com/office/drawing/2014/main" id="{C2159808-0956-44B7-A81A-546B51D0EF54}"/>
                </a:ext>
              </a:extLst>
            </p:cNvPr>
            <p:cNvSpPr txBox="1">
              <a:spLocks noChangeArrowheads="1"/>
            </p:cNvSpPr>
            <p:nvPr/>
          </p:nvSpPr>
          <p:spPr bwMode="auto">
            <a:xfrm>
              <a:off x="203" y="1244"/>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07659" name="Text Box 1163">
              <a:extLst>
                <a:ext uri="{FF2B5EF4-FFF2-40B4-BE49-F238E27FC236}">
                  <a16:creationId xmlns:a16="http://schemas.microsoft.com/office/drawing/2014/main" id="{36BC616F-51E4-4E16-93F7-05DFB9735CEF}"/>
                </a:ext>
              </a:extLst>
            </p:cNvPr>
            <p:cNvSpPr txBox="1">
              <a:spLocks noChangeArrowheads="1"/>
            </p:cNvSpPr>
            <p:nvPr/>
          </p:nvSpPr>
          <p:spPr bwMode="auto">
            <a:xfrm>
              <a:off x="207" y="168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07660" name="Object 1164">
              <a:extLst>
                <a:ext uri="{FF2B5EF4-FFF2-40B4-BE49-F238E27FC236}">
                  <a16:creationId xmlns:a16="http://schemas.microsoft.com/office/drawing/2014/main" id="{AF06A2B0-7EED-45E1-9BCE-FC8C3B9EE5CB}"/>
                </a:ext>
              </a:extLst>
            </p:cNvPr>
            <p:cNvGraphicFramePr>
              <a:graphicFrameLocks noChangeAspect="1"/>
            </p:cNvGraphicFramePr>
            <p:nvPr/>
          </p:nvGraphicFramePr>
          <p:xfrm>
            <a:off x="19" y="1489"/>
            <a:ext cx="352" cy="226"/>
          </p:xfrm>
          <a:graphic>
            <a:graphicData uri="http://schemas.openxmlformats.org/presentationml/2006/ole">
              <mc:AlternateContent xmlns:mc="http://schemas.openxmlformats.org/markup-compatibility/2006">
                <mc:Choice xmlns:v="urn:schemas-microsoft-com:vml" Requires="v">
                  <p:oleObj spid="_x0000_s74756" name="Equation" r:id="rId8" imgW="304560" imgH="177480" progId="Equation.DSMT4">
                    <p:embed/>
                  </p:oleObj>
                </mc:Choice>
                <mc:Fallback>
                  <p:oleObj name="Equation" r:id="rId8" imgW="304560" imgH="177480" progId="Equation.DSMT4">
                    <p:embed/>
                    <p:pic>
                      <p:nvPicPr>
                        <p:cNvPr id="107660" name="Object 1164">
                          <a:extLst>
                            <a:ext uri="{FF2B5EF4-FFF2-40B4-BE49-F238E27FC236}">
                              <a16:creationId xmlns:a16="http://schemas.microsoft.com/office/drawing/2014/main" id="{AF06A2B0-7EED-45E1-9BCE-FC8C3B9EE5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 y="1489"/>
                          <a:ext cx="35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661" name="Group 1165">
              <a:extLst>
                <a:ext uri="{FF2B5EF4-FFF2-40B4-BE49-F238E27FC236}">
                  <a16:creationId xmlns:a16="http://schemas.microsoft.com/office/drawing/2014/main" id="{843F7AC7-53FE-416D-9FF0-1CF5A636D0C3}"/>
                </a:ext>
              </a:extLst>
            </p:cNvPr>
            <p:cNvGrpSpPr>
              <a:grpSpLocks/>
            </p:cNvGrpSpPr>
            <p:nvPr/>
          </p:nvGrpSpPr>
          <p:grpSpPr bwMode="auto">
            <a:xfrm rot="5400000">
              <a:off x="1193" y="1600"/>
              <a:ext cx="370" cy="53"/>
              <a:chOff x="1200" y="1584"/>
              <a:chExt cx="379" cy="45"/>
            </a:xfrm>
          </p:grpSpPr>
          <p:sp>
            <p:nvSpPr>
              <p:cNvPr id="107662" name="Arc 1166">
                <a:extLst>
                  <a:ext uri="{FF2B5EF4-FFF2-40B4-BE49-F238E27FC236}">
                    <a16:creationId xmlns:a16="http://schemas.microsoft.com/office/drawing/2014/main" id="{A82F3068-7D24-4F75-A050-1E1307C60DD7}"/>
                  </a:ext>
                </a:extLst>
              </p:cNvPr>
              <p:cNvSpPr>
                <a:spLocks/>
              </p:cNvSpPr>
              <p:nvPr/>
            </p:nvSpPr>
            <p:spPr bwMode="auto">
              <a:xfrm rot="5400000" flipH="1" flipV="1">
                <a:off x="1223"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63" name="Arc 1167">
                <a:extLst>
                  <a:ext uri="{FF2B5EF4-FFF2-40B4-BE49-F238E27FC236}">
                    <a16:creationId xmlns:a16="http://schemas.microsoft.com/office/drawing/2014/main" id="{82E00BE7-64CE-48C4-A547-3BB3CDCBC0FF}"/>
                  </a:ext>
                </a:extLst>
              </p:cNvPr>
              <p:cNvSpPr>
                <a:spLocks/>
              </p:cNvSpPr>
              <p:nvPr/>
            </p:nvSpPr>
            <p:spPr bwMode="auto">
              <a:xfrm rot="5400000" flipH="1" flipV="1">
                <a:off x="1319"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64" name="Arc 1168">
                <a:extLst>
                  <a:ext uri="{FF2B5EF4-FFF2-40B4-BE49-F238E27FC236}">
                    <a16:creationId xmlns:a16="http://schemas.microsoft.com/office/drawing/2014/main" id="{7FFA7A65-99BA-4EF1-8691-F55260D06383}"/>
                  </a:ext>
                </a:extLst>
              </p:cNvPr>
              <p:cNvSpPr>
                <a:spLocks/>
              </p:cNvSpPr>
              <p:nvPr/>
            </p:nvSpPr>
            <p:spPr bwMode="auto">
              <a:xfrm rot="5400000" flipH="1" flipV="1">
                <a:off x="1415"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65" name="Arc 1169">
                <a:extLst>
                  <a:ext uri="{FF2B5EF4-FFF2-40B4-BE49-F238E27FC236}">
                    <a16:creationId xmlns:a16="http://schemas.microsoft.com/office/drawing/2014/main" id="{71455BAD-C6C2-4832-9F0D-2D3F2B0ED691}"/>
                  </a:ext>
                </a:extLst>
              </p:cNvPr>
              <p:cNvSpPr>
                <a:spLocks/>
              </p:cNvSpPr>
              <p:nvPr/>
            </p:nvSpPr>
            <p:spPr bwMode="auto">
              <a:xfrm rot="5400000" flipH="1" flipV="1">
                <a:off x="1511"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7674" name="Line 1178">
              <a:extLst>
                <a:ext uri="{FF2B5EF4-FFF2-40B4-BE49-F238E27FC236}">
                  <a16:creationId xmlns:a16="http://schemas.microsoft.com/office/drawing/2014/main" id="{B9FA5513-8B84-4D27-9457-C88DA147BC14}"/>
                </a:ext>
              </a:extLst>
            </p:cNvPr>
            <p:cNvSpPr>
              <a:spLocks noChangeShapeType="1"/>
            </p:cNvSpPr>
            <p:nvPr/>
          </p:nvSpPr>
          <p:spPr bwMode="auto">
            <a:xfrm>
              <a:off x="499" y="1990"/>
              <a:ext cx="853" cy="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75" name="Line 1179">
              <a:extLst>
                <a:ext uri="{FF2B5EF4-FFF2-40B4-BE49-F238E27FC236}">
                  <a16:creationId xmlns:a16="http://schemas.microsoft.com/office/drawing/2014/main" id="{883655A2-A8D6-4245-86F6-EF37FA770810}"/>
                </a:ext>
              </a:extLst>
            </p:cNvPr>
            <p:cNvSpPr>
              <a:spLocks noChangeShapeType="1"/>
            </p:cNvSpPr>
            <p:nvPr/>
          </p:nvSpPr>
          <p:spPr bwMode="auto">
            <a:xfrm>
              <a:off x="479" y="1225"/>
              <a:ext cx="0" cy="7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80" name="Rectangle 1184">
              <a:extLst>
                <a:ext uri="{FF2B5EF4-FFF2-40B4-BE49-F238E27FC236}">
                  <a16:creationId xmlns:a16="http://schemas.microsoft.com/office/drawing/2014/main" id="{6054A4ED-AC64-46BC-9E11-88A00A82C111}"/>
                </a:ext>
              </a:extLst>
            </p:cNvPr>
            <p:cNvSpPr>
              <a:spLocks noChangeArrowheads="1"/>
            </p:cNvSpPr>
            <p:nvPr/>
          </p:nvSpPr>
          <p:spPr bwMode="auto">
            <a:xfrm>
              <a:off x="757" y="1175"/>
              <a:ext cx="304" cy="11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81" name="Line 1185">
              <a:extLst>
                <a:ext uri="{FF2B5EF4-FFF2-40B4-BE49-F238E27FC236}">
                  <a16:creationId xmlns:a16="http://schemas.microsoft.com/office/drawing/2014/main" id="{5AD57B39-B840-4AE2-B1CF-A372C6C305D0}"/>
                </a:ext>
              </a:extLst>
            </p:cNvPr>
            <p:cNvSpPr>
              <a:spLocks noChangeShapeType="1"/>
            </p:cNvSpPr>
            <p:nvPr/>
          </p:nvSpPr>
          <p:spPr bwMode="auto">
            <a:xfrm>
              <a:off x="1776" y="1225"/>
              <a:ext cx="1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07682" name="Group 1186">
              <a:extLst>
                <a:ext uri="{FF2B5EF4-FFF2-40B4-BE49-F238E27FC236}">
                  <a16:creationId xmlns:a16="http://schemas.microsoft.com/office/drawing/2014/main" id="{EFA50A39-E8AC-4E18-838E-90865FD91FC6}"/>
                </a:ext>
              </a:extLst>
            </p:cNvPr>
            <p:cNvGrpSpPr>
              <a:grpSpLocks/>
            </p:cNvGrpSpPr>
            <p:nvPr/>
          </p:nvGrpSpPr>
          <p:grpSpPr bwMode="auto">
            <a:xfrm flipH="1">
              <a:off x="1932" y="1175"/>
              <a:ext cx="370" cy="53"/>
              <a:chOff x="1200" y="1584"/>
              <a:chExt cx="379" cy="45"/>
            </a:xfrm>
          </p:grpSpPr>
          <p:sp>
            <p:nvSpPr>
              <p:cNvPr id="107683" name="Arc 1187">
                <a:extLst>
                  <a:ext uri="{FF2B5EF4-FFF2-40B4-BE49-F238E27FC236}">
                    <a16:creationId xmlns:a16="http://schemas.microsoft.com/office/drawing/2014/main" id="{8C92FC65-D236-4A2B-A074-2D4A0123D6AD}"/>
                  </a:ext>
                </a:extLst>
              </p:cNvPr>
              <p:cNvSpPr>
                <a:spLocks/>
              </p:cNvSpPr>
              <p:nvPr/>
            </p:nvSpPr>
            <p:spPr bwMode="auto">
              <a:xfrm rot="5400000" flipH="1" flipV="1">
                <a:off x="1223"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84" name="Arc 1188">
                <a:extLst>
                  <a:ext uri="{FF2B5EF4-FFF2-40B4-BE49-F238E27FC236}">
                    <a16:creationId xmlns:a16="http://schemas.microsoft.com/office/drawing/2014/main" id="{13834B5C-5803-4D2C-BD62-14D2631FAA8E}"/>
                  </a:ext>
                </a:extLst>
              </p:cNvPr>
              <p:cNvSpPr>
                <a:spLocks/>
              </p:cNvSpPr>
              <p:nvPr/>
            </p:nvSpPr>
            <p:spPr bwMode="auto">
              <a:xfrm rot="5400000" flipH="1" flipV="1">
                <a:off x="1319"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85" name="Arc 1189">
                <a:extLst>
                  <a:ext uri="{FF2B5EF4-FFF2-40B4-BE49-F238E27FC236}">
                    <a16:creationId xmlns:a16="http://schemas.microsoft.com/office/drawing/2014/main" id="{3C19E524-0A90-47A0-A16B-E209D4E20E55}"/>
                  </a:ext>
                </a:extLst>
              </p:cNvPr>
              <p:cNvSpPr>
                <a:spLocks/>
              </p:cNvSpPr>
              <p:nvPr/>
            </p:nvSpPr>
            <p:spPr bwMode="auto">
              <a:xfrm rot="5400000" flipH="1" flipV="1">
                <a:off x="1415"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86" name="Arc 1190">
                <a:extLst>
                  <a:ext uri="{FF2B5EF4-FFF2-40B4-BE49-F238E27FC236}">
                    <a16:creationId xmlns:a16="http://schemas.microsoft.com/office/drawing/2014/main" id="{FC22F98E-6E47-46F2-99AC-EC3B8BA8DEF3}"/>
                  </a:ext>
                </a:extLst>
              </p:cNvPr>
              <p:cNvSpPr>
                <a:spLocks/>
              </p:cNvSpPr>
              <p:nvPr/>
            </p:nvSpPr>
            <p:spPr bwMode="auto">
              <a:xfrm rot="5400000" flipH="1" flipV="1">
                <a:off x="1511" y="1561"/>
                <a:ext cx="45"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7688" name="Line 1192">
              <a:extLst>
                <a:ext uri="{FF2B5EF4-FFF2-40B4-BE49-F238E27FC236}">
                  <a16:creationId xmlns:a16="http://schemas.microsoft.com/office/drawing/2014/main" id="{B7DBA66B-EE07-4D63-87AB-BC947E57B4F6}"/>
                </a:ext>
              </a:extLst>
            </p:cNvPr>
            <p:cNvSpPr>
              <a:spLocks noChangeShapeType="1"/>
            </p:cNvSpPr>
            <p:nvPr/>
          </p:nvSpPr>
          <p:spPr bwMode="auto">
            <a:xfrm>
              <a:off x="2302" y="1232"/>
              <a:ext cx="4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7689" name="Object 1193">
              <a:extLst>
                <a:ext uri="{FF2B5EF4-FFF2-40B4-BE49-F238E27FC236}">
                  <a16:creationId xmlns:a16="http://schemas.microsoft.com/office/drawing/2014/main" id="{F061147F-8372-4AA5-A934-C34ED038BDFF}"/>
                </a:ext>
              </a:extLst>
            </p:cNvPr>
            <p:cNvGraphicFramePr>
              <a:graphicFrameLocks noChangeAspect="1"/>
            </p:cNvGraphicFramePr>
            <p:nvPr/>
          </p:nvGraphicFramePr>
          <p:xfrm>
            <a:off x="1799" y="1552"/>
            <a:ext cx="470" cy="254"/>
          </p:xfrm>
          <a:graphic>
            <a:graphicData uri="http://schemas.openxmlformats.org/presentationml/2006/ole">
              <mc:AlternateContent xmlns:mc="http://schemas.openxmlformats.org/markup-compatibility/2006">
                <mc:Choice xmlns:v="urn:schemas-microsoft-com:vml" Requires="v">
                  <p:oleObj spid="_x0000_s74757" name="Equation" r:id="rId10" imgW="406080" imgH="203040" progId="Equation.DSMT4">
                    <p:embed/>
                  </p:oleObj>
                </mc:Choice>
                <mc:Fallback>
                  <p:oleObj name="Equation" r:id="rId10" imgW="406080" imgH="203040" progId="Equation.DSMT4">
                    <p:embed/>
                    <p:pic>
                      <p:nvPicPr>
                        <p:cNvPr id="107689" name="Object 1193">
                          <a:extLst>
                            <a:ext uri="{FF2B5EF4-FFF2-40B4-BE49-F238E27FC236}">
                              <a16:creationId xmlns:a16="http://schemas.microsoft.com/office/drawing/2014/main" id="{F061147F-8372-4AA5-A934-C34ED038B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9" y="1552"/>
                          <a:ext cx="47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690" name="Object 1194">
              <a:extLst>
                <a:ext uri="{FF2B5EF4-FFF2-40B4-BE49-F238E27FC236}">
                  <a16:creationId xmlns:a16="http://schemas.microsoft.com/office/drawing/2014/main" id="{130F1065-D126-43B7-B949-502B2559463B}"/>
                </a:ext>
              </a:extLst>
            </p:cNvPr>
            <p:cNvGraphicFramePr>
              <a:graphicFrameLocks noChangeAspect="1"/>
            </p:cNvGraphicFramePr>
            <p:nvPr/>
          </p:nvGraphicFramePr>
          <p:xfrm>
            <a:off x="1971" y="953"/>
            <a:ext cx="451" cy="246"/>
          </p:xfrm>
          <a:graphic>
            <a:graphicData uri="http://schemas.openxmlformats.org/presentationml/2006/ole">
              <mc:AlternateContent xmlns:mc="http://schemas.openxmlformats.org/markup-compatibility/2006">
                <mc:Choice xmlns:v="urn:schemas-microsoft-com:vml" Requires="v">
                  <p:oleObj spid="_x0000_s74758" name="Equation" r:id="rId12" imgW="406080" imgH="203040" progId="Equation.DSMT4">
                    <p:embed/>
                  </p:oleObj>
                </mc:Choice>
                <mc:Fallback>
                  <p:oleObj name="Equation" r:id="rId12" imgW="406080" imgH="203040" progId="Equation.DSMT4">
                    <p:embed/>
                    <p:pic>
                      <p:nvPicPr>
                        <p:cNvPr id="107690" name="Object 1194">
                          <a:extLst>
                            <a:ext uri="{FF2B5EF4-FFF2-40B4-BE49-F238E27FC236}">
                              <a16:creationId xmlns:a16="http://schemas.microsoft.com/office/drawing/2014/main" id="{130F1065-D126-43B7-B949-502B255946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1" y="953"/>
                          <a:ext cx="451"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693" name="Group 1197">
              <a:extLst>
                <a:ext uri="{FF2B5EF4-FFF2-40B4-BE49-F238E27FC236}">
                  <a16:creationId xmlns:a16="http://schemas.microsoft.com/office/drawing/2014/main" id="{81C14C50-DCD8-4A61-94EF-1353542B3C1F}"/>
                </a:ext>
              </a:extLst>
            </p:cNvPr>
            <p:cNvGrpSpPr>
              <a:grpSpLocks/>
            </p:cNvGrpSpPr>
            <p:nvPr/>
          </p:nvGrpSpPr>
          <p:grpSpPr bwMode="auto">
            <a:xfrm>
              <a:off x="2374" y="1567"/>
              <a:ext cx="240" cy="114"/>
              <a:chOff x="3852" y="3340"/>
              <a:chExt cx="240" cy="114"/>
            </a:xfrm>
          </p:grpSpPr>
          <p:sp>
            <p:nvSpPr>
              <p:cNvPr id="107691" name="Line 1195">
                <a:extLst>
                  <a:ext uri="{FF2B5EF4-FFF2-40B4-BE49-F238E27FC236}">
                    <a16:creationId xmlns:a16="http://schemas.microsoft.com/office/drawing/2014/main" id="{4D441D89-A860-4C1A-A841-DC12A4DA34EF}"/>
                  </a:ext>
                </a:extLst>
              </p:cNvPr>
              <p:cNvSpPr>
                <a:spLocks noChangeShapeType="1"/>
              </p:cNvSpPr>
              <p:nvPr/>
            </p:nvSpPr>
            <p:spPr bwMode="auto">
              <a:xfrm>
                <a:off x="3852" y="3340"/>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92" name="Line 1196">
                <a:extLst>
                  <a:ext uri="{FF2B5EF4-FFF2-40B4-BE49-F238E27FC236}">
                    <a16:creationId xmlns:a16="http://schemas.microsoft.com/office/drawing/2014/main" id="{0A27C1CF-F5D2-4C09-9BEB-FF5FE5C03FD7}"/>
                  </a:ext>
                </a:extLst>
              </p:cNvPr>
              <p:cNvSpPr>
                <a:spLocks noChangeShapeType="1"/>
              </p:cNvSpPr>
              <p:nvPr/>
            </p:nvSpPr>
            <p:spPr bwMode="auto">
              <a:xfrm>
                <a:off x="3852" y="345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7694" name="Line 1198">
              <a:extLst>
                <a:ext uri="{FF2B5EF4-FFF2-40B4-BE49-F238E27FC236}">
                  <a16:creationId xmlns:a16="http://schemas.microsoft.com/office/drawing/2014/main" id="{276942E4-4224-42FB-9C3B-42BCFF93C60E}"/>
                </a:ext>
              </a:extLst>
            </p:cNvPr>
            <p:cNvSpPr>
              <a:spLocks noChangeShapeType="1"/>
            </p:cNvSpPr>
            <p:nvPr/>
          </p:nvSpPr>
          <p:spPr bwMode="auto">
            <a:xfrm>
              <a:off x="2484" y="1232"/>
              <a:ext cx="0" cy="3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695" name="Line 1199">
              <a:extLst>
                <a:ext uri="{FF2B5EF4-FFF2-40B4-BE49-F238E27FC236}">
                  <a16:creationId xmlns:a16="http://schemas.microsoft.com/office/drawing/2014/main" id="{6816A280-8A18-4CC7-99A6-6ED51F5BD5A6}"/>
                </a:ext>
              </a:extLst>
            </p:cNvPr>
            <p:cNvSpPr>
              <a:spLocks noChangeShapeType="1"/>
            </p:cNvSpPr>
            <p:nvPr/>
          </p:nvSpPr>
          <p:spPr bwMode="auto">
            <a:xfrm>
              <a:off x="2484" y="1681"/>
              <a:ext cx="0" cy="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7696" name="Object 1200">
              <a:extLst>
                <a:ext uri="{FF2B5EF4-FFF2-40B4-BE49-F238E27FC236}">
                  <a16:creationId xmlns:a16="http://schemas.microsoft.com/office/drawing/2014/main" id="{456CE4EE-8FE4-4016-85A4-C19743F11D59}"/>
                </a:ext>
              </a:extLst>
            </p:cNvPr>
            <p:cNvGraphicFramePr>
              <a:graphicFrameLocks noChangeAspect="1"/>
            </p:cNvGraphicFramePr>
            <p:nvPr/>
          </p:nvGraphicFramePr>
          <p:xfrm>
            <a:off x="2514" y="1684"/>
            <a:ext cx="572" cy="235"/>
          </p:xfrm>
          <a:graphic>
            <a:graphicData uri="http://schemas.openxmlformats.org/presentationml/2006/ole">
              <mc:AlternateContent xmlns:mc="http://schemas.openxmlformats.org/markup-compatibility/2006">
                <mc:Choice xmlns:v="urn:schemas-microsoft-com:vml" Requires="v">
                  <p:oleObj spid="_x0000_s74759" name="Equation" r:id="rId13" imgW="495000" imgH="203040" progId="Equation.DSMT4">
                    <p:embed/>
                  </p:oleObj>
                </mc:Choice>
                <mc:Fallback>
                  <p:oleObj name="Equation" r:id="rId13" imgW="495000" imgH="203040" progId="Equation.DSMT4">
                    <p:embed/>
                    <p:pic>
                      <p:nvPicPr>
                        <p:cNvPr id="107696" name="Object 1200">
                          <a:extLst>
                            <a:ext uri="{FF2B5EF4-FFF2-40B4-BE49-F238E27FC236}">
                              <a16:creationId xmlns:a16="http://schemas.microsoft.com/office/drawing/2014/main" id="{456CE4EE-8FE4-4016-85A4-C19743F11D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 y="1684"/>
                          <a:ext cx="572"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697" name="Object 1201">
              <a:extLst>
                <a:ext uri="{FF2B5EF4-FFF2-40B4-BE49-F238E27FC236}">
                  <a16:creationId xmlns:a16="http://schemas.microsoft.com/office/drawing/2014/main" id="{D5229757-E594-4FDC-BAED-EF556CA7074F}"/>
                </a:ext>
              </a:extLst>
            </p:cNvPr>
            <p:cNvGraphicFramePr>
              <a:graphicFrameLocks noChangeAspect="1"/>
            </p:cNvGraphicFramePr>
            <p:nvPr/>
          </p:nvGraphicFramePr>
          <p:xfrm>
            <a:off x="905" y="1510"/>
            <a:ext cx="415" cy="240"/>
          </p:xfrm>
          <a:graphic>
            <a:graphicData uri="http://schemas.openxmlformats.org/presentationml/2006/ole">
              <mc:AlternateContent xmlns:mc="http://schemas.openxmlformats.org/markup-compatibility/2006">
                <mc:Choice xmlns:v="urn:schemas-microsoft-com:vml" Requires="v">
                  <p:oleObj spid="_x0000_s74760" name="Equation" r:id="rId15" imgW="330120" imgH="203040" progId="Equation.DSMT4">
                    <p:embed/>
                  </p:oleObj>
                </mc:Choice>
                <mc:Fallback>
                  <p:oleObj name="Equation" r:id="rId15" imgW="330120" imgH="203040" progId="Equation.DSMT4">
                    <p:embed/>
                    <p:pic>
                      <p:nvPicPr>
                        <p:cNvPr id="107697" name="Object 1201">
                          <a:extLst>
                            <a:ext uri="{FF2B5EF4-FFF2-40B4-BE49-F238E27FC236}">
                              <a16:creationId xmlns:a16="http://schemas.microsoft.com/office/drawing/2014/main" id="{D5229757-E594-4FDC-BAED-EF556CA707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5" y="1510"/>
                          <a:ext cx="4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698" name="Object 1202">
              <a:extLst>
                <a:ext uri="{FF2B5EF4-FFF2-40B4-BE49-F238E27FC236}">
                  <a16:creationId xmlns:a16="http://schemas.microsoft.com/office/drawing/2014/main" id="{64CBE6E8-7DD2-4208-A761-DA86068D1EC1}"/>
                </a:ext>
              </a:extLst>
            </p:cNvPr>
            <p:cNvGraphicFramePr>
              <a:graphicFrameLocks noChangeAspect="1"/>
            </p:cNvGraphicFramePr>
            <p:nvPr/>
          </p:nvGraphicFramePr>
          <p:xfrm>
            <a:off x="781" y="927"/>
            <a:ext cx="287" cy="195"/>
          </p:xfrm>
          <a:graphic>
            <a:graphicData uri="http://schemas.openxmlformats.org/presentationml/2006/ole">
              <mc:AlternateContent xmlns:mc="http://schemas.openxmlformats.org/markup-compatibility/2006">
                <mc:Choice xmlns:v="urn:schemas-microsoft-com:vml" Requires="v">
                  <p:oleObj spid="_x0000_s74761" name="Equation" r:id="rId17" imgW="228600" imgH="164880" progId="Equation.DSMT4">
                    <p:embed/>
                  </p:oleObj>
                </mc:Choice>
                <mc:Fallback>
                  <p:oleObj name="Equation" r:id="rId17" imgW="228600" imgH="164880" progId="Equation.DSMT4">
                    <p:embed/>
                    <p:pic>
                      <p:nvPicPr>
                        <p:cNvPr id="107698" name="Object 1202">
                          <a:extLst>
                            <a:ext uri="{FF2B5EF4-FFF2-40B4-BE49-F238E27FC236}">
                              <a16:creationId xmlns:a16="http://schemas.microsoft.com/office/drawing/2014/main" id="{64CBE6E8-7DD2-4208-A761-DA86068D1E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 y="927"/>
                          <a:ext cx="287"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699" name="Object 1203">
              <a:extLst>
                <a:ext uri="{FF2B5EF4-FFF2-40B4-BE49-F238E27FC236}">
                  <a16:creationId xmlns:a16="http://schemas.microsoft.com/office/drawing/2014/main" id="{84AD491C-5C95-4384-8494-85E616CA3DAE}"/>
                </a:ext>
              </a:extLst>
            </p:cNvPr>
            <p:cNvGraphicFramePr>
              <a:graphicFrameLocks noChangeAspect="1"/>
            </p:cNvGraphicFramePr>
            <p:nvPr/>
          </p:nvGraphicFramePr>
          <p:xfrm>
            <a:off x="1385" y="815"/>
            <a:ext cx="352" cy="246"/>
          </p:xfrm>
          <a:graphic>
            <a:graphicData uri="http://schemas.openxmlformats.org/presentationml/2006/ole">
              <mc:AlternateContent xmlns:mc="http://schemas.openxmlformats.org/markup-compatibility/2006">
                <mc:Choice xmlns:v="urn:schemas-microsoft-com:vml" Requires="v">
                  <p:oleObj spid="_x0000_s74762" name="Equation" r:id="rId19" imgW="317160" imgH="203040" progId="Equation.DSMT4">
                    <p:embed/>
                  </p:oleObj>
                </mc:Choice>
                <mc:Fallback>
                  <p:oleObj name="Equation" r:id="rId19" imgW="317160" imgH="203040" progId="Equation.DSMT4">
                    <p:embed/>
                    <p:pic>
                      <p:nvPicPr>
                        <p:cNvPr id="107699" name="Object 1203">
                          <a:extLst>
                            <a:ext uri="{FF2B5EF4-FFF2-40B4-BE49-F238E27FC236}">
                              <a16:creationId xmlns:a16="http://schemas.microsoft.com/office/drawing/2014/main" id="{84AD491C-5C95-4384-8494-85E616CA3DA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85" y="815"/>
                          <a:ext cx="35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701" name="Text Box 1205">
            <a:extLst>
              <a:ext uri="{FF2B5EF4-FFF2-40B4-BE49-F238E27FC236}">
                <a16:creationId xmlns:a16="http://schemas.microsoft.com/office/drawing/2014/main" id="{4B30498A-3ABC-482B-A407-430D5EBC9ECA}"/>
              </a:ext>
            </a:extLst>
          </p:cNvPr>
          <p:cNvSpPr txBox="1">
            <a:spLocks noChangeArrowheads="1"/>
          </p:cNvSpPr>
          <p:nvPr/>
        </p:nvSpPr>
        <p:spPr bwMode="auto">
          <a:xfrm>
            <a:off x="-58738" y="3200400"/>
            <a:ext cx="4095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解：  </a:t>
            </a:r>
            <a:r>
              <a:rPr kumimoji="1" lang="zh-CN" altLang="en-US"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法一</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：反映阻抗法</a:t>
            </a:r>
          </a:p>
        </p:txBody>
      </p:sp>
      <p:graphicFrame>
        <p:nvGraphicFramePr>
          <p:cNvPr id="107702" name="Object 1206">
            <a:extLst>
              <a:ext uri="{FF2B5EF4-FFF2-40B4-BE49-F238E27FC236}">
                <a16:creationId xmlns:a16="http://schemas.microsoft.com/office/drawing/2014/main" id="{3C5653DB-A809-49DC-8E92-5D6F79039A8F}"/>
              </a:ext>
            </a:extLst>
          </p:cNvPr>
          <p:cNvGraphicFramePr>
            <a:graphicFrameLocks noChangeAspect="1"/>
          </p:cNvGraphicFramePr>
          <p:nvPr/>
        </p:nvGraphicFramePr>
        <p:xfrm>
          <a:off x="1127125" y="3587750"/>
          <a:ext cx="6988175" cy="1822450"/>
        </p:xfrm>
        <a:graphic>
          <a:graphicData uri="http://schemas.openxmlformats.org/presentationml/2006/ole">
            <mc:AlternateContent xmlns:mc="http://schemas.openxmlformats.org/markup-compatibility/2006">
              <mc:Choice xmlns:v="urn:schemas-microsoft-com:vml" Requires="v">
                <p:oleObj spid="_x0000_s74763" name="Equation" r:id="rId21" imgW="3530520" imgH="939600" progId="Equation.DSMT4">
                  <p:embed/>
                </p:oleObj>
              </mc:Choice>
              <mc:Fallback>
                <p:oleObj name="Equation" r:id="rId21" imgW="3530520" imgH="939600" progId="Equation.DSMT4">
                  <p:embed/>
                  <p:pic>
                    <p:nvPicPr>
                      <p:cNvPr id="107702" name="Object 1206">
                        <a:extLst>
                          <a:ext uri="{FF2B5EF4-FFF2-40B4-BE49-F238E27FC236}">
                            <a16:creationId xmlns:a16="http://schemas.microsoft.com/office/drawing/2014/main" id="{3C5653DB-A809-49DC-8E92-5D6F79039A8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7125" y="3587750"/>
                        <a:ext cx="698817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707" name="Group 1211">
            <a:extLst>
              <a:ext uri="{FF2B5EF4-FFF2-40B4-BE49-F238E27FC236}">
                <a16:creationId xmlns:a16="http://schemas.microsoft.com/office/drawing/2014/main" id="{61CA9C3D-12C9-4324-8A9E-382CE0711EC3}"/>
              </a:ext>
            </a:extLst>
          </p:cNvPr>
          <p:cNvGrpSpPr>
            <a:grpSpLocks/>
          </p:cNvGrpSpPr>
          <p:nvPr/>
        </p:nvGrpSpPr>
        <p:grpSpPr bwMode="auto">
          <a:xfrm>
            <a:off x="722313" y="984250"/>
            <a:ext cx="419100" cy="609600"/>
            <a:chOff x="455" y="620"/>
            <a:chExt cx="264" cy="384"/>
          </a:xfrm>
        </p:grpSpPr>
        <p:graphicFrame>
          <p:nvGraphicFramePr>
            <p:cNvPr id="107703" name="Object 1207">
              <a:extLst>
                <a:ext uri="{FF2B5EF4-FFF2-40B4-BE49-F238E27FC236}">
                  <a16:creationId xmlns:a16="http://schemas.microsoft.com/office/drawing/2014/main" id="{1DDA215E-27FE-4FCE-9F51-9A6DF44FEDF4}"/>
                </a:ext>
              </a:extLst>
            </p:cNvPr>
            <p:cNvGraphicFramePr>
              <a:graphicFrameLocks noChangeAspect="1"/>
            </p:cNvGraphicFramePr>
            <p:nvPr/>
          </p:nvGraphicFramePr>
          <p:xfrm>
            <a:off x="455" y="620"/>
            <a:ext cx="240" cy="384"/>
          </p:xfrm>
          <a:graphic>
            <a:graphicData uri="http://schemas.openxmlformats.org/presentationml/2006/ole">
              <mc:AlternateContent xmlns:mc="http://schemas.openxmlformats.org/markup-compatibility/2006">
                <mc:Choice xmlns:v="urn:schemas-microsoft-com:vml" Requires="v">
                  <p:oleObj spid="_x0000_s74764" name="Equation" r:id="rId23" imgW="177480" imgH="304560" progId="Equation.DSMT4">
                    <p:embed/>
                  </p:oleObj>
                </mc:Choice>
                <mc:Fallback>
                  <p:oleObj name="Equation" r:id="rId23" imgW="177480" imgH="304560" progId="Equation.DSMT4">
                    <p:embed/>
                    <p:pic>
                      <p:nvPicPr>
                        <p:cNvPr id="107703" name="Object 1207">
                          <a:extLst>
                            <a:ext uri="{FF2B5EF4-FFF2-40B4-BE49-F238E27FC236}">
                              <a16:creationId xmlns:a16="http://schemas.microsoft.com/office/drawing/2014/main" id="{1DDA215E-27FE-4FCE-9F51-9A6DF44FED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 y="620"/>
                          <a:ext cx="24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706" name="Line 1210">
              <a:extLst>
                <a:ext uri="{FF2B5EF4-FFF2-40B4-BE49-F238E27FC236}">
                  <a16:creationId xmlns:a16="http://schemas.microsoft.com/office/drawing/2014/main" id="{B1282E74-5486-43AB-A816-E2DFC7B6C4C9}"/>
                </a:ext>
              </a:extLst>
            </p:cNvPr>
            <p:cNvSpPr>
              <a:spLocks noChangeShapeType="1"/>
            </p:cNvSpPr>
            <p:nvPr/>
          </p:nvSpPr>
          <p:spPr bwMode="auto">
            <a:xfrm>
              <a:off x="515" y="995"/>
              <a:ext cx="20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07708" name="Object 1212">
            <a:extLst>
              <a:ext uri="{FF2B5EF4-FFF2-40B4-BE49-F238E27FC236}">
                <a16:creationId xmlns:a16="http://schemas.microsoft.com/office/drawing/2014/main" id="{DF75A115-F0AC-42E7-8F13-75AB87A6E78F}"/>
              </a:ext>
            </a:extLst>
          </p:cNvPr>
          <p:cNvGraphicFramePr>
            <a:graphicFrameLocks noChangeAspect="1"/>
          </p:cNvGraphicFramePr>
          <p:nvPr/>
        </p:nvGraphicFramePr>
        <p:xfrm>
          <a:off x="1160463" y="5391150"/>
          <a:ext cx="7259637" cy="889000"/>
        </p:xfrm>
        <a:graphic>
          <a:graphicData uri="http://schemas.openxmlformats.org/presentationml/2006/ole">
            <mc:AlternateContent xmlns:mc="http://schemas.openxmlformats.org/markup-compatibility/2006">
              <mc:Choice xmlns:v="urn:schemas-microsoft-com:vml" Requires="v">
                <p:oleObj spid="_x0000_s74765" name="Equation" r:id="rId25" imgW="3759120" imgH="444240" progId="Equation.DSMT4">
                  <p:embed/>
                </p:oleObj>
              </mc:Choice>
              <mc:Fallback>
                <p:oleObj name="Equation" r:id="rId25" imgW="3759120" imgH="444240" progId="Equation.DSMT4">
                  <p:embed/>
                  <p:pic>
                    <p:nvPicPr>
                      <p:cNvPr id="107708" name="Object 1212">
                        <a:extLst>
                          <a:ext uri="{FF2B5EF4-FFF2-40B4-BE49-F238E27FC236}">
                            <a16:creationId xmlns:a16="http://schemas.microsoft.com/office/drawing/2014/main" id="{DF75A115-F0AC-42E7-8F13-75AB87A6E78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60463" y="5391150"/>
                        <a:ext cx="725963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701"/>
                                        </p:tgtEl>
                                        <p:attrNameLst>
                                          <p:attrName>style.visibility</p:attrName>
                                        </p:attrNameLst>
                                      </p:cBhvr>
                                      <p:to>
                                        <p:strVal val="visible"/>
                                      </p:to>
                                    </p:set>
                                    <p:anim calcmode="lin" valueType="num">
                                      <p:cBhvr additive="base">
                                        <p:cTn id="7" dur="500" fill="hold"/>
                                        <p:tgtEl>
                                          <p:spTgt spid="107701"/>
                                        </p:tgtEl>
                                        <p:attrNameLst>
                                          <p:attrName>ppt_x</p:attrName>
                                        </p:attrNameLst>
                                      </p:cBhvr>
                                      <p:tavLst>
                                        <p:tav tm="0">
                                          <p:val>
                                            <p:strVal val="0-#ppt_w/2"/>
                                          </p:val>
                                        </p:tav>
                                        <p:tav tm="100000">
                                          <p:val>
                                            <p:strVal val="#ppt_x"/>
                                          </p:val>
                                        </p:tav>
                                      </p:tavLst>
                                    </p:anim>
                                    <p:anim calcmode="lin" valueType="num">
                                      <p:cBhvr additive="base">
                                        <p:cTn id="8" dur="500" fill="hold"/>
                                        <p:tgtEl>
                                          <p:spTgt spid="107701"/>
                                        </p:tgtEl>
                                        <p:attrNameLst>
                                          <p:attrName>ppt_y</p:attrName>
                                        </p:attrNameLst>
                                      </p:cBhvr>
                                      <p:tavLst>
                                        <p:tav tm="0">
                                          <p:val>
                                            <p:strVal val="#ppt_y"/>
                                          </p:val>
                                        </p:tav>
                                        <p:tav tm="100000">
                                          <p:val>
                                            <p:strVal val="#ppt_y"/>
                                          </p:val>
                                        </p:tav>
                                      </p:tavLst>
                                    </p:anim>
                                  </p:childTnLst>
                                </p:cTn>
                              </p:par>
                              <p:par>
                                <p:cTn id="9" presetID="18" presetClass="entr" presetSubtype="6" fill="hold" nodeType="withEffect">
                                  <p:stCondLst>
                                    <p:cond delay="0"/>
                                  </p:stCondLst>
                                  <p:childTnLst>
                                    <p:set>
                                      <p:cBhvr>
                                        <p:cTn id="10" dur="1" fill="hold">
                                          <p:stCondLst>
                                            <p:cond delay="0"/>
                                          </p:stCondLst>
                                        </p:cTn>
                                        <p:tgtEl>
                                          <p:spTgt spid="107702"/>
                                        </p:tgtEl>
                                        <p:attrNameLst>
                                          <p:attrName>style.visibility</p:attrName>
                                        </p:attrNameLst>
                                      </p:cBhvr>
                                      <p:to>
                                        <p:strVal val="visible"/>
                                      </p:to>
                                    </p:set>
                                    <p:animEffect transition="in" filter="strips(downRight)">
                                      <p:cBhvr>
                                        <p:cTn id="11" dur="500"/>
                                        <p:tgtEl>
                                          <p:spTgt spid="107702"/>
                                        </p:tgtEl>
                                      </p:cBhvr>
                                    </p:animEffect>
                                  </p:childTnLst>
                                </p:cTn>
                              </p:par>
                              <p:par>
                                <p:cTn id="12" presetID="22" presetClass="entr" presetSubtype="8" fill="hold" nodeType="withEffect">
                                  <p:stCondLst>
                                    <p:cond delay="0"/>
                                  </p:stCondLst>
                                  <p:childTnLst>
                                    <p:set>
                                      <p:cBhvr>
                                        <p:cTn id="13" dur="1" fill="hold">
                                          <p:stCondLst>
                                            <p:cond delay="0"/>
                                          </p:stCondLst>
                                        </p:cTn>
                                        <p:tgtEl>
                                          <p:spTgt spid="107708"/>
                                        </p:tgtEl>
                                        <p:attrNameLst>
                                          <p:attrName>style.visibility</p:attrName>
                                        </p:attrNameLst>
                                      </p:cBhvr>
                                      <p:to>
                                        <p:strVal val="visible"/>
                                      </p:to>
                                    </p:set>
                                    <p:animEffect transition="in" filter="wipe(left)">
                                      <p:cBhvr>
                                        <p:cTn id="14" dur="500"/>
                                        <p:tgtEl>
                                          <p:spTgt spid="107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0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F322D6-B953-4258-B137-EAEC797DA5DB}"/>
              </a:ext>
            </a:extLst>
          </p:cNvPr>
          <p:cNvPicPr>
            <a:picLocks noChangeAspect="1"/>
          </p:cNvPicPr>
          <p:nvPr/>
        </p:nvPicPr>
        <p:blipFill>
          <a:blip r:embed="rId2"/>
          <a:stretch>
            <a:fillRect/>
          </a:stretch>
        </p:blipFill>
        <p:spPr>
          <a:xfrm>
            <a:off x="666750" y="476672"/>
            <a:ext cx="7810500" cy="2495550"/>
          </a:xfrm>
          <a:prstGeom prst="rect">
            <a:avLst/>
          </a:prstGeom>
        </p:spPr>
      </p:pic>
      <p:cxnSp>
        <p:nvCxnSpPr>
          <p:cNvPr id="4" name="直接连接符 3">
            <a:extLst>
              <a:ext uri="{FF2B5EF4-FFF2-40B4-BE49-F238E27FC236}">
                <a16:creationId xmlns:a16="http://schemas.microsoft.com/office/drawing/2014/main" id="{26FD6BA5-DF55-427E-8F40-84CD6FC129BB}"/>
              </a:ext>
            </a:extLst>
          </p:cNvPr>
          <p:cNvCxnSpPr/>
          <p:nvPr/>
        </p:nvCxnSpPr>
        <p:spPr bwMode="auto">
          <a:xfrm>
            <a:off x="3707904" y="4509120"/>
            <a:ext cx="1440160"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a:extLst>
              <a:ext uri="{FF2B5EF4-FFF2-40B4-BE49-F238E27FC236}">
                <a16:creationId xmlns:a16="http://schemas.microsoft.com/office/drawing/2014/main" id="{7ABAD894-C0A4-44E5-94E7-74496A5EB58F}"/>
              </a:ext>
            </a:extLst>
          </p:cNvPr>
          <p:cNvCxnSpPr/>
          <p:nvPr/>
        </p:nvCxnSpPr>
        <p:spPr bwMode="auto">
          <a:xfrm flipV="1">
            <a:off x="3707904" y="3284984"/>
            <a:ext cx="0" cy="1224136"/>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a:extLst>
              <a:ext uri="{FF2B5EF4-FFF2-40B4-BE49-F238E27FC236}">
                <a16:creationId xmlns:a16="http://schemas.microsoft.com/office/drawing/2014/main" id="{FCD39AFD-D860-45FB-8825-E9E0A263404A}"/>
              </a:ext>
            </a:extLst>
          </p:cNvPr>
          <p:cNvCxnSpPr/>
          <p:nvPr/>
        </p:nvCxnSpPr>
        <p:spPr bwMode="auto">
          <a:xfrm>
            <a:off x="3707904" y="4509120"/>
            <a:ext cx="1368152" cy="1368152"/>
          </a:xfrm>
          <a:prstGeom prst="line">
            <a:avLst/>
          </a:prstGeom>
          <a:solidFill>
            <a:schemeClr val="accent1"/>
          </a:solidFill>
          <a:ln w="38100"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4B0238B3-36FB-41CD-B485-78D8A556FBB7}"/>
              </a:ext>
            </a:extLst>
          </p:cNvPr>
          <p:cNvSpPr txBox="1"/>
          <p:nvPr/>
        </p:nvSpPr>
        <p:spPr>
          <a:xfrm>
            <a:off x="5292079" y="4437112"/>
            <a:ext cx="720065" cy="523220"/>
          </a:xfrm>
          <a:prstGeom prst="rect">
            <a:avLst/>
          </a:prstGeom>
          <a:noFill/>
        </p:spPr>
        <p:txBody>
          <a:bodyPr wrap="square" rtlCol="0">
            <a:spAutoFit/>
          </a:bodyPr>
          <a:lstStyle/>
          <a:p>
            <a:r>
              <a:rPr lang="en-US" altLang="zh-CN" dirty="0"/>
              <a:t>U1</a:t>
            </a:r>
            <a:endParaRPr lang="zh-CN" altLang="en-US" dirty="0"/>
          </a:p>
        </p:txBody>
      </p:sp>
      <p:sp>
        <p:nvSpPr>
          <p:cNvPr id="7" name="文本框 6">
            <a:extLst>
              <a:ext uri="{FF2B5EF4-FFF2-40B4-BE49-F238E27FC236}">
                <a16:creationId xmlns:a16="http://schemas.microsoft.com/office/drawing/2014/main" id="{18278DFD-8784-4CCA-AC51-1F34DE8DBE5D}"/>
              </a:ext>
            </a:extLst>
          </p:cNvPr>
          <p:cNvSpPr txBox="1"/>
          <p:nvPr/>
        </p:nvSpPr>
        <p:spPr>
          <a:xfrm>
            <a:off x="3851935" y="3112222"/>
            <a:ext cx="720065" cy="523220"/>
          </a:xfrm>
          <a:prstGeom prst="rect">
            <a:avLst/>
          </a:prstGeom>
          <a:noFill/>
        </p:spPr>
        <p:txBody>
          <a:bodyPr wrap="square" rtlCol="0">
            <a:spAutoFit/>
          </a:bodyPr>
          <a:lstStyle/>
          <a:p>
            <a:r>
              <a:rPr lang="en-US" altLang="zh-CN" dirty="0"/>
              <a:t>I</a:t>
            </a:r>
            <a:r>
              <a:rPr lang="en-US" altLang="zh-CN" baseline="-25000" dirty="0"/>
              <a:t>c1</a:t>
            </a:r>
            <a:endParaRPr lang="zh-CN" altLang="en-US" baseline="-25000" dirty="0"/>
          </a:p>
        </p:txBody>
      </p:sp>
      <p:sp>
        <p:nvSpPr>
          <p:cNvPr id="9" name="文本框 8">
            <a:extLst>
              <a:ext uri="{FF2B5EF4-FFF2-40B4-BE49-F238E27FC236}">
                <a16:creationId xmlns:a16="http://schemas.microsoft.com/office/drawing/2014/main" id="{14732D1B-78B2-4F26-97E0-F29DBEBFF368}"/>
              </a:ext>
            </a:extLst>
          </p:cNvPr>
          <p:cNvSpPr txBox="1"/>
          <p:nvPr/>
        </p:nvSpPr>
        <p:spPr>
          <a:xfrm>
            <a:off x="5148064" y="5471647"/>
            <a:ext cx="720065" cy="523220"/>
          </a:xfrm>
          <a:prstGeom prst="rect">
            <a:avLst/>
          </a:prstGeom>
          <a:noFill/>
        </p:spPr>
        <p:txBody>
          <a:bodyPr wrap="square" rtlCol="0">
            <a:spAutoFit/>
          </a:bodyPr>
          <a:lstStyle/>
          <a:p>
            <a:r>
              <a:rPr lang="en-US" altLang="zh-CN" dirty="0"/>
              <a:t>I</a:t>
            </a:r>
            <a:r>
              <a:rPr lang="en-US" altLang="zh-CN" baseline="-25000" dirty="0"/>
              <a:t>L1</a:t>
            </a:r>
            <a:endParaRPr lang="zh-CN" altLang="en-US" baseline="-25000" dirty="0"/>
          </a:p>
        </p:txBody>
      </p:sp>
    </p:spTree>
    <p:extLst>
      <p:ext uri="{BB962C8B-B14F-4D97-AF65-F5344CB8AC3E}">
        <p14:creationId xmlns:p14="http://schemas.microsoft.com/office/powerpoint/2010/main" val="184238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9E4C85-8CED-4BD7-A0C3-FC461755288C}"/>
              </a:ext>
            </a:extLst>
          </p:cNvPr>
          <p:cNvPicPr>
            <a:picLocks noChangeAspect="1"/>
          </p:cNvPicPr>
          <p:nvPr/>
        </p:nvPicPr>
        <p:blipFill>
          <a:blip r:embed="rId2"/>
          <a:stretch>
            <a:fillRect/>
          </a:stretch>
        </p:blipFill>
        <p:spPr>
          <a:xfrm>
            <a:off x="2915816" y="1713118"/>
            <a:ext cx="2808312" cy="1672366"/>
          </a:xfrm>
          <a:prstGeom prst="rect">
            <a:avLst/>
          </a:prstGeom>
        </p:spPr>
      </p:pic>
      <p:pic>
        <p:nvPicPr>
          <p:cNvPr id="6" name="图片 5">
            <a:extLst>
              <a:ext uri="{FF2B5EF4-FFF2-40B4-BE49-F238E27FC236}">
                <a16:creationId xmlns:a16="http://schemas.microsoft.com/office/drawing/2014/main" id="{00BAC979-1D0E-4911-97A4-9F3180306EB4}"/>
              </a:ext>
            </a:extLst>
          </p:cNvPr>
          <p:cNvPicPr>
            <a:picLocks noChangeAspect="1"/>
          </p:cNvPicPr>
          <p:nvPr/>
        </p:nvPicPr>
        <p:blipFill>
          <a:blip r:embed="rId3"/>
          <a:stretch>
            <a:fillRect/>
          </a:stretch>
        </p:blipFill>
        <p:spPr>
          <a:xfrm>
            <a:off x="187092" y="548680"/>
            <a:ext cx="8769816" cy="936104"/>
          </a:xfrm>
          <a:prstGeom prst="rect">
            <a:avLst/>
          </a:prstGeom>
        </p:spPr>
      </p:pic>
      <p:sp>
        <p:nvSpPr>
          <p:cNvPr id="7" name="文本框 6">
            <a:extLst>
              <a:ext uri="{FF2B5EF4-FFF2-40B4-BE49-F238E27FC236}">
                <a16:creationId xmlns:a16="http://schemas.microsoft.com/office/drawing/2014/main" id="{24143199-7E66-473D-B8DE-AF04A309CCC9}"/>
              </a:ext>
            </a:extLst>
          </p:cNvPr>
          <p:cNvSpPr txBox="1"/>
          <p:nvPr/>
        </p:nvSpPr>
        <p:spPr>
          <a:xfrm>
            <a:off x="2843808" y="1628800"/>
            <a:ext cx="1152127" cy="523220"/>
          </a:xfrm>
          <a:prstGeom prst="rect">
            <a:avLst/>
          </a:prstGeom>
          <a:noFill/>
        </p:spPr>
        <p:txBody>
          <a:bodyPr wrap="square" rtlCol="0">
            <a:spAutoFit/>
          </a:bodyPr>
          <a:lstStyle/>
          <a:p>
            <a:r>
              <a:rPr lang="en-US" altLang="zh-CN" dirty="0">
                <a:solidFill>
                  <a:schemeClr val="tx1"/>
                </a:solidFill>
              </a:rPr>
              <a:t>I</a:t>
            </a:r>
            <a:r>
              <a:rPr lang="en-US" altLang="zh-CN" baseline="-25000" dirty="0">
                <a:solidFill>
                  <a:schemeClr val="tx1"/>
                </a:solidFill>
              </a:rPr>
              <a:t>1</a:t>
            </a:r>
            <a:r>
              <a:rPr lang="en-US" altLang="zh-CN" dirty="0">
                <a:solidFill>
                  <a:schemeClr val="tx1"/>
                </a:solidFill>
              </a:rPr>
              <a:t>=3A    </a:t>
            </a:r>
            <a:endParaRPr lang="zh-CN" altLang="en-US" dirty="0">
              <a:solidFill>
                <a:schemeClr val="tx1"/>
              </a:solidFill>
            </a:endParaRPr>
          </a:p>
        </p:txBody>
      </p:sp>
      <p:cxnSp>
        <p:nvCxnSpPr>
          <p:cNvPr id="15" name="直接连接符 14">
            <a:extLst>
              <a:ext uri="{FF2B5EF4-FFF2-40B4-BE49-F238E27FC236}">
                <a16:creationId xmlns:a16="http://schemas.microsoft.com/office/drawing/2014/main" id="{F5C5488F-07AD-4DE0-BDE1-D48D91DEEB82}"/>
              </a:ext>
            </a:extLst>
          </p:cNvPr>
          <p:cNvCxnSpPr/>
          <p:nvPr/>
        </p:nvCxnSpPr>
        <p:spPr bwMode="auto">
          <a:xfrm>
            <a:off x="2699792" y="4509122"/>
            <a:ext cx="3432381"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B1063766-1D8B-4B65-8D66-8BE597F69232}"/>
              </a:ext>
            </a:extLst>
          </p:cNvPr>
          <p:cNvCxnSpPr/>
          <p:nvPr/>
        </p:nvCxnSpPr>
        <p:spPr bwMode="auto">
          <a:xfrm flipV="1">
            <a:off x="6132173" y="3613819"/>
            <a:ext cx="528060" cy="895303"/>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10EFA322-3A0A-4183-ABD7-36FFBD3B45AD}"/>
              </a:ext>
            </a:extLst>
          </p:cNvPr>
          <p:cNvCxnSpPr/>
          <p:nvPr/>
        </p:nvCxnSpPr>
        <p:spPr bwMode="auto">
          <a:xfrm flipV="1">
            <a:off x="2699792" y="3613818"/>
            <a:ext cx="3960441" cy="895306"/>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334E89E7-F0F2-49A6-960D-2E8E42F00B87}"/>
              </a:ext>
            </a:extLst>
          </p:cNvPr>
          <p:cNvCxnSpPr/>
          <p:nvPr/>
        </p:nvCxnSpPr>
        <p:spPr bwMode="auto">
          <a:xfrm>
            <a:off x="6660233" y="3613818"/>
            <a:ext cx="0" cy="895302"/>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BD45633D-5A1C-4720-BABC-2C5B73ABFE25}"/>
              </a:ext>
            </a:extLst>
          </p:cNvPr>
          <p:cNvCxnSpPr/>
          <p:nvPr/>
        </p:nvCxnSpPr>
        <p:spPr bwMode="auto">
          <a:xfrm flipH="1">
            <a:off x="6132173" y="4509120"/>
            <a:ext cx="528060" cy="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本框 33">
            <a:extLst>
              <a:ext uri="{FF2B5EF4-FFF2-40B4-BE49-F238E27FC236}">
                <a16:creationId xmlns:a16="http://schemas.microsoft.com/office/drawing/2014/main" id="{92D3ACDE-04C2-43BA-83E1-2E45A94DD2B2}"/>
              </a:ext>
            </a:extLst>
          </p:cNvPr>
          <p:cNvSpPr txBox="1"/>
          <p:nvPr/>
        </p:nvSpPr>
        <p:spPr>
          <a:xfrm>
            <a:off x="5148076" y="3955659"/>
            <a:ext cx="1248127" cy="523220"/>
          </a:xfrm>
          <a:prstGeom prst="rect">
            <a:avLst/>
          </a:prstGeom>
          <a:noFill/>
        </p:spPr>
        <p:txBody>
          <a:bodyPr wrap="square" rtlCol="0">
            <a:spAutoFit/>
          </a:bodyPr>
          <a:lstStyle/>
          <a:p>
            <a:r>
              <a:rPr lang="en-US" altLang="zh-CN" dirty="0">
                <a:solidFill>
                  <a:schemeClr val="bg1"/>
                </a:solidFill>
              </a:rPr>
              <a:t>95.38</a:t>
            </a:r>
            <a:endParaRPr lang="zh-CN" altLang="en-US" dirty="0">
              <a:solidFill>
                <a:schemeClr val="bg1"/>
              </a:solidFill>
            </a:endParaRPr>
          </a:p>
        </p:txBody>
      </p:sp>
      <p:sp>
        <p:nvSpPr>
          <p:cNvPr id="35" name="文本框 34">
            <a:extLst>
              <a:ext uri="{FF2B5EF4-FFF2-40B4-BE49-F238E27FC236}">
                <a16:creationId xmlns:a16="http://schemas.microsoft.com/office/drawing/2014/main" id="{626B257E-B7C0-46DE-BD10-633529192617}"/>
              </a:ext>
            </a:extLst>
          </p:cNvPr>
          <p:cNvSpPr txBox="1"/>
          <p:nvPr/>
        </p:nvSpPr>
        <p:spPr>
          <a:xfrm>
            <a:off x="2572416" y="5016815"/>
            <a:ext cx="3823787" cy="1384995"/>
          </a:xfrm>
          <a:prstGeom prst="rect">
            <a:avLst/>
          </a:prstGeom>
          <a:noFill/>
        </p:spPr>
        <p:txBody>
          <a:bodyPr wrap="square" rtlCol="0">
            <a:spAutoFit/>
          </a:bodyPr>
          <a:lstStyle/>
          <a:p>
            <a:r>
              <a:rPr lang="en-US" altLang="zh-CN" dirty="0"/>
              <a:t>R2=640ohm</a:t>
            </a:r>
          </a:p>
          <a:p>
            <a:r>
              <a:rPr lang="en-US" altLang="zh-CN" dirty="0"/>
              <a:t>Xc=60.26ohm   &gt;&gt;&gt; C=1/(2π</a:t>
            </a:r>
            <a:r>
              <a:rPr lang="en-US" altLang="zh-CN" dirty="0" err="1"/>
              <a:t>fXc</a:t>
            </a:r>
            <a:r>
              <a:rPr lang="en-US" altLang="zh-CN" dirty="0"/>
              <a:t>)</a:t>
            </a:r>
            <a:r>
              <a:rPr lang="en-US" altLang="zh-CN"/>
              <a:t>=</a:t>
            </a:r>
            <a:r>
              <a:rPr lang="en-US" altLang="zh-CN" dirty="0"/>
              <a:t>52.8uF</a:t>
            </a:r>
            <a:endParaRPr lang="zh-CN" altLang="en-US" dirty="0"/>
          </a:p>
        </p:txBody>
      </p:sp>
      <p:sp>
        <p:nvSpPr>
          <p:cNvPr id="36" name="文本框 35">
            <a:extLst>
              <a:ext uri="{FF2B5EF4-FFF2-40B4-BE49-F238E27FC236}">
                <a16:creationId xmlns:a16="http://schemas.microsoft.com/office/drawing/2014/main" id="{5B68C15B-3085-43E2-B277-3FA493C92105}"/>
              </a:ext>
            </a:extLst>
          </p:cNvPr>
          <p:cNvSpPr txBox="1"/>
          <p:nvPr/>
        </p:nvSpPr>
        <p:spPr>
          <a:xfrm>
            <a:off x="623566" y="3543224"/>
            <a:ext cx="1944211" cy="523220"/>
          </a:xfrm>
          <a:prstGeom prst="rect">
            <a:avLst/>
          </a:prstGeom>
          <a:noFill/>
        </p:spPr>
        <p:txBody>
          <a:bodyPr wrap="square" rtlCol="0">
            <a:spAutoFit/>
          </a:bodyPr>
          <a:lstStyle/>
          <a:p>
            <a:r>
              <a:rPr lang="zh-CN" altLang="en-US" dirty="0"/>
              <a:t>余弦定理</a:t>
            </a:r>
          </a:p>
        </p:txBody>
      </p:sp>
      <p:cxnSp>
        <p:nvCxnSpPr>
          <p:cNvPr id="37" name="直接连接符 36">
            <a:extLst>
              <a:ext uri="{FF2B5EF4-FFF2-40B4-BE49-F238E27FC236}">
                <a16:creationId xmlns:a16="http://schemas.microsoft.com/office/drawing/2014/main" id="{3F5C3FFC-1A70-455E-93D5-E8845C31A36C}"/>
              </a:ext>
            </a:extLst>
          </p:cNvPr>
          <p:cNvCxnSpPr/>
          <p:nvPr/>
        </p:nvCxnSpPr>
        <p:spPr bwMode="auto">
          <a:xfrm flipV="1">
            <a:off x="6132173" y="3625006"/>
            <a:ext cx="528060" cy="895303"/>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本框 3">
            <a:extLst>
              <a:ext uri="{FF2B5EF4-FFF2-40B4-BE49-F238E27FC236}">
                <a16:creationId xmlns:a16="http://schemas.microsoft.com/office/drawing/2014/main" id="{C2CEC445-2FD1-4789-8A51-4AC51A50D3CC}"/>
              </a:ext>
            </a:extLst>
          </p:cNvPr>
          <p:cNvSpPr txBox="1"/>
          <p:nvPr/>
        </p:nvSpPr>
        <p:spPr>
          <a:xfrm>
            <a:off x="7308303" y="3955659"/>
            <a:ext cx="1648603" cy="954107"/>
          </a:xfrm>
          <a:prstGeom prst="rect">
            <a:avLst/>
          </a:prstGeom>
          <a:noFill/>
        </p:spPr>
        <p:txBody>
          <a:bodyPr wrap="square" rtlCol="0">
            <a:spAutoFit/>
          </a:bodyPr>
          <a:lstStyle/>
          <a:p>
            <a:r>
              <a:rPr lang="en-US" altLang="zh-CN" dirty="0"/>
              <a:t>Z2</a:t>
            </a:r>
            <a:r>
              <a:rPr lang="zh-CN" altLang="en-US" dirty="0"/>
              <a:t>的电流三角形</a:t>
            </a:r>
          </a:p>
        </p:txBody>
      </p:sp>
    </p:spTree>
    <p:extLst>
      <p:ext uri="{BB962C8B-B14F-4D97-AF65-F5344CB8AC3E}">
        <p14:creationId xmlns:p14="http://schemas.microsoft.com/office/powerpoint/2010/main" val="9461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F65AEDC2-0967-481F-BEF2-DA1456FEA1C5}"/>
              </a:ext>
            </a:extLst>
          </p:cNvPr>
          <p:cNvSpPr txBox="1">
            <a:spLocks noChangeArrowheads="1"/>
          </p:cNvSpPr>
          <p:nvPr/>
        </p:nvSpPr>
        <p:spPr bwMode="auto">
          <a:xfrm>
            <a:off x="684213" y="333375"/>
            <a:ext cx="5984875" cy="762000"/>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r>
              <a:rPr kumimoji="1" lang="zh-CN" altLang="en-US" sz="4400" b="1">
                <a:solidFill>
                  <a:schemeClr val="bg1"/>
                </a:solidFill>
                <a:latin typeface="楷体_GB2312" pitchFamily="49" charset="-122"/>
              </a:rPr>
              <a:t>实际变压器的电路模型</a:t>
            </a:r>
          </a:p>
        </p:txBody>
      </p:sp>
      <p:sp>
        <p:nvSpPr>
          <p:cNvPr id="118787" name="Text Box 3">
            <a:extLst>
              <a:ext uri="{FF2B5EF4-FFF2-40B4-BE49-F238E27FC236}">
                <a16:creationId xmlns:a16="http://schemas.microsoft.com/office/drawing/2014/main" id="{0768E5DE-72B2-4818-95CE-6E42B4154B6B}"/>
              </a:ext>
            </a:extLst>
          </p:cNvPr>
          <p:cNvSpPr txBox="1">
            <a:spLocks noChangeArrowheads="1"/>
          </p:cNvSpPr>
          <p:nvPr/>
        </p:nvSpPr>
        <p:spPr bwMode="auto">
          <a:xfrm>
            <a:off x="684213" y="981075"/>
            <a:ext cx="78898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zh-CN" altLang="en-US" b="1">
                <a:solidFill>
                  <a:srgbClr val="FFFF00"/>
                </a:solidFill>
                <a:latin typeface="楷体_GB2312" pitchFamily="49" charset="-122"/>
                <a:ea typeface="楷体_GB2312" pitchFamily="49" charset="-122"/>
              </a:rPr>
              <a:t>实际变压器是有损耗，有漏磁，</a:t>
            </a:r>
            <a:r>
              <a:rPr kumimoji="1" lang="en-US" altLang="zh-CN" i="1">
                <a:solidFill>
                  <a:srgbClr val="FFFF00"/>
                </a:solidFill>
                <a:latin typeface="Times New Roman" panose="02020603050405020304" pitchFamily="18" charset="0"/>
                <a:ea typeface="仿宋_GB2312" pitchFamily="49" charset="-122"/>
              </a:rPr>
              <a:t>k</a:t>
            </a:r>
            <a:r>
              <a:rPr kumimoji="1" lang="en-US" altLang="zh-CN">
                <a:solidFill>
                  <a:srgbClr val="FFFF00"/>
                </a:solidFill>
                <a:latin typeface="Times New Roman" panose="02020603050405020304" pitchFamily="18" charset="0"/>
                <a:ea typeface="仿宋_GB2312" pitchFamily="49" charset="-122"/>
              </a:rPr>
              <a:t> </a:t>
            </a:r>
            <a:r>
              <a:rPr kumimoji="1" lang="en-US" altLang="zh-CN">
                <a:solidFill>
                  <a:srgbClr val="FFFF00"/>
                </a:solidFill>
                <a:latin typeface="Times New Roman" panose="02020603050405020304" pitchFamily="18" charset="0"/>
                <a:ea typeface="仿宋_GB2312" pitchFamily="49" charset="-122"/>
                <a:sym typeface="Symbol" panose="05050102010706020507" pitchFamily="18" charset="2"/>
              </a:rPr>
              <a:t></a:t>
            </a:r>
            <a:r>
              <a:rPr kumimoji="1" lang="en-US" altLang="zh-CN">
                <a:solidFill>
                  <a:srgbClr val="FFFF00"/>
                </a:solidFill>
                <a:latin typeface="Times New Roman" panose="02020603050405020304" pitchFamily="18" charset="0"/>
                <a:ea typeface="仿宋_GB2312" pitchFamily="49" charset="-122"/>
              </a:rPr>
              <a:t>1</a:t>
            </a:r>
            <a:r>
              <a:rPr kumimoji="1" lang="zh-CN" altLang="en-US" b="1">
                <a:solidFill>
                  <a:srgbClr val="FFFF00"/>
                </a:solidFill>
                <a:latin typeface="Times New Roman" panose="02020603050405020304" pitchFamily="18" charset="0"/>
                <a:ea typeface="仿宋_GB2312" pitchFamily="49" charset="-122"/>
              </a:rPr>
              <a:t>，</a:t>
            </a:r>
            <a:r>
              <a:rPr kumimoji="1" lang="zh-CN" altLang="en-US" b="1">
                <a:solidFill>
                  <a:srgbClr val="FFFF00"/>
                </a:solidFill>
                <a:latin typeface="楷体_GB2312" pitchFamily="49" charset="-122"/>
                <a:ea typeface="楷体_GB2312" pitchFamily="49" charset="-122"/>
              </a:rPr>
              <a:t>且</a:t>
            </a:r>
            <a:r>
              <a:rPr kumimoji="1" lang="en-US" altLang="zh-CN" i="1">
                <a:solidFill>
                  <a:srgbClr val="FFFF00"/>
                </a:solidFill>
                <a:latin typeface="Times New Roman" panose="02020603050405020304" pitchFamily="18" charset="0"/>
                <a:ea typeface="仿宋_GB2312" pitchFamily="49" charset="-122"/>
              </a:rPr>
              <a:t>L</a:t>
            </a:r>
            <a:r>
              <a:rPr kumimoji="1" lang="en-US" altLang="zh-CN" baseline="-25000">
                <a:solidFill>
                  <a:srgbClr val="FFFF00"/>
                </a:solidFill>
                <a:latin typeface="Times New Roman" panose="02020603050405020304" pitchFamily="18" charset="0"/>
                <a:ea typeface="仿宋_GB2312" pitchFamily="49" charset="-122"/>
              </a:rPr>
              <a:t>1</a:t>
            </a:r>
            <a:r>
              <a:rPr kumimoji="1" lang="zh-CN" altLang="en-US">
                <a:solidFill>
                  <a:srgbClr val="FFFF00"/>
                </a:solidFill>
                <a:latin typeface="Times New Roman" panose="02020603050405020304" pitchFamily="18" charset="0"/>
                <a:ea typeface="仿宋_GB2312" pitchFamily="49" charset="-122"/>
              </a:rPr>
              <a:t>，</a:t>
            </a:r>
            <a:r>
              <a:rPr kumimoji="1" lang="en-US" altLang="zh-CN" i="1">
                <a:solidFill>
                  <a:srgbClr val="FFFF00"/>
                </a:solidFill>
                <a:latin typeface="Times New Roman" panose="02020603050405020304" pitchFamily="18" charset="0"/>
                <a:ea typeface="仿宋_GB2312" pitchFamily="49" charset="-122"/>
              </a:rPr>
              <a:t>M</a:t>
            </a:r>
            <a:r>
              <a:rPr kumimoji="1" lang="zh-CN" altLang="en-US">
                <a:solidFill>
                  <a:srgbClr val="FFFF00"/>
                </a:solidFill>
                <a:latin typeface="Times New Roman" panose="02020603050405020304" pitchFamily="18" charset="0"/>
                <a:ea typeface="仿宋_GB2312" pitchFamily="49" charset="-122"/>
              </a:rPr>
              <a:t>，</a:t>
            </a:r>
            <a:r>
              <a:rPr kumimoji="1" lang="en-US" altLang="zh-CN" i="1">
                <a:solidFill>
                  <a:srgbClr val="FFFF00"/>
                </a:solidFill>
                <a:latin typeface="Times New Roman" panose="02020603050405020304" pitchFamily="18" charset="0"/>
                <a:ea typeface="仿宋_GB2312" pitchFamily="49" charset="-122"/>
              </a:rPr>
              <a:t>L</a:t>
            </a:r>
            <a:r>
              <a:rPr kumimoji="1" lang="en-US" altLang="zh-CN" baseline="-25000">
                <a:solidFill>
                  <a:srgbClr val="FFFF00"/>
                </a:solidFill>
                <a:latin typeface="Times New Roman" panose="02020603050405020304" pitchFamily="18" charset="0"/>
                <a:ea typeface="仿宋_GB2312" pitchFamily="49" charset="-122"/>
              </a:rPr>
              <a:t>2</a:t>
            </a:r>
            <a:r>
              <a:rPr kumimoji="1" lang="en-US" altLang="zh-CN">
                <a:solidFill>
                  <a:srgbClr val="FFFF00"/>
                </a:solidFill>
                <a:latin typeface="Times New Roman" panose="02020603050405020304" pitchFamily="18" charset="0"/>
                <a:ea typeface="仿宋_GB2312" pitchFamily="49" charset="-122"/>
                <a:sym typeface="Symbol" panose="05050102010706020507" pitchFamily="18" charset="2"/>
              </a:rPr>
              <a:t></a:t>
            </a:r>
            <a:r>
              <a:rPr kumimoji="1" lang="zh-CN" altLang="en-US" b="1">
                <a:solidFill>
                  <a:srgbClr val="FFFF00"/>
                </a:solidFill>
                <a:latin typeface="仿宋_GB2312" pitchFamily="49" charset="-122"/>
                <a:ea typeface="仿宋_GB2312" pitchFamily="49" charset="-122"/>
              </a:rPr>
              <a:t>。</a:t>
            </a:r>
            <a:r>
              <a:rPr kumimoji="1" lang="zh-CN" altLang="en-US" b="1">
                <a:solidFill>
                  <a:srgbClr val="FFFF00"/>
                </a:solidFill>
                <a:latin typeface="楷体_GB2312" pitchFamily="49" charset="-122"/>
                <a:ea typeface="楷体_GB2312" pitchFamily="49" charset="-122"/>
              </a:rPr>
              <a:t>除了用具有互感的电路来分析计算以外，还常用含有理想变压器的电路模型来表示。</a:t>
            </a:r>
          </a:p>
        </p:txBody>
      </p:sp>
      <p:sp>
        <p:nvSpPr>
          <p:cNvPr id="118788" name="Text Box 4">
            <a:extLst>
              <a:ext uri="{FF2B5EF4-FFF2-40B4-BE49-F238E27FC236}">
                <a16:creationId xmlns:a16="http://schemas.microsoft.com/office/drawing/2014/main" id="{A9032EF6-0D3F-4A92-9511-B2E4DD14799C}"/>
              </a:ext>
            </a:extLst>
          </p:cNvPr>
          <p:cNvSpPr txBox="1">
            <a:spLocks noChangeArrowheads="1"/>
          </p:cNvSpPr>
          <p:nvPr/>
        </p:nvSpPr>
        <p:spPr bwMode="auto">
          <a:xfrm>
            <a:off x="277813" y="2636838"/>
            <a:ext cx="8863012"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楷体_GB2312" pitchFamily="49" charset="-122"/>
              </a:rPr>
              <a:t>1.</a:t>
            </a:r>
            <a:r>
              <a:rPr kumimoji="1" lang="zh-CN" altLang="en-US" sz="3200" b="1">
                <a:solidFill>
                  <a:schemeClr val="bg1"/>
                </a:solidFill>
                <a:latin typeface="楷体_GB2312" pitchFamily="49" charset="-122"/>
              </a:rPr>
              <a:t>理想变压器</a:t>
            </a:r>
            <a:r>
              <a:rPr kumimoji="1" lang="en-US" altLang="zh-CN" sz="3200" b="1">
                <a:solidFill>
                  <a:schemeClr val="bg1"/>
                </a:solidFill>
                <a:latin typeface="楷体_GB2312" pitchFamily="49" charset="-122"/>
              </a:rPr>
              <a:t>(</a:t>
            </a:r>
            <a:r>
              <a:rPr kumimoji="1" lang="zh-CN" altLang="en-US" sz="3200" b="1">
                <a:solidFill>
                  <a:schemeClr val="bg1"/>
                </a:solidFill>
                <a:latin typeface="楷体_GB2312" pitchFamily="49" charset="-122"/>
              </a:rPr>
              <a:t>全耦合，无损，</a:t>
            </a:r>
            <a:r>
              <a:rPr kumimoji="1" lang="en-US" altLang="zh-CN" sz="3200" i="1">
                <a:solidFill>
                  <a:schemeClr val="bg1"/>
                </a:solidFill>
                <a:latin typeface="Symbol" panose="05050102010706020507" pitchFamily="18" charset="2"/>
              </a:rPr>
              <a:t>m</a:t>
            </a:r>
            <a:r>
              <a:rPr kumimoji="1" lang="en-US" altLang="zh-CN" sz="3200">
                <a:solidFill>
                  <a:schemeClr val="bg1"/>
                </a:solidFill>
                <a:sym typeface="Symbol" panose="05050102010706020507" pitchFamily="18" charset="2"/>
              </a:rPr>
              <a:t>=</a:t>
            </a:r>
            <a:r>
              <a:rPr kumimoji="1" lang="en-US" altLang="zh-CN" sz="3200" b="1">
                <a:solidFill>
                  <a:schemeClr val="bg1"/>
                </a:solidFill>
                <a:latin typeface="楷体_GB2312" pitchFamily="49" charset="-122"/>
                <a:sym typeface="Symbol" panose="05050102010706020507" pitchFamily="18" charset="2"/>
              </a:rPr>
              <a:t> </a:t>
            </a:r>
            <a:r>
              <a:rPr kumimoji="1" lang="zh-CN" altLang="en-US" sz="3200" b="1">
                <a:solidFill>
                  <a:schemeClr val="bg1"/>
                </a:solidFill>
                <a:latin typeface="楷体_GB2312" pitchFamily="49" charset="-122"/>
              </a:rPr>
              <a:t>线性变压器</a:t>
            </a:r>
            <a:r>
              <a:rPr kumimoji="1" lang="en-US" altLang="zh-CN" sz="3200" b="1">
                <a:solidFill>
                  <a:schemeClr val="bg1"/>
                </a:solidFill>
                <a:latin typeface="楷体_GB2312" pitchFamily="49" charset="-122"/>
              </a:rPr>
              <a:t>)</a:t>
            </a:r>
          </a:p>
        </p:txBody>
      </p:sp>
      <p:grpSp>
        <p:nvGrpSpPr>
          <p:cNvPr id="118789" name="Group 5">
            <a:extLst>
              <a:ext uri="{FF2B5EF4-FFF2-40B4-BE49-F238E27FC236}">
                <a16:creationId xmlns:a16="http://schemas.microsoft.com/office/drawing/2014/main" id="{5B0FF5EF-DE70-42E1-98E2-C77B50824F6A}"/>
              </a:ext>
            </a:extLst>
          </p:cNvPr>
          <p:cNvGrpSpPr>
            <a:grpSpLocks/>
          </p:cNvGrpSpPr>
          <p:nvPr/>
        </p:nvGrpSpPr>
        <p:grpSpPr bwMode="auto">
          <a:xfrm>
            <a:off x="4859338" y="4941888"/>
            <a:ext cx="2473325" cy="1417637"/>
            <a:chOff x="3198" y="2976"/>
            <a:chExt cx="1558" cy="893"/>
          </a:xfrm>
        </p:grpSpPr>
        <p:graphicFrame>
          <p:nvGraphicFramePr>
            <p:cNvPr id="118790" name="Object 6">
              <a:extLst>
                <a:ext uri="{FF2B5EF4-FFF2-40B4-BE49-F238E27FC236}">
                  <a16:creationId xmlns:a16="http://schemas.microsoft.com/office/drawing/2014/main" id="{F04076BD-94B1-4D19-9C2A-265A9E62ACC8}"/>
                </a:ext>
              </a:extLst>
            </p:cNvPr>
            <p:cNvGraphicFramePr>
              <a:graphicFrameLocks noChangeAspect="1"/>
            </p:cNvGraphicFramePr>
            <p:nvPr/>
          </p:nvGraphicFramePr>
          <p:xfrm>
            <a:off x="3424" y="2976"/>
            <a:ext cx="1044" cy="391"/>
          </p:xfrm>
          <a:graphic>
            <a:graphicData uri="http://schemas.openxmlformats.org/presentationml/2006/ole">
              <mc:AlternateContent xmlns:mc="http://schemas.openxmlformats.org/markup-compatibility/2006">
                <mc:Choice xmlns:v="urn:schemas-microsoft-com:vml" Requires="v">
                  <p:oleObj spid="_x0000_s75778" name="公式" r:id="rId3" imgW="723600" imgH="266400" progId="Equation.3">
                    <p:embed/>
                  </p:oleObj>
                </mc:Choice>
                <mc:Fallback>
                  <p:oleObj name="公式" r:id="rId3" imgW="723600" imgH="266400" progId="Equation.3">
                    <p:embed/>
                    <p:pic>
                      <p:nvPicPr>
                        <p:cNvPr id="118790" name="Object 6">
                          <a:extLst>
                            <a:ext uri="{FF2B5EF4-FFF2-40B4-BE49-F238E27FC236}">
                              <a16:creationId xmlns:a16="http://schemas.microsoft.com/office/drawing/2014/main" id="{F04076BD-94B1-4D19-9C2A-265A9E62A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976"/>
                          <a:ext cx="1044"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1" name="Object 7">
              <a:extLst>
                <a:ext uri="{FF2B5EF4-FFF2-40B4-BE49-F238E27FC236}">
                  <a16:creationId xmlns:a16="http://schemas.microsoft.com/office/drawing/2014/main" id="{4FE729FE-3900-437B-AE86-8AB4DE9F375B}"/>
                </a:ext>
              </a:extLst>
            </p:cNvPr>
            <p:cNvGraphicFramePr>
              <a:graphicFrameLocks noChangeAspect="1"/>
            </p:cNvGraphicFramePr>
            <p:nvPr/>
          </p:nvGraphicFramePr>
          <p:xfrm>
            <a:off x="3379" y="3339"/>
            <a:ext cx="1377" cy="530"/>
          </p:xfrm>
          <a:graphic>
            <a:graphicData uri="http://schemas.openxmlformats.org/presentationml/2006/ole">
              <mc:AlternateContent xmlns:mc="http://schemas.openxmlformats.org/markup-compatibility/2006">
                <mc:Choice xmlns:v="urn:schemas-microsoft-com:vml" Requires="v">
                  <p:oleObj spid="_x0000_s75779" name="公式" r:id="rId5" imgW="711000" imgH="368280" progId="Equation.3">
                    <p:embed/>
                  </p:oleObj>
                </mc:Choice>
                <mc:Fallback>
                  <p:oleObj name="公式" r:id="rId5" imgW="711000" imgH="368280" progId="Equation.3">
                    <p:embed/>
                    <p:pic>
                      <p:nvPicPr>
                        <p:cNvPr id="118791" name="Object 7">
                          <a:extLst>
                            <a:ext uri="{FF2B5EF4-FFF2-40B4-BE49-F238E27FC236}">
                              <a16:creationId xmlns:a16="http://schemas.microsoft.com/office/drawing/2014/main" id="{4FE729FE-3900-437B-AE86-8AB4DE9F37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3339"/>
                          <a:ext cx="1377"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2" name="AutoShape 8">
              <a:extLst>
                <a:ext uri="{FF2B5EF4-FFF2-40B4-BE49-F238E27FC236}">
                  <a16:creationId xmlns:a16="http://schemas.microsoft.com/office/drawing/2014/main" id="{217BEBC1-13DD-4C97-83AC-51027BA93004}"/>
                </a:ext>
              </a:extLst>
            </p:cNvPr>
            <p:cNvSpPr>
              <a:spLocks/>
            </p:cNvSpPr>
            <p:nvPr/>
          </p:nvSpPr>
          <p:spPr bwMode="auto">
            <a:xfrm>
              <a:off x="3198" y="3004"/>
              <a:ext cx="161" cy="739"/>
            </a:xfrm>
            <a:prstGeom prst="leftBrace">
              <a:avLst>
                <a:gd name="adj1" fmla="val 3825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793" name="Group 9">
            <a:extLst>
              <a:ext uri="{FF2B5EF4-FFF2-40B4-BE49-F238E27FC236}">
                <a16:creationId xmlns:a16="http://schemas.microsoft.com/office/drawing/2014/main" id="{E07D6848-9802-4585-BC75-F3AA3572FBA0}"/>
              </a:ext>
            </a:extLst>
          </p:cNvPr>
          <p:cNvGrpSpPr>
            <a:grpSpLocks/>
          </p:cNvGrpSpPr>
          <p:nvPr/>
        </p:nvGrpSpPr>
        <p:grpSpPr bwMode="auto">
          <a:xfrm>
            <a:off x="4932363" y="3284538"/>
            <a:ext cx="2282825" cy="1557337"/>
            <a:chOff x="3183" y="2329"/>
            <a:chExt cx="1022" cy="796"/>
          </a:xfrm>
        </p:grpSpPr>
        <p:graphicFrame>
          <p:nvGraphicFramePr>
            <p:cNvPr id="118794" name="Object 10">
              <a:extLst>
                <a:ext uri="{FF2B5EF4-FFF2-40B4-BE49-F238E27FC236}">
                  <a16:creationId xmlns:a16="http://schemas.microsoft.com/office/drawing/2014/main" id="{F55299D1-34A8-4F1E-8ECA-E75319D83636}"/>
                </a:ext>
              </a:extLst>
            </p:cNvPr>
            <p:cNvGraphicFramePr>
              <a:graphicFrameLocks noChangeAspect="1"/>
            </p:cNvGraphicFramePr>
            <p:nvPr/>
          </p:nvGraphicFramePr>
          <p:xfrm>
            <a:off x="3351" y="2329"/>
            <a:ext cx="801" cy="301"/>
          </p:xfrm>
          <a:graphic>
            <a:graphicData uri="http://schemas.openxmlformats.org/presentationml/2006/ole">
              <mc:AlternateContent xmlns:mc="http://schemas.openxmlformats.org/markup-compatibility/2006">
                <mc:Choice xmlns:v="urn:schemas-microsoft-com:vml" Requires="v">
                  <p:oleObj spid="_x0000_s75780" name="公式" r:id="rId7" imgW="634680" imgH="241200" progId="Equation.3">
                    <p:embed/>
                  </p:oleObj>
                </mc:Choice>
                <mc:Fallback>
                  <p:oleObj name="公式" r:id="rId7" imgW="634680" imgH="241200" progId="Equation.3">
                    <p:embed/>
                    <p:pic>
                      <p:nvPicPr>
                        <p:cNvPr id="118794" name="Object 10">
                          <a:extLst>
                            <a:ext uri="{FF2B5EF4-FFF2-40B4-BE49-F238E27FC236}">
                              <a16:creationId xmlns:a16="http://schemas.microsoft.com/office/drawing/2014/main" id="{F55299D1-34A8-4F1E-8ECA-E75319D836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1" y="2329"/>
                          <a:ext cx="801"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5" name="Object 11">
              <a:extLst>
                <a:ext uri="{FF2B5EF4-FFF2-40B4-BE49-F238E27FC236}">
                  <a16:creationId xmlns:a16="http://schemas.microsoft.com/office/drawing/2014/main" id="{9320C2C4-10DD-4D0D-81D1-0D8B1A1A9659}"/>
                </a:ext>
              </a:extLst>
            </p:cNvPr>
            <p:cNvGraphicFramePr>
              <a:graphicFrameLocks noChangeAspect="1"/>
            </p:cNvGraphicFramePr>
            <p:nvPr/>
          </p:nvGraphicFramePr>
          <p:xfrm>
            <a:off x="3377" y="2657"/>
            <a:ext cx="828" cy="468"/>
          </p:xfrm>
          <a:graphic>
            <a:graphicData uri="http://schemas.openxmlformats.org/presentationml/2006/ole">
              <mc:AlternateContent xmlns:mc="http://schemas.openxmlformats.org/markup-compatibility/2006">
                <mc:Choice xmlns:v="urn:schemas-microsoft-com:vml" Requires="v">
                  <p:oleObj spid="_x0000_s75781" name="公式" r:id="rId9" imgW="647640" imgH="368280" progId="Equation.3">
                    <p:embed/>
                  </p:oleObj>
                </mc:Choice>
                <mc:Fallback>
                  <p:oleObj name="公式" r:id="rId9" imgW="647640" imgH="368280" progId="Equation.3">
                    <p:embed/>
                    <p:pic>
                      <p:nvPicPr>
                        <p:cNvPr id="118795" name="Object 11">
                          <a:extLst>
                            <a:ext uri="{FF2B5EF4-FFF2-40B4-BE49-F238E27FC236}">
                              <a16:creationId xmlns:a16="http://schemas.microsoft.com/office/drawing/2014/main" id="{9320C2C4-10DD-4D0D-81D1-0D8B1A1A96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7" y="2657"/>
                          <a:ext cx="828"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6" name="AutoShape 12">
              <a:extLst>
                <a:ext uri="{FF2B5EF4-FFF2-40B4-BE49-F238E27FC236}">
                  <a16:creationId xmlns:a16="http://schemas.microsoft.com/office/drawing/2014/main" id="{43463D3F-3493-4635-923E-9FD138082FBF}"/>
                </a:ext>
              </a:extLst>
            </p:cNvPr>
            <p:cNvSpPr>
              <a:spLocks/>
            </p:cNvSpPr>
            <p:nvPr/>
          </p:nvSpPr>
          <p:spPr bwMode="auto">
            <a:xfrm>
              <a:off x="3183" y="2461"/>
              <a:ext cx="119" cy="548"/>
            </a:xfrm>
            <a:prstGeom prst="leftBrace">
              <a:avLst>
                <a:gd name="adj1" fmla="val 3837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797" name="Group 13">
            <a:extLst>
              <a:ext uri="{FF2B5EF4-FFF2-40B4-BE49-F238E27FC236}">
                <a16:creationId xmlns:a16="http://schemas.microsoft.com/office/drawing/2014/main" id="{48DB83D5-5266-44D2-A3ED-087525C92A52}"/>
              </a:ext>
            </a:extLst>
          </p:cNvPr>
          <p:cNvGrpSpPr>
            <a:grpSpLocks/>
          </p:cNvGrpSpPr>
          <p:nvPr/>
        </p:nvGrpSpPr>
        <p:grpSpPr bwMode="auto">
          <a:xfrm>
            <a:off x="8316913" y="6446838"/>
            <a:ext cx="792162" cy="366712"/>
            <a:chOff x="5193" y="4020"/>
            <a:chExt cx="499" cy="231"/>
          </a:xfrm>
        </p:grpSpPr>
        <p:pic>
          <p:nvPicPr>
            <p:cNvPr id="118798" name="Picture 14" descr="78900">
              <a:extLst>
                <a:ext uri="{FF2B5EF4-FFF2-40B4-BE49-F238E27FC236}">
                  <a16:creationId xmlns:a16="http://schemas.microsoft.com/office/drawing/2014/main" id="{7FB38DD3-5403-4B41-8335-8E2C427ED9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8799" name="Text Box 15">
              <a:hlinkClick r:id="" action="ppaction://hlinkshowjump?jump=nextslide"/>
              <a:extLst>
                <a:ext uri="{FF2B5EF4-FFF2-40B4-BE49-F238E27FC236}">
                  <a16:creationId xmlns:a16="http://schemas.microsoft.com/office/drawing/2014/main" id="{691612A4-5AF6-488A-BD61-177046FC864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8800" name="Group 16">
            <a:extLst>
              <a:ext uri="{FF2B5EF4-FFF2-40B4-BE49-F238E27FC236}">
                <a16:creationId xmlns:a16="http://schemas.microsoft.com/office/drawing/2014/main" id="{DAEDA842-9D11-4F40-872C-01183A26795C}"/>
              </a:ext>
            </a:extLst>
          </p:cNvPr>
          <p:cNvGrpSpPr>
            <a:grpSpLocks/>
          </p:cNvGrpSpPr>
          <p:nvPr/>
        </p:nvGrpSpPr>
        <p:grpSpPr bwMode="auto">
          <a:xfrm>
            <a:off x="7453313" y="6446838"/>
            <a:ext cx="792162" cy="366712"/>
            <a:chOff x="4649" y="4020"/>
            <a:chExt cx="499" cy="231"/>
          </a:xfrm>
        </p:grpSpPr>
        <p:pic>
          <p:nvPicPr>
            <p:cNvPr id="118801" name="Picture 17" descr="78900">
              <a:extLst>
                <a:ext uri="{FF2B5EF4-FFF2-40B4-BE49-F238E27FC236}">
                  <a16:creationId xmlns:a16="http://schemas.microsoft.com/office/drawing/2014/main" id="{8C1492EB-BF34-4286-8C08-32A751A54B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8802" name="Text Box 18">
              <a:hlinkClick r:id="" action="ppaction://hlinkshowjump?jump=previousslide"/>
              <a:extLst>
                <a:ext uri="{FF2B5EF4-FFF2-40B4-BE49-F238E27FC236}">
                  <a16:creationId xmlns:a16="http://schemas.microsoft.com/office/drawing/2014/main" id="{43313E97-ACCB-4A34-BE89-5032F02B0BB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8803" name="Group 19">
            <a:extLst>
              <a:ext uri="{FF2B5EF4-FFF2-40B4-BE49-F238E27FC236}">
                <a16:creationId xmlns:a16="http://schemas.microsoft.com/office/drawing/2014/main" id="{B576121E-6C2A-4C9A-812C-8ACBDB3D9908}"/>
              </a:ext>
            </a:extLst>
          </p:cNvPr>
          <p:cNvGrpSpPr>
            <a:grpSpLocks/>
          </p:cNvGrpSpPr>
          <p:nvPr/>
        </p:nvGrpSpPr>
        <p:grpSpPr bwMode="auto">
          <a:xfrm>
            <a:off x="755650" y="3429000"/>
            <a:ext cx="3551238" cy="2319338"/>
            <a:chOff x="485" y="2160"/>
            <a:chExt cx="2237" cy="1461"/>
          </a:xfrm>
        </p:grpSpPr>
        <p:sp>
          <p:nvSpPr>
            <p:cNvPr id="118804" name="Rectangle 20" descr="羊皮纸">
              <a:extLst>
                <a:ext uri="{FF2B5EF4-FFF2-40B4-BE49-F238E27FC236}">
                  <a16:creationId xmlns:a16="http://schemas.microsoft.com/office/drawing/2014/main" id="{0EF2C092-EDB0-4161-B1F1-96B172C7C39E}"/>
                </a:ext>
              </a:extLst>
            </p:cNvPr>
            <p:cNvSpPr>
              <a:spLocks noChangeArrowheads="1"/>
            </p:cNvSpPr>
            <p:nvPr/>
          </p:nvSpPr>
          <p:spPr bwMode="auto">
            <a:xfrm>
              <a:off x="657" y="3294"/>
              <a:ext cx="1945" cy="327"/>
            </a:xfrm>
            <a:prstGeom prst="rect">
              <a:avLst/>
            </a:prstGeom>
            <a:blipFill dpi="0" rotWithShape="1">
              <a:blip r:embed="rId1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a:spcBef>
                  <a:spcPct val="50000"/>
                </a:spcBef>
              </a:pPr>
              <a:r>
                <a:rPr lang="zh-CN" altLang="en-US" b="1">
                  <a:solidFill>
                    <a:schemeClr val="tx1"/>
                  </a:solidFill>
                  <a:latin typeface="Arial" panose="020B0604020202020204" pitchFamily="34" charset="0"/>
                </a:rPr>
                <a:t>理想变压器模型</a:t>
              </a:r>
            </a:p>
          </p:txBody>
        </p:sp>
        <p:grpSp>
          <p:nvGrpSpPr>
            <p:cNvPr id="118805" name="Group 21">
              <a:extLst>
                <a:ext uri="{FF2B5EF4-FFF2-40B4-BE49-F238E27FC236}">
                  <a16:creationId xmlns:a16="http://schemas.microsoft.com/office/drawing/2014/main" id="{23C6CB1E-DDB2-4CC8-BC4E-4F665BD0CE50}"/>
                </a:ext>
              </a:extLst>
            </p:cNvPr>
            <p:cNvGrpSpPr>
              <a:grpSpLocks/>
            </p:cNvGrpSpPr>
            <p:nvPr/>
          </p:nvGrpSpPr>
          <p:grpSpPr bwMode="auto">
            <a:xfrm>
              <a:off x="485" y="2160"/>
              <a:ext cx="2237" cy="1089"/>
              <a:chOff x="1837" y="1933"/>
              <a:chExt cx="2099" cy="1089"/>
            </a:xfrm>
          </p:grpSpPr>
          <p:sp>
            <p:nvSpPr>
              <p:cNvPr id="118806" name="Line 22">
                <a:extLst>
                  <a:ext uri="{FF2B5EF4-FFF2-40B4-BE49-F238E27FC236}">
                    <a16:creationId xmlns:a16="http://schemas.microsoft.com/office/drawing/2014/main" id="{85F517CC-D648-4711-9E4C-4E4E174C8767}"/>
                  </a:ext>
                </a:extLst>
              </p:cNvPr>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7" name="Line 23">
                <a:extLst>
                  <a:ext uri="{FF2B5EF4-FFF2-40B4-BE49-F238E27FC236}">
                    <a16:creationId xmlns:a16="http://schemas.microsoft.com/office/drawing/2014/main" id="{2CAD608B-92FE-411B-943E-093AB6B1EBD8}"/>
                  </a:ext>
                </a:extLst>
              </p:cNvPr>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8" name="Line 24">
                <a:extLst>
                  <a:ext uri="{FF2B5EF4-FFF2-40B4-BE49-F238E27FC236}">
                    <a16:creationId xmlns:a16="http://schemas.microsoft.com/office/drawing/2014/main" id="{51071189-D86D-42DD-934F-B118D6C26777}"/>
                  </a:ext>
                </a:extLst>
              </p:cNvPr>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9" name="Text Box 25">
                <a:extLst>
                  <a:ext uri="{FF2B5EF4-FFF2-40B4-BE49-F238E27FC236}">
                    <a16:creationId xmlns:a16="http://schemas.microsoft.com/office/drawing/2014/main" id="{9B19E927-ED6A-48FC-A875-489B00CAA303}"/>
                  </a:ext>
                </a:extLst>
              </p:cNvPr>
              <p:cNvSpPr txBox="1">
                <a:spLocks noChangeArrowheads="1"/>
              </p:cNvSpPr>
              <p:nvPr/>
            </p:nvSpPr>
            <p:spPr bwMode="auto">
              <a:xfrm>
                <a:off x="2472" y="2205"/>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8810" name="Text Box 26">
                <a:extLst>
                  <a:ext uri="{FF2B5EF4-FFF2-40B4-BE49-F238E27FC236}">
                    <a16:creationId xmlns:a16="http://schemas.microsoft.com/office/drawing/2014/main" id="{480C02B6-884D-49E9-8BC9-B5EFAEF36968}"/>
                  </a:ext>
                </a:extLst>
              </p:cNvPr>
              <p:cNvSpPr txBox="1">
                <a:spLocks noChangeArrowheads="1"/>
              </p:cNvSpPr>
              <p:nvPr/>
            </p:nvSpPr>
            <p:spPr bwMode="auto">
              <a:xfrm>
                <a:off x="3061" y="2241"/>
                <a:ext cx="2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8811" name="Text Box 27">
                <a:extLst>
                  <a:ext uri="{FF2B5EF4-FFF2-40B4-BE49-F238E27FC236}">
                    <a16:creationId xmlns:a16="http://schemas.microsoft.com/office/drawing/2014/main" id="{C3F05523-F163-4B66-B4D9-55E92E739453}"/>
                  </a:ext>
                </a:extLst>
              </p:cNvPr>
              <p:cNvSpPr txBox="1">
                <a:spLocks noChangeArrowheads="1"/>
              </p:cNvSpPr>
              <p:nvPr/>
            </p:nvSpPr>
            <p:spPr bwMode="auto">
              <a:xfrm>
                <a:off x="2699" y="1933"/>
                <a:ext cx="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n</a:t>
                </a:r>
                <a:r>
                  <a:rPr kumimoji="1" lang="en-US" altLang="zh-CN">
                    <a:solidFill>
                      <a:schemeClr val="bg1"/>
                    </a:solidFill>
                    <a:ea typeface="宋体" panose="02010600030101010101" pitchFamily="2" charset="-122"/>
                  </a:rPr>
                  <a:t>:1</a:t>
                </a:r>
              </a:p>
            </p:txBody>
          </p:sp>
          <p:sp>
            <p:nvSpPr>
              <p:cNvPr id="118812" name="Text Box 28">
                <a:extLst>
                  <a:ext uri="{FF2B5EF4-FFF2-40B4-BE49-F238E27FC236}">
                    <a16:creationId xmlns:a16="http://schemas.microsoft.com/office/drawing/2014/main" id="{0D80F67D-DE69-4C32-B7A8-141E11FB3A26}"/>
                  </a:ext>
                </a:extLst>
              </p:cNvPr>
              <p:cNvSpPr txBox="1">
                <a:spLocks noChangeArrowheads="1"/>
              </p:cNvSpPr>
              <p:nvPr/>
            </p:nvSpPr>
            <p:spPr bwMode="auto">
              <a:xfrm>
                <a:off x="1837" y="220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8813" name="Text Box 29">
                <a:extLst>
                  <a:ext uri="{FF2B5EF4-FFF2-40B4-BE49-F238E27FC236}">
                    <a16:creationId xmlns:a16="http://schemas.microsoft.com/office/drawing/2014/main" id="{C3BD7AB4-4BBD-4EE4-8712-47359E5F83BD}"/>
                  </a:ext>
                </a:extLst>
              </p:cNvPr>
              <p:cNvSpPr txBox="1">
                <a:spLocks noChangeArrowheads="1"/>
              </p:cNvSpPr>
              <p:nvPr/>
            </p:nvSpPr>
            <p:spPr bwMode="auto">
              <a:xfrm>
                <a:off x="1837" y="2523"/>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8814" name="Text Box 30">
                <a:extLst>
                  <a:ext uri="{FF2B5EF4-FFF2-40B4-BE49-F238E27FC236}">
                    <a16:creationId xmlns:a16="http://schemas.microsoft.com/office/drawing/2014/main" id="{28E3AFFA-7057-4669-A781-3DD349D75640}"/>
                  </a:ext>
                </a:extLst>
              </p:cNvPr>
              <p:cNvSpPr txBox="1">
                <a:spLocks noChangeArrowheads="1"/>
              </p:cNvSpPr>
              <p:nvPr/>
            </p:nvSpPr>
            <p:spPr bwMode="auto">
              <a:xfrm>
                <a:off x="1837" y="2387"/>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sp>
            <p:nvSpPr>
              <p:cNvPr id="118815" name="Text Box 31">
                <a:extLst>
                  <a:ext uri="{FF2B5EF4-FFF2-40B4-BE49-F238E27FC236}">
                    <a16:creationId xmlns:a16="http://schemas.microsoft.com/office/drawing/2014/main" id="{DA89D93C-B564-43C2-8A9B-F191C2C1A8A1}"/>
                  </a:ext>
                </a:extLst>
              </p:cNvPr>
              <p:cNvSpPr txBox="1">
                <a:spLocks noChangeArrowheads="1"/>
              </p:cNvSpPr>
              <p:nvPr/>
            </p:nvSpPr>
            <p:spPr bwMode="auto">
              <a:xfrm>
                <a:off x="3651" y="216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8816" name="Text Box 32">
                <a:extLst>
                  <a:ext uri="{FF2B5EF4-FFF2-40B4-BE49-F238E27FC236}">
                    <a16:creationId xmlns:a16="http://schemas.microsoft.com/office/drawing/2014/main" id="{02F9439C-5F4D-4B23-84B2-927053C60A29}"/>
                  </a:ext>
                </a:extLst>
              </p:cNvPr>
              <p:cNvSpPr txBox="1">
                <a:spLocks noChangeArrowheads="1"/>
              </p:cNvSpPr>
              <p:nvPr/>
            </p:nvSpPr>
            <p:spPr bwMode="auto">
              <a:xfrm>
                <a:off x="3651" y="2568"/>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8817" name="Text Box 33">
                <a:extLst>
                  <a:ext uri="{FF2B5EF4-FFF2-40B4-BE49-F238E27FC236}">
                    <a16:creationId xmlns:a16="http://schemas.microsoft.com/office/drawing/2014/main" id="{62083D7A-5297-4D6A-9BB7-9CD1EFFBF3FF}"/>
                  </a:ext>
                </a:extLst>
              </p:cNvPr>
              <p:cNvSpPr txBox="1">
                <a:spLocks noChangeArrowheads="1"/>
              </p:cNvSpPr>
              <p:nvPr/>
            </p:nvSpPr>
            <p:spPr bwMode="auto">
              <a:xfrm>
                <a:off x="3651" y="2387"/>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bg1"/>
                    </a:solidFill>
                    <a:ea typeface="宋体" panose="02010600030101010101" pitchFamily="2" charset="-122"/>
                  </a:rPr>
                  <a:t>u</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8818" name="Oval 34">
                <a:extLst>
                  <a:ext uri="{FF2B5EF4-FFF2-40B4-BE49-F238E27FC236}">
                    <a16:creationId xmlns:a16="http://schemas.microsoft.com/office/drawing/2014/main" id="{4C8FFBC0-B826-4645-9C58-E8616050788E}"/>
                  </a:ext>
                </a:extLst>
              </p:cNvPr>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9" name="Line 35">
                <a:extLst>
                  <a:ext uri="{FF2B5EF4-FFF2-40B4-BE49-F238E27FC236}">
                    <a16:creationId xmlns:a16="http://schemas.microsoft.com/office/drawing/2014/main" id="{CE640F92-5633-4882-96CB-2D6937FF6B94}"/>
                  </a:ext>
                </a:extLst>
              </p:cNvPr>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0" name="Oval 36">
                <a:extLst>
                  <a:ext uri="{FF2B5EF4-FFF2-40B4-BE49-F238E27FC236}">
                    <a16:creationId xmlns:a16="http://schemas.microsoft.com/office/drawing/2014/main" id="{1215B300-CAEE-4928-A1B3-37891B29091A}"/>
                  </a:ext>
                </a:extLst>
              </p:cNvPr>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1" name="Line 37">
                <a:extLst>
                  <a:ext uri="{FF2B5EF4-FFF2-40B4-BE49-F238E27FC236}">
                    <a16:creationId xmlns:a16="http://schemas.microsoft.com/office/drawing/2014/main" id="{9590C4C7-5CBF-4AE8-9728-82EE1C76D36D}"/>
                  </a:ext>
                </a:extLst>
              </p:cNvPr>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2" name="Oval 38">
                <a:extLst>
                  <a:ext uri="{FF2B5EF4-FFF2-40B4-BE49-F238E27FC236}">
                    <a16:creationId xmlns:a16="http://schemas.microsoft.com/office/drawing/2014/main" id="{D4EF6A45-276B-4F79-B35B-4B8D81E3CD53}"/>
                  </a:ext>
                </a:extLst>
              </p:cNvPr>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3" name="Line 39">
                <a:extLst>
                  <a:ext uri="{FF2B5EF4-FFF2-40B4-BE49-F238E27FC236}">
                    <a16:creationId xmlns:a16="http://schemas.microsoft.com/office/drawing/2014/main" id="{15BCFE20-73DB-4756-B0DC-01E2E30EA80E}"/>
                  </a:ext>
                </a:extLst>
              </p:cNvPr>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4" name="Oval 40">
                <a:extLst>
                  <a:ext uri="{FF2B5EF4-FFF2-40B4-BE49-F238E27FC236}">
                    <a16:creationId xmlns:a16="http://schemas.microsoft.com/office/drawing/2014/main" id="{516B5170-40A0-4E1E-8BAE-EFC9755021A4}"/>
                  </a:ext>
                </a:extLst>
              </p:cNvPr>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825" name="Group 41">
                <a:extLst>
                  <a:ext uri="{FF2B5EF4-FFF2-40B4-BE49-F238E27FC236}">
                    <a16:creationId xmlns:a16="http://schemas.microsoft.com/office/drawing/2014/main" id="{37570542-215C-4470-A999-BC0A5A953642}"/>
                  </a:ext>
                </a:extLst>
              </p:cNvPr>
              <p:cNvGrpSpPr>
                <a:grpSpLocks/>
              </p:cNvGrpSpPr>
              <p:nvPr/>
            </p:nvGrpSpPr>
            <p:grpSpPr bwMode="auto">
              <a:xfrm>
                <a:off x="2699" y="2432"/>
                <a:ext cx="91" cy="363"/>
                <a:chOff x="2744" y="2931"/>
                <a:chExt cx="57" cy="283"/>
              </a:xfrm>
            </p:grpSpPr>
            <p:sp>
              <p:nvSpPr>
                <p:cNvPr id="118826" name="Arc 42">
                  <a:extLst>
                    <a:ext uri="{FF2B5EF4-FFF2-40B4-BE49-F238E27FC236}">
                      <a16:creationId xmlns:a16="http://schemas.microsoft.com/office/drawing/2014/main" id="{9364B236-A739-44E8-A605-7D4D1AD728F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7" name="Arc 43">
                  <a:extLst>
                    <a:ext uri="{FF2B5EF4-FFF2-40B4-BE49-F238E27FC236}">
                      <a16:creationId xmlns:a16="http://schemas.microsoft.com/office/drawing/2014/main" id="{B0F6BB2E-FEB7-4698-92DA-00A0B19E21F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8" name="Arc 44">
                  <a:extLst>
                    <a:ext uri="{FF2B5EF4-FFF2-40B4-BE49-F238E27FC236}">
                      <a16:creationId xmlns:a16="http://schemas.microsoft.com/office/drawing/2014/main" id="{C70DC010-4C0E-4C3C-81D7-E3166B155CB6}"/>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829" name="Group 45">
                <a:extLst>
                  <a:ext uri="{FF2B5EF4-FFF2-40B4-BE49-F238E27FC236}">
                    <a16:creationId xmlns:a16="http://schemas.microsoft.com/office/drawing/2014/main" id="{F6D53A86-2897-4596-95A5-B6B81A875724}"/>
                  </a:ext>
                </a:extLst>
              </p:cNvPr>
              <p:cNvGrpSpPr>
                <a:grpSpLocks/>
              </p:cNvGrpSpPr>
              <p:nvPr/>
            </p:nvGrpSpPr>
            <p:grpSpPr bwMode="auto">
              <a:xfrm rot="10800000">
                <a:off x="2971" y="2433"/>
                <a:ext cx="90" cy="362"/>
                <a:chOff x="2744" y="2931"/>
                <a:chExt cx="57" cy="283"/>
              </a:xfrm>
            </p:grpSpPr>
            <p:sp>
              <p:nvSpPr>
                <p:cNvPr id="118830" name="Arc 46">
                  <a:extLst>
                    <a:ext uri="{FF2B5EF4-FFF2-40B4-BE49-F238E27FC236}">
                      <a16:creationId xmlns:a16="http://schemas.microsoft.com/office/drawing/2014/main" id="{B2B60487-7623-472C-8679-5BD6BF4AF0E2}"/>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1" name="Arc 47">
                  <a:extLst>
                    <a:ext uri="{FF2B5EF4-FFF2-40B4-BE49-F238E27FC236}">
                      <a16:creationId xmlns:a16="http://schemas.microsoft.com/office/drawing/2014/main" id="{2DDDD303-A948-41E3-B394-610554BE52F6}"/>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2" name="Arc 48">
                  <a:extLst>
                    <a:ext uri="{FF2B5EF4-FFF2-40B4-BE49-F238E27FC236}">
                      <a16:creationId xmlns:a16="http://schemas.microsoft.com/office/drawing/2014/main" id="{3EFEDF9A-CCED-4C7A-8A52-870EE86AF7D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833" name="Line 49">
                <a:extLst>
                  <a:ext uri="{FF2B5EF4-FFF2-40B4-BE49-F238E27FC236}">
                    <a16:creationId xmlns:a16="http://schemas.microsoft.com/office/drawing/2014/main" id="{68EEA632-04A4-46B5-9AFF-E541FD2AD9C7}"/>
                  </a:ext>
                </a:extLst>
              </p:cNvPr>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4" name="Line 50">
                <a:extLst>
                  <a:ext uri="{FF2B5EF4-FFF2-40B4-BE49-F238E27FC236}">
                    <a16:creationId xmlns:a16="http://schemas.microsoft.com/office/drawing/2014/main" id="{59E14517-837E-4998-A7BF-248F54239E6F}"/>
                  </a:ext>
                </a:extLst>
              </p:cNvPr>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835" name="Line 51">
              <a:extLst>
                <a:ext uri="{FF2B5EF4-FFF2-40B4-BE49-F238E27FC236}">
                  <a16:creationId xmlns:a16="http://schemas.microsoft.com/office/drawing/2014/main" id="{F7BE4F67-890C-4697-821D-E1ADE388699E}"/>
                </a:ext>
              </a:extLst>
            </p:cNvPr>
            <p:cNvSpPr>
              <a:spLocks noChangeShapeType="1"/>
            </p:cNvSpPr>
            <p:nvPr/>
          </p:nvSpPr>
          <p:spPr bwMode="auto">
            <a:xfrm>
              <a:off x="727" y="2477"/>
              <a:ext cx="387"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6" name="Line 52">
              <a:extLst>
                <a:ext uri="{FF2B5EF4-FFF2-40B4-BE49-F238E27FC236}">
                  <a16:creationId xmlns:a16="http://schemas.microsoft.com/office/drawing/2014/main" id="{CAA76646-A41B-4B40-A809-384DF532C728}"/>
                </a:ext>
              </a:extLst>
            </p:cNvPr>
            <p:cNvSpPr>
              <a:spLocks noChangeShapeType="1"/>
            </p:cNvSpPr>
            <p:nvPr/>
          </p:nvSpPr>
          <p:spPr bwMode="auto">
            <a:xfrm>
              <a:off x="2032" y="2477"/>
              <a:ext cx="387"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7" name="Text Box 53">
              <a:extLst>
                <a:ext uri="{FF2B5EF4-FFF2-40B4-BE49-F238E27FC236}">
                  <a16:creationId xmlns:a16="http://schemas.microsoft.com/office/drawing/2014/main" id="{F770035E-592F-4CA7-8D82-924DD4A2C282}"/>
                </a:ext>
              </a:extLst>
            </p:cNvPr>
            <p:cNvSpPr txBox="1">
              <a:spLocks noChangeArrowheads="1"/>
            </p:cNvSpPr>
            <p:nvPr/>
          </p:nvSpPr>
          <p:spPr bwMode="auto">
            <a:xfrm>
              <a:off x="727" y="2477"/>
              <a:ext cx="4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1</a:t>
              </a:r>
            </a:p>
          </p:txBody>
        </p:sp>
        <p:sp>
          <p:nvSpPr>
            <p:cNvPr id="118838" name="Text Box 54">
              <a:extLst>
                <a:ext uri="{FF2B5EF4-FFF2-40B4-BE49-F238E27FC236}">
                  <a16:creationId xmlns:a16="http://schemas.microsoft.com/office/drawing/2014/main" id="{0478A649-0580-4936-8E98-1938F8B31A92}"/>
                </a:ext>
              </a:extLst>
            </p:cNvPr>
            <p:cNvSpPr txBox="1">
              <a:spLocks noChangeArrowheads="1"/>
            </p:cNvSpPr>
            <p:nvPr/>
          </p:nvSpPr>
          <p:spPr bwMode="auto">
            <a:xfrm>
              <a:off x="2129" y="2432"/>
              <a:ext cx="4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ea typeface="仿宋_GB2312" pitchFamily="49" charset="-122"/>
                </a:rPr>
                <a:t>i</a:t>
              </a:r>
              <a:r>
                <a:rPr lang="en-US" altLang="zh-CN" baseline="-25000">
                  <a:solidFill>
                    <a:schemeClr val="bg1"/>
                  </a:solidFill>
                  <a:ea typeface="仿宋_GB2312"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0-#ppt_w/2"/>
                                          </p:val>
                                        </p:tav>
                                        <p:tav tm="100000">
                                          <p:val>
                                            <p:strVal val="#ppt_x"/>
                                          </p:val>
                                        </p:tav>
                                      </p:tavLst>
                                    </p:anim>
                                    <p:anim calcmode="lin" valueType="num">
                                      <p:cBhvr additive="base">
                                        <p:cTn id="8" dur="500" fill="hold"/>
                                        <p:tgtEl>
                                          <p:spTgt spid="1187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18787"/>
                                        </p:tgtEl>
                                        <p:attrNameLst>
                                          <p:attrName>style.visibility</p:attrName>
                                        </p:attrNameLst>
                                      </p:cBhvr>
                                      <p:to>
                                        <p:strVal val="visible"/>
                                      </p:to>
                                    </p:set>
                                    <p:animEffect transition="in" filter="wipe(left)">
                                      <p:cBhvr>
                                        <p:cTn id="13" dur="100"/>
                                        <p:tgtEl>
                                          <p:spTgt spid="1187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8788"/>
                                        </p:tgtEl>
                                        <p:attrNameLst>
                                          <p:attrName>style.visibility</p:attrName>
                                        </p:attrNameLst>
                                      </p:cBhvr>
                                      <p:to>
                                        <p:strVal val="visible"/>
                                      </p:to>
                                    </p:set>
                                    <p:anim calcmode="lin" valueType="num">
                                      <p:cBhvr additive="base">
                                        <p:cTn id="18" dur="500" fill="hold"/>
                                        <p:tgtEl>
                                          <p:spTgt spid="118788"/>
                                        </p:tgtEl>
                                        <p:attrNameLst>
                                          <p:attrName>ppt_x</p:attrName>
                                        </p:attrNameLst>
                                      </p:cBhvr>
                                      <p:tavLst>
                                        <p:tav tm="0">
                                          <p:val>
                                            <p:strVal val="0-#ppt_w/2"/>
                                          </p:val>
                                        </p:tav>
                                        <p:tav tm="100000">
                                          <p:val>
                                            <p:strVal val="#ppt_x"/>
                                          </p:val>
                                        </p:tav>
                                      </p:tavLst>
                                    </p:anim>
                                    <p:anim calcmode="lin" valueType="num">
                                      <p:cBhvr additive="base">
                                        <p:cTn id="19" dur="500" fill="hold"/>
                                        <p:tgtEl>
                                          <p:spTgt spid="11878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8803"/>
                                        </p:tgtEl>
                                        <p:attrNameLst>
                                          <p:attrName>style.visibility</p:attrName>
                                        </p:attrNameLst>
                                      </p:cBhvr>
                                      <p:to>
                                        <p:strVal val="visible"/>
                                      </p:to>
                                    </p:set>
                                    <p:animEffect transition="in" filter="blinds(horizontal)">
                                      <p:cBhvr>
                                        <p:cTn id="24" dur="500"/>
                                        <p:tgtEl>
                                          <p:spTgt spid="1188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18793"/>
                                        </p:tgtEl>
                                        <p:attrNameLst>
                                          <p:attrName>style.visibility</p:attrName>
                                        </p:attrNameLst>
                                      </p:cBhvr>
                                      <p:to>
                                        <p:strVal val="visible"/>
                                      </p:to>
                                    </p:set>
                                    <p:animEffect transition="in" filter="blinds(horizontal)">
                                      <p:cBhvr>
                                        <p:cTn id="29" dur="500"/>
                                        <p:tgtEl>
                                          <p:spTgt spid="1187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8789"/>
                                        </p:tgtEl>
                                        <p:attrNameLst>
                                          <p:attrName>style.visibility</p:attrName>
                                        </p:attrNameLst>
                                      </p:cBhvr>
                                      <p:to>
                                        <p:strVal val="visible"/>
                                      </p:to>
                                    </p:set>
                                    <p:animEffect transition="in" filter="blinds(horizontal)">
                                      <p:cBhvr>
                                        <p:cTn id="34"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autoUpdateAnimBg="0"/>
      <p:bldP spid="118788"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0A0D5081-0414-4AE9-AD1C-DA6EF1DA26FB}"/>
              </a:ext>
            </a:extLst>
          </p:cNvPr>
          <p:cNvSpPr txBox="1">
            <a:spLocks noChangeArrowheads="1"/>
          </p:cNvSpPr>
          <p:nvPr/>
        </p:nvSpPr>
        <p:spPr bwMode="auto">
          <a:xfrm>
            <a:off x="539750" y="355600"/>
            <a:ext cx="7777163"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仿宋_GB2312" pitchFamily="49" charset="-122"/>
                <a:ea typeface="仿宋_GB2312" pitchFamily="49" charset="-122"/>
              </a:rPr>
              <a:t>2.</a:t>
            </a:r>
            <a:r>
              <a:rPr kumimoji="1" lang="zh-CN" altLang="en-US" sz="3200" b="1">
                <a:solidFill>
                  <a:schemeClr val="bg1"/>
                </a:solidFill>
                <a:latin typeface="楷体_GB2312" pitchFamily="49" charset="-122"/>
              </a:rPr>
              <a:t>全耦合变压器</a:t>
            </a:r>
            <a:r>
              <a:rPr kumimoji="1" lang="en-US" altLang="zh-CN" sz="3200" b="1">
                <a:solidFill>
                  <a:schemeClr val="bg1"/>
                </a:solidFill>
                <a:ea typeface="宋体" panose="02010600030101010101" pitchFamily="2" charset="-122"/>
              </a:rPr>
              <a:t>(</a:t>
            </a:r>
            <a:r>
              <a:rPr kumimoji="1" lang="en-US" altLang="zh-CN" sz="3200" i="1">
                <a:solidFill>
                  <a:schemeClr val="bg1"/>
                </a:solidFill>
                <a:ea typeface="宋体" panose="02010600030101010101" pitchFamily="2" charset="-122"/>
              </a:rPr>
              <a:t>k</a:t>
            </a:r>
            <a:r>
              <a:rPr kumimoji="1" lang="en-US" altLang="zh-CN" sz="3200">
                <a:solidFill>
                  <a:schemeClr val="bg1"/>
                </a:solidFill>
                <a:ea typeface="宋体" panose="02010600030101010101" pitchFamily="2" charset="-122"/>
              </a:rPr>
              <a:t>=1</a:t>
            </a:r>
            <a:r>
              <a:rPr kumimoji="1" lang="zh-CN" altLang="en-US" sz="3200" b="1">
                <a:solidFill>
                  <a:schemeClr val="bg1"/>
                </a:solidFill>
                <a:ea typeface="宋体" panose="02010600030101010101" pitchFamily="2" charset="-122"/>
              </a:rPr>
              <a:t>，</a:t>
            </a:r>
            <a:r>
              <a:rPr kumimoji="1" lang="zh-CN" altLang="en-US" sz="3200" b="1">
                <a:solidFill>
                  <a:schemeClr val="bg1"/>
                </a:solidFill>
              </a:rPr>
              <a:t>无损</a:t>
            </a:r>
            <a:r>
              <a:rPr kumimoji="1" lang="zh-CN" altLang="en-US" sz="3200" b="1">
                <a:solidFill>
                  <a:schemeClr val="bg1"/>
                </a:solidFill>
                <a:ea typeface="宋体" panose="02010600030101010101" pitchFamily="2" charset="-122"/>
              </a:rPr>
              <a:t> ，</a:t>
            </a:r>
            <a:r>
              <a:rPr kumimoji="1" lang="en-US" altLang="zh-CN" sz="3200" i="1">
                <a:solidFill>
                  <a:schemeClr val="bg1"/>
                </a:solidFill>
                <a:latin typeface="Symbol" panose="05050102010706020507" pitchFamily="18" charset="2"/>
                <a:ea typeface="宋体" panose="02010600030101010101" pitchFamily="2" charset="-122"/>
              </a:rPr>
              <a:t>m</a:t>
            </a:r>
            <a:r>
              <a:rPr kumimoji="1" lang="en-US" altLang="zh-CN" sz="3200">
                <a:solidFill>
                  <a:schemeClr val="bg1"/>
                </a:solidFill>
                <a:ea typeface="宋体" panose="02010600030101010101" pitchFamily="2" charset="-122"/>
                <a:sym typeface="Symbol" panose="05050102010706020507" pitchFamily="18" charset="2"/>
              </a:rPr>
              <a:t></a:t>
            </a:r>
            <a:r>
              <a:rPr kumimoji="1" lang="zh-CN" altLang="en-US" sz="3200" b="1">
                <a:solidFill>
                  <a:schemeClr val="bg1"/>
                </a:solidFill>
                <a:ea typeface="宋体" panose="02010600030101010101" pitchFamily="2" charset="-122"/>
                <a:sym typeface="Symbol" panose="05050102010706020507" pitchFamily="18" charset="2"/>
              </a:rPr>
              <a:t>， </a:t>
            </a:r>
            <a:r>
              <a:rPr kumimoji="1" lang="zh-CN" altLang="en-US" sz="3200" b="1">
                <a:solidFill>
                  <a:schemeClr val="bg1"/>
                </a:solidFill>
                <a:latin typeface="楷体_GB2312" pitchFamily="49" charset="-122"/>
              </a:rPr>
              <a:t>线性</a:t>
            </a:r>
            <a:r>
              <a:rPr kumimoji="1" lang="en-US" altLang="zh-CN" sz="3200" b="1">
                <a:solidFill>
                  <a:schemeClr val="bg1"/>
                </a:solidFill>
                <a:latin typeface="仿宋_GB2312" pitchFamily="49" charset="-122"/>
                <a:ea typeface="仿宋_GB2312" pitchFamily="49" charset="-122"/>
              </a:rPr>
              <a:t>)</a:t>
            </a:r>
          </a:p>
        </p:txBody>
      </p:sp>
      <p:sp>
        <p:nvSpPr>
          <p:cNvPr id="119811" name="Text Box 3">
            <a:extLst>
              <a:ext uri="{FF2B5EF4-FFF2-40B4-BE49-F238E27FC236}">
                <a16:creationId xmlns:a16="http://schemas.microsoft.com/office/drawing/2014/main" id="{4418C5FD-2F25-4604-9410-9E41C8448B8E}"/>
              </a:ext>
            </a:extLst>
          </p:cNvPr>
          <p:cNvSpPr txBox="1">
            <a:spLocks noChangeArrowheads="1"/>
          </p:cNvSpPr>
          <p:nvPr/>
        </p:nvSpPr>
        <p:spPr bwMode="auto">
          <a:xfrm>
            <a:off x="4572000" y="981075"/>
            <a:ext cx="42481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b="1"/>
              <a:t>由于全耦合，所以满足：</a:t>
            </a:r>
            <a:endParaRPr kumimoji="1" lang="zh-CN" altLang="en-US" b="1" i="1"/>
          </a:p>
        </p:txBody>
      </p:sp>
      <p:graphicFrame>
        <p:nvGraphicFramePr>
          <p:cNvPr id="119812" name="Object 4">
            <a:extLst>
              <a:ext uri="{FF2B5EF4-FFF2-40B4-BE49-F238E27FC236}">
                <a16:creationId xmlns:a16="http://schemas.microsoft.com/office/drawing/2014/main" id="{BE0D5B91-F205-441B-B3F3-AED5719AA6F9}"/>
              </a:ext>
            </a:extLst>
          </p:cNvPr>
          <p:cNvGraphicFramePr>
            <a:graphicFrameLocks noChangeAspect="1"/>
          </p:cNvGraphicFramePr>
          <p:nvPr/>
        </p:nvGraphicFramePr>
        <p:xfrm>
          <a:off x="4859338" y="1628775"/>
          <a:ext cx="2303462" cy="1058863"/>
        </p:xfrm>
        <a:graphic>
          <a:graphicData uri="http://schemas.openxmlformats.org/presentationml/2006/ole">
            <mc:AlternateContent xmlns:mc="http://schemas.openxmlformats.org/markup-compatibility/2006">
              <mc:Choice xmlns:v="urn:schemas-microsoft-com:vml" Requires="v">
                <p:oleObj spid="_x0000_s76802" name="公式" r:id="rId3" imgW="1104840" imgH="507960" progId="Equation.3">
                  <p:embed/>
                </p:oleObj>
              </mc:Choice>
              <mc:Fallback>
                <p:oleObj name="公式" r:id="rId3" imgW="1104840" imgH="507960" progId="Equation.3">
                  <p:embed/>
                  <p:pic>
                    <p:nvPicPr>
                      <p:cNvPr id="119812" name="Object 4">
                        <a:extLst>
                          <a:ext uri="{FF2B5EF4-FFF2-40B4-BE49-F238E27FC236}">
                            <a16:creationId xmlns:a16="http://schemas.microsoft.com/office/drawing/2014/main" id="{BE0D5B91-F205-441B-B3F3-AED5719AA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628775"/>
                        <a:ext cx="2303462"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3" name="Object 5">
            <a:extLst>
              <a:ext uri="{FF2B5EF4-FFF2-40B4-BE49-F238E27FC236}">
                <a16:creationId xmlns:a16="http://schemas.microsoft.com/office/drawing/2014/main" id="{4E692628-296B-43CC-8170-1A4A4507B7D1}"/>
              </a:ext>
            </a:extLst>
          </p:cNvPr>
          <p:cNvGraphicFramePr>
            <a:graphicFrameLocks noChangeAspect="1"/>
          </p:cNvGraphicFramePr>
          <p:nvPr/>
        </p:nvGraphicFramePr>
        <p:xfrm>
          <a:off x="5651500" y="3500438"/>
          <a:ext cx="2881313" cy="879475"/>
        </p:xfrm>
        <a:graphic>
          <a:graphicData uri="http://schemas.openxmlformats.org/presentationml/2006/ole">
            <mc:AlternateContent xmlns:mc="http://schemas.openxmlformats.org/markup-compatibility/2006">
              <mc:Choice xmlns:v="urn:schemas-microsoft-com:vml" Requires="v">
                <p:oleObj spid="_x0000_s76803" name="公式" r:id="rId5" imgW="1371600" imgH="419040" progId="Equation.3">
                  <p:embed/>
                </p:oleObj>
              </mc:Choice>
              <mc:Fallback>
                <p:oleObj name="公式" r:id="rId5" imgW="1371600" imgH="419040" progId="Equation.3">
                  <p:embed/>
                  <p:pic>
                    <p:nvPicPr>
                      <p:cNvPr id="119813" name="Object 5">
                        <a:extLst>
                          <a:ext uri="{FF2B5EF4-FFF2-40B4-BE49-F238E27FC236}">
                            <a16:creationId xmlns:a16="http://schemas.microsoft.com/office/drawing/2014/main" id="{4E692628-296B-43CC-8170-1A4A4507B7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500438"/>
                        <a:ext cx="2881313"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4" name="Text Box 6">
            <a:extLst>
              <a:ext uri="{FF2B5EF4-FFF2-40B4-BE49-F238E27FC236}">
                <a16:creationId xmlns:a16="http://schemas.microsoft.com/office/drawing/2014/main" id="{8579D2BF-8EE4-471B-97EA-107F6CCE785C}"/>
              </a:ext>
            </a:extLst>
          </p:cNvPr>
          <p:cNvSpPr txBox="1">
            <a:spLocks noChangeArrowheads="1"/>
          </p:cNvSpPr>
          <p:nvPr/>
        </p:nvSpPr>
        <p:spPr bwMode="auto">
          <a:xfrm>
            <a:off x="611188" y="5805488"/>
            <a:ext cx="4683125" cy="5191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r>
              <a:rPr kumimoji="1" lang="zh-CN" altLang="en-US" b="1">
                <a:solidFill>
                  <a:schemeClr val="bg1"/>
                </a:solidFill>
              </a:rPr>
              <a:t>全耦合变压器的等值电路图</a:t>
            </a:r>
          </a:p>
        </p:txBody>
      </p:sp>
      <p:sp>
        <p:nvSpPr>
          <p:cNvPr id="119815" name="Text Box 7">
            <a:extLst>
              <a:ext uri="{FF2B5EF4-FFF2-40B4-BE49-F238E27FC236}">
                <a16:creationId xmlns:a16="http://schemas.microsoft.com/office/drawing/2014/main" id="{F5F1ED2D-89F1-492A-B39A-178DFD33028E}"/>
              </a:ext>
            </a:extLst>
          </p:cNvPr>
          <p:cNvSpPr txBox="1">
            <a:spLocks noChangeArrowheads="1"/>
          </p:cNvSpPr>
          <p:nvPr/>
        </p:nvSpPr>
        <p:spPr bwMode="auto">
          <a:xfrm>
            <a:off x="5795963" y="5229225"/>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r>
              <a:rPr kumimoji="1" lang="zh-CN" altLang="en-US" b="1">
                <a:solidFill>
                  <a:schemeClr val="bg1"/>
                </a:solidFill>
                <a:ea typeface="宋体" panose="02010600030101010101" pitchFamily="2" charset="-122"/>
              </a:rPr>
              <a:t>：</a:t>
            </a:r>
            <a:r>
              <a:rPr kumimoji="1" lang="zh-CN" altLang="en-US" b="1"/>
              <a:t>激磁电感</a:t>
            </a:r>
          </a:p>
        </p:txBody>
      </p:sp>
      <p:grpSp>
        <p:nvGrpSpPr>
          <p:cNvPr id="119816" name="Group 8">
            <a:extLst>
              <a:ext uri="{FF2B5EF4-FFF2-40B4-BE49-F238E27FC236}">
                <a16:creationId xmlns:a16="http://schemas.microsoft.com/office/drawing/2014/main" id="{78D7E521-5360-4F8D-8AE7-8DE18443179F}"/>
              </a:ext>
            </a:extLst>
          </p:cNvPr>
          <p:cNvGrpSpPr>
            <a:grpSpLocks/>
          </p:cNvGrpSpPr>
          <p:nvPr/>
        </p:nvGrpSpPr>
        <p:grpSpPr bwMode="auto">
          <a:xfrm>
            <a:off x="6227763" y="4365625"/>
            <a:ext cx="2916237" cy="661988"/>
            <a:chOff x="3923" y="2750"/>
            <a:chExt cx="1837" cy="417"/>
          </a:xfrm>
        </p:grpSpPr>
        <p:sp>
          <p:nvSpPr>
            <p:cNvPr id="119817" name="AutoShape 9">
              <a:extLst>
                <a:ext uri="{FF2B5EF4-FFF2-40B4-BE49-F238E27FC236}">
                  <a16:creationId xmlns:a16="http://schemas.microsoft.com/office/drawing/2014/main" id="{4D303F05-42E0-4B12-B99C-738AB7694253}"/>
                </a:ext>
              </a:extLst>
            </p:cNvPr>
            <p:cNvSpPr>
              <a:spLocks/>
            </p:cNvSpPr>
            <p:nvPr/>
          </p:nvSpPr>
          <p:spPr bwMode="auto">
            <a:xfrm rot="-5400000">
              <a:off x="4312" y="2361"/>
              <a:ext cx="90" cy="867"/>
            </a:xfrm>
            <a:prstGeom prst="leftBrace">
              <a:avLst>
                <a:gd name="adj1" fmla="val 80278"/>
                <a:gd name="adj2" fmla="val 50000"/>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9818" name="Object 10">
              <a:extLst>
                <a:ext uri="{FF2B5EF4-FFF2-40B4-BE49-F238E27FC236}">
                  <a16:creationId xmlns:a16="http://schemas.microsoft.com/office/drawing/2014/main" id="{12D12BAF-FA2F-4B2D-8560-B58C6D6568AA}"/>
                </a:ext>
              </a:extLst>
            </p:cNvPr>
            <p:cNvGraphicFramePr>
              <a:graphicFrameLocks noChangeAspect="1"/>
            </p:cNvGraphicFramePr>
            <p:nvPr/>
          </p:nvGraphicFramePr>
          <p:xfrm>
            <a:off x="3923" y="2840"/>
            <a:ext cx="201" cy="326"/>
          </p:xfrm>
          <a:graphic>
            <a:graphicData uri="http://schemas.openxmlformats.org/presentationml/2006/ole">
              <mc:AlternateContent xmlns:mc="http://schemas.openxmlformats.org/markup-compatibility/2006">
                <mc:Choice xmlns:v="urn:schemas-microsoft-com:vml" Requires="v">
                  <p:oleObj spid="_x0000_s76804" name="公式" r:id="rId7" imgW="164880" imgH="266400" progId="Equation.3">
                    <p:embed/>
                  </p:oleObj>
                </mc:Choice>
                <mc:Fallback>
                  <p:oleObj name="公式" r:id="rId7" imgW="164880" imgH="266400" progId="Equation.3">
                    <p:embed/>
                    <p:pic>
                      <p:nvPicPr>
                        <p:cNvPr id="119818" name="Object 10">
                          <a:extLst>
                            <a:ext uri="{FF2B5EF4-FFF2-40B4-BE49-F238E27FC236}">
                              <a16:creationId xmlns:a16="http://schemas.microsoft.com/office/drawing/2014/main" id="{12D12BAF-FA2F-4B2D-8560-B58C6D6568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2840"/>
                          <a:ext cx="201" cy="326"/>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9" name="Text Box 11">
              <a:extLst>
                <a:ext uri="{FF2B5EF4-FFF2-40B4-BE49-F238E27FC236}">
                  <a16:creationId xmlns:a16="http://schemas.microsoft.com/office/drawing/2014/main" id="{66A93D85-522B-4EDE-90A6-52EE16D8726E}"/>
                </a:ext>
              </a:extLst>
            </p:cNvPr>
            <p:cNvSpPr txBox="1">
              <a:spLocks noChangeArrowheads="1"/>
            </p:cNvSpPr>
            <p:nvPr/>
          </p:nvSpPr>
          <p:spPr bwMode="auto">
            <a:xfrm>
              <a:off x="4127" y="2840"/>
              <a:ext cx="1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空载激磁电流</a:t>
              </a:r>
              <a:endParaRPr kumimoji="1" lang="zh-CN" altLang="en-US"/>
            </a:p>
          </p:txBody>
        </p:sp>
      </p:grpSp>
      <p:grpSp>
        <p:nvGrpSpPr>
          <p:cNvPr id="119820" name="Group 12">
            <a:extLst>
              <a:ext uri="{FF2B5EF4-FFF2-40B4-BE49-F238E27FC236}">
                <a16:creationId xmlns:a16="http://schemas.microsoft.com/office/drawing/2014/main" id="{59588B11-FEE2-4771-8927-BE0CA082EA0B}"/>
              </a:ext>
            </a:extLst>
          </p:cNvPr>
          <p:cNvGrpSpPr>
            <a:grpSpLocks/>
          </p:cNvGrpSpPr>
          <p:nvPr/>
        </p:nvGrpSpPr>
        <p:grpSpPr bwMode="auto">
          <a:xfrm>
            <a:off x="4356100" y="2636838"/>
            <a:ext cx="4106863" cy="765175"/>
            <a:chOff x="2608" y="1529"/>
            <a:chExt cx="2587" cy="482"/>
          </a:xfrm>
        </p:grpSpPr>
        <p:graphicFrame>
          <p:nvGraphicFramePr>
            <p:cNvPr id="119821" name="Object 13">
              <a:extLst>
                <a:ext uri="{FF2B5EF4-FFF2-40B4-BE49-F238E27FC236}">
                  <a16:creationId xmlns:a16="http://schemas.microsoft.com/office/drawing/2014/main" id="{F0402781-FB1B-47F2-AE54-9C20BA6C86F2}"/>
                </a:ext>
              </a:extLst>
            </p:cNvPr>
            <p:cNvGraphicFramePr>
              <a:graphicFrameLocks noChangeAspect="1"/>
            </p:cNvGraphicFramePr>
            <p:nvPr/>
          </p:nvGraphicFramePr>
          <p:xfrm>
            <a:off x="3193" y="1529"/>
            <a:ext cx="2002" cy="482"/>
          </p:xfrm>
          <a:graphic>
            <a:graphicData uri="http://schemas.openxmlformats.org/presentationml/2006/ole">
              <mc:AlternateContent xmlns:mc="http://schemas.openxmlformats.org/markup-compatibility/2006">
                <mc:Choice xmlns:v="urn:schemas-microsoft-com:vml" Requires="v">
                  <p:oleObj spid="_x0000_s76805" name="公式" r:id="rId9" imgW="1523880" imgH="368280" progId="Equation.3">
                    <p:embed/>
                  </p:oleObj>
                </mc:Choice>
                <mc:Fallback>
                  <p:oleObj name="公式" r:id="rId9" imgW="1523880" imgH="368280" progId="Equation.3">
                    <p:embed/>
                    <p:pic>
                      <p:nvPicPr>
                        <p:cNvPr id="119821" name="Object 13">
                          <a:extLst>
                            <a:ext uri="{FF2B5EF4-FFF2-40B4-BE49-F238E27FC236}">
                              <a16:creationId xmlns:a16="http://schemas.microsoft.com/office/drawing/2014/main" id="{F0402781-FB1B-47F2-AE54-9C20BA6C86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 y="1529"/>
                          <a:ext cx="2002"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22" name="Text Box 14">
              <a:extLst>
                <a:ext uri="{FF2B5EF4-FFF2-40B4-BE49-F238E27FC236}">
                  <a16:creationId xmlns:a16="http://schemas.microsoft.com/office/drawing/2014/main" id="{6F92798F-F770-4D4C-B347-235AB27C9BA5}"/>
                </a:ext>
              </a:extLst>
            </p:cNvPr>
            <p:cNvSpPr txBox="1">
              <a:spLocks noChangeArrowheads="1"/>
            </p:cNvSpPr>
            <p:nvPr/>
          </p:nvSpPr>
          <p:spPr bwMode="auto">
            <a:xfrm>
              <a:off x="2608" y="1661"/>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又因</a:t>
              </a:r>
            </a:p>
          </p:txBody>
        </p:sp>
      </p:grpSp>
      <p:sp>
        <p:nvSpPr>
          <p:cNvPr id="119823" name="Line 15">
            <a:extLst>
              <a:ext uri="{FF2B5EF4-FFF2-40B4-BE49-F238E27FC236}">
                <a16:creationId xmlns:a16="http://schemas.microsoft.com/office/drawing/2014/main" id="{75FECEFB-0559-48A1-8568-CB8DB78EA2EF}"/>
              </a:ext>
            </a:extLst>
          </p:cNvPr>
          <p:cNvSpPr>
            <a:spLocks noChangeShapeType="1"/>
          </p:cNvSpPr>
          <p:nvPr/>
        </p:nvSpPr>
        <p:spPr bwMode="auto">
          <a:xfrm>
            <a:off x="4787900" y="3860800"/>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24" name="Group 16">
            <a:extLst>
              <a:ext uri="{FF2B5EF4-FFF2-40B4-BE49-F238E27FC236}">
                <a16:creationId xmlns:a16="http://schemas.microsoft.com/office/drawing/2014/main" id="{00A9F63B-61A5-414C-A432-B6DED833E6A2}"/>
              </a:ext>
            </a:extLst>
          </p:cNvPr>
          <p:cNvGrpSpPr>
            <a:grpSpLocks/>
          </p:cNvGrpSpPr>
          <p:nvPr/>
        </p:nvGrpSpPr>
        <p:grpSpPr bwMode="auto">
          <a:xfrm>
            <a:off x="8316913" y="6446838"/>
            <a:ext cx="792162" cy="366712"/>
            <a:chOff x="5193" y="4020"/>
            <a:chExt cx="499" cy="231"/>
          </a:xfrm>
        </p:grpSpPr>
        <p:pic>
          <p:nvPicPr>
            <p:cNvPr id="119825" name="Picture 17" descr="78900">
              <a:extLst>
                <a:ext uri="{FF2B5EF4-FFF2-40B4-BE49-F238E27FC236}">
                  <a16:creationId xmlns:a16="http://schemas.microsoft.com/office/drawing/2014/main" id="{F2A3A2CE-6F71-4D9C-B967-CDE791BF1C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9826" name="Text Box 18">
              <a:hlinkClick r:id="" action="ppaction://hlinkshowjump?jump=nextslide"/>
              <a:extLst>
                <a:ext uri="{FF2B5EF4-FFF2-40B4-BE49-F238E27FC236}">
                  <a16:creationId xmlns:a16="http://schemas.microsoft.com/office/drawing/2014/main" id="{072C92D3-1868-4DD0-8E59-F6DA22AC0EF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19827" name="Group 19">
            <a:extLst>
              <a:ext uri="{FF2B5EF4-FFF2-40B4-BE49-F238E27FC236}">
                <a16:creationId xmlns:a16="http://schemas.microsoft.com/office/drawing/2014/main" id="{8C1B67B7-BAFA-45B1-9276-372D21D1B43B}"/>
              </a:ext>
            </a:extLst>
          </p:cNvPr>
          <p:cNvGrpSpPr>
            <a:grpSpLocks/>
          </p:cNvGrpSpPr>
          <p:nvPr/>
        </p:nvGrpSpPr>
        <p:grpSpPr bwMode="auto">
          <a:xfrm>
            <a:off x="7453313" y="6446838"/>
            <a:ext cx="792162" cy="366712"/>
            <a:chOff x="4649" y="4020"/>
            <a:chExt cx="499" cy="231"/>
          </a:xfrm>
        </p:grpSpPr>
        <p:pic>
          <p:nvPicPr>
            <p:cNvPr id="119828" name="Picture 20" descr="78900">
              <a:extLst>
                <a:ext uri="{FF2B5EF4-FFF2-40B4-BE49-F238E27FC236}">
                  <a16:creationId xmlns:a16="http://schemas.microsoft.com/office/drawing/2014/main" id="{A2CA7F4E-5C5A-44D1-AF2F-08253D8AEC9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19829" name="Text Box 21">
              <a:hlinkClick r:id="" action="ppaction://hlinkshowjump?jump=previousslide"/>
              <a:extLst>
                <a:ext uri="{FF2B5EF4-FFF2-40B4-BE49-F238E27FC236}">
                  <a16:creationId xmlns:a16="http://schemas.microsoft.com/office/drawing/2014/main" id="{0AFF3140-CA28-4102-84F2-9BD4679507F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grpSp>
        <p:nvGrpSpPr>
          <p:cNvPr id="119830" name="Group 22">
            <a:extLst>
              <a:ext uri="{FF2B5EF4-FFF2-40B4-BE49-F238E27FC236}">
                <a16:creationId xmlns:a16="http://schemas.microsoft.com/office/drawing/2014/main" id="{3D53ACAF-2C0E-43E6-B2B2-555CEA94BF90}"/>
              </a:ext>
            </a:extLst>
          </p:cNvPr>
          <p:cNvGrpSpPr>
            <a:grpSpLocks/>
          </p:cNvGrpSpPr>
          <p:nvPr/>
        </p:nvGrpSpPr>
        <p:grpSpPr bwMode="auto">
          <a:xfrm>
            <a:off x="755650" y="981075"/>
            <a:ext cx="3322638" cy="2232025"/>
            <a:chOff x="3198" y="346"/>
            <a:chExt cx="2093" cy="1406"/>
          </a:xfrm>
        </p:grpSpPr>
        <p:sp>
          <p:nvSpPr>
            <p:cNvPr id="119831" name="Line 23">
              <a:extLst>
                <a:ext uri="{FF2B5EF4-FFF2-40B4-BE49-F238E27FC236}">
                  <a16:creationId xmlns:a16="http://schemas.microsoft.com/office/drawing/2014/main" id="{EFF60057-3C3F-401F-A335-6156ED4E3F40}"/>
                </a:ext>
              </a:extLst>
            </p:cNvPr>
            <p:cNvSpPr>
              <a:spLocks noChangeShapeType="1"/>
            </p:cNvSpPr>
            <p:nvPr/>
          </p:nvSpPr>
          <p:spPr bwMode="auto">
            <a:xfrm flipV="1">
              <a:off x="4060" y="89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2" name="Line 24">
              <a:extLst>
                <a:ext uri="{FF2B5EF4-FFF2-40B4-BE49-F238E27FC236}">
                  <a16:creationId xmlns:a16="http://schemas.microsoft.com/office/drawing/2014/main" id="{5C72AD91-83D1-4CD3-B778-F60C4D272342}"/>
                </a:ext>
              </a:extLst>
            </p:cNvPr>
            <p:cNvSpPr>
              <a:spLocks noChangeShapeType="1"/>
            </p:cNvSpPr>
            <p:nvPr/>
          </p:nvSpPr>
          <p:spPr bwMode="auto">
            <a:xfrm flipH="1" flipV="1">
              <a:off x="4060" y="152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3" name="Line 25">
              <a:extLst>
                <a:ext uri="{FF2B5EF4-FFF2-40B4-BE49-F238E27FC236}">
                  <a16:creationId xmlns:a16="http://schemas.microsoft.com/office/drawing/2014/main" id="{4FE8468E-44DE-4AFE-97DD-7668EE9583FB}"/>
                </a:ext>
              </a:extLst>
            </p:cNvPr>
            <p:cNvSpPr>
              <a:spLocks noChangeShapeType="1"/>
            </p:cNvSpPr>
            <p:nvPr/>
          </p:nvSpPr>
          <p:spPr bwMode="auto">
            <a:xfrm>
              <a:off x="3379" y="170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4" name="Text Box 26">
              <a:extLst>
                <a:ext uri="{FF2B5EF4-FFF2-40B4-BE49-F238E27FC236}">
                  <a16:creationId xmlns:a16="http://schemas.microsoft.com/office/drawing/2014/main" id="{94BE7B18-6499-4639-81AF-9301958CBDC3}"/>
                </a:ext>
              </a:extLst>
            </p:cNvPr>
            <p:cNvSpPr txBox="1">
              <a:spLocks noChangeArrowheads="1"/>
            </p:cNvSpPr>
            <p:nvPr/>
          </p:nvSpPr>
          <p:spPr bwMode="auto">
            <a:xfrm>
              <a:off x="3833" y="9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35" name="Text Box 27">
              <a:extLst>
                <a:ext uri="{FF2B5EF4-FFF2-40B4-BE49-F238E27FC236}">
                  <a16:creationId xmlns:a16="http://schemas.microsoft.com/office/drawing/2014/main" id="{DE2A94C3-C0FE-4025-A44F-E736B312FDBB}"/>
                </a:ext>
              </a:extLst>
            </p:cNvPr>
            <p:cNvSpPr txBox="1">
              <a:spLocks noChangeArrowheads="1"/>
            </p:cNvSpPr>
            <p:nvPr/>
          </p:nvSpPr>
          <p:spPr bwMode="auto">
            <a:xfrm>
              <a:off x="4423" y="9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36" name="Text Box 28">
              <a:extLst>
                <a:ext uri="{FF2B5EF4-FFF2-40B4-BE49-F238E27FC236}">
                  <a16:creationId xmlns:a16="http://schemas.microsoft.com/office/drawing/2014/main" id="{A214E29A-7453-48C4-8EB0-EBCC1EC6D87C}"/>
                </a:ext>
              </a:extLst>
            </p:cNvPr>
            <p:cNvSpPr txBox="1">
              <a:spLocks noChangeArrowheads="1"/>
            </p:cNvSpPr>
            <p:nvPr/>
          </p:nvSpPr>
          <p:spPr bwMode="auto">
            <a:xfrm>
              <a:off x="3198" y="93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37" name="Text Box 29">
              <a:extLst>
                <a:ext uri="{FF2B5EF4-FFF2-40B4-BE49-F238E27FC236}">
                  <a16:creationId xmlns:a16="http://schemas.microsoft.com/office/drawing/2014/main" id="{FA459AEE-C6F0-44F0-A76A-A119547E07C0}"/>
                </a:ext>
              </a:extLst>
            </p:cNvPr>
            <p:cNvSpPr txBox="1">
              <a:spLocks noChangeArrowheads="1"/>
            </p:cNvSpPr>
            <p:nvPr/>
          </p:nvSpPr>
          <p:spPr bwMode="auto">
            <a:xfrm>
              <a:off x="3198" y="12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9838" name="Text Box 30">
              <a:extLst>
                <a:ext uri="{FF2B5EF4-FFF2-40B4-BE49-F238E27FC236}">
                  <a16:creationId xmlns:a16="http://schemas.microsoft.com/office/drawing/2014/main" id="{A69E96A5-E803-4D69-BBBE-2A81B1F3A665}"/>
                </a:ext>
              </a:extLst>
            </p:cNvPr>
            <p:cNvSpPr txBox="1">
              <a:spLocks noChangeArrowheads="1"/>
            </p:cNvSpPr>
            <p:nvPr/>
          </p:nvSpPr>
          <p:spPr bwMode="auto">
            <a:xfrm>
              <a:off x="5012" y="890"/>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39" name="Text Box 31">
              <a:extLst>
                <a:ext uri="{FF2B5EF4-FFF2-40B4-BE49-F238E27FC236}">
                  <a16:creationId xmlns:a16="http://schemas.microsoft.com/office/drawing/2014/main" id="{5EC77DAA-38B5-42C1-A9D2-673F5DDB07A0}"/>
                </a:ext>
              </a:extLst>
            </p:cNvPr>
            <p:cNvSpPr txBox="1">
              <a:spLocks noChangeArrowheads="1"/>
            </p:cNvSpPr>
            <p:nvPr/>
          </p:nvSpPr>
          <p:spPr bwMode="auto">
            <a:xfrm>
              <a:off x="5012" y="129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9840" name="Oval 32">
              <a:extLst>
                <a:ext uri="{FF2B5EF4-FFF2-40B4-BE49-F238E27FC236}">
                  <a16:creationId xmlns:a16="http://schemas.microsoft.com/office/drawing/2014/main" id="{042BE631-DC0B-4358-8BB5-B6F9A7FE6DDB}"/>
                </a:ext>
              </a:extLst>
            </p:cNvPr>
            <p:cNvSpPr>
              <a:spLocks noChangeArrowheads="1"/>
            </p:cNvSpPr>
            <p:nvPr/>
          </p:nvSpPr>
          <p:spPr bwMode="auto">
            <a:xfrm>
              <a:off x="3288" y="166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1" name="Line 33">
              <a:extLst>
                <a:ext uri="{FF2B5EF4-FFF2-40B4-BE49-F238E27FC236}">
                  <a16:creationId xmlns:a16="http://schemas.microsoft.com/office/drawing/2014/main" id="{E697F094-ABA7-4702-B3BD-9130DC749B34}"/>
                </a:ext>
              </a:extLst>
            </p:cNvPr>
            <p:cNvSpPr>
              <a:spLocks noChangeShapeType="1"/>
            </p:cNvSpPr>
            <p:nvPr/>
          </p:nvSpPr>
          <p:spPr bwMode="auto">
            <a:xfrm>
              <a:off x="4422" y="170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2" name="Oval 34">
              <a:extLst>
                <a:ext uri="{FF2B5EF4-FFF2-40B4-BE49-F238E27FC236}">
                  <a16:creationId xmlns:a16="http://schemas.microsoft.com/office/drawing/2014/main" id="{7E143DA8-6D44-4350-8244-857EB93A7E01}"/>
                </a:ext>
              </a:extLst>
            </p:cNvPr>
            <p:cNvSpPr>
              <a:spLocks noChangeArrowheads="1"/>
            </p:cNvSpPr>
            <p:nvPr/>
          </p:nvSpPr>
          <p:spPr bwMode="auto">
            <a:xfrm>
              <a:off x="5102" y="166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3" name="Line 35">
              <a:extLst>
                <a:ext uri="{FF2B5EF4-FFF2-40B4-BE49-F238E27FC236}">
                  <a16:creationId xmlns:a16="http://schemas.microsoft.com/office/drawing/2014/main" id="{D59CA533-14E9-4364-A675-29417D89A29C}"/>
                </a:ext>
              </a:extLst>
            </p:cNvPr>
            <p:cNvSpPr>
              <a:spLocks noChangeShapeType="1"/>
            </p:cNvSpPr>
            <p:nvPr/>
          </p:nvSpPr>
          <p:spPr bwMode="auto">
            <a:xfrm>
              <a:off x="4422" y="89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4" name="Oval 36">
              <a:extLst>
                <a:ext uri="{FF2B5EF4-FFF2-40B4-BE49-F238E27FC236}">
                  <a16:creationId xmlns:a16="http://schemas.microsoft.com/office/drawing/2014/main" id="{CE282AF6-D340-4E15-8870-8821FC7F3879}"/>
                </a:ext>
              </a:extLst>
            </p:cNvPr>
            <p:cNvSpPr>
              <a:spLocks noChangeArrowheads="1"/>
            </p:cNvSpPr>
            <p:nvPr/>
          </p:nvSpPr>
          <p:spPr bwMode="auto">
            <a:xfrm>
              <a:off x="5102" y="84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5" name="Line 37">
              <a:extLst>
                <a:ext uri="{FF2B5EF4-FFF2-40B4-BE49-F238E27FC236}">
                  <a16:creationId xmlns:a16="http://schemas.microsoft.com/office/drawing/2014/main" id="{64492380-2CE8-41CB-99C2-13319CB2A04A}"/>
                </a:ext>
              </a:extLst>
            </p:cNvPr>
            <p:cNvSpPr>
              <a:spLocks noChangeShapeType="1"/>
            </p:cNvSpPr>
            <p:nvPr/>
          </p:nvSpPr>
          <p:spPr bwMode="auto">
            <a:xfrm>
              <a:off x="3334" y="89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6" name="Oval 38">
              <a:extLst>
                <a:ext uri="{FF2B5EF4-FFF2-40B4-BE49-F238E27FC236}">
                  <a16:creationId xmlns:a16="http://schemas.microsoft.com/office/drawing/2014/main" id="{388F06D7-B6F8-43A3-A2E8-037EE0557F30}"/>
                </a:ext>
              </a:extLst>
            </p:cNvPr>
            <p:cNvSpPr>
              <a:spLocks noChangeArrowheads="1"/>
            </p:cNvSpPr>
            <p:nvPr/>
          </p:nvSpPr>
          <p:spPr bwMode="auto">
            <a:xfrm>
              <a:off x="3243" y="84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847" name="Group 39">
              <a:extLst>
                <a:ext uri="{FF2B5EF4-FFF2-40B4-BE49-F238E27FC236}">
                  <a16:creationId xmlns:a16="http://schemas.microsoft.com/office/drawing/2014/main" id="{209A9E39-ABEB-4ECC-95AC-A1D8AEAB154F}"/>
                </a:ext>
              </a:extLst>
            </p:cNvPr>
            <p:cNvGrpSpPr>
              <a:grpSpLocks/>
            </p:cNvGrpSpPr>
            <p:nvPr/>
          </p:nvGrpSpPr>
          <p:grpSpPr bwMode="auto">
            <a:xfrm>
              <a:off x="4060" y="1162"/>
              <a:ext cx="91" cy="363"/>
              <a:chOff x="2744" y="2931"/>
              <a:chExt cx="57" cy="283"/>
            </a:xfrm>
          </p:grpSpPr>
          <p:sp>
            <p:nvSpPr>
              <p:cNvPr id="119848" name="Arc 40">
                <a:extLst>
                  <a:ext uri="{FF2B5EF4-FFF2-40B4-BE49-F238E27FC236}">
                    <a16:creationId xmlns:a16="http://schemas.microsoft.com/office/drawing/2014/main" id="{8A664ABE-9E35-421B-A1C5-5158AC49420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9" name="Arc 41">
                <a:extLst>
                  <a:ext uri="{FF2B5EF4-FFF2-40B4-BE49-F238E27FC236}">
                    <a16:creationId xmlns:a16="http://schemas.microsoft.com/office/drawing/2014/main" id="{0D65C227-A7E9-4260-8201-0F69E8F1494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0" name="Arc 42">
                <a:extLst>
                  <a:ext uri="{FF2B5EF4-FFF2-40B4-BE49-F238E27FC236}">
                    <a16:creationId xmlns:a16="http://schemas.microsoft.com/office/drawing/2014/main" id="{B5568EAD-4CFD-4FF7-B61E-2BCB0CFE4A8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851" name="Group 43">
              <a:extLst>
                <a:ext uri="{FF2B5EF4-FFF2-40B4-BE49-F238E27FC236}">
                  <a16:creationId xmlns:a16="http://schemas.microsoft.com/office/drawing/2014/main" id="{7FCD646E-ADDC-405C-A10D-23375BE24BEF}"/>
                </a:ext>
              </a:extLst>
            </p:cNvPr>
            <p:cNvGrpSpPr>
              <a:grpSpLocks/>
            </p:cNvGrpSpPr>
            <p:nvPr/>
          </p:nvGrpSpPr>
          <p:grpSpPr bwMode="auto">
            <a:xfrm rot="10800000">
              <a:off x="4332" y="1163"/>
              <a:ext cx="90" cy="362"/>
              <a:chOff x="2744" y="2931"/>
              <a:chExt cx="57" cy="283"/>
            </a:xfrm>
          </p:grpSpPr>
          <p:sp>
            <p:nvSpPr>
              <p:cNvPr id="119852" name="Arc 44">
                <a:extLst>
                  <a:ext uri="{FF2B5EF4-FFF2-40B4-BE49-F238E27FC236}">
                    <a16:creationId xmlns:a16="http://schemas.microsoft.com/office/drawing/2014/main" id="{DAC68030-32EA-47DB-9C55-1F160691C8B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3" name="Arc 45">
                <a:extLst>
                  <a:ext uri="{FF2B5EF4-FFF2-40B4-BE49-F238E27FC236}">
                    <a16:creationId xmlns:a16="http://schemas.microsoft.com/office/drawing/2014/main" id="{E9371C26-5E9A-49E1-A0DD-4565AD3B46D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4" name="Arc 46">
                <a:extLst>
                  <a:ext uri="{FF2B5EF4-FFF2-40B4-BE49-F238E27FC236}">
                    <a16:creationId xmlns:a16="http://schemas.microsoft.com/office/drawing/2014/main" id="{BD5AD9DB-466A-411A-A94B-52CE90F42F8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55" name="Line 47">
              <a:extLst>
                <a:ext uri="{FF2B5EF4-FFF2-40B4-BE49-F238E27FC236}">
                  <a16:creationId xmlns:a16="http://schemas.microsoft.com/office/drawing/2014/main" id="{A3538CE3-A3C0-4FD7-B325-3A2A9364CA09}"/>
                </a:ext>
              </a:extLst>
            </p:cNvPr>
            <p:cNvSpPr>
              <a:spLocks noChangeShapeType="1"/>
            </p:cNvSpPr>
            <p:nvPr/>
          </p:nvSpPr>
          <p:spPr bwMode="auto">
            <a:xfrm flipH="1" flipV="1">
              <a:off x="4422" y="152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6" name="Line 48">
              <a:extLst>
                <a:ext uri="{FF2B5EF4-FFF2-40B4-BE49-F238E27FC236}">
                  <a16:creationId xmlns:a16="http://schemas.microsoft.com/office/drawing/2014/main" id="{74808CEA-9393-436F-888B-35A1CAA05B5A}"/>
                </a:ext>
              </a:extLst>
            </p:cNvPr>
            <p:cNvSpPr>
              <a:spLocks noChangeShapeType="1"/>
            </p:cNvSpPr>
            <p:nvPr/>
          </p:nvSpPr>
          <p:spPr bwMode="auto">
            <a:xfrm flipH="1" flipV="1">
              <a:off x="4422" y="89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7" name="Line 49">
              <a:extLst>
                <a:ext uri="{FF2B5EF4-FFF2-40B4-BE49-F238E27FC236}">
                  <a16:creationId xmlns:a16="http://schemas.microsoft.com/office/drawing/2014/main" id="{A5349F23-870F-4A32-897F-3D1879DB28E9}"/>
                </a:ext>
              </a:extLst>
            </p:cNvPr>
            <p:cNvSpPr>
              <a:spLocks noChangeShapeType="1"/>
            </p:cNvSpPr>
            <p:nvPr/>
          </p:nvSpPr>
          <p:spPr bwMode="auto">
            <a:xfrm>
              <a:off x="3289" y="799"/>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8" name="Line 50">
              <a:extLst>
                <a:ext uri="{FF2B5EF4-FFF2-40B4-BE49-F238E27FC236}">
                  <a16:creationId xmlns:a16="http://schemas.microsoft.com/office/drawing/2014/main" id="{6425964B-64A1-456A-A0E5-A5CA5E771EF4}"/>
                </a:ext>
              </a:extLst>
            </p:cNvPr>
            <p:cNvSpPr>
              <a:spLocks noChangeShapeType="1"/>
            </p:cNvSpPr>
            <p:nvPr/>
          </p:nvSpPr>
          <p:spPr bwMode="auto">
            <a:xfrm flipH="1">
              <a:off x="4877" y="799"/>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9" name="Arc 51">
              <a:extLst>
                <a:ext uri="{FF2B5EF4-FFF2-40B4-BE49-F238E27FC236}">
                  <a16:creationId xmlns:a16="http://schemas.microsoft.com/office/drawing/2014/main" id="{C8D23931-ACBA-4795-9EDE-DB1436ABD3A9}"/>
                </a:ext>
              </a:extLst>
            </p:cNvPr>
            <p:cNvSpPr>
              <a:spLocks/>
            </p:cNvSpPr>
            <p:nvPr/>
          </p:nvSpPr>
          <p:spPr bwMode="auto">
            <a:xfrm flipH="1">
              <a:off x="4009" y="726"/>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0" name="Arc 52">
              <a:extLst>
                <a:ext uri="{FF2B5EF4-FFF2-40B4-BE49-F238E27FC236}">
                  <a16:creationId xmlns:a16="http://schemas.microsoft.com/office/drawing/2014/main" id="{30D39A4A-E0B7-42EA-976B-3D2BBDDC2824}"/>
                </a:ext>
              </a:extLst>
            </p:cNvPr>
            <p:cNvSpPr>
              <a:spLocks/>
            </p:cNvSpPr>
            <p:nvPr/>
          </p:nvSpPr>
          <p:spPr bwMode="auto">
            <a:xfrm>
              <a:off x="4315" y="734"/>
              <a:ext cx="148" cy="131"/>
            </a:xfrm>
            <a:custGeom>
              <a:avLst/>
              <a:gdLst>
                <a:gd name="G0" fmla="+- 1539 0 0"/>
                <a:gd name="G1" fmla="+- 21600 0 0"/>
                <a:gd name="G2" fmla="+- 21600 0 0"/>
                <a:gd name="T0" fmla="*/ 0 w 22702"/>
                <a:gd name="T1" fmla="*/ 55 h 21600"/>
                <a:gd name="T2" fmla="*/ 22702 w 22702"/>
                <a:gd name="T3" fmla="*/ 17276 h 21600"/>
                <a:gd name="T4" fmla="*/ 1539 w 22702"/>
                <a:gd name="T5" fmla="*/ 21600 h 21600"/>
              </a:gdLst>
              <a:ahLst/>
              <a:cxnLst>
                <a:cxn ang="0">
                  <a:pos x="T0" y="T1"/>
                </a:cxn>
                <a:cxn ang="0">
                  <a:pos x="T2" y="T3"/>
                </a:cxn>
                <a:cxn ang="0">
                  <a:pos x="T4" y="T5"/>
                </a:cxn>
              </a:cxnLst>
              <a:rect l="0" t="0" r="r" b="b"/>
              <a:pathLst>
                <a:path w="22702" h="21600" fill="none" extrusionOk="0">
                  <a:moveTo>
                    <a:pt x="-1" y="54"/>
                  </a:moveTo>
                  <a:cubicBezTo>
                    <a:pt x="512" y="18"/>
                    <a:pt x="1025" y="0"/>
                    <a:pt x="1539" y="0"/>
                  </a:cubicBezTo>
                  <a:cubicBezTo>
                    <a:pt x="11801" y="0"/>
                    <a:pt x="20647" y="7221"/>
                    <a:pt x="22701" y="17276"/>
                  </a:cubicBezTo>
                </a:path>
                <a:path w="22702" h="21600" stroke="0" extrusionOk="0">
                  <a:moveTo>
                    <a:pt x="-1" y="54"/>
                  </a:moveTo>
                  <a:cubicBezTo>
                    <a:pt x="512" y="18"/>
                    <a:pt x="1025" y="0"/>
                    <a:pt x="1539" y="0"/>
                  </a:cubicBezTo>
                  <a:cubicBezTo>
                    <a:pt x="11801" y="0"/>
                    <a:pt x="20647" y="7221"/>
                    <a:pt x="22701" y="17276"/>
                  </a:cubicBezTo>
                  <a:lnTo>
                    <a:pt x="1539" y="2160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1" name="Text Box 53">
              <a:extLst>
                <a:ext uri="{FF2B5EF4-FFF2-40B4-BE49-F238E27FC236}">
                  <a16:creationId xmlns:a16="http://schemas.microsoft.com/office/drawing/2014/main" id="{C26B2112-DC51-41F0-BFCD-C7A4EC503EE9}"/>
                </a:ext>
              </a:extLst>
            </p:cNvPr>
            <p:cNvSpPr txBox="1">
              <a:spLocks noChangeArrowheads="1"/>
            </p:cNvSpPr>
            <p:nvPr/>
          </p:nvSpPr>
          <p:spPr bwMode="auto">
            <a:xfrm>
              <a:off x="3560" y="1207"/>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119862" name="Object 54">
              <a:extLst>
                <a:ext uri="{FF2B5EF4-FFF2-40B4-BE49-F238E27FC236}">
                  <a16:creationId xmlns:a16="http://schemas.microsoft.com/office/drawing/2014/main" id="{164B10A3-DDAB-4C79-923E-3993CA307481}"/>
                </a:ext>
              </a:extLst>
            </p:cNvPr>
            <p:cNvGraphicFramePr>
              <a:graphicFrameLocks noChangeAspect="1"/>
            </p:cNvGraphicFramePr>
            <p:nvPr/>
          </p:nvGraphicFramePr>
          <p:xfrm>
            <a:off x="4921" y="346"/>
            <a:ext cx="223" cy="432"/>
          </p:xfrm>
          <a:graphic>
            <a:graphicData uri="http://schemas.openxmlformats.org/presentationml/2006/ole">
              <mc:AlternateContent xmlns:mc="http://schemas.openxmlformats.org/markup-compatibility/2006">
                <mc:Choice xmlns:v="urn:schemas-microsoft-com:vml" Requires="v">
                  <p:oleObj spid="_x0000_s76806" name="公式" r:id="rId12" imgW="164880" imgH="342720" progId="Equation.3">
                    <p:embed/>
                  </p:oleObj>
                </mc:Choice>
                <mc:Fallback>
                  <p:oleObj name="公式" r:id="rId12" imgW="164880" imgH="342720" progId="Equation.3">
                    <p:embed/>
                    <p:pic>
                      <p:nvPicPr>
                        <p:cNvPr id="119862" name="Object 54">
                          <a:extLst>
                            <a:ext uri="{FF2B5EF4-FFF2-40B4-BE49-F238E27FC236}">
                              <a16:creationId xmlns:a16="http://schemas.microsoft.com/office/drawing/2014/main" id="{164B10A3-DDAB-4C79-923E-3993CA3074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1" y="34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63" name="Text Box 55">
              <a:extLst>
                <a:ext uri="{FF2B5EF4-FFF2-40B4-BE49-F238E27FC236}">
                  <a16:creationId xmlns:a16="http://schemas.microsoft.com/office/drawing/2014/main" id="{A6A32B13-F274-49EC-A619-51DB2E702791}"/>
                </a:ext>
              </a:extLst>
            </p:cNvPr>
            <p:cNvSpPr txBox="1">
              <a:spLocks noChangeArrowheads="1"/>
            </p:cNvSpPr>
            <p:nvPr/>
          </p:nvSpPr>
          <p:spPr bwMode="auto">
            <a:xfrm>
              <a:off x="4427" y="1207"/>
              <a:ext cx="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2</a:t>
              </a:r>
              <a:endParaRPr kumimoji="1" lang="en-US" altLang="zh-CN">
                <a:solidFill>
                  <a:schemeClr val="bg1"/>
                </a:solidFill>
                <a:ea typeface="宋体" panose="02010600030101010101" pitchFamily="2" charset="-122"/>
              </a:endParaRPr>
            </a:p>
          </p:txBody>
        </p:sp>
        <p:sp>
          <p:nvSpPr>
            <p:cNvPr id="119864" name="Text Box 56">
              <a:extLst>
                <a:ext uri="{FF2B5EF4-FFF2-40B4-BE49-F238E27FC236}">
                  <a16:creationId xmlns:a16="http://schemas.microsoft.com/office/drawing/2014/main" id="{F3100962-9F80-48BF-A1CB-E8E98018BE36}"/>
                </a:ext>
              </a:extLst>
            </p:cNvPr>
            <p:cNvSpPr txBox="1">
              <a:spLocks noChangeArrowheads="1"/>
            </p:cNvSpPr>
            <p:nvPr/>
          </p:nvSpPr>
          <p:spPr bwMode="auto">
            <a:xfrm>
              <a:off x="4014" y="391"/>
              <a:ext cx="5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a:t>
              </a:r>
              <a:r>
                <a:rPr kumimoji="1" lang="en-US" altLang="zh-CN" i="1">
                  <a:solidFill>
                    <a:schemeClr val="bg1"/>
                  </a:solidFill>
                  <a:ea typeface="宋体" panose="02010600030101010101" pitchFamily="2" charset="-122"/>
                </a:rPr>
                <a:t>M</a:t>
              </a:r>
              <a:endParaRPr kumimoji="1" lang="en-US" altLang="zh-CN">
                <a:solidFill>
                  <a:schemeClr val="bg1"/>
                </a:solidFill>
                <a:ea typeface="宋体" panose="02010600030101010101" pitchFamily="2" charset="-122"/>
              </a:endParaRPr>
            </a:p>
          </p:txBody>
        </p:sp>
        <p:graphicFrame>
          <p:nvGraphicFramePr>
            <p:cNvPr id="119865" name="Object 57">
              <a:extLst>
                <a:ext uri="{FF2B5EF4-FFF2-40B4-BE49-F238E27FC236}">
                  <a16:creationId xmlns:a16="http://schemas.microsoft.com/office/drawing/2014/main" id="{C1D30D37-0233-4299-B977-10F80F297192}"/>
                </a:ext>
              </a:extLst>
            </p:cNvPr>
            <p:cNvGraphicFramePr>
              <a:graphicFrameLocks noChangeAspect="1"/>
            </p:cNvGraphicFramePr>
            <p:nvPr/>
          </p:nvGraphicFramePr>
          <p:xfrm>
            <a:off x="3198" y="1071"/>
            <a:ext cx="235" cy="451"/>
          </p:xfrm>
          <a:graphic>
            <a:graphicData uri="http://schemas.openxmlformats.org/presentationml/2006/ole">
              <mc:AlternateContent xmlns:mc="http://schemas.openxmlformats.org/markup-compatibility/2006">
                <mc:Choice xmlns:v="urn:schemas-microsoft-com:vml" Requires="v">
                  <p:oleObj spid="_x0000_s76807" name="公式" r:id="rId14" imgW="203040" imgH="355320" progId="Equation.3">
                    <p:embed/>
                  </p:oleObj>
                </mc:Choice>
                <mc:Fallback>
                  <p:oleObj name="公式" r:id="rId14" imgW="203040" imgH="355320" progId="Equation.3">
                    <p:embed/>
                    <p:pic>
                      <p:nvPicPr>
                        <p:cNvPr id="119865" name="Object 57">
                          <a:extLst>
                            <a:ext uri="{FF2B5EF4-FFF2-40B4-BE49-F238E27FC236}">
                              <a16:creationId xmlns:a16="http://schemas.microsoft.com/office/drawing/2014/main" id="{C1D30D37-0233-4299-B977-10F80F2971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8" y="107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66" name="Object 58">
              <a:extLst>
                <a:ext uri="{FF2B5EF4-FFF2-40B4-BE49-F238E27FC236}">
                  <a16:creationId xmlns:a16="http://schemas.microsoft.com/office/drawing/2014/main" id="{0AA83A82-C054-40DD-ABD2-375DF64D6C46}"/>
                </a:ext>
              </a:extLst>
            </p:cNvPr>
            <p:cNvGraphicFramePr>
              <a:graphicFrameLocks noChangeAspect="1"/>
            </p:cNvGraphicFramePr>
            <p:nvPr/>
          </p:nvGraphicFramePr>
          <p:xfrm>
            <a:off x="5012" y="1026"/>
            <a:ext cx="279" cy="451"/>
          </p:xfrm>
          <a:graphic>
            <a:graphicData uri="http://schemas.openxmlformats.org/presentationml/2006/ole">
              <mc:AlternateContent xmlns:mc="http://schemas.openxmlformats.org/markup-compatibility/2006">
                <mc:Choice xmlns:v="urn:schemas-microsoft-com:vml" Requires="v">
                  <p:oleObj spid="_x0000_s76808" name="公式" r:id="rId16" imgW="241200" imgH="355320" progId="Equation.3">
                    <p:embed/>
                  </p:oleObj>
                </mc:Choice>
                <mc:Fallback>
                  <p:oleObj name="公式" r:id="rId16" imgW="241200" imgH="355320" progId="Equation.3">
                    <p:embed/>
                    <p:pic>
                      <p:nvPicPr>
                        <p:cNvPr id="119866" name="Object 58">
                          <a:extLst>
                            <a:ext uri="{FF2B5EF4-FFF2-40B4-BE49-F238E27FC236}">
                              <a16:creationId xmlns:a16="http://schemas.microsoft.com/office/drawing/2014/main" id="{0AA83A82-C054-40DD-ABD2-375DF64D6C4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2" y="1026"/>
                          <a:ext cx="27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67" name="Object 59">
              <a:extLst>
                <a:ext uri="{FF2B5EF4-FFF2-40B4-BE49-F238E27FC236}">
                  <a16:creationId xmlns:a16="http://schemas.microsoft.com/office/drawing/2014/main" id="{ED52A72E-E44D-4E4A-9618-0FEF012460CA}"/>
                </a:ext>
              </a:extLst>
            </p:cNvPr>
            <p:cNvGraphicFramePr>
              <a:graphicFrameLocks noChangeAspect="1"/>
            </p:cNvGraphicFramePr>
            <p:nvPr/>
          </p:nvGraphicFramePr>
          <p:xfrm>
            <a:off x="3334" y="346"/>
            <a:ext cx="223" cy="432"/>
          </p:xfrm>
          <a:graphic>
            <a:graphicData uri="http://schemas.openxmlformats.org/presentationml/2006/ole">
              <mc:AlternateContent xmlns:mc="http://schemas.openxmlformats.org/markup-compatibility/2006">
                <mc:Choice xmlns:v="urn:schemas-microsoft-com:vml" Requires="v">
                  <p:oleObj spid="_x0000_s76809" name="公式" r:id="rId18" imgW="164880" imgH="342720" progId="Equation.3">
                    <p:embed/>
                  </p:oleObj>
                </mc:Choice>
                <mc:Fallback>
                  <p:oleObj name="公式" r:id="rId18" imgW="164880" imgH="342720" progId="Equation.3">
                    <p:embed/>
                    <p:pic>
                      <p:nvPicPr>
                        <p:cNvPr id="119867" name="Object 59">
                          <a:extLst>
                            <a:ext uri="{FF2B5EF4-FFF2-40B4-BE49-F238E27FC236}">
                              <a16:creationId xmlns:a16="http://schemas.microsoft.com/office/drawing/2014/main" id="{ED52A72E-E44D-4E4A-9618-0FEF012460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4" y="34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9868" name="Group 60">
            <a:extLst>
              <a:ext uri="{FF2B5EF4-FFF2-40B4-BE49-F238E27FC236}">
                <a16:creationId xmlns:a16="http://schemas.microsoft.com/office/drawing/2014/main" id="{871152D7-425F-4D53-9A21-48D7C07907A7}"/>
              </a:ext>
            </a:extLst>
          </p:cNvPr>
          <p:cNvGrpSpPr>
            <a:grpSpLocks/>
          </p:cNvGrpSpPr>
          <p:nvPr/>
        </p:nvGrpSpPr>
        <p:grpSpPr bwMode="auto">
          <a:xfrm>
            <a:off x="539750" y="3429000"/>
            <a:ext cx="3884613" cy="2319338"/>
            <a:chOff x="2608" y="210"/>
            <a:chExt cx="2447" cy="1461"/>
          </a:xfrm>
        </p:grpSpPr>
        <p:sp>
          <p:nvSpPr>
            <p:cNvPr id="119869" name="Text Box 61">
              <a:extLst>
                <a:ext uri="{FF2B5EF4-FFF2-40B4-BE49-F238E27FC236}">
                  <a16:creationId xmlns:a16="http://schemas.microsoft.com/office/drawing/2014/main" id="{2CB5CE8B-405F-4FC8-AB08-EF8A992707A4}"/>
                </a:ext>
              </a:extLst>
            </p:cNvPr>
            <p:cNvSpPr txBox="1">
              <a:spLocks noChangeArrowheads="1"/>
            </p:cNvSpPr>
            <p:nvPr/>
          </p:nvSpPr>
          <p:spPr bwMode="auto">
            <a:xfrm>
              <a:off x="2835" y="663"/>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j</a:t>
              </a:r>
              <a:r>
                <a:rPr kumimoji="1" lang="en-US" altLang="zh-CN" i="1">
                  <a:solidFill>
                    <a:schemeClr val="bg1"/>
                  </a:solidFill>
                  <a:ea typeface="宋体" panose="02010600030101010101" pitchFamily="2" charset="-122"/>
                  <a:sym typeface="Symbol" panose="05050102010706020507" pitchFamily="18" charset="2"/>
                </a:rPr>
                <a:t> </a:t>
              </a:r>
              <a:r>
                <a:rPr kumimoji="1" lang="en-US" altLang="zh-CN" i="1">
                  <a:solidFill>
                    <a:schemeClr val="bg1"/>
                  </a:solidFill>
                  <a:ea typeface="宋体" panose="02010600030101010101" pitchFamily="2" charset="-122"/>
                </a:rPr>
                <a:t>L</a:t>
              </a:r>
              <a:r>
                <a:rPr kumimoji="1" lang="en-US" altLang="zh-CN" baseline="-25000">
                  <a:solidFill>
                    <a:schemeClr val="bg1"/>
                  </a:solidFill>
                  <a:ea typeface="宋体" panose="02010600030101010101" pitchFamily="2" charset="-122"/>
                </a:rPr>
                <a:t>1</a:t>
              </a:r>
              <a:endParaRPr kumimoji="1" lang="en-US" altLang="zh-CN">
                <a:solidFill>
                  <a:schemeClr val="bg1"/>
                </a:solidFill>
                <a:ea typeface="宋体" panose="02010600030101010101" pitchFamily="2" charset="-122"/>
              </a:endParaRPr>
            </a:p>
          </p:txBody>
        </p:sp>
        <p:graphicFrame>
          <p:nvGraphicFramePr>
            <p:cNvPr id="119870" name="Object 62">
              <a:extLst>
                <a:ext uri="{FF2B5EF4-FFF2-40B4-BE49-F238E27FC236}">
                  <a16:creationId xmlns:a16="http://schemas.microsoft.com/office/drawing/2014/main" id="{4652B846-40BC-4E8E-9B29-4DB6681F878A}"/>
                </a:ext>
              </a:extLst>
            </p:cNvPr>
            <p:cNvGraphicFramePr>
              <a:graphicFrameLocks noChangeAspect="1"/>
            </p:cNvGraphicFramePr>
            <p:nvPr/>
          </p:nvGraphicFramePr>
          <p:xfrm>
            <a:off x="2835" y="300"/>
            <a:ext cx="201" cy="425"/>
          </p:xfrm>
          <a:graphic>
            <a:graphicData uri="http://schemas.openxmlformats.org/presentationml/2006/ole">
              <mc:AlternateContent xmlns:mc="http://schemas.openxmlformats.org/markup-compatibility/2006">
                <mc:Choice xmlns:v="urn:schemas-microsoft-com:vml" Requires="v">
                  <p:oleObj spid="_x0000_s76810" name="公式" r:id="rId20" imgW="152280" imgH="342720" progId="Equation.3">
                    <p:embed/>
                  </p:oleObj>
                </mc:Choice>
                <mc:Fallback>
                  <p:oleObj name="公式" r:id="rId20" imgW="152280" imgH="342720" progId="Equation.3">
                    <p:embed/>
                    <p:pic>
                      <p:nvPicPr>
                        <p:cNvPr id="119870" name="Object 62">
                          <a:extLst>
                            <a:ext uri="{FF2B5EF4-FFF2-40B4-BE49-F238E27FC236}">
                              <a16:creationId xmlns:a16="http://schemas.microsoft.com/office/drawing/2014/main" id="{4652B846-40BC-4E8E-9B29-4DB6681F87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35" y="300"/>
                          <a:ext cx="201"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71" name="Object 63">
              <a:extLst>
                <a:ext uri="{FF2B5EF4-FFF2-40B4-BE49-F238E27FC236}">
                  <a16:creationId xmlns:a16="http://schemas.microsoft.com/office/drawing/2014/main" id="{BD313F7A-11A4-4FA7-AD76-0BBD9CB098E9}"/>
                </a:ext>
              </a:extLst>
            </p:cNvPr>
            <p:cNvGraphicFramePr>
              <a:graphicFrameLocks noChangeAspect="1"/>
            </p:cNvGraphicFramePr>
            <p:nvPr/>
          </p:nvGraphicFramePr>
          <p:xfrm>
            <a:off x="4513" y="300"/>
            <a:ext cx="223" cy="432"/>
          </p:xfrm>
          <a:graphic>
            <a:graphicData uri="http://schemas.openxmlformats.org/presentationml/2006/ole">
              <mc:AlternateContent xmlns:mc="http://schemas.openxmlformats.org/markup-compatibility/2006">
                <mc:Choice xmlns:v="urn:schemas-microsoft-com:vml" Requires="v">
                  <p:oleObj spid="_x0000_s76811" name="公式" r:id="rId22" imgW="164880" imgH="342720" progId="Equation.3">
                    <p:embed/>
                  </p:oleObj>
                </mc:Choice>
                <mc:Fallback>
                  <p:oleObj name="公式" r:id="rId22" imgW="164880" imgH="342720" progId="Equation.3">
                    <p:embed/>
                    <p:pic>
                      <p:nvPicPr>
                        <p:cNvPr id="119871" name="Object 63">
                          <a:extLst>
                            <a:ext uri="{FF2B5EF4-FFF2-40B4-BE49-F238E27FC236}">
                              <a16:creationId xmlns:a16="http://schemas.microsoft.com/office/drawing/2014/main" id="{BD313F7A-11A4-4FA7-AD76-0BBD9CB098E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13" y="300"/>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72" name="Object 64">
              <a:extLst>
                <a:ext uri="{FF2B5EF4-FFF2-40B4-BE49-F238E27FC236}">
                  <a16:creationId xmlns:a16="http://schemas.microsoft.com/office/drawing/2014/main" id="{A2BB71C4-708A-4718-BC6E-119CD45BCDBE}"/>
                </a:ext>
              </a:extLst>
            </p:cNvPr>
            <p:cNvGraphicFramePr>
              <a:graphicFrameLocks noChangeAspect="1"/>
            </p:cNvGraphicFramePr>
            <p:nvPr/>
          </p:nvGraphicFramePr>
          <p:xfrm>
            <a:off x="4785" y="572"/>
            <a:ext cx="246" cy="448"/>
          </p:xfrm>
          <a:graphic>
            <a:graphicData uri="http://schemas.openxmlformats.org/presentationml/2006/ole">
              <mc:AlternateContent xmlns:mc="http://schemas.openxmlformats.org/markup-compatibility/2006">
                <mc:Choice xmlns:v="urn:schemas-microsoft-com:vml" Requires="v">
                  <p:oleObj spid="_x0000_s76812" name="公式" r:id="rId24" imgW="215640" imgH="355320" progId="Equation.3">
                    <p:embed/>
                  </p:oleObj>
                </mc:Choice>
                <mc:Fallback>
                  <p:oleObj name="公式" r:id="rId24" imgW="215640" imgH="355320" progId="Equation.3">
                    <p:embed/>
                    <p:pic>
                      <p:nvPicPr>
                        <p:cNvPr id="119872" name="Object 64">
                          <a:extLst>
                            <a:ext uri="{FF2B5EF4-FFF2-40B4-BE49-F238E27FC236}">
                              <a16:creationId xmlns:a16="http://schemas.microsoft.com/office/drawing/2014/main" id="{A2BB71C4-708A-4718-BC6E-119CD45BCDB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85" y="572"/>
                          <a:ext cx="24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73" name="Object 65">
              <a:extLst>
                <a:ext uri="{FF2B5EF4-FFF2-40B4-BE49-F238E27FC236}">
                  <a16:creationId xmlns:a16="http://schemas.microsoft.com/office/drawing/2014/main" id="{1A588017-22EB-4445-BF05-06F078192F27}"/>
                </a:ext>
              </a:extLst>
            </p:cNvPr>
            <p:cNvGraphicFramePr>
              <a:graphicFrameLocks noChangeAspect="1"/>
            </p:cNvGraphicFramePr>
            <p:nvPr/>
          </p:nvGraphicFramePr>
          <p:xfrm>
            <a:off x="2608" y="572"/>
            <a:ext cx="235" cy="452"/>
          </p:xfrm>
          <a:graphic>
            <a:graphicData uri="http://schemas.openxmlformats.org/presentationml/2006/ole">
              <mc:AlternateContent xmlns:mc="http://schemas.openxmlformats.org/markup-compatibility/2006">
                <mc:Choice xmlns:v="urn:schemas-microsoft-com:vml" Requires="v">
                  <p:oleObj spid="_x0000_s76813" name="公式" r:id="rId26" imgW="203040" imgH="355320" progId="Equation.3">
                    <p:embed/>
                  </p:oleObj>
                </mc:Choice>
                <mc:Fallback>
                  <p:oleObj name="公式" r:id="rId26" imgW="203040" imgH="355320" progId="Equation.3">
                    <p:embed/>
                    <p:pic>
                      <p:nvPicPr>
                        <p:cNvPr id="119873" name="Object 65">
                          <a:extLst>
                            <a:ext uri="{FF2B5EF4-FFF2-40B4-BE49-F238E27FC236}">
                              <a16:creationId xmlns:a16="http://schemas.microsoft.com/office/drawing/2014/main" id="{1A588017-22EB-4445-BF05-06F078192F2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08" y="572"/>
                          <a:ext cx="23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74" name="Line 66">
              <a:extLst>
                <a:ext uri="{FF2B5EF4-FFF2-40B4-BE49-F238E27FC236}">
                  <a16:creationId xmlns:a16="http://schemas.microsoft.com/office/drawing/2014/main" id="{AA9A2603-C4F4-4996-9EB0-84DDDA8F090C}"/>
                </a:ext>
              </a:extLst>
            </p:cNvPr>
            <p:cNvSpPr>
              <a:spLocks noChangeShapeType="1"/>
            </p:cNvSpPr>
            <p:nvPr/>
          </p:nvSpPr>
          <p:spPr bwMode="auto">
            <a:xfrm>
              <a:off x="3379" y="1026"/>
              <a:ext cx="0"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75" name="Rectangle 67">
              <a:extLst>
                <a:ext uri="{FF2B5EF4-FFF2-40B4-BE49-F238E27FC236}">
                  <a16:creationId xmlns:a16="http://schemas.microsoft.com/office/drawing/2014/main" id="{5966D0CF-4F77-43A6-9955-E53EB8A2211D}"/>
                </a:ext>
              </a:extLst>
            </p:cNvPr>
            <p:cNvSpPr>
              <a:spLocks noChangeArrowheads="1"/>
            </p:cNvSpPr>
            <p:nvPr/>
          </p:nvSpPr>
          <p:spPr bwMode="auto">
            <a:xfrm>
              <a:off x="3560" y="210"/>
              <a:ext cx="840" cy="1134"/>
            </a:xfrm>
            <a:prstGeom prst="rect">
              <a:avLst/>
            </a:prstGeom>
            <a:noFill/>
            <a:ln w="28575">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76" name="Text Box 68">
              <a:extLst>
                <a:ext uri="{FF2B5EF4-FFF2-40B4-BE49-F238E27FC236}">
                  <a16:creationId xmlns:a16="http://schemas.microsoft.com/office/drawing/2014/main" id="{ED0499F8-5857-44A1-9AED-99F532280BB6}"/>
                </a:ext>
              </a:extLst>
            </p:cNvPr>
            <p:cNvSpPr txBox="1">
              <a:spLocks noChangeArrowheads="1"/>
            </p:cNvSpPr>
            <p:nvPr/>
          </p:nvSpPr>
          <p:spPr bwMode="auto">
            <a:xfrm>
              <a:off x="3288" y="1344"/>
              <a:ext cx="1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理想变压器</a:t>
              </a:r>
            </a:p>
          </p:txBody>
        </p:sp>
        <p:sp>
          <p:nvSpPr>
            <p:cNvPr id="119877" name="Line 69">
              <a:extLst>
                <a:ext uri="{FF2B5EF4-FFF2-40B4-BE49-F238E27FC236}">
                  <a16:creationId xmlns:a16="http://schemas.microsoft.com/office/drawing/2014/main" id="{39D7BF2D-232E-460D-8BC7-B7D58B7922B3}"/>
                </a:ext>
              </a:extLst>
            </p:cNvPr>
            <p:cNvSpPr>
              <a:spLocks noChangeShapeType="1"/>
            </p:cNvSpPr>
            <p:nvPr/>
          </p:nvSpPr>
          <p:spPr bwMode="auto">
            <a:xfrm flipV="1">
              <a:off x="3799" y="437"/>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78" name="Line 70">
              <a:extLst>
                <a:ext uri="{FF2B5EF4-FFF2-40B4-BE49-F238E27FC236}">
                  <a16:creationId xmlns:a16="http://schemas.microsoft.com/office/drawing/2014/main" id="{AE814836-6027-4DC5-AD74-91DB625D53E8}"/>
                </a:ext>
              </a:extLst>
            </p:cNvPr>
            <p:cNvSpPr>
              <a:spLocks noChangeShapeType="1"/>
            </p:cNvSpPr>
            <p:nvPr/>
          </p:nvSpPr>
          <p:spPr bwMode="auto">
            <a:xfrm flipH="1" flipV="1">
              <a:off x="3799" y="1072"/>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79" name="Line 71">
              <a:extLst>
                <a:ext uri="{FF2B5EF4-FFF2-40B4-BE49-F238E27FC236}">
                  <a16:creationId xmlns:a16="http://schemas.microsoft.com/office/drawing/2014/main" id="{136A3331-E30F-46A4-B4BF-1E102B009B8E}"/>
                </a:ext>
              </a:extLst>
            </p:cNvPr>
            <p:cNvSpPr>
              <a:spLocks noChangeShapeType="1"/>
            </p:cNvSpPr>
            <p:nvPr/>
          </p:nvSpPr>
          <p:spPr bwMode="auto">
            <a:xfrm>
              <a:off x="2835" y="1253"/>
              <a:ext cx="96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80" name="Text Box 72">
              <a:extLst>
                <a:ext uri="{FF2B5EF4-FFF2-40B4-BE49-F238E27FC236}">
                  <a16:creationId xmlns:a16="http://schemas.microsoft.com/office/drawing/2014/main" id="{2FDCBCE1-BF28-4280-B44E-6011A4DC8C58}"/>
                </a:ext>
              </a:extLst>
            </p:cNvPr>
            <p:cNvSpPr txBox="1">
              <a:spLocks noChangeArrowheads="1"/>
            </p:cNvSpPr>
            <p:nvPr/>
          </p:nvSpPr>
          <p:spPr bwMode="auto">
            <a:xfrm>
              <a:off x="3557" y="48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81" name="Text Box 73">
              <a:extLst>
                <a:ext uri="{FF2B5EF4-FFF2-40B4-BE49-F238E27FC236}">
                  <a16:creationId xmlns:a16="http://schemas.microsoft.com/office/drawing/2014/main" id="{C2A83201-8550-4BB2-B6D0-9C821F44EF9C}"/>
                </a:ext>
              </a:extLst>
            </p:cNvPr>
            <p:cNvSpPr txBox="1">
              <a:spLocks noChangeArrowheads="1"/>
            </p:cNvSpPr>
            <p:nvPr/>
          </p:nvSpPr>
          <p:spPr bwMode="auto">
            <a:xfrm>
              <a:off x="4184" y="51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82" name="Text Box 74">
              <a:extLst>
                <a:ext uri="{FF2B5EF4-FFF2-40B4-BE49-F238E27FC236}">
                  <a16:creationId xmlns:a16="http://schemas.microsoft.com/office/drawing/2014/main" id="{06DC20D7-A135-4C0B-885F-E5B75F0A1709}"/>
                </a:ext>
              </a:extLst>
            </p:cNvPr>
            <p:cNvSpPr txBox="1">
              <a:spLocks noChangeArrowheads="1"/>
            </p:cNvSpPr>
            <p:nvPr/>
          </p:nvSpPr>
          <p:spPr bwMode="auto">
            <a:xfrm>
              <a:off x="3799" y="210"/>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n:1</a:t>
              </a:r>
            </a:p>
          </p:txBody>
        </p:sp>
        <p:sp>
          <p:nvSpPr>
            <p:cNvPr id="119883" name="Text Box 75">
              <a:extLst>
                <a:ext uri="{FF2B5EF4-FFF2-40B4-BE49-F238E27FC236}">
                  <a16:creationId xmlns:a16="http://schemas.microsoft.com/office/drawing/2014/main" id="{1A62CAE6-2D3C-4320-9ED0-F8CE9C1BB04A}"/>
                </a:ext>
              </a:extLst>
            </p:cNvPr>
            <p:cNvSpPr txBox="1">
              <a:spLocks noChangeArrowheads="1"/>
            </p:cNvSpPr>
            <p:nvPr/>
          </p:nvSpPr>
          <p:spPr bwMode="auto">
            <a:xfrm>
              <a:off x="2653" y="482"/>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84" name="Text Box 76">
              <a:extLst>
                <a:ext uri="{FF2B5EF4-FFF2-40B4-BE49-F238E27FC236}">
                  <a16:creationId xmlns:a16="http://schemas.microsoft.com/office/drawing/2014/main" id="{43B865CD-341F-4350-A312-E37B3EE514A0}"/>
                </a:ext>
              </a:extLst>
            </p:cNvPr>
            <p:cNvSpPr txBox="1">
              <a:spLocks noChangeArrowheads="1"/>
            </p:cNvSpPr>
            <p:nvPr/>
          </p:nvSpPr>
          <p:spPr bwMode="auto">
            <a:xfrm>
              <a:off x="2653" y="8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9885" name="Text Box 77">
              <a:extLst>
                <a:ext uri="{FF2B5EF4-FFF2-40B4-BE49-F238E27FC236}">
                  <a16:creationId xmlns:a16="http://schemas.microsoft.com/office/drawing/2014/main" id="{14D1B5F8-2438-4396-80F4-E759741AC24C}"/>
                </a:ext>
              </a:extLst>
            </p:cNvPr>
            <p:cNvSpPr txBox="1">
              <a:spLocks noChangeArrowheads="1"/>
            </p:cNvSpPr>
            <p:nvPr/>
          </p:nvSpPr>
          <p:spPr bwMode="auto">
            <a:xfrm>
              <a:off x="4813" y="437"/>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a:t>
              </a:r>
            </a:p>
          </p:txBody>
        </p:sp>
        <p:sp>
          <p:nvSpPr>
            <p:cNvPr id="119886" name="Text Box 78">
              <a:extLst>
                <a:ext uri="{FF2B5EF4-FFF2-40B4-BE49-F238E27FC236}">
                  <a16:creationId xmlns:a16="http://schemas.microsoft.com/office/drawing/2014/main" id="{E9CB8CED-9AB8-4BDC-8EE6-0021C41E141E}"/>
                </a:ext>
              </a:extLst>
            </p:cNvPr>
            <p:cNvSpPr txBox="1">
              <a:spLocks noChangeArrowheads="1"/>
            </p:cNvSpPr>
            <p:nvPr/>
          </p:nvSpPr>
          <p:spPr bwMode="auto">
            <a:xfrm>
              <a:off x="4813" y="8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bg1"/>
                  </a:solidFill>
                  <a:ea typeface="宋体" panose="02010600030101010101" pitchFamily="2" charset="-122"/>
                </a:rPr>
                <a:t>_</a:t>
              </a:r>
            </a:p>
          </p:txBody>
        </p:sp>
        <p:sp>
          <p:nvSpPr>
            <p:cNvPr id="119887" name="Oval 79">
              <a:extLst>
                <a:ext uri="{FF2B5EF4-FFF2-40B4-BE49-F238E27FC236}">
                  <a16:creationId xmlns:a16="http://schemas.microsoft.com/office/drawing/2014/main" id="{CC7CECD7-BF8D-4BEB-AA59-A3D23C717995}"/>
                </a:ext>
              </a:extLst>
            </p:cNvPr>
            <p:cNvSpPr>
              <a:spLocks noChangeArrowheads="1"/>
            </p:cNvSpPr>
            <p:nvPr/>
          </p:nvSpPr>
          <p:spPr bwMode="auto">
            <a:xfrm>
              <a:off x="2749" y="1208"/>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88" name="Line 80">
              <a:extLst>
                <a:ext uri="{FF2B5EF4-FFF2-40B4-BE49-F238E27FC236}">
                  <a16:creationId xmlns:a16="http://schemas.microsoft.com/office/drawing/2014/main" id="{9740E823-D6E1-4274-9CC7-3ECDE95AA3D9}"/>
                </a:ext>
              </a:extLst>
            </p:cNvPr>
            <p:cNvSpPr>
              <a:spLocks noChangeShapeType="1"/>
            </p:cNvSpPr>
            <p:nvPr/>
          </p:nvSpPr>
          <p:spPr bwMode="auto">
            <a:xfrm>
              <a:off x="4184" y="1253"/>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89" name="Oval 81">
              <a:extLst>
                <a:ext uri="{FF2B5EF4-FFF2-40B4-BE49-F238E27FC236}">
                  <a16:creationId xmlns:a16="http://schemas.microsoft.com/office/drawing/2014/main" id="{C85FA37D-6197-4683-B55E-D964C659BEF6}"/>
                </a:ext>
              </a:extLst>
            </p:cNvPr>
            <p:cNvSpPr>
              <a:spLocks noChangeArrowheads="1"/>
            </p:cNvSpPr>
            <p:nvPr/>
          </p:nvSpPr>
          <p:spPr bwMode="auto">
            <a:xfrm>
              <a:off x="4909" y="1208"/>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0" name="Line 82">
              <a:extLst>
                <a:ext uri="{FF2B5EF4-FFF2-40B4-BE49-F238E27FC236}">
                  <a16:creationId xmlns:a16="http://schemas.microsoft.com/office/drawing/2014/main" id="{259237CF-DDBE-4E9E-99A8-EFD4508DA012}"/>
                </a:ext>
              </a:extLst>
            </p:cNvPr>
            <p:cNvSpPr>
              <a:spLocks noChangeShapeType="1"/>
            </p:cNvSpPr>
            <p:nvPr/>
          </p:nvSpPr>
          <p:spPr bwMode="auto">
            <a:xfrm>
              <a:off x="4184" y="437"/>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1" name="Oval 83">
              <a:extLst>
                <a:ext uri="{FF2B5EF4-FFF2-40B4-BE49-F238E27FC236}">
                  <a16:creationId xmlns:a16="http://schemas.microsoft.com/office/drawing/2014/main" id="{04E8DB5C-FA0B-4C52-B3D8-0189D0B180F4}"/>
                </a:ext>
              </a:extLst>
            </p:cNvPr>
            <p:cNvSpPr>
              <a:spLocks noChangeArrowheads="1"/>
            </p:cNvSpPr>
            <p:nvPr/>
          </p:nvSpPr>
          <p:spPr bwMode="auto">
            <a:xfrm>
              <a:off x="4909" y="392"/>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2" name="Line 84">
              <a:extLst>
                <a:ext uri="{FF2B5EF4-FFF2-40B4-BE49-F238E27FC236}">
                  <a16:creationId xmlns:a16="http://schemas.microsoft.com/office/drawing/2014/main" id="{8437EE2E-3791-4F85-A675-A65C46E1211F}"/>
                </a:ext>
              </a:extLst>
            </p:cNvPr>
            <p:cNvSpPr>
              <a:spLocks noChangeShapeType="1"/>
            </p:cNvSpPr>
            <p:nvPr/>
          </p:nvSpPr>
          <p:spPr bwMode="auto">
            <a:xfrm>
              <a:off x="2789" y="436"/>
              <a:ext cx="1010"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3" name="Oval 85">
              <a:extLst>
                <a:ext uri="{FF2B5EF4-FFF2-40B4-BE49-F238E27FC236}">
                  <a16:creationId xmlns:a16="http://schemas.microsoft.com/office/drawing/2014/main" id="{0C72E17B-D734-412C-A047-91B616A60F52}"/>
                </a:ext>
              </a:extLst>
            </p:cNvPr>
            <p:cNvSpPr>
              <a:spLocks noChangeArrowheads="1"/>
            </p:cNvSpPr>
            <p:nvPr/>
          </p:nvSpPr>
          <p:spPr bwMode="auto">
            <a:xfrm>
              <a:off x="2701" y="392"/>
              <a:ext cx="10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894" name="Group 86">
              <a:extLst>
                <a:ext uri="{FF2B5EF4-FFF2-40B4-BE49-F238E27FC236}">
                  <a16:creationId xmlns:a16="http://schemas.microsoft.com/office/drawing/2014/main" id="{6308B4AD-9E27-459D-A8A2-7F530A8BE67E}"/>
                </a:ext>
              </a:extLst>
            </p:cNvPr>
            <p:cNvGrpSpPr>
              <a:grpSpLocks/>
            </p:cNvGrpSpPr>
            <p:nvPr/>
          </p:nvGrpSpPr>
          <p:grpSpPr bwMode="auto">
            <a:xfrm>
              <a:off x="3799" y="709"/>
              <a:ext cx="97" cy="363"/>
              <a:chOff x="2744" y="2931"/>
              <a:chExt cx="57" cy="283"/>
            </a:xfrm>
          </p:grpSpPr>
          <p:sp>
            <p:nvSpPr>
              <p:cNvPr id="119895" name="Arc 87">
                <a:extLst>
                  <a:ext uri="{FF2B5EF4-FFF2-40B4-BE49-F238E27FC236}">
                    <a16:creationId xmlns:a16="http://schemas.microsoft.com/office/drawing/2014/main" id="{2565C871-D059-41BD-B973-2D1DAC49AC16}"/>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6" name="Arc 88">
                <a:extLst>
                  <a:ext uri="{FF2B5EF4-FFF2-40B4-BE49-F238E27FC236}">
                    <a16:creationId xmlns:a16="http://schemas.microsoft.com/office/drawing/2014/main" id="{26A7A0FA-2231-4E10-9DAF-1AA551F5054F}"/>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97" name="Arc 89">
                <a:extLst>
                  <a:ext uri="{FF2B5EF4-FFF2-40B4-BE49-F238E27FC236}">
                    <a16:creationId xmlns:a16="http://schemas.microsoft.com/office/drawing/2014/main" id="{7556203D-657D-40FC-AC38-D4DA6CF8EB47}"/>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898" name="Group 90">
              <a:extLst>
                <a:ext uri="{FF2B5EF4-FFF2-40B4-BE49-F238E27FC236}">
                  <a16:creationId xmlns:a16="http://schemas.microsoft.com/office/drawing/2014/main" id="{D137FC80-B0C6-4807-AB78-476BF31A1E0A}"/>
                </a:ext>
              </a:extLst>
            </p:cNvPr>
            <p:cNvGrpSpPr>
              <a:grpSpLocks/>
            </p:cNvGrpSpPr>
            <p:nvPr/>
          </p:nvGrpSpPr>
          <p:grpSpPr bwMode="auto">
            <a:xfrm rot="10800000">
              <a:off x="4089" y="710"/>
              <a:ext cx="95" cy="362"/>
              <a:chOff x="2744" y="2931"/>
              <a:chExt cx="57" cy="283"/>
            </a:xfrm>
          </p:grpSpPr>
          <p:sp>
            <p:nvSpPr>
              <p:cNvPr id="119899" name="Arc 91">
                <a:extLst>
                  <a:ext uri="{FF2B5EF4-FFF2-40B4-BE49-F238E27FC236}">
                    <a16:creationId xmlns:a16="http://schemas.microsoft.com/office/drawing/2014/main" id="{8F02EA50-6129-4695-93C8-8CF89DA7331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00" name="Arc 92">
                <a:extLst>
                  <a:ext uri="{FF2B5EF4-FFF2-40B4-BE49-F238E27FC236}">
                    <a16:creationId xmlns:a16="http://schemas.microsoft.com/office/drawing/2014/main" id="{1768D710-3718-48AF-B7F3-C1FAEFFD79E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01" name="Arc 93">
                <a:extLst>
                  <a:ext uri="{FF2B5EF4-FFF2-40B4-BE49-F238E27FC236}">
                    <a16:creationId xmlns:a16="http://schemas.microsoft.com/office/drawing/2014/main" id="{BEFAA169-3249-428C-81E4-F7A68FA2881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902" name="Line 94">
              <a:extLst>
                <a:ext uri="{FF2B5EF4-FFF2-40B4-BE49-F238E27FC236}">
                  <a16:creationId xmlns:a16="http://schemas.microsoft.com/office/drawing/2014/main" id="{EB6C466E-D637-4DB9-9926-FBEB2247F305}"/>
                </a:ext>
              </a:extLst>
            </p:cNvPr>
            <p:cNvSpPr>
              <a:spLocks noChangeShapeType="1"/>
            </p:cNvSpPr>
            <p:nvPr/>
          </p:nvSpPr>
          <p:spPr bwMode="auto">
            <a:xfrm flipH="1" flipV="1">
              <a:off x="4184" y="1072"/>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03" name="Line 95">
              <a:extLst>
                <a:ext uri="{FF2B5EF4-FFF2-40B4-BE49-F238E27FC236}">
                  <a16:creationId xmlns:a16="http://schemas.microsoft.com/office/drawing/2014/main" id="{082F731B-1B0E-49E1-9253-C0B347E3D286}"/>
                </a:ext>
              </a:extLst>
            </p:cNvPr>
            <p:cNvSpPr>
              <a:spLocks noChangeShapeType="1"/>
            </p:cNvSpPr>
            <p:nvPr/>
          </p:nvSpPr>
          <p:spPr bwMode="auto">
            <a:xfrm flipH="1" flipV="1">
              <a:off x="4184" y="437"/>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04" name="Line 96">
              <a:extLst>
                <a:ext uri="{FF2B5EF4-FFF2-40B4-BE49-F238E27FC236}">
                  <a16:creationId xmlns:a16="http://schemas.microsoft.com/office/drawing/2014/main" id="{311A9679-16C3-4150-A361-2875C0F5B700}"/>
                </a:ext>
              </a:extLst>
            </p:cNvPr>
            <p:cNvSpPr>
              <a:spLocks noChangeShapeType="1"/>
            </p:cNvSpPr>
            <p:nvPr/>
          </p:nvSpPr>
          <p:spPr bwMode="auto">
            <a:xfrm>
              <a:off x="2835" y="391"/>
              <a:ext cx="387"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905" name="Line 97">
              <a:extLst>
                <a:ext uri="{FF2B5EF4-FFF2-40B4-BE49-F238E27FC236}">
                  <a16:creationId xmlns:a16="http://schemas.microsoft.com/office/drawing/2014/main" id="{F03578E4-5AD8-440A-BA76-C685F0BEF3C1}"/>
                </a:ext>
              </a:extLst>
            </p:cNvPr>
            <p:cNvSpPr>
              <a:spLocks noChangeShapeType="1"/>
            </p:cNvSpPr>
            <p:nvPr/>
          </p:nvSpPr>
          <p:spPr bwMode="auto">
            <a:xfrm>
              <a:off x="4422" y="391"/>
              <a:ext cx="387"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906" name="Line 98">
              <a:extLst>
                <a:ext uri="{FF2B5EF4-FFF2-40B4-BE49-F238E27FC236}">
                  <a16:creationId xmlns:a16="http://schemas.microsoft.com/office/drawing/2014/main" id="{EE755DA1-BFA2-48A9-913B-0B63E98DD80C}"/>
                </a:ext>
              </a:extLst>
            </p:cNvPr>
            <p:cNvSpPr>
              <a:spLocks noChangeShapeType="1"/>
            </p:cNvSpPr>
            <p:nvPr/>
          </p:nvSpPr>
          <p:spPr bwMode="auto">
            <a:xfrm>
              <a:off x="3379" y="436"/>
              <a:ext cx="0"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907" name="Group 99">
              <a:extLst>
                <a:ext uri="{FF2B5EF4-FFF2-40B4-BE49-F238E27FC236}">
                  <a16:creationId xmlns:a16="http://schemas.microsoft.com/office/drawing/2014/main" id="{B512AB16-5E56-4E4C-ABA8-846ACC57D0B3}"/>
                </a:ext>
              </a:extLst>
            </p:cNvPr>
            <p:cNvGrpSpPr>
              <a:grpSpLocks/>
            </p:cNvGrpSpPr>
            <p:nvPr/>
          </p:nvGrpSpPr>
          <p:grpSpPr bwMode="auto">
            <a:xfrm>
              <a:off x="3379" y="663"/>
              <a:ext cx="91" cy="363"/>
              <a:chOff x="2744" y="2931"/>
              <a:chExt cx="57" cy="283"/>
            </a:xfrm>
          </p:grpSpPr>
          <p:sp>
            <p:nvSpPr>
              <p:cNvPr id="119908" name="Arc 100">
                <a:extLst>
                  <a:ext uri="{FF2B5EF4-FFF2-40B4-BE49-F238E27FC236}">
                    <a16:creationId xmlns:a16="http://schemas.microsoft.com/office/drawing/2014/main" id="{D508A235-9D0D-42BA-B1D1-DD7798F61CEC}"/>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09" name="Arc 101">
                <a:extLst>
                  <a:ext uri="{FF2B5EF4-FFF2-40B4-BE49-F238E27FC236}">
                    <a16:creationId xmlns:a16="http://schemas.microsoft.com/office/drawing/2014/main" id="{99857F6D-D8B8-4018-B73D-1DD29CADE26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10" name="Arc 102">
                <a:extLst>
                  <a:ext uri="{FF2B5EF4-FFF2-40B4-BE49-F238E27FC236}">
                    <a16:creationId xmlns:a16="http://schemas.microsoft.com/office/drawing/2014/main" id="{97E95BED-BB10-44DA-A812-3FAC0521C98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19830"/>
                                        </p:tgtEl>
                                        <p:attrNameLst>
                                          <p:attrName>style.visibility</p:attrName>
                                        </p:attrNameLst>
                                      </p:cBhvr>
                                      <p:to>
                                        <p:strVal val="visible"/>
                                      </p:to>
                                    </p:set>
                                    <p:animEffect transition="in" filter="blinds(horizontal)">
                                      <p:cBhvr>
                                        <p:cTn id="13" dur="500"/>
                                        <p:tgtEl>
                                          <p:spTgt spid="1198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9811"/>
                                        </p:tgtEl>
                                        <p:attrNameLst>
                                          <p:attrName>style.visibility</p:attrName>
                                        </p:attrNameLst>
                                      </p:cBhvr>
                                      <p:to>
                                        <p:strVal val="visible"/>
                                      </p:to>
                                    </p:set>
                                    <p:animEffect transition="in" filter="wipe(left)">
                                      <p:cBhvr>
                                        <p:cTn id="18" dur="2000"/>
                                        <p:tgtEl>
                                          <p:spTgt spid="1198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12"/>
                                        </p:tgtEl>
                                        <p:attrNameLst>
                                          <p:attrName>style.visibility</p:attrName>
                                        </p:attrNameLst>
                                      </p:cBhvr>
                                      <p:to>
                                        <p:strVal val="visible"/>
                                      </p:to>
                                    </p:set>
                                    <p:animEffect transition="in" filter="wipe(left)">
                                      <p:cBhvr>
                                        <p:cTn id="23" dur="2000"/>
                                        <p:tgtEl>
                                          <p:spTgt spid="1198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9820"/>
                                        </p:tgtEl>
                                        <p:attrNameLst>
                                          <p:attrName>style.visibility</p:attrName>
                                        </p:attrNameLst>
                                      </p:cBhvr>
                                      <p:to>
                                        <p:strVal val="visible"/>
                                      </p:to>
                                    </p:set>
                                    <p:animEffect transition="in" filter="wipe(left)">
                                      <p:cBhvr>
                                        <p:cTn id="28" dur="2000"/>
                                        <p:tgtEl>
                                          <p:spTgt spid="1198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119823"/>
                                        </p:tgtEl>
                                        <p:attrNameLst>
                                          <p:attrName>style.visibility</p:attrName>
                                        </p:attrNameLst>
                                      </p:cBhvr>
                                      <p:to>
                                        <p:strVal val="visible"/>
                                      </p:to>
                                    </p:set>
                                    <p:animEffect transition="in" filter="slide(fromLeft)">
                                      <p:cBhvr>
                                        <p:cTn id="33" dur="500"/>
                                        <p:tgtEl>
                                          <p:spTgt spid="119823"/>
                                        </p:tgtEl>
                                      </p:cBhvr>
                                    </p:animEffect>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119813"/>
                                        </p:tgtEl>
                                        <p:attrNameLst>
                                          <p:attrName>style.visibility</p:attrName>
                                        </p:attrNameLst>
                                      </p:cBhvr>
                                      <p:to>
                                        <p:strVal val="visible"/>
                                      </p:to>
                                    </p:set>
                                    <p:anim calcmode="lin" valueType="num">
                                      <p:cBhvr additive="base">
                                        <p:cTn id="37" dur="500" fill="hold"/>
                                        <p:tgtEl>
                                          <p:spTgt spid="119813"/>
                                        </p:tgtEl>
                                        <p:attrNameLst>
                                          <p:attrName>ppt_x</p:attrName>
                                        </p:attrNameLst>
                                      </p:cBhvr>
                                      <p:tavLst>
                                        <p:tav tm="0">
                                          <p:val>
                                            <p:strVal val="1+#ppt_w/2"/>
                                          </p:val>
                                        </p:tav>
                                        <p:tav tm="100000">
                                          <p:val>
                                            <p:strVal val="#ppt_x"/>
                                          </p:val>
                                        </p:tav>
                                      </p:tavLst>
                                    </p:anim>
                                    <p:anim calcmode="lin" valueType="num">
                                      <p:cBhvr additive="base">
                                        <p:cTn id="38"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19816"/>
                                        </p:tgtEl>
                                        <p:attrNameLst>
                                          <p:attrName>style.visibility</p:attrName>
                                        </p:attrNameLst>
                                      </p:cBhvr>
                                      <p:to>
                                        <p:strVal val="visible"/>
                                      </p:to>
                                    </p:set>
                                    <p:animEffect transition="in" filter="blinds(horizontal)">
                                      <p:cBhvr>
                                        <p:cTn id="43" dur="500"/>
                                        <p:tgtEl>
                                          <p:spTgt spid="1198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2" fill="hold" grpId="0" nodeType="clickEffect">
                                  <p:stCondLst>
                                    <p:cond delay="0"/>
                                  </p:stCondLst>
                                  <p:childTnLst>
                                    <p:set>
                                      <p:cBhvr>
                                        <p:cTn id="47" dur="1" fill="hold">
                                          <p:stCondLst>
                                            <p:cond delay="0"/>
                                          </p:stCondLst>
                                        </p:cTn>
                                        <p:tgtEl>
                                          <p:spTgt spid="119815"/>
                                        </p:tgtEl>
                                        <p:attrNameLst>
                                          <p:attrName>style.visibility</p:attrName>
                                        </p:attrNameLst>
                                      </p:cBhvr>
                                      <p:to>
                                        <p:strVal val="visible"/>
                                      </p:to>
                                    </p:set>
                                    <p:anim calcmode="lin" valueType="num">
                                      <p:cBhvr>
                                        <p:cTn id="48" dur="500" fill="hold"/>
                                        <p:tgtEl>
                                          <p:spTgt spid="119815"/>
                                        </p:tgtEl>
                                        <p:attrNameLst>
                                          <p:attrName>ppt_x</p:attrName>
                                        </p:attrNameLst>
                                      </p:cBhvr>
                                      <p:tavLst>
                                        <p:tav tm="0">
                                          <p:val>
                                            <p:strVal val="#ppt_x+#ppt_w/2"/>
                                          </p:val>
                                        </p:tav>
                                        <p:tav tm="100000">
                                          <p:val>
                                            <p:strVal val="#ppt_x"/>
                                          </p:val>
                                        </p:tav>
                                      </p:tavLst>
                                    </p:anim>
                                    <p:anim calcmode="lin" valueType="num">
                                      <p:cBhvr>
                                        <p:cTn id="49" dur="500" fill="hold"/>
                                        <p:tgtEl>
                                          <p:spTgt spid="119815"/>
                                        </p:tgtEl>
                                        <p:attrNameLst>
                                          <p:attrName>ppt_y</p:attrName>
                                        </p:attrNameLst>
                                      </p:cBhvr>
                                      <p:tavLst>
                                        <p:tav tm="0">
                                          <p:val>
                                            <p:strVal val="#ppt_y"/>
                                          </p:val>
                                        </p:tav>
                                        <p:tav tm="100000">
                                          <p:val>
                                            <p:strVal val="#ppt_y"/>
                                          </p:val>
                                        </p:tav>
                                      </p:tavLst>
                                    </p:anim>
                                    <p:anim calcmode="lin" valueType="num">
                                      <p:cBhvr>
                                        <p:cTn id="50" dur="500" fill="hold"/>
                                        <p:tgtEl>
                                          <p:spTgt spid="119815"/>
                                        </p:tgtEl>
                                        <p:attrNameLst>
                                          <p:attrName>ppt_w</p:attrName>
                                        </p:attrNameLst>
                                      </p:cBhvr>
                                      <p:tavLst>
                                        <p:tav tm="0">
                                          <p:val>
                                            <p:fltVal val="0"/>
                                          </p:val>
                                        </p:tav>
                                        <p:tav tm="100000">
                                          <p:val>
                                            <p:strVal val="#ppt_w"/>
                                          </p:val>
                                        </p:tav>
                                      </p:tavLst>
                                    </p:anim>
                                    <p:anim calcmode="lin" valueType="num">
                                      <p:cBhvr>
                                        <p:cTn id="51" dur="500" fill="hold"/>
                                        <p:tgtEl>
                                          <p:spTgt spid="119815"/>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19868"/>
                                        </p:tgtEl>
                                        <p:attrNameLst>
                                          <p:attrName>style.visibility</p:attrName>
                                        </p:attrNameLst>
                                      </p:cBhvr>
                                      <p:to>
                                        <p:strVal val="visible"/>
                                      </p:to>
                                    </p:set>
                                    <p:animEffect transition="in" filter="blinds(horizontal)">
                                      <p:cBhvr>
                                        <p:cTn id="56" dur="500"/>
                                        <p:tgtEl>
                                          <p:spTgt spid="119868"/>
                                        </p:tgtEl>
                                      </p:cBhvr>
                                    </p:animEffect>
                                  </p:childTnLst>
                                </p:cTn>
                              </p:par>
                            </p:childTnLst>
                          </p:cTn>
                        </p:par>
                        <p:par>
                          <p:cTn id="57" fill="hold" nodeType="afterGroup">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119814"/>
                                        </p:tgtEl>
                                        <p:attrNameLst>
                                          <p:attrName>style.visibility</p:attrName>
                                        </p:attrNameLst>
                                      </p:cBhvr>
                                      <p:to>
                                        <p:strVal val="visible"/>
                                      </p:to>
                                    </p:set>
                                    <p:anim calcmode="lin" valueType="num">
                                      <p:cBhvr additive="base">
                                        <p:cTn id="60" dur="500" fill="hold"/>
                                        <p:tgtEl>
                                          <p:spTgt spid="119814"/>
                                        </p:tgtEl>
                                        <p:attrNameLst>
                                          <p:attrName>ppt_x</p:attrName>
                                        </p:attrNameLst>
                                      </p:cBhvr>
                                      <p:tavLst>
                                        <p:tav tm="0">
                                          <p:val>
                                            <p:strVal val="#ppt_x"/>
                                          </p:val>
                                        </p:tav>
                                        <p:tav tm="100000">
                                          <p:val>
                                            <p:strVal val="#ppt_x"/>
                                          </p:val>
                                        </p:tav>
                                      </p:tavLst>
                                    </p:anim>
                                    <p:anim calcmode="lin" valueType="num">
                                      <p:cBhvr additive="base">
                                        <p:cTn id="61" dur="500" fill="hold"/>
                                        <p:tgtEl>
                                          <p:spTgt spid="119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autoUpdateAnimBg="0"/>
      <p:bldP spid="119814" grpId="0" animBg="1" autoUpdateAnimBg="0"/>
      <p:bldP spid="119815"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F3B5F957-B649-4C2C-BD49-56127A262F2C}"/>
              </a:ext>
            </a:extLst>
          </p:cNvPr>
          <p:cNvSpPr txBox="1">
            <a:spLocks noChangeArrowheads="1"/>
          </p:cNvSpPr>
          <p:nvPr/>
        </p:nvSpPr>
        <p:spPr bwMode="auto">
          <a:xfrm>
            <a:off x="323850" y="549275"/>
            <a:ext cx="8415338"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bg1"/>
                </a:solidFill>
                <a:latin typeface="楷体_GB2312" pitchFamily="49" charset="-122"/>
              </a:rPr>
              <a:t>3.</a:t>
            </a:r>
            <a:r>
              <a:rPr kumimoji="1" lang="zh-CN" altLang="en-US" b="1">
                <a:solidFill>
                  <a:schemeClr val="bg1"/>
                </a:solidFill>
                <a:latin typeface="楷体_GB2312" pitchFamily="49" charset="-122"/>
              </a:rPr>
              <a:t>无损非全耦合变压器</a:t>
            </a:r>
            <a:r>
              <a:rPr kumimoji="1" lang="en-US" altLang="zh-CN" b="1">
                <a:solidFill>
                  <a:schemeClr val="bg1"/>
                </a:solidFill>
                <a:latin typeface="楷体_GB2312" pitchFamily="49" charset="-122"/>
              </a:rPr>
              <a:t>(</a:t>
            </a:r>
            <a:r>
              <a:rPr kumimoji="1" lang="zh-CN" altLang="en-US" b="1">
                <a:solidFill>
                  <a:schemeClr val="bg1"/>
                </a:solidFill>
                <a:latin typeface="楷体_GB2312" pitchFamily="49" charset="-122"/>
              </a:rPr>
              <a:t>忽略损耗，</a:t>
            </a:r>
            <a:r>
              <a:rPr kumimoji="1" lang="en-US" altLang="zh-CN" i="1">
                <a:solidFill>
                  <a:schemeClr val="bg1"/>
                </a:solidFill>
                <a:ea typeface="宋体" panose="02010600030101010101" pitchFamily="2" charset="-122"/>
              </a:rPr>
              <a:t>k</a:t>
            </a:r>
            <a:r>
              <a:rPr kumimoji="1" lang="en-US" altLang="zh-CN">
                <a:solidFill>
                  <a:schemeClr val="bg1"/>
                </a:solidFill>
                <a:ea typeface="宋体" panose="02010600030101010101" pitchFamily="2" charset="-122"/>
                <a:sym typeface="Symbol" panose="05050102010706020507" pitchFamily="18" charset="2"/>
              </a:rPr>
              <a:t>1</a:t>
            </a:r>
            <a:r>
              <a:rPr kumimoji="1" lang="zh-CN" altLang="en-US">
                <a:solidFill>
                  <a:schemeClr val="bg1"/>
                </a:solidFill>
                <a:ea typeface="宋体" panose="02010600030101010101" pitchFamily="2" charset="-122"/>
                <a:sym typeface="Symbol" panose="05050102010706020507" pitchFamily="18" charset="2"/>
              </a:rPr>
              <a:t>，</a:t>
            </a:r>
            <a:r>
              <a:rPr kumimoji="1" lang="en-US" altLang="zh-CN" i="1">
                <a:solidFill>
                  <a:schemeClr val="bg1"/>
                </a:solidFill>
                <a:latin typeface="Symbol" panose="05050102010706020507" pitchFamily="18" charset="2"/>
                <a:ea typeface="宋体" panose="02010600030101010101" pitchFamily="2" charset="-122"/>
              </a:rPr>
              <a:t>m</a:t>
            </a:r>
            <a:r>
              <a:rPr kumimoji="1" lang="en-US" altLang="zh-CN">
                <a:solidFill>
                  <a:schemeClr val="bg1"/>
                </a:solidFill>
                <a:ea typeface="宋体" panose="02010600030101010101" pitchFamily="2" charset="-122"/>
                <a:sym typeface="Symbol" panose="05050102010706020507" pitchFamily="18" charset="2"/>
              </a:rPr>
              <a:t></a:t>
            </a:r>
            <a:r>
              <a:rPr kumimoji="1" lang="en-US" altLang="zh-CN" b="1">
                <a:solidFill>
                  <a:schemeClr val="bg1"/>
                </a:solidFill>
                <a:ea typeface="宋体" panose="02010600030101010101" pitchFamily="2" charset="-122"/>
                <a:sym typeface="Symbol" panose="05050102010706020507" pitchFamily="18" charset="2"/>
              </a:rPr>
              <a:t> </a:t>
            </a:r>
            <a:r>
              <a:rPr kumimoji="1" lang="zh-CN" altLang="en-US" b="1">
                <a:solidFill>
                  <a:schemeClr val="bg1"/>
                </a:solidFill>
                <a:latin typeface="楷体_GB2312" pitchFamily="49" charset="-122"/>
              </a:rPr>
              <a:t>线性</a:t>
            </a:r>
            <a:r>
              <a:rPr kumimoji="1" lang="en-US" altLang="zh-CN" b="1">
                <a:solidFill>
                  <a:schemeClr val="bg1"/>
                </a:solidFill>
                <a:latin typeface="楷体_GB2312" pitchFamily="49" charset="-122"/>
              </a:rPr>
              <a:t>)</a:t>
            </a:r>
            <a:r>
              <a:rPr kumimoji="1" lang="en-US" altLang="zh-CN" b="1">
                <a:solidFill>
                  <a:schemeClr val="bg1"/>
                </a:solidFill>
                <a:ea typeface="宋体" panose="02010600030101010101" pitchFamily="2" charset="-122"/>
              </a:rPr>
              <a:t> </a:t>
            </a:r>
            <a:r>
              <a:rPr kumimoji="1" lang="en-US" altLang="en-US" b="1">
                <a:solidFill>
                  <a:schemeClr val="bg1"/>
                </a:solidFill>
                <a:ea typeface="宋体" panose="02010600030101010101" pitchFamily="2" charset="-122"/>
                <a:sym typeface="Symbol" panose="05050102010706020507" pitchFamily="18" charset="2"/>
              </a:rPr>
              <a:t> </a:t>
            </a:r>
            <a:endParaRPr kumimoji="1" lang="en-US" altLang="zh-CN" b="1">
              <a:solidFill>
                <a:schemeClr val="bg1"/>
              </a:solidFill>
              <a:ea typeface="宋体" panose="02010600030101010101" pitchFamily="2" charset="-122"/>
              <a:sym typeface="Symbol" panose="05050102010706020507" pitchFamily="18" charset="2"/>
            </a:endParaRPr>
          </a:p>
        </p:txBody>
      </p:sp>
      <p:grpSp>
        <p:nvGrpSpPr>
          <p:cNvPr id="120835" name="Group 3">
            <a:extLst>
              <a:ext uri="{FF2B5EF4-FFF2-40B4-BE49-F238E27FC236}">
                <a16:creationId xmlns:a16="http://schemas.microsoft.com/office/drawing/2014/main" id="{3834EDF6-1B04-4608-B7A0-66F176135CCE}"/>
              </a:ext>
            </a:extLst>
          </p:cNvPr>
          <p:cNvGrpSpPr>
            <a:grpSpLocks/>
          </p:cNvGrpSpPr>
          <p:nvPr/>
        </p:nvGrpSpPr>
        <p:grpSpPr bwMode="auto">
          <a:xfrm>
            <a:off x="323850" y="1125538"/>
            <a:ext cx="3824288" cy="2576512"/>
            <a:chOff x="399" y="633"/>
            <a:chExt cx="2032" cy="1317"/>
          </a:xfrm>
        </p:grpSpPr>
        <p:sp>
          <p:nvSpPr>
            <p:cNvPr id="120836" name="Rectangle 4">
              <a:extLst>
                <a:ext uri="{FF2B5EF4-FFF2-40B4-BE49-F238E27FC236}">
                  <a16:creationId xmlns:a16="http://schemas.microsoft.com/office/drawing/2014/main" id="{4168CDB9-308C-4412-950E-C2A90DEABE09}"/>
                </a:ext>
              </a:extLst>
            </p:cNvPr>
            <p:cNvSpPr>
              <a:spLocks noChangeArrowheads="1"/>
            </p:cNvSpPr>
            <p:nvPr/>
          </p:nvSpPr>
          <p:spPr bwMode="auto">
            <a:xfrm>
              <a:off x="981" y="1032"/>
              <a:ext cx="785" cy="918"/>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37" name="Rectangle 5">
              <a:extLst>
                <a:ext uri="{FF2B5EF4-FFF2-40B4-BE49-F238E27FC236}">
                  <a16:creationId xmlns:a16="http://schemas.microsoft.com/office/drawing/2014/main" id="{24F5842A-2470-45CD-AD22-5870FB88A59C}"/>
                </a:ext>
              </a:extLst>
            </p:cNvPr>
            <p:cNvSpPr>
              <a:spLocks noChangeArrowheads="1"/>
            </p:cNvSpPr>
            <p:nvPr/>
          </p:nvSpPr>
          <p:spPr bwMode="auto">
            <a:xfrm>
              <a:off x="1154" y="1195"/>
              <a:ext cx="432" cy="580"/>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38" name="AutoShape 6">
              <a:extLst>
                <a:ext uri="{FF2B5EF4-FFF2-40B4-BE49-F238E27FC236}">
                  <a16:creationId xmlns:a16="http://schemas.microsoft.com/office/drawing/2014/main" id="{06A0DB51-3240-421E-B9DA-EBF9874ED223}"/>
                </a:ext>
              </a:extLst>
            </p:cNvPr>
            <p:cNvSpPr>
              <a:spLocks noChangeArrowheads="1"/>
            </p:cNvSpPr>
            <p:nvPr/>
          </p:nvSpPr>
          <p:spPr bwMode="auto">
            <a:xfrm>
              <a:off x="1091" y="1115"/>
              <a:ext cx="567" cy="725"/>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39" name="Line 7">
              <a:extLst>
                <a:ext uri="{FF2B5EF4-FFF2-40B4-BE49-F238E27FC236}">
                  <a16:creationId xmlns:a16="http://schemas.microsoft.com/office/drawing/2014/main" id="{BBA33534-77D0-4C1E-91E6-862DB780BF40}"/>
                </a:ext>
              </a:extLst>
            </p:cNvPr>
            <p:cNvSpPr>
              <a:spLocks noChangeShapeType="1"/>
            </p:cNvSpPr>
            <p:nvPr/>
          </p:nvSpPr>
          <p:spPr bwMode="auto">
            <a:xfrm flipV="1">
              <a:off x="1046" y="1421"/>
              <a:ext cx="0" cy="62"/>
            </a:xfrm>
            <a:prstGeom prst="line">
              <a:avLst/>
            </a:prstGeom>
            <a:noFill/>
            <a:ln w="28575">
              <a:solidFill>
                <a:srgbClr val="FF99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0" name="Freeform 8">
              <a:extLst>
                <a:ext uri="{FF2B5EF4-FFF2-40B4-BE49-F238E27FC236}">
                  <a16:creationId xmlns:a16="http://schemas.microsoft.com/office/drawing/2014/main" id="{B64741E8-AE74-426C-B30E-9490A2F4E4B4}"/>
                </a:ext>
              </a:extLst>
            </p:cNvPr>
            <p:cNvSpPr>
              <a:spLocks/>
            </p:cNvSpPr>
            <p:nvPr/>
          </p:nvSpPr>
          <p:spPr bwMode="auto">
            <a:xfrm>
              <a:off x="669" y="1261"/>
              <a:ext cx="465" cy="49"/>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1" name="Line 9">
              <a:extLst>
                <a:ext uri="{FF2B5EF4-FFF2-40B4-BE49-F238E27FC236}">
                  <a16:creationId xmlns:a16="http://schemas.microsoft.com/office/drawing/2014/main" id="{8B122F35-9764-4D37-809F-999A63030EB6}"/>
                </a:ext>
              </a:extLst>
            </p:cNvPr>
            <p:cNvSpPr>
              <a:spLocks noChangeShapeType="1"/>
            </p:cNvSpPr>
            <p:nvPr/>
          </p:nvSpPr>
          <p:spPr bwMode="auto">
            <a:xfrm>
              <a:off x="663" y="1744"/>
              <a:ext cx="323" cy="4"/>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2" name="Freeform 10">
              <a:extLst>
                <a:ext uri="{FF2B5EF4-FFF2-40B4-BE49-F238E27FC236}">
                  <a16:creationId xmlns:a16="http://schemas.microsoft.com/office/drawing/2014/main" id="{526F5785-854E-4CC9-8681-B616517A15CC}"/>
                </a:ext>
              </a:extLst>
            </p:cNvPr>
            <p:cNvSpPr>
              <a:spLocks/>
            </p:cNvSpPr>
            <p:nvPr/>
          </p:nvSpPr>
          <p:spPr bwMode="auto">
            <a:xfrm>
              <a:off x="1133" y="1258"/>
              <a:ext cx="45" cy="43"/>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3" name="Freeform 11">
              <a:extLst>
                <a:ext uri="{FF2B5EF4-FFF2-40B4-BE49-F238E27FC236}">
                  <a16:creationId xmlns:a16="http://schemas.microsoft.com/office/drawing/2014/main" id="{42F6B199-BF08-470C-B797-18AFDFD6228D}"/>
                </a:ext>
              </a:extLst>
            </p:cNvPr>
            <p:cNvSpPr>
              <a:spLocks/>
            </p:cNvSpPr>
            <p:nvPr/>
          </p:nvSpPr>
          <p:spPr bwMode="auto">
            <a:xfrm>
              <a:off x="967" y="1344"/>
              <a:ext cx="223" cy="89"/>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4" name="Freeform 12">
              <a:extLst>
                <a:ext uri="{FF2B5EF4-FFF2-40B4-BE49-F238E27FC236}">
                  <a16:creationId xmlns:a16="http://schemas.microsoft.com/office/drawing/2014/main" id="{D9AD6302-85D8-46A0-A389-2371AE51C7A4}"/>
                </a:ext>
              </a:extLst>
            </p:cNvPr>
            <p:cNvSpPr>
              <a:spLocks/>
            </p:cNvSpPr>
            <p:nvPr/>
          </p:nvSpPr>
          <p:spPr bwMode="auto">
            <a:xfrm>
              <a:off x="967" y="1467"/>
              <a:ext cx="223" cy="89"/>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5" name="Freeform 13">
              <a:extLst>
                <a:ext uri="{FF2B5EF4-FFF2-40B4-BE49-F238E27FC236}">
                  <a16:creationId xmlns:a16="http://schemas.microsoft.com/office/drawing/2014/main" id="{6E094DF4-BB61-417F-81C6-4D0A32113E1B}"/>
                </a:ext>
              </a:extLst>
            </p:cNvPr>
            <p:cNvSpPr>
              <a:spLocks/>
            </p:cNvSpPr>
            <p:nvPr/>
          </p:nvSpPr>
          <p:spPr bwMode="auto">
            <a:xfrm>
              <a:off x="961" y="1599"/>
              <a:ext cx="230" cy="102"/>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6" name="Line 14">
              <a:extLst>
                <a:ext uri="{FF2B5EF4-FFF2-40B4-BE49-F238E27FC236}">
                  <a16:creationId xmlns:a16="http://schemas.microsoft.com/office/drawing/2014/main" id="{918FAA51-E022-4DBD-A6FA-074E1358E248}"/>
                </a:ext>
              </a:extLst>
            </p:cNvPr>
            <p:cNvSpPr>
              <a:spLocks noChangeShapeType="1"/>
            </p:cNvSpPr>
            <p:nvPr/>
          </p:nvSpPr>
          <p:spPr bwMode="auto">
            <a:xfrm>
              <a:off x="663" y="1176"/>
              <a:ext cx="229"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7" name="Text Box 15">
              <a:extLst>
                <a:ext uri="{FF2B5EF4-FFF2-40B4-BE49-F238E27FC236}">
                  <a16:creationId xmlns:a16="http://schemas.microsoft.com/office/drawing/2014/main" id="{86C9B83A-1BF0-4565-AC55-EB61CD60D243}"/>
                </a:ext>
              </a:extLst>
            </p:cNvPr>
            <p:cNvSpPr txBox="1">
              <a:spLocks noChangeArrowheads="1"/>
            </p:cNvSpPr>
            <p:nvPr/>
          </p:nvSpPr>
          <p:spPr bwMode="auto">
            <a:xfrm>
              <a:off x="1016" y="633"/>
              <a:ext cx="46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sym typeface="Symbol" panose="05050102010706020507" pitchFamily="18" charset="2"/>
                </a:rPr>
                <a:t></a:t>
              </a:r>
              <a:r>
                <a:rPr kumimoji="1" lang="en-US" altLang="zh-CN" sz="2400" baseline="-25000">
                  <a:solidFill>
                    <a:schemeClr val="bg1"/>
                  </a:solidFill>
                  <a:ea typeface="宋体" panose="02010600030101010101" pitchFamily="2" charset="-122"/>
                  <a:sym typeface="Symbol" panose="05050102010706020507" pitchFamily="18" charset="2"/>
                </a:rPr>
                <a:t>21</a:t>
              </a:r>
              <a:endParaRPr kumimoji="1" lang="en-US" altLang="zh-CN" sz="2400">
                <a:solidFill>
                  <a:schemeClr val="bg1"/>
                </a:solidFill>
                <a:ea typeface="宋体" panose="02010600030101010101" pitchFamily="2" charset="-122"/>
              </a:endParaRPr>
            </a:p>
          </p:txBody>
        </p:sp>
        <p:sp>
          <p:nvSpPr>
            <p:cNvPr id="120848" name="Text Box 16">
              <a:extLst>
                <a:ext uri="{FF2B5EF4-FFF2-40B4-BE49-F238E27FC236}">
                  <a16:creationId xmlns:a16="http://schemas.microsoft.com/office/drawing/2014/main" id="{DDD3CA26-6C31-410A-97AD-CDA4DBE43343}"/>
                </a:ext>
              </a:extLst>
            </p:cNvPr>
            <p:cNvSpPr txBox="1">
              <a:spLocks noChangeArrowheads="1"/>
            </p:cNvSpPr>
            <p:nvPr/>
          </p:nvSpPr>
          <p:spPr bwMode="auto">
            <a:xfrm>
              <a:off x="645" y="864"/>
              <a:ext cx="311"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i</a:t>
              </a:r>
              <a:r>
                <a:rPr kumimoji="1" lang="en-US" altLang="zh-CN" sz="2400" baseline="-25000">
                  <a:solidFill>
                    <a:schemeClr val="bg1"/>
                  </a:solidFill>
                  <a:ea typeface="宋体" panose="02010600030101010101" pitchFamily="2" charset="-122"/>
                </a:rPr>
                <a:t>1</a:t>
              </a:r>
              <a:endParaRPr kumimoji="1" lang="en-US" altLang="zh-CN" sz="2400">
                <a:solidFill>
                  <a:schemeClr val="bg1"/>
                </a:solidFill>
                <a:ea typeface="宋体" panose="02010600030101010101" pitchFamily="2" charset="-122"/>
              </a:endParaRPr>
            </a:p>
          </p:txBody>
        </p:sp>
        <p:sp>
          <p:nvSpPr>
            <p:cNvPr id="120849" name="Freeform 17">
              <a:extLst>
                <a:ext uri="{FF2B5EF4-FFF2-40B4-BE49-F238E27FC236}">
                  <a16:creationId xmlns:a16="http://schemas.microsoft.com/office/drawing/2014/main" id="{496A29FA-44C6-43D0-99F0-0667A5F073EC}"/>
                </a:ext>
              </a:extLst>
            </p:cNvPr>
            <p:cNvSpPr>
              <a:spLocks/>
            </p:cNvSpPr>
            <p:nvPr/>
          </p:nvSpPr>
          <p:spPr bwMode="auto">
            <a:xfrm flipH="1" flipV="1">
              <a:off x="1582" y="1223"/>
              <a:ext cx="502" cy="47"/>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0" name="Line 18">
              <a:extLst>
                <a:ext uri="{FF2B5EF4-FFF2-40B4-BE49-F238E27FC236}">
                  <a16:creationId xmlns:a16="http://schemas.microsoft.com/office/drawing/2014/main" id="{82535A03-0E33-47C0-8EEF-09F109B68450}"/>
                </a:ext>
              </a:extLst>
            </p:cNvPr>
            <p:cNvSpPr>
              <a:spLocks noChangeShapeType="1"/>
            </p:cNvSpPr>
            <p:nvPr/>
          </p:nvSpPr>
          <p:spPr bwMode="auto">
            <a:xfrm flipH="1">
              <a:off x="1767" y="1744"/>
              <a:ext cx="317" cy="4"/>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1" name="Freeform 19">
              <a:extLst>
                <a:ext uri="{FF2B5EF4-FFF2-40B4-BE49-F238E27FC236}">
                  <a16:creationId xmlns:a16="http://schemas.microsoft.com/office/drawing/2014/main" id="{51D46B5D-DF96-4528-9B6A-6E3F2C6343E1}"/>
                </a:ext>
              </a:extLst>
            </p:cNvPr>
            <p:cNvSpPr>
              <a:spLocks/>
            </p:cNvSpPr>
            <p:nvPr/>
          </p:nvSpPr>
          <p:spPr bwMode="auto">
            <a:xfrm flipH="1">
              <a:off x="1551" y="1268"/>
              <a:ext cx="56" cy="42"/>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2" name="Freeform 20">
              <a:extLst>
                <a:ext uri="{FF2B5EF4-FFF2-40B4-BE49-F238E27FC236}">
                  <a16:creationId xmlns:a16="http://schemas.microsoft.com/office/drawing/2014/main" id="{DA9D7E81-F4E1-4378-A686-76D664A3B195}"/>
                </a:ext>
              </a:extLst>
            </p:cNvPr>
            <p:cNvSpPr>
              <a:spLocks/>
            </p:cNvSpPr>
            <p:nvPr/>
          </p:nvSpPr>
          <p:spPr bwMode="auto">
            <a:xfrm flipH="1">
              <a:off x="1545" y="1352"/>
              <a:ext cx="255" cy="87"/>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3" name="Freeform 21">
              <a:extLst>
                <a:ext uri="{FF2B5EF4-FFF2-40B4-BE49-F238E27FC236}">
                  <a16:creationId xmlns:a16="http://schemas.microsoft.com/office/drawing/2014/main" id="{4A2303F0-5221-4DE0-8EF5-4A945DF2F178}"/>
                </a:ext>
              </a:extLst>
            </p:cNvPr>
            <p:cNvSpPr>
              <a:spLocks/>
            </p:cNvSpPr>
            <p:nvPr/>
          </p:nvSpPr>
          <p:spPr bwMode="auto">
            <a:xfrm flipH="1">
              <a:off x="1539" y="1473"/>
              <a:ext cx="261" cy="87"/>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4" name="Freeform 22">
              <a:extLst>
                <a:ext uri="{FF2B5EF4-FFF2-40B4-BE49-F238E27FC236}">
                  <a16:creationId xmlns:a16="http://schemas.microsoft.com/office/drawing/2014/main" id="{47FD2C66-07C4-4AE2-B1CD-654ECF1F334C}"/>
                </a:ext>
              </a:extLst>
            </p:cNvPr>
            <p:cNvSpPr>
              <a:spLocks/>
            </p:cNvSpPr>
            <p:nvPr/>
          </p:nvSpPr>
          <p:spPr bwMode="auto">
            <a:xfrm flipH="1">
              <a:off x="1539" y="1602"/>
              <a:ext cx="262" cy="114"/>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5" name="Oval 23">
              <a:extLst>
                <a:ext uri="{FF2B5EF4-FFF2-40B4-BE49-F238E27FC236}">
                  <a16:creationId xmlns:a16="http://schemas.microsoft.com/office/drawing/2014/main" id="{43204B1F-1514-42B1-9409-4FF67BF6C964}"/>
                </a:ext>
              </a:extLst>
            </p:cNvPr>
            <p:cNvSpPr>
              <a:spLocks noChangeArrowheads="1"/>
            </p:cNvSpPr>
            <p:nvPr/>
          </p:nvSpPr>
          <p:spPr bwMode="auto">
            <a:xfrm flipH="1">
              <a:off x="2084" y="1254"/>
              <a:ext cx="45" cy="46"/>
            </a:xfrm>
            <a:prstGeom prst="ellipse">
              <a:avLst/>
            </a:prstGeom>
            <a:noFill/>
            <a:ln w="28575">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6" name="Oval 24">
              <a:extLst>
                <a:ext uri="{FF2B5EF4-FFF2-40B4-BE49-F238E27FC236}">
                  <a16:creationId xmlns:a16="http://schemas.microsoft.com/office/drawing/2014/main" id="{48D4A5EF-61B0-4DE2-B29B-E9CD2EFAB30B}"/>
                </a:ext>
              </a:extLst>
            </p:cNvPr>
            <p:cNvSpPr>
              <a:spLocks noChangeArrowheads="1"/>
            </p:cNvSpPr>
            <p:nvPr/>
          </p:nvSpPr>
          <p:spPr bwMode="auto">
            <a:xfrm flipH="1">
              <a:off x="2084" y="1722"/>
              <a:ext cx="45" cy="46"/>
            </a:xfrm>
            <a:prstGeom prst="ellipse">
              <a:avLst/>
            </a:prstGeom>
            <a:noFill/>
            <a:ln w="28575">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7" name="Oval 25">
              <a:extLst>
                <a:ext uri="{FF2B5EF4-FFF2-40B4-BE49-F238E27FC236}">
                  <a16:creationId xmlns:a16="http://schemas.microsoft.com/office/drawing/2014/main" id="{006A279F-DC26-4CD7-B47C-54F4B1482F3A}"/>
                </a:ext>
              </a:extLst>
            </p:cNvPr>
            <p:cNvSpPr>
              <a:spLocks noChangeArrowheads="1"/>
            </p:cNvSpPr>
            <p:nvPr/>
          </p:nvSpPr>
          <p:spPr bwMode="auto">
            <a:xfrm flipH="1">
              <a:off x="624" y="1230"/>
              <a:ext cx="45" cy="46"/>
            </a:xfrm>
            <a:prstGeom prst="ellipse">
              <a:avLst/>
            </a:prstGeom>
            <a:noFill/>
            <a:ln w="28575">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8" name="Oval 26">
              <a:extLst>
                <a:ext uri="{FF2B5EF4-FFF2-40B4-BE49-F238E27FC236}">
                  <a16:creationId xmlns:a16="http://schemas.microsoft.com/office/drawing/2014/main" id="{5E20499C-D2A2-420E-A99F-4476B0F1FC57}"/>
                </a:ext>
              </a:extLst>
            </p:cNvPr>
            <p:cNvSpPr>
              <a:spLocks noChangeArrowheads="1"/>
            </p:cNvSpPr>
            <p:nvPr/>
          </p:nvSpPr>
          <p:spPr bwMode="auto">
            <a:xfrm flipH="1">
              <a:off x="621" y="1716"/>
              <a:ext cx="45" cy="46"/>
            </a:xfrm>
            <a:prstGeom prst="ellipse">
              <a:avLst/>
            </a:prstGeom>
            <a:noFill/>
            <a:ln w="28575">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9" name="Line 27">
              <a:extLst>
                <a:ext uri="{FF2B5EF4-FFF2-40B4-BE49-F238E27FC236}">
                  <a16:creationId xmlns:a16="http://schemas.microsoft.com/office/drawing/2014/main" id="{3451E19F-1CB6-46A9-A02C-9C8B12BFE71A}"/>
                </a:ext>
              </a:extLst>
            </p:cNvPr>
            <p:cNvSpPr>
              <a:spLocks noChangeShapeType="1"/>
            </p:cNvSpPr>
            <p:nvPr/>
          </p:nvSpPr>
          <p:spPr bwMode="auto">
            <a:xfrm flipH="1">
              <a:off x="1861" y="1193"/>
              <a:ext cx="229"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0" name="Text Box 28">
              <a:extLst>
                <a:ext uri="{FF2B5EF4-FFF2-40B4-BE49-F238E27FC236}">
                  <a16:creationId xmlns:a16="http://schemas.microsoft.com/office/drawing/2014/main" id="{6A7E84B6-0EE5-4FD5-BAD6-4E96FDA22699}"/>
                </a:ext>
              </a:extLst>
            </p:cNvPr>
            <p:cNvSpPr txBox="1">
              <a:spLocks noChangeArrowheads="1"/>
            </p:cNvSpPr>
            <p:nvPr/>
          </p:nvSpPr>
          <p:spPr bwMode="auto">
            <a:xfrm>
              <a:off x="1891" y="892"/>
              <a:ext cx="311"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i</a:t>
              </a:r>
              <a:r>
                <a:rPr kumimoji="1" lang="en-US" altLang="zh-CN" sz="2400" baseline="-25000">
                  <a:solidFill>
                    <a:schemeClr val="bg1"/>
                  </a:solidFill>
                  <a:ea typeface="宋体" panose="02010600030101010101" pitchFamily="2" charset="-122"/>
                </a:rPr>
                <a:t>2</a:t>
              </a:r>
              <a:endParaRPr kumimoji="1" lang="en-US" altLang="zh-CN" sz="2400">
                <a:solidFill>
                  <a:schemeClr val="bg1"/>
                </a:solidFill>
                <a:ea typeface="宋体" panose="02010600030101010101" pitchFamily="2" charset="-122"/>
              </a:endParaRPr>
            </a:p>
          </p:txBody>
        </p:sp>
        <p:sp>
          <p:nvSpPr>
            <p:cNvPr id="120861" name="Text Box 29">
              <a:extLst>
                <a:ext uri="{FF2B5EF4-FFF2-40B4-BE49-F238E27FC236}">
                  <a16:creationId xmlns:a16="http://schemas.microsoft.com/office/drawing/2014/main" id="{509918AB-8238-49DD-B8D9-4FC9E16D7E6D}"/>
                </a:ext>
              </a:extLst>
            </p:cNvPr>
            <p:cNvSpPr txBox="1">
              <a:spLocks noChangeArrowheads="1"/>
            </p:cNvSpPr>
            <p:nvPr/>
          </p:nvSpPr>
          <p:spPr bwMode="auto">
            <a:xfrm>
              <a:off x="414" y="1104"/>
              <a:ext cx="2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bg1"/>
                  </a:solidFill>
                  <a:ea typeface="宋体" panose="02010600030101010101" pitchFamily="2" charset="-122"/>
                </a:rPr>
                <a:t>+</a:t>
              </a:r>
            </a:p>
          </p:txBody>
        </p:sp>
        <p:sp>
          <p:nvSpPr>
            <p:cNvPr id="120862" name="Text Box 30">
              <a:extLst>
                <a:ext uri="{FF2B5EF4-FFF2-40B4-BE49-F238E27FC236}">
                  <a16:creationId xmlns:a16="http://schemas.microsoft.com/office/drawing/2014/main" id="{0675EA59-3E07-4904-A315-53AF4B3D2BA9}"/>
                </a:ext>
              </a:extLst>
            </p:cNvPr>
            <p:cNvSpPr txBox="1">
              <a:spLocks noChangeArrowheads="1"/>
            </p:cNvSpPr>
            <p:nvPr/>
          </p:nvSpPr>
          <p:spPr bwMode="auto">
            <a:xfrm>
              <a:off x="2123" y="1127"/>
              <a:ext cx="23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bg1"/>
                  </a:solidFill>
                  <a:ea typeface="宋体" panose="02010600030101010101" pitchFamily="2" charset="-122"/>
                </a:rPr>
                <a:t>+</a:t>
              </a:r>
            </a:p>
          </p:txBody>
        </p:sp>
        <p:sp>
          <p:nvSpPr>
            <p:cNvPr id="120863" name="Text Box 31">
              <a:extLst>
                <a:ext uri="{FF2B5EF4-FFF2-40B4-BE49-F238E27FC236}">
                  <a16:creationId xmlns:a16="http://schemas.microsoft.com/office/drawing/2014/main" id="{A57CCEAD-128E-4548-B3CF-B035B9CACD41}"/>
                </a:ext>
              </a:extLst>
            </p:cNvPr>
            <p:cNvSpPr txBox="1">
              <a:spLocks noChangeArrowheads="1"/>
            </p:cNvSpPr>
            <p:nvPr/>
          </p:nvSpPr>
          <p:spPr bwMode="auto">
            <a:xfrm>
              <a:off x="411" y="1580"/>
              <a:ext cx="23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bg1"/>
                  </a:solidFill>
                  <a:ea typeface="宋体" panose="02010600030101010101" pitchFamily="2" charset="-122"/>
                </a:rPr>
                <a:t>–</a:t>
              </a:r>
            </a:p>
          </p:txBody>
        </p:sp>
        <p:sp>
          <p:nvSpPr>
            <p:cNvPr id="120864" name="Text Box 32">
              <a:extLst>
                <a:ext uri="{FF2B5EF4-FFF2-40B4-BE49-F238E27FC236}">
                  <a16:creationId xmlns:a16="http://schemas.microsoft.com/office/drawing/2014/main" id="{1604A6DD-1EB5-4DDB-9086-8E8B50E11229}"/>
                </a:ext>
              </a:extLst>
            </p:cNvPr>
            <p:cNvSpPr txBox="1">
              <a:spLocks noChangeArrowheads="1"/>
            </p:cNvSpPr>
            <p:nvPr/>
          </p:nvSpPr>
          <p:spPr bwMode="auto">
            <a:xfrm>
              <a:off x="2129" y="1590"/>
              <a:ext cx="2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bg1"/>
                  </a:solidFill>
                  <a:ea typeface="宋体" panose="02010600030101010101" pitchFamily="2" charset="-122"/>
                </a:rPr>
                <a:t>–</a:t>
              </a:r>
            </a:p>
          </p:txBody>
        </p:sp>
        <p:sp>
          <p:nvSpPr>
            <p:cNvPr id="120865" name="Text Box 33">
              <a:extLst>
                <a:ext uri="{FF2B5EF4-FFF2-40B4-BE49-F238E27FC236}">
                  <a16:creationId xmlns:a16="http://schemas.microsoft.com/office/drawing/2014/main" id="{69456BC8-B1AB-4B8A-8D06-2599FAEF340C}"/>
                </a:ext>
              </a:extLst>
            </p:cNvPr>
            <p:cNvSpPr txBox="1">
              <a:spLocks noChangeArrowheads="1"/>
            </p:cNvSpPr>
            <p:nvPr/>
          </p:nvSpPr>
          <p:spPr bwMode="auto">
            <a:xfrm>
              <a:off x="399" y="1344"/>
              <a:ext cx="311"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u</a:t>
              </a:r>
              <a:r>
                <a:rPr kumimoji="1" lang="en-US" altLang="zh-CN" sz="2400" baseline="-25000">
                  <a:solidFill>
                    <a:schemeClr val="bg1"/>
                  </a:solidFill>
                  <a:ea typeface="宋体" panose="02010600030101010101" pitchFamily="2" charset="-122"/>
                </a:rPr>
                <a:t>1</a:t>
              </a:r>
              <a:endParaRPr kumimoji="1" lang="en-US" altLang="zh-CN" sz="2400">
                <a:solidFill>
                  <a:schemeClr val="bg1"/>
                </a:solidFill>
                <a:ea typeface="宋体" panose="02010600030101010101" pitchFamily="2" charset="-122"/>
              </a:endParaRPr>
            </a:p>
          </p:txBody>
        </p:sp>
        <p:sp>
          <p:nvSpPr>
            <p:cNvPr id="120866" name="Text Box 34">
              <a:extLst>
                <a:ext uri="{FF2B5EF4-FFF2-40B4-BE49-F238E27FC236}">
                  <a16:creationId xmlns:a16="http://schemas.microsoft.com/office/drawing/2014/main" id="{BE4FE0BD-0536-4AE2-8ECD-BBE320E190C5}"/>
                </a:ext>
              </a:extLst>
            </p:cNvPr>
            <p:cNvSpPr txBox="1">
              <a:spLocks noChangeArrowheads="1"/>
            </p:cNvSpPr>
            <p:nvPr/>
          </p:nvSpPr>
          <p:spPr bwMode="auto">
            <a:xfrm>
              <a:off x="2120" y="1344"/>
              <a:ext cx="311"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u</a:t>
              </a:r>
              <a:r>
                <a:rPr kumimoji="1" lang="en-US" altLang="zh-CN" sz="2400" baseline="-25000">
                  <a:solidFill>
                    <a:schemeClr val="bg1"/>
                  </a:solidFill>
                  <a:ea typeface="宋体" panose="02010600030101010101" pitchFamily="2" charset="-122"/>
                </a:rPr>
                <a:t>2</a:t>
              </a:r>
              <a:endParaRPr kumimoji="1" lang="en-US" altLang="zh-CN" sz="2400">
                <a:solidFill>
                  <a:schemeClr val="bg1"/>
                </a:solidFill>
                <a:ea typeface="宋体" panose="02010600030101010101" pitchFamily="2" charset="-122"/>
              </a:endParaRPr>
            </a:p>
          </p:txBody>
        </p:sp>
        <p:sp>
          <p:nvSpPr>
            <p:cNvPr id="120867" name="AutoShape 35">
              <a:extLst>
                <a:ext uri="{FF2B5EF4-FFF2-40B4-BE49-F238E27FC236}">
                  <a16:creationId xmlns:a16="http://schemas.microsoft.com/office/drawing/2014/main" id="{B2B6FCF3-1C03-49E9-99C0-2961D66240BE}"/>
                </a:ext>
              </a:extLst>
            </p:cNvPr>
            <p:cNvSpPr>
              <a:spLocks noChangeArrowheads="1"/>
            </p:cNvSpPr>
            <p:nvPr/>
          </p:nvSpPr>
          <p:spPr bwMode="auto">
            <a:xfrm>
              <a:off x="1052" y="1068"/>
              <a:ext cx="657" cy="839"/>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8" name="Line 36">
              <a:extLst>
                <a:ext uri="{FF2B5EF4-FFF2-40B4-BE49-F238E27FC236}">
                  <a16:creationId xmlns:a16="http://schemas.microsoft.com/office/drawing/2014/main" id="{B6108BFE-9731-4906-BF4B-76D256FD32AD}"/>
                </a:ext>
              </a:extLst>
            </p:cNvPr>
            <p:cNvSpPr>
              <a:spLocks noChangeShapeType="1"/>
            </p:cNvSpPr>
            <p:nvPr/>
          </p:nvSpPr>
          <p:spPr bwMode="auto">
            <a:xfrm>
              <a:off x="1658" y="1443"/>
              <a:ext cx="0" cy="62"/>
            </a:xfrm>
            <a:prstGeom prst="line">
              <a:avLst/>
            </a:prstGeom>
            <a:noFill/>
            <a:ln w="28575">
              <a:solidFill>
                <a:srgbClr val="FF99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869" name="Group 37">
              <a:extLst>
                <a:ext uri="{FF2B5EF4-FFF2-40B4-BE49-F238E27FC236}">
                  <a16:creationId xmlns:a16="http://schemas.microsoft.com/office/drawing/2014/main" id="{18F8DF7B-84A0-4397-838B-A4735301295E}"/>
                </a:ext>
              </a:extLst>
            </p:cNvPr>
            <p:cNvGrpSpPr>
              <a:grpSpLocks/>
            </p:cNvGrpSpPr>
            <p:nvPr/>
          </p:nvGrpSpPr>
          <p:grpSpPr bwMode="auto">
            <a:xfrm>
              <a:off x="1127" y="1223"/>
              <a:ext cx="113" cy="523"/>
              <a:chOff x="2675" y="1176"/>
              <a:chExt cx="113" cy="523"/>
            </a:xfrm>
          </p:grpSpPr>
          <p:sp>
            <p:nvSpPr>
              <p:cNvPr id="120870" name="Oval 38">
                <a:extLst>
                  <a:ext uri="{FF2B5EF4-FFF2-40B4-BE49-F238E27FC236}">
                    <a16:creationId xmlns:a16="http://schemas.microsoft.com/office/drawing/2014/main" id="{059FB334-7E5D-4C26-AB18-05ADB5A74CF9}"/>
                  </a:ext>
                </a:extLst>
              </p:cNvPr>
              <p:cNvSpPr>
                <a:spLocks noChangeArrowheads="1"/>
              </p:cNvSpPr>
              <p:nvPr/>
            </p:nvSpPr>
            <p:spPr bwMode="auto">
              <a:xfrm>
                <a:off x="2675" y="1176"/>
                <a:ext cx="113" cy="523"/>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1" name="Line 39">
                <a:extLst>
                  <a:ext uri="{FF2B5EF4-FFF2-40B4-BE49-F238E27FC236}">
                    <a16:creationId xmlns:a16="http://schemas.microsoft.com/office/drawing/2014/main" id="{31305521-4BFB-4CC0-918E-894B8BEAC4E9}"/>
                  </a:ext>
                </a:extLst>
              </p:cNvPr>
              <p:cNvSpPr>
                <a:spLocks noChangeShapeType="1"/>
              </p:cNvSpPr>
              <p:nvPr/>
            </p:nvSpPr>
            <p:spPr bwMode="auto">
              <a:xfrm>
                <a:off x="2788" y="1415"/>
                <a:ext cx="0" cy="62"/>
              </a:xfrm>
              <a:prstGeom prst="line">
                <a:avLst/>
              </a:prstGeom>
              <a:noFill/>
              <a:ln w="28575">
                <a:solidFill>
                  <a:srgbClr val="FF33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0872" name="Group 40">
              <a:extLst>
                <a:ext uri="{FF2B5EF4-FFF2-40B4-BE49-F238E27FC236}">
                  <a16:creationId xmlns:a16="http://schemas.microsoft.com/office/drawing/2014/main" id="{6BC7141F-B77C-41AE-A828-002C14A4C271}"/>
                </a:ext>
              </a:extLst>
            </p:cNvPr>
            <p:cNvGrpSpPr>
              <a:grpSpLocks/>
            </p:cNvGrpSpPr>
            <p:nvPr/>
          </p:nvGrpSpPr>
          <p:grpSpPr bwMode="auto">
            <a:xfrm>
              <a:off x="910" y="1205"/>
              <a:ext cx="113" cy="523"/>
              <a:chOff x="3161" y="1199"/>
              <a:chExt cx="113" cy="523"/>
            </a:xfrm>
          </p:grpSpPr>
          <p:sp>
            <p:nvSpPr>
              <p:cNvPr id="120873" name="Oval 41">
                <a:extLst>
                  <a:ext uri="{FF2B5EF4-FFF2-40B4-BE49-F238E27FC236}">
                    <a16:creationId xmlns:a16="http://schemas.microsoft.com/office/drawing/2014/main" id="{07A3569D-7DB3-4F3D-937E-4FBABE1778E9}"/>
                  </a:ext>
                </a:extLst>
              </p:cNvPr>
              <p:cNvSpPr>
                <a:spLocks noChangeArrowheads="1"/>
              </p:cNvSpPr>
              <p:nvPr/>
            </p:nvSpPr>
            <p:spPr bwMode="auto">
              <a:xfrm>
                <a:off x="3161" y="1199"/>
                <a:ext cx="113" cy="523"/>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4" name="Line 42">
                <a:extLst>
                  <a:ext uri="{FF2B5EF4-FFF2-40B4-BE49-F238E27FC236}">
                    <a16:creationId xmlns:a16="http://schemas.microsoft.com/office/drawing/2014/main" id="{38180AE9-CB7A-48B3-9B86-1A1E14DF13DE}"/>
                  </a:ext>
                </a:extLst>
              </p:cNvPr>
              <p:cNvSpPr>
                <a:spLocks noChangeShapeType="1"/>
              </p:cNvSpPr>
              <p:nvPr/>
            </p:nvSpPr>
            <p:spPr bwMode="auto">
              <a:xfrm>
                <a:off x="3161" y="1443"/>
                <a:ext cx="0" cy="62"/>
              </a:xfrm>
              <a:prstGeom prst="line">
                <a:avLst/>
              </a:prstGeom>
              <a:noFill/>
              <a:ln w="28575">
                <a:solidFill>
                  <a:srgbClr val="FF99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0875" name="Group 43">
              <a:extLst>
                <a:ext uri="{FF2B5EF4-FFF2-40B4-BE49-F238E27FC236}">
                  <a16:creationId xmlns:a16="http://schemas.microsoft.com/office/drawing/2014/main" id="{EC372F6F-0AA4-48F2-B867-9F1D6938B087}"/>
                </a:ext>
              </a:extLst>
            </p:cNvPr>
            <p:cNvGrpSpPr>
              <a:grpSpLocks/>
            </p:cNvGrpSpPr>
            <p:nvPr/>
          </p:nvGrpSpPr>
          <p:grpSpPr bwMode="auto">
            <a:xfrm flipV="1">
              <a:off x="1742" y="1243"/>
              <a:ext cx="113" cy="523"/>
              <a:chOff x="2675" y="1176"/>
              <a:chExt cx="113" cy="523"/>
            </a:xfrm>
          </p:grpSpPr>
          <p:sp>
            <p:nvSpPr>
              <p:cNvPr id="120876" name="Oval 44">
                <a:extLst>
                  <a:ext uri="{FF2B5EF4-FFF2-40B4-BE49-F238E27FC236}">
                    <a16:creationId xmlns:a16="http://schemas.microsoft.com/office/drawing/2014/main" id="{DD21A7BA-0B8A-4535-A2BF-6FDC91762977}"/>
                  </a:ext>
                </a:extLst>
              </p:cNvPr>
              <p:cNvSpPr>
                <a:spLocks noChangeArrowheads="1"/>
              </p:cNvSpPr>
              <p:nvPr/>
            </p:nvSpPr>
            <p:spPr bwMode="auto">
              <a:xfrm>
                <a:off x="2675" y="1176"/>
                <a:ext cx="113" cy="523"/>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7" name="Line 45">
                <a:extLst>
                  <a:ext uri="{FF2B5EF4-FFF2-40B4-BE49-F238E27FC236}">
                    <a16:creationId xmlns:a16="http://schemas.microsoft.com/office/drawing/2014/main" id="{84125A72-666B-46ED-A3C7-8C7A5ED948D3}"/>
                  </a:ext>
                </a:extLst>
              </p:cNvPr>
              <p:cNvSpPr>
                <a:spLocks noChangeShapeType="1"/>
              </p:cNvSpPr>
              <p:nvPr/>
            </p:nvSpPr>
            <p:spPr bwMode="auto">
              <a:xfrm>
                <a:off x="2788" y="1415"/>
                <a:ext cx="0" cy="62"/>
              </a:xfrm>
              <a:prstGeom prst="line">
                <a:avLst/>
              </a:prstGeom>
              <a:noFill/>
              <a:ln w="28575">
                <a:solidFill>
                  <a:srgbClr val="FF99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0878" name="Group 46">
              <a:extLst>
                <a:ext uri="{FF2B5EF4-FFF2-40B4-BE49-F238E27FC236}">
                  <a16:creationId xmlns:a16="http://schemas.microsoft.com/office/drawing/2014/main" id="{8A644089-0639-4C5E-AB1A-F9806ACC5FF9}"/>
                </a:ext>
              </a:extLst>
            </p:cNvPr>
            <p:cNvGrpSpPr>
              <a:grpSpLocks/>
            </p:cNvGrpSpPr>
            <p:nvPr/>
          </p:nvGrpSpPr>
          <p:grpSpPr bwMode="auto">
            <a:xfrm flipV="1">
              <a:off x="1506" y="1233"/>
              <a:ext cx="113" cy="523"/>
              <a:chOff x="3161" y="1199"/>
              <a:chExt cx="113" cy="523"/>
            </a:xfrm>
          </p:grpSpPr>
          <p:sp>
            <p:nvSpPr>
              <p:cNvPr id="120879" name="Oval 47">
                <a:extLst>
                  <a:ext uri="{FF2B5EF4-FFF2-40B4-BE49-F238E27FC236}">
                    <a16:creationId xmlns:a16="http://schemas.microsoft.com/office/drawing/2014/main" id="{B9A91C6D-4051-4F97-BFAD-0F2F8A21182B}"/>
                  </a:ext>
                </a:extLst>
              </p:cNvPr>
              <p:cNvSpPr>
                <a:spLocks noChangeArrowheads="1"/>
              </p:cNvSpPr>
              <p:nvPr/>
            </p:nvSpPr>
            <p:spPr bwMode="auto">
              <a:xfrm>
                <a:off x="3161" y="1199"/>
                <a:ext cx="113" cy="523"/>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0" name="Line 48">
                <a:extLst>
                  <a:ext uri="{FF2B5EF4-FFF2-40B4-BE49-F238E27FC236}">
                    <a16:creationId xmlns:a16="http://schemas.microsoft.com/office/drawing/2014/main" id="{251426A0-851A-4DEB-B87E-0EAEBCF7D43F}"/>
                  </a:ext>
                </a:extLst>
              </p:cNvPr>
              <p:cNvSpPr>
                <a:spLocks noChangeShapeType="1"/>
              </p:cNvSpPr>
              <p:nvPr/>
            </p:nvSpPr>
            <p:spPr bwMode="auto">
              <a:xfrm>
                <a:off x="3161" y="1443"/>
                <a:ext cx="0" cy="62"/>
              </a:xfrm>
              <a:prstGeom prst="line">
                <a:avLst/>
              </a:prstGeom>
              <a:noFill/>
              <a:ln w="28575">
                <a:solidFill>
                  <a:srgbClr val="FF33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81" name="Text Box 49">
              <a:extLst>
                <a:ext uri="{FF2B5EF4-FFF2-40B4-BE49-F238E27FC236}">
                  <a16:creationId xmlns:a16="http://schemas.microsoft.com/office/drawing/2014/main" id="{1D535B16-6B43-47FD-A432-917C421B0837}"/>
                </a:ext>
              </a:extLst>
            </p:cNvPr>
            <p:cNvSpPr txBox="1">
              <a:spLocks noChangeArrowheads="1"/>
            </p:cNvSpPr>
            <p:nvPr/>
          </p:nvSpPr>
          <p:spPr bwMode="auto">
            <a:xfrm>
              <a:off x="1461" y="645"/>
              <a:ext cx="46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sym typeface="Symbol" panose="05050102010706020507" pitchFamily="18" charset="2"/>
                </a:rPr>
                <a:t></a:t>
              </a:r>
              <a:r>
                <a:rPr kumimoji="1" lang="en-US" altLang="zh-CN" sz="2400" baseline="-25000">
                  <a:solidFill>
                    <a:schemeClr val="bg1"/>
                  </a:solidFill>
                  <a:ea typeface="宋体" panose="02010600030101010101" pitchFamily="2" charset="-122"/>
                  <a:sym typeface="Symbol" panose="05050102010706020507" pitchFamily="18" charset="2"/>
                </a:rPr>
                <a:t>12</a:t>
              </a:r>
              <a:endParaRPr kumimoji="1" lang="en-US" altLang="zh-CN" sz="2400">
                <a:solidFill>
                  <a:schemeClr val="bg1"/>
                </a:solidFill>
                <a:ea typeface="宋体" panose="02010600030101010101" pitchFamily="2" charset="-122"/>
              </a:endParaRPr>
            </a:p>
          </p:txBody>
        </p:sp>
        <p:sp>
          <p:nvSpPr>
            <p:cNvPr id="120882" name="Text Box 50">
              <a:extLst>
                <a:ext uri="{FF2B5EF4-FFF2-40B4-BE49-F238E27FC236}">
                  <a16:creationId xmlns:a16="http://schemas.microsoft.com/office/drawing/2014/main" id="{9C4122A2-D1CF-4674-8002-6238A903AFC4}"/>
                </a:ext>
              </a:extLst>
            </p:cNvPr>
            <p:cNvSpPr txBox="1">
              <a:spLocks noChangeArrowheads="1"/>
            </p:cNvSpPr>
            <p:nvPr/>
          </p:nvSpPr>
          <p:spPr bwMode="auto">
            <a:xfrm>
              <a:off x="553" y="1241"/>
              <a:ext cx="46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sym typeface="Symbol" panose="05050102010706020507" pitchFamily="18" charset="2"/>
                </a:rPr>
                <a:t></a:t>
              </a:r>
              <a:r>
                <a:rPr kumimoji="1" lang="en-US" altLang="zh-CN" sz="2400" baseline="-25000">
                  <a:solidFill>
                    <a:schemeClr val="bg1"/>
                  </a:solidFill>
                  <a:ea typeface="宋体" panose="02010600030101010101" pitchFamily="2" charset="-122"/>
                  <a:sym typeface="Symbol" panose="05050102010706020507" pitchFamily="18" charset="2"/>
                </a:rPr>
                <a:t>1s</a:t>
              </a:r>
              <a:endParaRPr kumimoji="1" lang="en-US" altLang="zh-CN" sz="2400">
                <a:solidFill>
                  <a:schemeClr val="bg1"/>
                </a:solidFill>
                <a:ea typeface="宋体" panose="02010600030101010101" pitchFamily="2" charset="-122"/>
              </a:endParaRPr>
            </a:p>
          </p:txBody>
        </p:sp>
        <p:sp>
          <p:nvSpPr>
            <p:cNvPr id="120883" name="Text Box 51">
              <a:extLst>
                <a:ext uri="{FF2B5EF4-FFF2-40B4-BE49-F238E27FC236}">
                  <a16:creationId xmlns:a16="http://schemas.microsoft.com/office/drawing/2014/main" id="{9A4EDE18-FAAB-46E8-ABD1-8FDBEDF3E955}"/>
                </a:ext>
              </a:extLst>
            </p:cNvPr>
            <p:cNvSpPr txBox="1">
              <a:spLocks noChangeArrowheads="1"/>
            </p:cNvSpPr>
            <p:nvPr/>
          </p:nvSpPr>
          <p:spPr bwMode="auto">
            <a:xfrm>
              <a:off x="1771" y="1241"/>
              <a:ext cx="46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sym typeface="Symbol" panose="05050102010706020507" pitchFamily="18" charset="2"/>
                </a:rPr>
                <a:t></a:t>
              </a:r>
              <a:r>
                <a:rPr kumimoji="1" lang="en-US" altLang="zh-CN" sz="2400" baseline="-25000">
                  <a:solidFill>
                    <a:schemeClr val="bg1"/>
                  </a:solidFill>
                  <a:ea typeface="宋体" panose="02010600030101010101" pitchFamily="2" charset="-122"/>
                  <a:sym typeface="Symbol" panose="05050102010706020507" pitchFamily="18" charset="2"/>
                </a:rPr>
                <a:t>2s</a:t>
              </a:r>
              <a:endParaRPr kumimoji="1" lang="en-US" altLang="zh-CN" sz="2400">
                <a:solidFill>
                  <a:schemeClr val="bg1"/>
                </a:solidFill>
                <a:ea typeface="宋体" panose="02010600030101010101" pitchFamily="2" charset="-122"/>
              </a:endParaRPr>
            </a:p>
          </p:txBody>
        </p:sp>
        <p:sp>
          <p:nvSpPr>
            <p:cNvPr id="120884" name="Line 52">
              <a:extLst>
                <a:ext uri="{FF2B5EF4-FFF2-40B4-BE49-F238E27FC236}">
                  <a16:creationId xmlns:a16="http://schemas.microsoft.com/office/drawing/2014/main" id="{E75F36F8-4393-4D58-9AF7-EBFC2661C9D7}"/>
                </a:ext>
              </a:extLst>
            </p:cNvPr>
            <p:cNvSpPr>
              <a:spLocks noChangeShapeType="1"/>
            </p:cNvSpPr>
            <p:nvPr/>
          </p:nvSpPr>
          <p:spPr bwMode="auto">
            <a:xfrm>
              <a:off x="1191" y="864"/>
              <a:ext cx="49" cy="204"/>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5" name="Line 53">
              <a:extLst>
                <a:ext uri="{FF2B5EF4-FFF2-40B4-BE49-F238E27FC236}">
                  <a16:creationId xmlns:a16="http://schemas.microsoft.com/office/drawing/2014/main" id="{174D4641-1943-4841-AF1D-A52859D9950D}"/>
                </a:ext>
              </a:extLst>
            </p:cNvPr>
            <p:cNvSpPr>
              <a:spLocks noChangeShapeType="1"/>
            </p:cNvSpPr>
            <p:nvPr/>
          </p:nvSpPr>
          <p:spPr bwMode="auto">
            <a:xfrm flipH="1">
              <a:off x="1551" y="892"/>
              <a:ext cx="56" cy="212"/>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6" name="Text Box 54">
              <a:extLst>
                <a:ext uri="{FF2B5EF4-FFF2-40B4-BE49-F238E27FC236}">
                  <a16:creationId xmlns:a16="http://schemas.microsoft.com/office/drawing/2014/main" id="{51C69CD1-56AC-42EF-A4AB-D668D22A4200}"/>
                </a:ext>
              </a:extLst>
            </p:cNvPr>
            <p:cNvSpPr txBox="1">
              <a:spLocks noChangeArrowheads="1"/>
            </p:cNvSpPr>
            <p:nvPr/>
          </p:nvSpPr>
          <p:spPr bwMode="auto">
            <a:xfrm>
              <a:off x="633" y="1467"/>
              <a:ext cx="39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N</a:t>
              </a:r>
              <a:r>
                <a:rPr kumimoji="1" lang="en-US" altLang="zh-CN" sz="2400" baseline="-25000">
                  <a:solidFill>
                    <a:schemeClr val="bg1"/>
                  </a:solidFill>
                  <a:ea typeface="宋体" panose="02010600030101010101" pitchFamily="2" charset="-122"/>
                </a:rPr>
                <a:t>1</a:t>
              </a:r>
              <a:endParaRPr kumimoji="1" lang="en-US" altLang="zh-CN" sz="2400">
                <a:solidFill>
                  <a:schemeClr val="bg1"/>
                </a:solidFill>
                <a:ea typeface="宋体" panose="02010600030101010101" pitchFamily="2" charset="-122"/>
              </a:endParaRPr>
            </a:p>
          </p:txBody>
        </p:sp>
        <p:sp>
          <p:nvSpPr>
            <p:cNvPr id="120887" name="Text Box 55">
              <a:extLst>
                <a:ext uri="{FF2B5EF4-FFF2-40B4-BE49-F238E27FC236}">
                  <a16:creationId xmlns:a16="http://schemas.microsoft.com/office/drawing/2014/main" id="{19B8E4B2-A218-4932-8582-EF099C175F1B}"/>
                </a:ext>
              </a:extLst>
            </p:cNvPr>
            <p:cNvSpPr txBox="1">
              <a:spLocks noChangeArrowheads="1"/>
            </p:cNvSpPr>
            <p:nvPr/>
          </p:nvSpPr>
          <p:spPr bwMode="auto">
            <a:xfrm>
              <a:off x="1826" y="1455"/>
              <a:ext cx="39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i="1">
                  <a:solidFill>
                    <a:schemeClr val="bg1"/>
                  </a:solidFill>
                  <a:ea typeface="宋体" panose="02010600030101010101" pitchFamily="2" charset="-122"/>
                </a:rPr>
                <a:t>N</a:t>
              </a:r>
              <a:r>
                <a:rPr kumimoji="1" lang="en-US" altLang="zh-CN" sz="2400" baseline="-25000">
                  <a:solidFill>
                    <a:schemeClr val="bg1"/>
                  </a:solidFill>
                  <a:ea typeface="宋体" panose="02010600030101010101" pitchFamily="2" charset="-122"/>
                </a:rPr>
                <a:t>2</a:t>
              </a:r>
              <a:endParaRPr kumimoji="1" lang="en-US" altLang="zh-CN" sz="2400">
                <a:solidFill>
                  <a:schemeClr val="bg1"/>
                </a:solidFill>
                <a:ea typeface="宋体" panose="02010600030101010101" pitchFamily="2" charset="-122"/>
              </a:endParaRPr>
            </a:p>
          </p:txBody>
        </p:sp>
      </p:grpSp>
      <p:graphicFrame>
        <p:nvGraphicFramePr>
          <p:cNvPr id="120888" name="Object 56">
            <a:extLst>
              <a:ext uri="{FF2B5EF4-FFF2-40B4-BE49-F238E27FC236}">
                <a16:creationId xmlns:a16="http://schemas.microsoft.com/office/drawing/2014/main" id="{46A3D30C-E4C2-4E27-AF75-4592E4C758ED}"/>
              </a:ext>
            </a:extLst>
          </p:cNvPr>
          <p:cNvGraphicFramePr>
            <a:graphicFrameLocks noChangeAspect="1"/>
          </p:cNvGraphicFramePr>
          <p:nvPr/>
        </p:nvGraphicFramePr>
        <p:xfrm>
          <a:off x="1319213" y="4221163"/>
          <a:ext cx="6878637" cy="954087"/>
        </p:xfrm>
        <a:graphic>
          <a:graphicData uri="http://schemas.openxmlformats.org/presentationml/2006/ole">
            <mc:AlternateContent xmlns:mc="http://schemas.openxmlformats.org/markup-compatibility/2006">
              <mc:Choice xmlns:v="urn:schemas-microsoft-com:vml" Requires="v">
                <p:oleObj spid="_x0000_s77826" name="公式" r:id="rId3" imgW="3288960" imgH="457200" progId="Equation.3">
                  <p:embed/>
                </p:oleObj>
              </mc:Choice>
              <mc:Fallback>
                <p:oleObj name="公式" r:id="rId3" imgW="3288960" imgH="457200" progId="Equation.3">
                  <p:embed/>
                  <p:pic>
                    <p:nvPicPr>
                      <p:cNvPr id="120888" name="Object 56">
                        <a:extLst>
                          <a:ext uri="{FF2B5EF4-FFF2-40B4-BE49-F238E27FC236}">
                            <a16:creationId xmlns:a16="http://schemas.microsoft.com/office/drawing/2014/main" id="{46A3D30C-E4C2-4E27-AF75-4592E4C75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213" y="4221163"/>
                        <a:ext cx="6878637"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89" name="Object 57">
            <a:extLst>
              <a:ext uri="{FF2B5EF4-FFF2-40B4-BE49-F238E27FC236}">
                <a16:creationId xmlns:a16="http://schemas.microsoft.com/office/drawing/2014/main" id="{8466DFF5-3D23-46BF-BE04-7DC8B74DA79B}"/>
              </a:ext>
            </a:extLst>
          </p:cNvPr>
          <p:cNvGraphicFramePr>
            <a:graphicFrameLocks noChangeAspect="1"/>
          </p:cNvGraphicFramePr>
          <p:nvPr/>
        </p:nvGraphicFramePr>
        <p:xfrm>
          <a:off x="1331913" y="5300663"/>
          <a:ext cx="6864350" cy="914400"/>
        </p:xfrm>
        <a:graphic>
          <a:graphicData uri="http://schemas.openxmlformats.org/presentationml/2006/ole">
            <mc:AlternateContent xmlns:mc="http://schemas.openxmlformats.org/markup-compatibility/2006">
              <mc:Choice xmlns:v="urn:schemas-microsoft-com:vml" Requires="v">
                <p:oleObj spid="_x0000_s77827" name="公式" r:id="rId5" imgW="3416040" imgH="457200" progId="Equation.3">
                  <p:embed/>
                </p:oleObj>
              </mc:Choice>
              <mc:Fallback>
                <p:oleObj name="公式" r:id="rId5" imgW="3416040" imgH="457200" progId="Equation.3">
                  <p:embed/>
                  <p:pic>
                    <p:nvPicPr>
                      <p:cNvPr id="120889" name="Object 57">
                        <a:extLst>
                          <a:ext uri="{FF2B5EF4-FFF2-40B4-BE49-F238E27FC236}">
                            <a16:creationId xmlns:a16="http://schemas.microsoft.com/office/drawing/2014/main" id="{8466DFF5-3D23-46BF-BE04-7DC8B74DA7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5300663"/>
                        <a:ext cx="68643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90" name="AutoShape 58">
            <a:extLst>
              <a:ext uri="{FF2B5EF4-FFF2-40B4-BE49-F238E27FC236}">
                <a16:creationId xmlns:a16="http://schemas.microsoft.com/office/drawing/2014/main" id="{49C81D2A-AF35-4D71-A0AE-5EE03D63C34A}"/>
              </a:ext>
            </a:extLst>
          </p:cNvPr>
          <p:cNvSpPr>
            <a:spLocks/>
          </p:cNvSpPr>
          <p:nvPr/>
        </p:nvSpPr>
        <p:spPr bwMode="auto">
          <a:xfrm>
            <a:off x="1116013" y="4508500"/>
            <a:ext cx="107950" cy="1365250"/>
          </a:xfrm>
          <a:prstGeom prst="leftBrace">
            <a:avLst>
              <a:gd name="adj1" fmla="val 105392"/>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0891" name="Object 59">
            <a:extLst>
              <a:ext uri="{FF2B5EF4-FFF2-40B4-BE49-F238E27FC236}">
                <a16:creationId xmlns:a16="http://schemas.microsoft.com/office/drawing/2014/main" id="{A31DDF40-7C78-44BF-B1E9-F1F777B3C411}"/>
              </a:ext>
            </a:extLst>
          </p:cNvPr>
          <p:cNvGraphicFramePr>
            <a:graphicFrameLocks noChangeAspect="1"/>
          </p:cNvGraphicFramePr>
          <p:nvPr/>
        </p:nvGraphicFramePr>
        <p:xfrm>
          <a:off x="4643438" y="2133600"/>
          <a:ext cx="2112962" cy="1184275"/>
        </p:xfrm>
        <a:graphic>
          <a:graphicData uri="http://schemas.openxmlformats.org/presentationml/2006/ole">
            <mc:AlternateContent xmlns:mc="http://schemas.openxmlformats.org/markup-compatibility/2006">
              <mc:Choice xmlns:v="urn:schemas-microsoft-com:vml" Requires="v">
                <p:oleObj spid="_x0000_s77828" name="公式" r:id="rId7" imgW="838080" imgH="469800" progId="Equation.3">
                  <p:embed/>
                </p:oleObj>
              </mc:Choice>
              <mc:Fallback>
                <p:oleObj name="公式" r:id="rId7" imgW="838080" imgH="469800" progId="Equation.3">
                  <p:embed/>
                  <p:pic>
                    <p:nvPicPr>
                      <p:cNvPr id="120891" name="Object 59">
                        <a:extLst>
                          <a:ext uri="{FF2B5EF4-FFF2-40B4-BE49-F238E27FC236}">
                            <a16:creationId xmlns:a16="http://schemas.microsoft.com/office/drawing/2014/main" id="{A31DDF40-7C78-44BF-B1E9-F1F777B3C4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2133600"/>
                        <a:ext cx="2112962"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92" name="AutoShape 60">
            <a:extLst>
              <a:ext uri="{FF2B5EF4-FFF2-40B4-BE49-F238E27FC236}">
                <a16:creationId xmlns:a16="http://schemas.microsoft.com/office/drawing/2014/main" id="{5A2ED90F-F2DB-4070-9593-4CCDEBB71242}"/>
              </a:ext>
            </a:extLst>
          </p:cNvPr>
          <p:cNvSpPr>
            <a:spLocks/>
          </p:cNvSpPr>
          <p:nvPr/>
        </p:nvSpPr>
        <p:spPr bwMode="auto">
          <a:xfrm>
            <a:off x="4427538" y="2276475"/>
            <a:ext cx="73025" cy="954088"/>
          </a:xfrm>
          <a:prstGeom prst="leftBrace">
            <a:avLst>
              <a:gd name="adj1" fmla="val 108877"/>
              <a:gd name="adj2" fmla="val 50000"/>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3" name="Text Box 61">
            <a:extLst>
              <a:ext uri="{FF2B5EF4-FFF2-40B4-BE49-F238E27FC236}">
                <a16:creationId xmlns:a16="http://schemas.microsoft.com/office/drawing/2014/main" id="{65957425-4542-4160-9410-BA59B43BC4E3}"/>
              </a:ext>
            </a:extLst>
          </p:cNvPr>
          <p:cNvSpPr txBox="1">
            <a:spLocks noChangeArrowheads="1"/>
          </p:cNvSpPr>
          <p:nvPr/>
        </p:nvSpPr>
        <p:spPr bwMode="auto">
          <a:xfrm>
            <a:off x="3779838" y="1125538"/>
            <a:ext cx="49688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b="1">
                <a:latin typeface="楷体_GB2312" pitchFamily="49" charset="-122"/>
              </a:rPr>
              <a:t>    </a:t>
            </a:r>
            <a:r>
              <a:rPr lang="zh-CN" altLang="en-US" b="1">
                <a:latin typeface="楷体_GB2312" pitchFamily="49" charset="-122"/>
              </a:rPr>
              <a:t>线圈中的磁通看成是漏磁通加全耦合磁通，即：</a:t>
            </a:r>
          </a:p>
        </p:txBody>
      </p:sp>
      <p:grpSp>
        <p:nvGrpSpPr>
          <p:cNvPr id="120894" name="Group 62">
            <a:extLst>
              <a:ext uri="{FF2B5EF4-FFF2-40B4-BE49-F238E27FC236}">
                <a16:creationId xmlns:a16="http://schemas.microsoft.com/office/drawing/2014/main" id="{07BCEBF2-B88A-4B92-8234-BCC225A32BDF}"/>
              </a:ext>
            </a:extLst>
          </p:cNvPr>
          <p:cNvGrpSpPr>
            <a:grpSpLocks/>
          </p:cNvGrpSpPr>
          <p:nvPr/>
        </p:nvGrpSpPr>
        <p:grpSpPr bwMode="auto">
          <a:xfrm>
            <a:off x="6227763" y="2205038"/>
            <a:ext cx="2305050" cy="1008062"/>
            <a:chOff x="3923" y="1253"/>
            <a:chExt cx="1328" cy="635"/>
          </a:xfrm>
        </p:grpSpPr>
        <p:sp>
          <p:nvSpPr>
            <p:cNvPr id="120895" name="Text Box 63">
              <a:extLst>
                <a:ext uri="{FF2B5EF4-FFF2-40B4-BE49-F238E27FC236}">
                  <a16:creationId xmlns:a16="http://schemas.microsoft.com/office/drawing/2014/main" id="{346DA593-193A-4000-BB20-56D119818755}"/>
                </a:ext>
              </a:extLst>
            </p:cNvPr>
            <p:cNvSpPr txBox="1">
              <a:spLocks noChangeArrowheads="1"/>
            </p:cNvSpPr>
            <p:nvPr/>
          </p:nvSpPr>
          <p:spPr bwMode="auto">
            <a:xfrm>
              <a:off x="4422" y="1298"/>
              <a:ext cx="829" cy="518"/>
            </a:xfrm>
            <a:prstGeom prst="rect">
              <a:avLst/>
            </a:prstGeom>
            <a:solidFill>
              <a:schemeClr val="accent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r>
                <a:rPr kumimoji="1" lang="zh-CN" altLang="en-US" sz="2400" b="1">
                  <a:solidFill>
                    <a:schemeClr val="tx1"/>
                  </a:solidFill>
                  <a:latin typeface="楷体_GB2312" pitchFamily="49" charset="-122"/>
                </a:rPr>
                <a:t>全耦合</a:t>
              </a:r>
            </a:p>
            <a:p>
              <a:r>
                <a:rPr kumimoji="1" lang="zh-CN" altLang="en-US" sz="2400" b="1">
                  <a:solidFill>
                    <a:schemeClr val="tx1"/>
                  </a:solidFill>
                  <a:latin typeface="楷体_GB2312" pitchFamily="49" charset="-122"/>
                </a:rPr>
                <a:t>  磁通</a:t>
              </a:r>
              <a:endParaRPr kumimoji="1" lang="zh-CN" altLang="en-US" sz="2400">
                <a:solidFill>
                  <a:schemeClr val="tx1"/>
                </a:solidFill>
                <a:latin typeface="楷体_GB2312" pitchFamily="49" charset="-122"/>
              </a:endParaRPr>
            </a:p>
          </p:txBody>
        </p:sp>
        <p:sp>
          <p:nvSpPr>
            <p:cNvPr id="120896" name="Rectangle 64">
              <a:extLst>
                <a:ext uri="{FF2B5EF4-FFF2-40B4-BE49-F238E27FC236}">
                  <a16:creationId xmlns:a16="http://schemas.microsoft.com/office/drawing/2014/main" id="{1D971D82-B90C-4FA3-8EE6-D5A89BED22CF}"/>
                </a:ext>
              </a:extLst>
            </p:cNvPr>
            <p:cNvSpPr>
              <a:spLocks noChangeArrowheads="1"/>
            </p:cNvSpPr>
            <p:nvPr/>
          </p:nvSpPr>
          <p:spPr bwMode="auto">
            <a:xfrm>
              <a:off x="3923" y="1253"/>
              <a:ext cx="317" cy="635"/>
            </a:xfrm>
            <a:prstGeom prst="rect">
              <a:avLst/>
            </a:prstGeom>
            <a:noFill/>
            <a:ln w="28575">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97" name="Text Box 65">
            <a:extLst>
              <a:ext uri="{FF2B5EF4-FFF2-40B4-BE49-F238E27FC236}">
                <a16:creationId xmlns:a16="http://schemas.microsoft.com/office/drawing/2014/main" id="{33D77D5E-13D4-42D7-95A8-9560789003E5}"/>
              </a:ext>
            </a:extLst>
          </p:cNvPr>
          <p:cNvSpPr txBox="1">
            <a:spLocks noChangeArrowheads="1"/>
          </p:cNvSpPr>
          <p:nvPr/>
        </p:nvSpPr>
        <p:spPr bwMode="auto">
          <a:xfrm>
            <a:off x="4067175" y="3573463"/>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在线性情况下，有：</a:t>
            </a:r>
          </a:p>
        </p:txBody>
      </p:sp>
      <p:grpSp>
        <p:nvGrpSpPr>
          <p:cNvPr id="120898" name="Group 66">
            <a:extLst>
              <a:ext uri="{FF2B5EF4-FFF2-40B4-BE49-F238E27FC236}">
                <a16:creationId xmlns:a16="http://schemas.microsoft.com/office/drawing/2014/main" id="{275F6115-9ABC-48A9-83A9-DC38AF77A6CF}"/>
              </a:ext>
            </a:extLst>
          </p:cNvPr>
          <p:cNvGrpSpPr>
            <a:grpSpLocks/>
          </p:cNvGrpSpPr>
          <p:nvPr/>
        </p:nvGrpSpPr>
        <p:grpSpPr bwMode="auto">
          <a:xfrm>
            <a:off x="8316913" y="6446838"/>
            <a:ext cx="792162" cy="366712"/>
            <a:chOff x="5193" y="4020"/>
            <a:chExt cx="499" cy="231"/>
          </a:xfrm>
        </p:grpSpPr>
        <p:pic>
          <p:nvPicPr>
            <p:cNvPr id="120899" name="Picture 67" descr="78900">
              <a:extLst>
                <a:ext uri="{FF2B5EF4-FFF2-40B4-BE49-F238E27FC236}">
                  <a16:creationId xmlns:a16="http://schemas.microsoft.com/office/drawing/2014/main" id="{06046A45-1DCB-4AEA-83D6-0D954E9D63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0900" name="Text Box 68">
              <a:hlinkClick r:id="" action="ppaction://hlinkshowjump?jump=nextslide"/>
              <a:extLst>
                <a:ext uri="{FF2B5EF4-FFF2-40B4-BE49-F238E27FC236}">
                  <a16:creationId xmlns:a16="http://schemas.microsoft.com/office/drawing/2014/main" id="{4149860E-D243-4781-B9A2-1FF22D09BBC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下 页</a:t>
              </a:r>
            </a:p>
          </p:txBody>
        </p:sp>
      </p:grpSp>
      <p:grpSp>
        <p:nvGrpSpPr>
          <p:cNvPr id="120901" name="Group 69">
            <a:extLst>
              <a:ext uri="{FF2B5EF4-FFF2-40B4-BE49-F238E27FC236}">
                <a16:creationId xmlns:a16="http://schemas.microsoft.com/office/drawing/2014/main" id="{2AAB6A81-A271-47C8-9791-4614F53A2A65}"/>
              </a:ext>
            </a:extLst>
          </p:cNvPr>
          <p:cNvGrpSpPr>
            <a:grpSpLocks/>
          </p:cNvGrpSpPr>
          <p:nvPr/>
        </p:nvGrpSpPr>
        <p:grpSpPr bwMode="auto">
          <a:xfrm>
            <a:off x="7453313" y="6446838"/>
            <a:ext cx="792162" cy="366712"/>
            <a:chOff x="4649" y="4020"/>
            <a:chExt cx="499" cy="231"/>
          </a:xfrm>
        </p:grpSpPr>
        <p:pic>
          <p:nvPicPr>
            <p:cNvPr id="120902" name="Picture 70" descr="78900">
              <a:extLst>
                <a:ext uri="{FF2B5EF4-FFF2-40B4-BE49-F238E27FC236}">
                  <a16:creationId xmlns:a16="http://schemas.microsoft.com/office/drawing/2014/main" id="{C92CF5F0-220B-4B9A-A6A4-9E53E81A0C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20903" name="Text Box 71">
              <a:hlinkClick r:id="" action="ppaction://hlinkshowjump?jump=previousslide"/>
              <a:extLst>
                <a:ext uri="{FF2B5EF4-FFF2-40B4-BE49-F238E27FC236}">
                  <a16:creationId xmlns:a16="http://schemas.microsoft.com/office/drawing/2014/main" id="{94796197-B5BB-42F1-9036-62EFC0C2D5AD}"/>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1800">
                  <a:solidFill>
                    <a:schemeClr val="bg1"/>
                  </a:solidFill>
                  <a:latin typeface="隶书" panose="02010509060101010101" pitchFamily="49" charset="-122"/>
                  <a:ea typeface="隶书" panose="02010509060101010101" pitchFamily="49" charset="-122"/>
                </a:rPr>
                <a:t>上 页</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0-#ppt_w/2"/>
                                          </p:val>
                                        </p:tav>
                                        <p:tav tm="100000">
                                          <p:val>
                                            <p:strVal val="#ppt_x"/>
                                          </p:val>
                                        </p:tav>
                                      </p:tavLst>
                                    </p:anim>
                                    <p:anim calcmode="lin" valueType="num">
                                      <p:cBhvr additive="base">
                                        <p:cTn id="8" dur="500" fill="hold"/>
                                        <p:tgtEl>
                                          <p:spTgt spid="1208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20835"/>
                                        </p:tgtEl>
                                        <p:attrNameLst>
                                          <p:attrName>style.visibility</p:attrName>
                                        </p:attrNameLst>
                                      </p:cBhvr>
                                      <p:to>
                                        <p:strVal val="visible"/>
                                      </p:to>
                                    </p:set>
                                    <p:anim calcmode="lin" valueType="num">
                                      <p:cBhvr>
                                        <p:cTn id="13" dur="500" fill="hold"/>
                                        <p:tgtEl>
                                          <p:spTgt spid="120835"/>
                                        </p:tgtEl>
                                        <p:attrNameLst>
                                          <p:attrName>ppt_w</p:attrName>
                                        </p:attrNameLst>
                                      </p:cBhvr>
                                      <p:tavLst>
                                        <p:tav tm="0">
                                          <p:val>
                                            <p:fltVal val="0"/>
                                          </p:val>
                                        </p:tav>
                                        <p:tav tm="100000">
                                          <p:val>
                                            <p:strVal val="#ppt_w"/>
                                          </p:val>
                                        </p:tav>
                                      </p:tavLst>
                                    </p:anim>
                                    <p:anim calcmode="lin" valueType="num">
                                      <p:cBhvr>
                                        <p:cTn id="14" dur="500" fill="hold"/>
                                        <p:tgtEl>
                                          <p:spTgt spid="12083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20893"/>
                                        </p:tgtEl>
                                        <p:attrNameLst>
                                          <p:attrName>style.visibility</p:attrName>
                                        </p:attrNameLst>
                                      </p:cBhvr>
                                      <p:to>
                                        <p:strVal val="visible"/>
                                      </p:to>
                                    </p:set>
                                    <p:animEffect transition="in" filter="slide(fromBottom)">
                                      <p:cBhvr>
                                        <p:cTn id="19" dur="2000"/>
                                        <p:tgtEl>
                                          <p:spTgt spid="1208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20891"/>
                                        </p:tgtEl>
                                        <p:attrNameLst>
                                          <p:attrName>style.visibility</p:attrName>
                                        </p:attrNameLst>
                                      </p:cBhvr>
                                      <p:to>
                                        <p:strVal val="visible"/>
                                      </p:to>
                                    </p:set>
                                    <p:anim calcmode="lin" valueType="num">
                                      <p:cBhvr additive="base">
                                        <p:cTn id="24" dur="500" fill="hold"/>
                                        <p:tgtEl>
                                          <p:spTgt spid="120891"/>
                                        </p:tgtEl>
                                        <p:attrNameLst>
                                          <p:attrName>ppt_x</p:attrName>
                                        </p:attrNameLst>
                                      </p:cBhvr>
                                      <p:tavLst>
                                        <p:tav tm="0">
                                          <p:val>
                                            <p:strVal val="1+#ppt_w/2"/>
                                          </p:val>
                                        </p:tav>
                                        <p:tav tm="100000">
                                          <p:val>
                                            <p:strVal val="#ppt_x"/>
                                          </p:val>
                                        </p:tav>
                                      </p:tavLst>
                                    </p:anim>
                                    <p:anim calcmode="lin" valueType="num">
                                      <p:cBhvr additive="base">
                                        <p:cTn id="25" dur="500" fill="hold"/>
                                        <p:tgtEl>
                                          <p:spTgt spid="120891"/>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120892"/>
                                        </p:tgtEl>
                                        <p:attrNameLst>
                                          <p:attrName>style.visibility</p:attrName>
                                        </p:attrNameLst>
                                      </p:cBhvr>
                                      <p:to>
                                        <p:strVal val="visible"/>
                                      </p:to>
                                    </p:set>
                                    <p:animEffect transition="in" filter="dissolve">
                                      <p:cBhvr>
                                        <p:cTn id="29" dur="500"/>
                                        <p:tgtEl>
                                          <p:spTgt spid="1208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0894"/>
                                        </p:tgtEl>
                                        <p:attrNameLst>
                                          <p:attrName>style.visibility</p:attrName>
                                        </p:attrNameLst>
                                      </p:cBhvr>
                                      <p:to>
                                        <p:strVal val="visible"/>
                                      </p:to>
                                    </p:set>
                                    <p:animEffect transition="in" filter="wipe(left)">
                                      <p:cBhvr>
                                        <p:cTn id="34" dur="500"/>
                                        <p:tgtEl>
                                          <p:spTgt spid="1208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0897"/>
                                        </p:tgtEl>
                                        <p:attrNameLst>
                                          <p:attrName>style.visibility</p:attrName>
                                        </p:attrNameLst>
                                      </p:cBhvr>
                                      <p:to>
                                        <p:strVal val="visible"/>
                                      </p:to>
                                    </p:set>
                                    <p:animEffect transition="in" filter="blinds(horizontal)">
                                      <p:cBhvr>
                                        <p:cTn id="39" dur="500"/>
                                        <p:tgtEl>
                                          <p:spTgt spid="1208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20888"/>
                                        </p:tgtEl>
                                        <p:attrNameLst>
                                          <p:attrName>style.visibility</p:attrName>
                                        </p:attrNameLst>
                                      </p:cBhvr>
                                      <p:to>
                                        <p:strVal val="visible"/>
                                      </p:to>
                                    </p:set>
                                    <p:animEffect transition="in" filter="wipe(left)">
                                      <p:cBhvr>
                                        <p:cTn id="44" dur="2000"/>
                                        <p:tgtEl>
                                          <p:spTgt spid="1208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0889"/>
                                        </p:tgtEl>
                                        <p:attrNameLst>
                                          <p:attrName>style.visibility</p:attrName>
                                        </p:attrNameLst>
                                      </p:cBhvr>
                                      <p:to>
                                        <p:strVal val="visible"/>
                                      </p:to>
                                    </p:set>
                                    <p:animEffect transition="in" filter="wipe(left)">
                                      <p:cBhvr>
                                        <p:cTn id="49" dur="2000"/>
                                        <p:tgtEl>
                                          <p:spTgt spid="120889"/>
                                        </p:tgtEl>
                                      </p:cBhvr>
                                    </p:animEffect>
                                  </p:childTnLst>
                                </p:cTn>
                              </p:par>
                            </p:childTnLst>
                          </p:cTn>
                        </p:par>
                        <p:par>
                          <p:cTn id="50" fill="hold" nodeType="afterGroup">
                            <p:stCondLst>
                              <p:cond delay="2000"/>
                            </p:stCondLst>
                            <p:childTnLst>
                              <p:par>
                                <p:cTn id="51" presetID="22" presetClass="entr" presetSubtype="1" fill="hold" nodeType="afterEffect">
                                  <p:stCondLst>
                                    <p:cond delay="0"/>
                                  </p:stCondLst>
                                  <p:childTnLst>
                                    <p:set>
                                      <p:cBhvr>
                                        <p:cTn id="52" dur="1" fill="hold">
                                          <p:stCondLst>
                                            <p:cond delay="0"/>
                                          </p:stCondLst>
                                        </p:cTn>
                                        <p:tgtEl>
                                          <p:spTgt spid="120890"/>
                                        </p:tgtEl>
                                        <p:attrNameLst>
                                          <p:attrName>style.visibility</p:attrName>
                                        </p:attrNameLst>
                                      </p:cBhvr>
                                      <p:to>
                                        <p:strVal val="visible"/>
                                      </p:to>
                                    </p:set>
                                    <p:animEffect transition="in" filter="wipe(up)">
                                      <p:cBhvr>
                                        <p:cTn id="53" dur="500"/>
                                        <p:tgtEl>
                                          <p:spTgt spid="12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93" grpId="0"/>
      <p:bldP spid="120897"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FFFF00"/>
            </a:solidFill>
            <a:effectLst/>
            <a:latin typeface="Times New Roman" panose="02020603050405020304" pitchFamily="18" charset="0"/>
            <a:ea typeface="楷体_GB2312" pitchFamily="49" charset="-122"/>
          </a:defRPr>
        </a:defPPr>
      </a:lstStyle>
    </a:spDef>
    <a:lnDef>
      <a:spPr bwMode="auto">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7661</TotalTime>
  <Words>5131</Words>
  <Application>Microsoft Office PowerPoint</Application>
  <PresentationFormat>全屏显示(4:3)</PresentationFormat>
  <Paragraphs>1670</Paragraphs>
  <Slides>102</Slides>
  <Notes>3</Notes>
  <HiddenSlides>24</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102</vt:i4>
      </vt:variant>
    </vt:vector>
  </HeadingPairs>
  <TitlesOfParts>
    <vt:vector size="120" baseType="lpstr">
      <vt:lpstr>Monotype Sorts</vt:lpstr>
      <vt:lpstr>等线</vt:lpstr>
      <vt:lpstr>仿宋_GB2312</vt:lpstr>
      <vt:lpstr>华文行楷</vt:lpstr>
      <vt:lpstr>华文楷体</vt:lpstr>
      <vt:lpstr>楷体_GB2312</vt:lpstr>
      <vt:lpstr>隶书</vt:lpstr>
      <vt:lpstr>宋体</vt:lpstr>
      <vt:lpstr>Arial</vt:lpstr>
      <vt:lpstr>Cambria Math</vt:lpstr>
      <vt:lpstr>Symbol</vt:lpstr>
      <vt:lpstr>Times New Roman</vt:lpstr>
      <vt:lpstr>Wingdings</vt:lpstr>
      <vt:lpstr>默认设计模板</vt:lpstr>
      <vt:lpstr>1_默认设计模板</vt:lpstr>
      <vt:lpstr>公式</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Cui Wei</cp:lastModifiedBy>
  <cp:revision>407</cp:revision>
  <dcterms:created xsi:type="dcterms:W3CDTF">2002-09-19T09:10:31Z</dcterms:created>
  <dcterms:modified xsi:type="dcterms:W3CDTF">2020-11-29T19:47:43Z</dcterms:modified>
</cp:coreProperties>
</file>