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7" r:id="rId2"/>
    <p:sldMasterId id="2147483699" r:id="rId3"/>
    <p:sldMasterId id="2147483723" r:id="rId4"/>
    <p:sldMasterId id="2147483735" r:id="rId5"/>
  </p:sldMasterIdLst>
  <p:notesMasterIdLst>
    <p:notesMasterId r:id="rId89"/>
  </p:notesMasterIdLst>
  <p:sldIdLst>
    <p:sldId id="382" r:id="rId6"/>
    <p:sldId id="470" r:id="rId7"/>
    <p:sldId id="471" r:id="rId8"/>
    <p:sldId id="472" r:id="rId9"/>
    <p:sldId id="473" r:id="rId10"/>
    <p:sldId id="474" r:id="rId11"/>
    <p:sldId id="475" r:id="rId12"/>
    <p:sldId id="481" r:id="rId13"/>
    <p:sldId id="479" r:id="rId14"/>
    <p:sldId id="489" r:id="rId15"/>
    <p:sldId id="480" r:id="rId16"/>
    <p:sldId id="483" r:id="rId17"/>
    <p:sldId id="482" r:id="rId18"/>
    <p:sldId id="484" r:id="rId19"/>
    <p:sldId id="485" r:id="rId20"/>
    <p:sldId id="554" r:id="rId21"/>
    <p:sldId id="487" r:id="rId22"/>
    <p:sldId id="488" r:id="rId23"/>
    <p:sldId id="486" r:id="rId24"/>
    <p:sldId id="553" r:id="rId25"/>
    <p:sldId id="438" r:id="rId26"/>
    <p:sldId id="439" r:id="rId27"/>
    <p:sldId id="440" r:id="rId28"/>
    <p:sldId id="555" r:id="rId29"/>
    <p:sldId id="441" r:id="rId30"/>
    <p:sldId id="442" r:id="rId31"/>
    <p:sldId id="443" r:id="rId32"/>
    <p:sldId id="444" r:id="rId33"/>
    <p:sldId id="445" r:id="rId34"/>
    <p:sldId id="558" r:id="rId35"/>
    <p:sldId id="559" r:id="rId36"/>
    <p:sldId id="560" r:id="rId37"/>
    <p:sldId id="561" r:id="rId38"/>
    <p:sldId id="556" r:id="rId39"/>
    <p:sldId id="557" r:id="rId40"/>
    <p:sldId id="446" r:id="rId41"/>
    <p:sldId id="490" r:id="rId42"/>
    <p:sldId id="491" r:id="rId43"/>
    <p:sldId id="494" r:id="rId44"/>
    <p:sldId id="495" r:id="rId45"/>
    <p:sldId id="496" r:id="rId46"/>
    <p:sldId id="497" r:id="rId47"/>
    <p:sldId id="492" r:id="rId48"/>
    <p:sldId id="493" r:id="rId49"/>
    <p:sldId id="498" r:id="rId50"/>
    <p:sldId id="499" r:id="rId51"/>
    <p:sldId id="518" r:id="rId52"/>
    <p:sldId id="500" r:id="rId53"/>
    <p:sldId id="501" r:id="rId54"/>
    <p:sldId id="502" r:id="rId55"/>
    <p:sldId id="503" r:id="rId56"/>
    <p:sldId id="504" r:id="rId57"/>
    <p:sldId id="520" r:id="rId58"/>
    <p:sldId id="519" r:id="rId59"/>
    <p:sldId id="514" r:id="rId60"/>
    <p:sldId id="515" r:id="rId61"/>
    <p:sldId id="505" r:id="rId62"/>
    <p:sldId id="506" r:id="rId63"/>
    <p:sldId id="564" r:id="rId64"/>
    <p:sldId id="507" r:id="rId65"/>
    <p:sldId id="508" r:id="rId66"/>
    <p:sldId id="509" r:id="rId67"/>
    <p:sldId id="510" r:id="rId68"/>
    <p:sldId id="565" r:id="rId69"/>
    <p:sldId id="521" r:id="rId70"/>
    <p:sldId id="522" r:id="rId71"/>
    <p:sldId id="523" r:id="rId72"/>
    <p:sldId id="527" r:id="rId73"/>
    <p:sldId id="528" r:id="rId74"/>
    <p:sldId id="530" r:id="rId75"/>
    <p:sldId id="562" r:id="rId76"/>
    <p:sldId id="531" r:id="rId77"/>
    <p:sldId id="532" r:id="rId78"/>
    <p:sldId id="533" r:id="rId79"/>
    <p:sldId id="534" r:id="rId80"/>
    <p:sldId id="563" r:id="rId81"/>
    <p:sldId id="524" r:id="rId82"/>
    <p:sldId id="526" r:id="rId83"/>
    <p:sldId id="447" r:id="rId84"/>
    <p:sldId id="448" r:id="rId85"/>
    <p:sldId id="449" r:id="rId86"/>
    <p:sldId id="450" r:id="rId87"/>
    <p:sldId id="451" r:id="rId8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DF"/>
    <a:srgbClr val="0000C8"/>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0929"/>
  </p:normalViewPr>
  <p:slideViewPr>
    <p:cSldViewPr>
      <p:cViewPr varScale="1">
        <p:scale>
          <a:sx n="111" d="100"/>
          <a:sy n="111" d="100"/>
        </p:scale>
        <p:origin x="15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Cui" userId="e12f77610f1a8181" providerId="LiveId" clId="{81BD90BB-CF81-4C32-89B7-788330AAA4E8}"/>
    <pc:docChg chg="undo modSld sldOrd">
      <pc:chgData name="Wei Cui" userId="e12f77610f1a8181" providerId="LiveId" clId="{81BD90BB-CF81-4C32-89B7-788330AAA4E8}" dt="2019-09-24T12:44:39.240" v="316"/>
      <pc:docMkLst>
        <pc:docMk/>
      </pc:docMkLst>
      <pc:sldChg chg="addSp modSp modAnim">
        <pc:chgData name="Wei Cui" userId="e12f77610f1a8181" providerId="LiveId" clId="{81BD90BB-CF81-4C32-89B7-788330AAA4E8}" dt="2019-09-24T12:15:15.757" v="313"/>
        <pc:sldMkLst>
          <pc:docMk/>
          <pc:sldMk cId="0" sldId="314"/>
        </pc:sldMkLst>
        <pc:spChg chg="add mod">
          <ac:chgData name="Wei Cui" userId="e12f77610f1a8181" providerId="LiveId" clId="{81BD90BB-CF81-4C32-89B7-788330AAA4E8}" dt="2019-09-24T12:13:54.442" v="292" actId="1037"/>
          <ac:spMkLst>
            <pc:docMk/>
            <pc:sldMk cId="0" sldId="314"/>
            <ac:spMk id="2" creationId="{75BA7DAA-8345-4A2D-B1F8-C07755676A4D}"/>
          </ac:spMkLst>
        </pc:spChg>
        <pc:spChg chg="add mod">
          <ac:chgData name="Wei Cui" userId="e12f77610f1a8181" providerId="LiveId" clId="{81BD90BB-CF81-4C32-89B7-788330AAA4E8}" dt="2019-09-24T12:15:06.521" v="312" actId="14100"/>
          <ac:spMkLst>
            <pc:docMk/>
            <pc:sldMk cId="0" sldId="314"/>
            <ac:spMk id="12" creationId="{B80C89E4-B02C-4560-8A4C-F6C234CA0DA8}"/>
          </ac:spMkLst>
        </pc:spChg>
        <pc:spChg chg="add mod">
          <ac:chgData name="Wei Cui" userId="e12f77610f1a8181" providerId="LiveId" clId="{81BD90BB-CF81-4C32-89B7-788330AAA4E8}" dt="2019-09-24T12:14:08.598" v="299" actId="1076"/>
          <ac:spMkLst>
            <pc:docMk/>
            <pc:sldMk cId="0" sldId="314"/>
            <ac:spMk id="13" creationId="{729575A1-25EF-41E5-BD07-15C54B35C348}"/>
          </ac:spMkLst>
        </pc:spChg>
        <pc:spChg chg="add mod">
          <ac:chgData name="Wei Cui" userId="e12f77610f1a8181" providerId="LiveId" clId="{81BD90BB-CF81-4C32-89B7-788330AAA4E8}" dt="2019-09-24T12:14:18.458" v="303" actId="1076"/>
          <ac:spMkLst>
            <pc:docMk/>
            <pc:sldMk cId="0" sldId="314"/>
            <ac:spMk id="14" creationId="{6D8CC979-2083-49E6-A0B2-07963CCC7B4C}"/>
          </ac:spMkLst>
        </pc:spChg>
        <pc:spChg chg="add mod">
          <ac:chgData name="Wei Cui" userId="e12f77610f1a8181" providerId="LiveId" clId="{81BD90BB-CF81-4C32-89B7-788330AAA4E8}" dt="2019-09-24T12:14:26.399" v="305" actId="1076"/>
          <ac:spMkLst>
            <pc:docMk/>
            <pc:sldMk cId="0" sldId="314"/>
            <ac:spMk id="15" creationId="{C6B715C0-0584-4BC3-BB92-BA45D59AC0F0}"/>
          </ac:spMkLst>
        </pc:spChg>
        <pc:spChg chg="add mod">
          <ac:chgData name="Wei Cui" userId="e12f77610f1a8181" providerId="LiveId" clId="{81BD90BB-CF81-4C32-89B7-788330AAA4E8}" dt="2019-09-24T12:14:28.973" v="307" actId="1076"/>
          <ac:spMkLst>
            <pc:docMk/>
            <pc:sldMk cId="0" sldId="314"/>
            <ac:spMk id="16" creationId="{F4AF82EA-211C-46DA-BF5D-E0ADEEDCA099}"/>
          </ac:spMkLst>
        </pc:spChg>
        <pc:graphicFrameChg chg="mod">
          <ac:chgData name="Wei Cui" userId="e12f77610f1a8181" providerId="LiveId" clId="{81BD90BB-CF81-4C32-89B7-788330AAA4E8}" dt="2019-09-24T12:13:35.863" v="286" actId="207"/>
          <ac:graphicFrameMkLst>
            <pc:docMk/>
            <pc:sldMk cId="0" sldId="314"/>
            <ac:graphicFrameMk id="63492" creationId="{00000000-0000-0000-0000-000000000000}"/>
          </ac:graphicFrameMkLst>
        </pc:graphicFrameChg>
      </pc:sldChg>
      <pc:sldChg chg="modSp">
        <pc:chgData name="Wei Cui" userId="e12f77610f1a8181" providerId="LiveId" clId="{81BD90BB-CF81-4C32-89B7-788330AAA4E8}" dt="2019-09-24T11:51:03.799" v="278" actId="20577"/>
        <pc:sldMkLst>
          <pc:docMk/>
          <pc:sldMk cId="0" sldId="322"/>
        </pc:sldMkLst>
        <pc:spChg chg="mod">
          <ac:chgData name="Wei Cui" userId="e12f77610f1a8181" providerId="LiveId" clId="{81BD90BB-CF81-4C32-89B7-788330AAA4E8}" dt="2019-09-24T11:51:03.799" v="278" actId="20577"/>
          <ac:spMkLst>
            <pc:docMk/>
            <pc:sldMk cId="0" sldId="322"/>
            <ac:spMk id="71683" creationId="{00000000-0000-0000-0000-000000000000}"/>
          </ac:spMkLst>
        </pc:spChg>
      </pc:sldChg>
      <pc:sldChg chg="modAnim">
        <pc:chgData name="Wei Cui" userId="e12f77610f1a8181" providerId="LiveId" clId="{81BD90BB-CF81-4C32-89B7-788330AAA4E8}" dt="2019-09-24T07:38:39.236" v="40"/>
        <pc:sldMkLst>
          <pc:docMk/>
          <pc:sldMk cId="0" sldId="345"/>
        </pc:sldMkLst>
      </pc:sldChg>
      <pc:sldChg chg="modSp">
        <pc:chgData name="Wei Cui" userId="e12f77610f1a8181" providerId="LiveId" clId="{81BD90BB-CF81-4C32-89B7-788330AAA4E8}" dt="2019-09-24T07:44:15.678" v="44"/>
        <pc:sldMkLst>
          <pc:docMk/>
          <pc:sldMk cId="0" sldId="348"/>
        </pc:sldMkLst>
        <pc:spChg chg="mod">
          <ac:chgData name="Wei Cui" userId="e12f77610f1a8181" providerId="LiveId" clId="{81BD90BB-CF81-4C32-89B7-788330AAA4E8}" dt="2019-09-24T07:44:15.678" v="44"/>
          <ac:spMkLst>
            <pc:docMk/>
            <pc:sldMk cId="0" sldId="348"/>
            <ac:spMk id="84994" creationId="{00000000-0000-0000-0000-000000000000}"/>
          </ac:spMkLst>
        </pc:spChg>
      </pc:sldChg>
      <pc:sldChg chg="modSp">
        <pc:chgData name="Wei Cui" userId="e12f77610f1a8181" providerId="LiveId" clId="{81BD90BB-CF81-4C32-89B7-788330AAA4E8}" dt="2019-09-24T07:49:47.540" v="70"/>
        <pc:sldMkLst>
          <pc:docMk/>
          <pc:sldMk cId="0" sldId="351"/>
        </pc:sldMkLst>
        <pc:spChg chg="mod">
          <ac:chgData name="Wei Cui" userId="e12f77610f1a8181" providerId="LiveId" clId="{81BD90BB-CF81-4C32-89B7-788330AAA4E8}" dt="2019-09-24T07:49:47.540" v="70"/>
          <ac:spMkLst>
            <pc:docMk/>
            <pc:sldMk cId="0" sldId="351"/>
            <ac:spMk id="88066" creationId="{00000000-0000-0000-0000-000000000000}"/>
          </ac:spMkLst>
        </pc:spChg>
      </pc:sldChg>
      <pc:sldChg chg="addSp modSp modAnim">
        <pc:chgData name="Wei Cui" userId="e12f77610f1a8181" providerId="LiveId" clId="{81BD90BB-CF81-4C32-89B7-788330AAA4E8}" dt="2019-09-24T08:06:52.052" v="106"/>
        <pc:sldMkLst>
          <pc:docMk/>
          <pc:sldMk cId="0" sldId="352"/>
        </pc:sldMkLst>
        <pc:spChg chg="add mod">
          <ac:chgData name="Wei Cui" userId="e12f77610f1a8181" providerId="LiveId" clId="{81BD90BB-CF81-4C32-89B7-788330AAA4E8}" dt="2019-09-24T08:04:56.430" v="82" actId="14100"/>
          <ac:spMkLst>
            <pc:docMk/>
            <pc:sldMk cId="0" sldId="352"/>
            <ac:spMk id="2" creationId="{DC5F672C-3886-4CD1-9EEF-33699B26B251}"/>
          </ac:spMkLst>
        </pc:spChg>
        <pc:spChg chg="add mod">
          <ac:chgData name="Wei Cui" userId="e12f77610f1a8181" providerId="LiveId" clId="{81BD90BB-CF81-4C32-89B7-788330AAA4E8}" dt="2019-09-24T08:05:41.645" v="99" actId="1076"/>
          <ac:spMkLst>
            <pc:docMk/>
            <pc:sldMk cId="0" sldId="352"/>
            <ac:spMk id="9" creationId="{91CC1DDB-35FB-443B-9364-C190029B4BED}"/>
          </ac:spMkLst>
        </pc:spChg>
        <pc:spChg chg="add mod">
          <ac:chgData name="Wei Cui" userId="e12f77610f1a8181" providerId="LiveId" clId="{81BD90BB-CF81-4C32-89B7-788330AAA4E8}" dt="2019-09-24T08:05:21.519" v="92" actId="14100"/>
          <ac:spMkLst>
            <pc:docMk/>
            <pc:sldMk cId="0" sldId="352"/>
            <ac:spMk id="10" creationId="{156E5C29-8FBC-4CBF-9C13-F3C4D80054CD}"/>
          </ac:spMkLst>
        </pc:spChg>
        <pc:spChg chg="add mod">
          <ac:chgData name="Wei Cui" userId="e12f77610f1a8181" providerId="LiveId" clId="{81BD90BB-CF81-4C32-89B7-788330AAA4E8}" dt="2019-09-24T08:05:25.937" v="94" actId="1076"/>
          <ac:spMkLst>
            <pc:docMk/>
            <pc:sldMk cId="0" sldId="352"/>
            <ac:spMk id="11" creationId="{ED2480DD-82AC-4219-99F0-822D77532C49}"/>
          </ac:spMkLst>
        </pc:spChg>
        <pc:spChg chg="add mod">
          <ac:chgData name="Wei Cui" userId="e12f77610f1a8181" providerId="LiveId" clId="{81BD90BB-CF81-4C32-89B7-788330AAA4E8}" dt="2019-09-24T08:05:59.444" v="101" actId="1076"/>
          <ac:spMkLst>
            <pc:docMk/>
            <pc:sldMk cId="0" sldId="352"/>
            <ac:spMk id="12" creationId="{D510692F-920B-40AB-A35A-6438A798DCB1}"/>
          </ac:spMkLst>
        </pc:spChg>
        <pc:spChg chg="add mod">
          <ac:chgData name="Wei Cui" userId="e12f77610f1a8181" providerId="LiveId" clId="{81BD90BB-CF81-4C32-89B7-788330AAA4E8}" dt="2019-09-24T08:05:41.645" v="99" actId="1076"/>
          <ac:spMkLst>
            <pc:docMk/>
            <pc:sldMk cId="0" sldId="352"/>
            <ac:spMk id="13" creationId="{D5A6213C-02F7-4600-8BA2-D8D9A3D97BDA}"/>
          </ac:spMkLst>
        </pc:spChg>
      </pc:sldChg>
      <pc:sldChg chg="addSp modSp ord modAnim">
        <pc:chgData name="Wei Cui" userId="e12f77610f1a8181" providerId="LiveId" clId="{81BD90BB-CF81-4C32-89B7-788330AAA4E8}" dt="2019-09-24T07:58:21.688" v="77"/>
        <pc:sldMkLst>
          <pc:docMk/>
          <pc:sldMk cId="0" sldId="360"/>
        </pc:sldMkLst>
        <pc:spChg chg="add mod">
          <ac:chgData name="Wei Cui" userId="e12f77610f1a8181" providerId="LiveId" clId="{81BD90BB-CF81-4C32-89B7-788330AAA4E8}" dt="2019-09-24T07:54:38.879" v="74" actId="2085"/>
          <ac:spMkLst>
            <pc:docMk/>
            <pc:sldMk cId="0" sldId="360"/>
            <ac:spMk id="2" creationId="{44FAEB18-7C41-4AFB-B282-08C15F336E06}"/>
          </ac:spMkLst>
        </pc:spChg>
      </pc:sldChg>
      <pc:sldChg chg="ord">
        <pc:chgData name="Wei Cui" userId="e12f77610f1a8181" providerId="LiveId" clId="{81BD90BB-CF81-4C32-89B7-788330AAA4E8}" dt="2019-09-24T07:58:21.688" v="77"/>
        <pc:sldMkLst>
          <pc:docMk/>
          <pc:sldMk cId="0" sldId="361"/>
        </pc:sldMkLst>
      </pc:sldChg>
      <pc:sldChg chg="modSp">
        <pc:chgData name="Wei Cui" userId="e12f77610f1a8181" providerId="LiveId" clId="{81BD90BB-CF81-4C32-89B7-788330AAA4E8}" dt="2019-09-24T07:08:20.601" v="2" actId="1076"/>
        <pc:sldMkLst>
          <pc:docMk/>
          <pc:sldMk cId="1167621953" sldId="370"/>
        </pc:sldMkLst>
        <pc:spChg chg="mod">
          <ac:chgData name="Wei Cui" userId="e12f77610f1a8181" providerId="LiveId" clId="{81BD90BB-CF81-4C32-89B7-788330AAA4E8}" dt="2019-09-24T07:08:20.601" v="2" actId="1076"/>
          <ac:spMkLst>
            <pc:docMk/>
            <pc:sldMk cId="1167621953" sldId="370"/>
            <ac:spMk id="5" creationId="{00000000-0000-0000-0000-000000000000}"/>
          </ac:spMkLst>
        </pc:spChg>
        <pc:spChg chg="mod">
          <ac:chgData name="Wei Cui" userId="e12f77610f1a8181" providerId="LiveId" clId="{81BD90BB-CF81-4C32-89B7-788330AAA4E8}" dt="2019-09-24T07:08:17.521" v="1" actId="1076"/>
          <ac:spMkLst>
            <pc:docMk/>
            <pc:sldMk cId="1167621953" sldId="370"/>
            <ac:spMk id="6" creationId="{00000000-0000-0000-0000-000000000000}"/>
          </ac:spMkLst>
        </pc:spChg>
        <pc:spChg chg="mod">
          <ac:chgData name="Wei Cui" userId="e12f77610f1a8181" providerId="LiveId" clId="{81BD90BB-CF81-4C32-89B7-788330AAA4E8}" dt="2019-09-24T07:08:13.722" v="0" actId="1076"/>
          <ac:spMkLst>
            <pc:docMk/>
            <pc:sldMk cId="1167621953" sldId="370"/>
            <ac:spMk id="7" creationId="{00000000-0000-0000-0000-000000000000}"/>
          </ac:spMkLst>
        </pc:spChg>
      </pc:sldChg>
      <pc:sldChg chg="modSp">
        <pc:chgData name="Wei Cui" userId="e12f77610f1a8181" providerId="LiveId" clId="{81BD90BB-CF81-4C32-89B7-788330AAA4E8}" dt="2019-09-24T07:28:41.644" v="13"/>
        <pc:sldMkLst>
          <pc:docMk/>
          <pc:sldMk cId="1058836736" sldId="373"/>
        </pc:sldMkLst>
        <pc:spChg chg="mod">
          <ac:chgData name="Wei Cui" userId="e12f77610f1a8181" providerId="LiveId" clId="{81BD90BB-CF81-4C32-89B7-788330AAA4E8}" dt="2019-09-24T07:28:41.644" v="13"/>
          <ac:spMkLst>
            <pc:docMk/>
            <pc:sldMk cId="1058836736" sldId="373"/>
            <ac:spMk id="12" creationId="{6319030C-AD32-40E0-893A-0AB81F2021AE}"/>
          </ac:spMkLst>
        </pc:spChg>
        <pc:spChg chg="mod">
          <ac:chgData name="Wei Cui" userId="e12f77610f1a8181" providerId="LiveId" clId="{81BD90BB-CF81-4C32-89B7-788330AAA4E8}" dt="2019-09-24T07:26:04.114" v="3" actId="14100"/>
          <ac:spMkLst>
            <pc:docMk/>
            <pc:sldMk cId="1058836736" sldId="373"/>
            <ac:spMk id="14" creationId="{9A804452-C83A-4E8B-B107-5BCDF44A5F40}"/>
          </ac:spMkLst>
        </pc:spChg>
      </pc:sldChg>
      <pc:sldChg chg="modSp">
        <pc:chgData name="Wei Cui" userId="e12f77610f1a8181" providerId="LiveId" clId="{81BD90BB-CF81-4C32-89B7-788330AAA4E8}" dt="2019-09-24T07:38:02.349" v="35" actId="115"/>
        <pc:sldMkLst>
          <pc:docMk/>
          <pc:sldMk cId="3763710603" sldId="453"/>
        </pc:sldMkLst>
        <pc:spChg chg="mod">
          <ac:chgData name="Wei Cui" userId="e12f77610f1a8181" providerId="LiveId" clId="{81BD90BB-CF81-4C32-89B7-788330AAA4E8}" dt="2019-09-24T07:38:02.349" v="35" actId="115"/>
          <ac:spMkLst>
            <pc:docMk/>
            <pc:sldMk cId="3763710603" sldId="453"/>
            <ac:spMk id="5" creationId="{C507B8DA-39D9-4B82-BD61-B56B1CF2D085}"/>
          </ac:spMkLst>
        </pc:spChg>
        <pc:spChg chg="mod">
          <ac:chgData name="Wei Cui" userId="e12f77610f1a8181" providerId="LiveId" clId="{81BD90BB-CF81-4C32-89B7-788330AAA4E8}" dt="2019-09-24T07:37:04.379" v="34" actId="1076"/>
          <ac:spMkLst>
            <pc:docMk/>
            <pc:sldMk cId="3763710603" sldId="453"/>
            <ac:spMk id="7" creationId="{320A9845-8B42-45CE-878E-8F8B177DA623}"/>
          </ac:spMkLst>
        </pc:spChg>
        <pc:spChg chg="mod">
          <ac:chgData name="Wei Cui" userId="e12f77610f1a8181" providerId="LiveId" clId="{81BD90BB-CF81-4C32-89B7-788330AAA4E8}" dt="2019-09-24T07:37:00.587" v="33" actId="1076"/>
          <ac:spMkLst>
            <pc:docMk/>
            <pc:sldMk cId="3763710603" sldId="453"/>
            <ac:spMk id="8" creationId="{0C44F6E7-9772-4561-9FFE-970AB233D0BF}"/>
          </ac:spMkLst>
        </pc:spChg>
      </pc:sldChg>
      <pc:sldChg chg="ord">
        <pc:chgData name="Wei Cui" userId="e12f77610f1a8181" providerId="LiveId" clId="{81BD90BB-CF81-4C32-89B7-788330AAA4E8}" dt="2019-09-24T12:43:57.935" v="315"/>
        <pc:sldMkLst>
          <pc:docMk/>
          <pc:sldMk cId="942846872" sldId="455"/>
        </pc:sldMkLst>
      </pc:sldChg>
      <pc:sldChg chg="modAnim">
        <pc:chgData name="Wei Cui" userId="e12f77610f1a8181" providerId="LiveId" clId="{81BD90BB-CF81-4C32-89B7-788330AAA4E8}" dt="2019-09-24T12:10:31.005" v="280"/>
        <pc:sldMkLst>
          <pc:docMk/>
          <pc:sldMk cId="1304070978" sldId="465"/>
        </pc:sldMkLst>
      </pc:sldChg>
      <pc:sldChg chg="modAnim">
        <pc:chgData name="Wei Cui" userId="e12f77610f1a8181" providerId="LiveId" clId="{81BD90BB-CF81-4C32-89B7-788330AAA4E8}" dt="2019-09-24T08:21:54.639" v="107"/>
        <pc:sldMkLst>
          <pc:docMk/>
          <pc:sldMk cId="2171337052" sldId="537"/>
        </pc:sldMkLst>
      </pc:sldChg>
      <pc:sldChg chg="modSp modAnim">
        <pc:chgData name="Wei Cui" userId="e12f77610f1a8181" providerId="LiveId" clId="{81BD90BB-CF81-4C32-89B7-788330AAA4E8}" dt="2019-09-24T08:22:50.842" v="109" actId="115"/>
        <pc:sldMkLst>
          <pc:docMk/>
          <pc:sldMk cId="2895363671" sldId="538"/>
        </pc:sldMkLst>
        <pc:spChg chg="mod">
          <ac:chgData name="Wei Cui" userId="e12f77610f1a8181" providerId="LiveId" clId="{81BD90BB-CF81-4C32-89B7-788330AAA4E8}" dt="2019-09-24T08:22:50.842" v="109" actId="115"/>
          <ac:spMkLst>
            <pc:docMk/>
            <pc:sldMk cId="2895363671" sldId="538"/>
            <ac:spMk id="5" creationId="{DACCBB6C-BD99-44F6-98E8-B1DCC8B1D6EB}"/>
          </ac:spMkLst>
        </pc:spChg>
      </pc:sldChg>
      <pc:sldChg chg="modAnim">
        <pc:chgData name="Wei Cui" userId="e12f77610f1a8181" providerId="LiveId" clId="{81BD90BB-CF81-4C32-89B7-788330AAA4E8}" dt="2019-09-24T08:26:29.224" v="111"/>
        <pc:sldMkLst>
          <pc:docMk/>
          <pc:sldMk cId="1762433223" sldId="539"/>
        </pc:sldMkLst>
      </pc:sldChg>
      <pc:sldChg chg="modAnim">
        <pc:chgData name="Wei Cui" userId="e12f77610f1a8181" providerId="LiveId" clId="{81BD90BB-CF81-4C32-89B7-788330AAA4E8}" dt="2019-09-24T08:43:51.630" v="112"/>
        <pc:sldMkLst>
          <pc:docMk/>
          <pc:sldMk cId="3824547802" sldId="540"/>
        </pc:sldMkLst>
      </pc:sldChg>
      <pc:sldChg chg="ord modAnim">
        <pc:chgData name="Wei Cui" userId="e12f77610f1a8181" providerId="LiveId" clId="{81BD90BB-CF81-4C32-89B7-788330AAA4E8}" dt="2019-09-24T12:44:39.240" v="316"/>
        <pc:sldMkLst>
          <pc:docMk/>
          <pc:sldMk cId="1597392926" sldId="541"/>
        </pc:sldMkLst>
      </pc:sldChg>
      <pc:sldChg chg="modTransition">
        <pc:chgData name="Wei Cui" userId="e12f77610f1a8181" providerId="LiveId" clId="{81BD90BB-CF81-4C32-89B7-788330AAA4E8}" dt="2019-09-24T09:05:14.897" v="118"/>
        <pc:sldMkLst>
          <pc:docMk/>
          <pc:sldMk cId="3084287888" sldId="546"/>
        </pc:sldMkLst>
      </pc:sldChg>
      <pc:sldChg chg="modTransition modAnim">
        <pc:chgData name="Wei Cui" userId="e12f77610f1a8181" providerId="LiveId" clId="{81BD90BB-CF81-4C32-89B7-788330AAA4E8}" dt="2019-09-24T10:08:45.816" v="272"/>
        <pc:sldMkLst>
          <pc:docMk/>
          <pc:sldMk cId="3552154156" sldId="547"/>
        </pc:sldMkLst>
      </pc:sldChg>
      <pc:sldChg chg="modAnim">
        <pc:chgData name="Wei Cui" userId="e12f77610f1a8181" providerId="LiveId" clId="{81BD90BB-CF81-4C32-89B7-788330AAA4E8}" dt="2019-09-24T10:10:39.522" v="275"/>
        <pc:sldMkLst>
          <pc:docMk/>
          <pc:sldMk cId="2157931978" sldId="548"/>
        </pc:sldMkLst>
      </pc:sldChg>
      <pc:sldChg chg="modAnim">
        <pc:chgData name="Wei Cui" userId="e12f77610f1a8181" providerId="LiveId" clId="{81BD90BB-CF81-4C32-89B7-788330AAA4E8}" dt="2019-09-24T11:48:25.312" v="277"/>
        <pc:sldMkLst>
          <pc:docMk/>
          <pc:sldMk cId="3602850929" sldId="549"/>
        </pc:sldMkLst>
      </pc:sldChg>
      <pc:sldChg chg="modAnim">
        <pc:chgData name="Wei Cui" userId="e12f77610f1a8181" providerId="LiveId" clId="{81BD90BB-CF81-4C32-89B7-788330AAA4E8}" dt="2019-09-24T11:51:32.442" v="279"/>
        <pc:sldMkLst>
          <pc:docMk/>
          <pc:sldMk cId="3835880726" sldId="550"/>
        </pc:sldMkLst>
      </pc:sldChg>
      <pc:sldChg chg="modSp">
        <pc:chgData name="Wei Cui" userId="e12f77610f1a8181" providerId="LiveId" clId="{81BD90BB-CF81-4C32-89B7-788330AAA4E8}" dt="2019-09-24T09:47:36.623" v="269" actId="20577"/>
        <pc:sldMkLst>
          <pc:docMk/>
          <pc:sldMk cId="506626477" sldId="552"/>
        </pc:sldMkLst>
        <pc:spChg chg="mod">
          <ac:chgData name="Wei Cui" userId="e12f77610f1a8181" providerId="LiveId" clId="{81BD90BB-CF81-4C32-89B7-788330AAA4E8}" dt="2019-09-24T09:47:36.623" v="269" actId="20577"/>
          <ac:spMkLst>
            <pc:docMk/>
            <pc:sldMk cId="506626477" sldId="552"/>
            <ac:spMk id="4" creationId="{654B49CF-E172-4CFB-ABF7-A616BCC6FB2D}"/>
          </ac:spMkLst>
        </pc:spChg>
      </pc:sldChg>
    </pc:docChg>
  </pc:docChgLst>
  <pc:docChgLst>
    <pc:chgData name="Wei Cui" userId="e12f77610f1a8181" providerId="LiveId" clId="{A8937193-1E87-40F5-8F39-DCCA4C11A8DC}"/>
    <pc:docChg chg="undo custSel addSld delSld modSld sldOrd">
      <pc:chgData name="Wei Cui" userId="e12f77610f1a8181" providerId="LiveId" clId="{A8937193-1E87-40F5-8F39-DCCA4C11A8DC}" dt="2019-10-15T09:59:06.145" v="195" actId="14100"/>
      <pc:docMkLst>
        <pc:docMk/>
      </pc:docMkLst>
      <pc:sldChg chg="modSp">
        <pc:chgData name="Wei Cui" userId="e12f77610f1a8181" providerId="LiveId" clId="{A8937193-1E87-40F5-8F39-DCCA4C11A8DC}" dt="2019-10-08T13:34:58.243" v="113" actId="20577"/>
        <pc:sldMkLst>
          <pc:docMk/>
          <pc:sldMk cId="2649609630" sldId="442"/>
        </pc:sldMkLst>
        <pc:spChg chg="mod">
          <ac:chgData name="Wei Cui" userId="e12f77610f1a8181" providerId="LiveId" clId="{A8937193-1E87-40F5-8F39-DCCA4C11A8DC}" dt="2019-10-08T13:34:58.243" v="113" actId="20577"/>
          <ac:spMkLst>
            <pc:docMk/>
            <pc:sldMk cId="2649609630" sldId="442"/>
            <ac:spMk id="38923" creationId="{00000000-0000-0000-0000-000000000000}"/>
          </ac:spMkLst>
        </pc:spChg>
      </pc:sldChg>
      <pc:sldChg chg="modAnim">
        <pc:chgData name="Wei Cui" userId="e12f77610f1a8181" providerId="LiveId" clId="{A8937193-1E87-40F5-8F39-DCCA4C11A8DC}" dt="2019-10-08T13:46:15.274" v="114"/>
        <pc:sldMkLst>
          <pc:docMk/>
          <pc:sldMk cId="2933139123" sldId="445"/>
        </pc:sldMkLst>
      </pc:sldChg>
      <pc:sldChg chg="modSp">
        <pc:chgData name="Wei Cui" userId="e12f77610f1a8181" providerId="LiveId" clId="{A8937193-1E87-40F5-8F39-DCCA4C11A8DC}" dt="2019-10-08T08:03:46.141" v="0" actId="20577"/>
        <pc:sldMkLst>
          <pc:docMk/>
          <pc:sldMk cId="1013631001" sldId="470"/>
        </pc:sldMkLst>
        <pc:spChg chg="mod">
          <ac:chgData name="Wei Cui" userId="e12f77610f1a8181" providerId="LiveId" clId="{A8937193-1E87-40F5-8F39-DCCA4C11A8DC}" dt="2019-10-08T08:03:46.141" v="0" actId="20577"/>
          <ac:spMkLst>
            <pc:docMk/>
            <pc:sldMk cId="1013631001" sldId="470"/>
            <ac:spMk id="3" creationId="{2ACCB559-BFD2-42F5-B97C-1D2C425F7A62}"/>
          </ac:spMkLst>
        </pc:spChg>
      </pc:sldChg>
      <pc:sldChg chg="addSp modSp modAnim">
        <pc:chgData name="Wei Cui" userId="e12f77610f1a8181" providerId="LiveId" clId="{A8937193-1E87-40F5-8F39-DCCA4C11A8DC}" dt="2019-10-08T09:49:00.643" v="7"/>
        <pc:sldMkLst>
          <pc:docMk/>
          <pc:sldMk cId="2180357747" sldId="471"/>
        </pc:sldMkLst>
        <pc:picChg chg="add mod">
          <ac:chgData name="Wei Cui" userId="e12f77610f1a8181" providerId="LiveId" clId="{A8937193-1E87-40F5-8F39-DCCA4C11A8DC}" dt="2019-10-08T09:48:48.957" v="5" actId="1037"/>
          <ac:picMkLst>
            <pc:docMk/>
            <pc:sldMk cId="2180357747" sldId="471"/>
            <ac:picMk id="3" creationId="{EB05DED3-7BA2-453E-B6E2-EFC3374A6D80}"/>
          </ac:picMkLst>
        </pc:picChg>
      </pc:sldChg>
      <pc:sldChg chg="addSp delSp modSp">
        <pc:chgData name="Wei Cui" userId="e12f77610f1a8181" providerId="LiveId" clId="{A8937193-1E87-40F5-8F39-DCCA4C11A8DC}" dt="2019-10-08T09:53:02.078" v="9" actId="478"/>
        <pc:sldMkLst>
          <pc:docMk/>
          <pc:sldMk cId="493207140" sldId="473"/>
        </pc:sldMkLst>
        <pc:spChg chg="add del mod">
          <ac:chgData name="Wei Cui" userId="e12f77610f1a8181" providerId="LiveId" clId="{A8937193-1E87-40F5-8F39-DCCA4C11A8DC}" dt="2019-10-08T09:53:02.078" v="9" actId="478"/>
          <ac:spMkLst>
            <pc:docMk/>
            <pc:sldMk cId="493207140" sldId="473"/>
            <ac:spMk id="3" creationId="{27608075-3145-44D8-BD34-A4612F3593F2}"/>
          </ac:spMkLst>
        </pc:spChg>
      </pc:sldChg>
      <pc:sldChg chg="modTransition">
        <pc:chgData name="Wei Cui" userId="e12f77610f1a8181" providerId="LiveId" clId="{A8937193-1E87-40F5-8F39-DCCA4C11A8DC}" dt="2019-10-08T09:56:34.172" v="10"/>
        <pc:sldMkLst>
          <pc:docMk/>
          <pc:sldMk cId="1197897515" sldId="475"/>
        </pc:sldMkLst>
      </pc:sldChg>
      <pc:sldChg chg="modSp">
        <pc:chgData name="Wei Cui" userId="e12f77610f1a8181" providerId="LiveId" clId="{A8937193-1E87-40F5-8F39-DCCA4C11A8DC}" dt="2019-10-08T09:57:39.604" v="23" actId="115"/>
        <pc:sldMkLst>
          <pc:docMk/>
          <pc:sldMk cId="3358532795" sldId="481"/>
        </pc:sldMkLst>
        <pc:spChg chg="mod">
          <ac:chgData name="Wei Cui" userId="e12f77610f1a8181" providerId="LiveId" clId="{A8937193-1E87-40F5-8F39-DCCA4C11A8DC}" dt="2019-10-08T09:56:50.869" v="22"/>
          <ac:spMkLst>
            <pc:docMk/>
            <pc:sldMk cId="3358532795" sldId="481"/>
            <ac:spMk id="3" creationId="{28758EB1-B153-4D09-B306-B173170FA417}"/>
          </ac:spMkLst>
        </pc:spChg>
        <pc:spChg chg="mod">
          <ac:chgData name="Wei Cui" userId="e12f77610f1a8181" providerId="LiveId" clId="{A8937193-1E87-40F5-8F39-DCCA4C11A8DC}" dt="2019-10-08T09:57:39.604" v="23" actId="115"/>
          <ac:spMkLst>
            <pc:docMk/>
            <pc:sldMk cId="3358532795" sldId="481"/>
            <ac:spMk id="8" creationId="{3AF0BF9C-3CCE-4D74-A59E-F212F7AE243D}"/>
          </ac:spMkLst>
        </pc:spChg>
      </pc:sldChg>
      <pc:sldChg chg="addSp modSp modAnim">
        <pc:chgData name="Wei Cui" userId="e12f77610f1a8181" providerId="LiveId" clId="{A8937193-1E87-40F5-8F39-DCCA4C11A8DC}" dt="2019-10-08T12:31:25.210" v="53"/>
        <pc:sldMkLst>
          <pc:docMk/>
          <pc:sldMk cId="2573988422" sldId="483"/>
        </pc:sldMkLst>
        <pc:spChg chg="add mod">
          <ac:chgData name="Wei Cui" userId="e12f77610f1a8181" providerId="LiveId" clId="{A8937193-1E87-40F5-8F39-DCCA4C11A8DC}" dt="2019-10-08T12:26:29.592" v="35" actId="207"/>
          <ac:spMkLst>
            <pc:docMk/>
            <pc:sldMk cId="2573988422" sldId="483"/>
            <ac:spMk id="47" creationId="{443F0D63-4F88-40A8-BE96-194348EBF170}"/>
          </ac:spMkLst>
        </pc:spChg>
        <pc:spChg chg="add mod">
          <ac:chgData name="Wei Cui" userId="e12f77610f1a8181" providerId="LiveId" clId="{A8937193-1E87-40F5-8F39-DCCA4C11A8DC}" dt="2019-10-08T12:26:36.311" v="37" actId="1076"/>
          <ac:spMkLst>
            <pc:docMk/>
            <pc:sldMk cId="2573988422" sldId="483"/>
            <ac:spMk id="48" creationId="{867F2536-3F60-4376-ACC3-18CE1ED97D26}"/>
          </ac:spMkLst>
        </pc:spChg>
        <pc:spChg chg="add mod">
          <ac:chgData name="Wei Cui" userId="e12f77610f1a8181" providerId="LiveId" clId="{A8937193-1E87-40F5-8F39-DCCA4C11A8DC}" dt="2019-10-08T12:31:20.295" v="51" actId="207"/>
          <ac:spMkLst>
            <pc:docMk/>
            <pc:sldMk cId="2573988422" sldId="483"/>
            <ac:spMk id="49" creationId="{869F16B2-1E52-46BD-9D88-5717C69F9BDF}"/>
          </ac:spMkLst>
        </pc:spChg>
      </pc:sldChg>
      <pc:sldChg chg="modSp">
        <pc:chgData name="Wei Cui" userId="e12f77610f1a8181" providerId="LiveId" clId="{A8937193-1E87-40F5-8F39-DCCA4C11A8DC}" dt="2019-10-08T13:19:27.448" v="62"/>
        <pc:sldMkLst>
          <pc:docMk/>
          <pc:sldMk cId="404639365" sldId="486"/>
        </pc:sldMkLst>
        <pc:spChg chg="mod">
          <ac:chgData name="Wei Cui" userId="e12f77610f1a8181" providerId="LiveId" clId="{A8937193-1E87-40F5-8F39-DCCA4C11A8DC}" dt="2019-10-08T13:19:27.448" v="62"/>
          <ac:spMkLst>
            <pc:docMk/>
            <pc:sldMk cId="404639365" sldId="486"/>
            <ac:spMk id="2" creationId="{00000000-0000-0000-0000-000000000000}"/>
          </ac:spMkLst>
        </pc:spChg>
      </pc:sldChg>
      <pc:sldChg chg="modAnim">
        <pc:chgData name="Wei Cui" userId="e12f77610f1a8181" providerId="LiveId" clId="{A8937193-1E87-40F5-8F39-DCCA4C11A8DC}" dt="2019-10-08T12:25:20.177" v="30"/>
        <pc:sldMkLst>
          <pc:docMk/>
          <pc:sldMk cId="2977322608" sldId="489"/>
        </pc:sldMkLst>
      </pc:sldChg>
      <pc:sldChg chg="modSp">
        <pc:chgData name="Wei Cui" userId="e12f77610f1a8181" providerId="LiveId" clId="{A8937193-1E87-40F5-8F39-DCCA4C11A8DC}" dt="2019-10-11T07:26:28.364" v="178" actId="20577"/>
        <pc:sldMkLst>
          <pc:docMk/>
          <pc:sldMk cId="1516609149" sldId="490"/>
        </pc:sldMkLst>
        <pc:spChg chg="mod">
          <ac:chgData name="Wei Cui" userId="e12f77610f1a8181" providerId="LiveId" clId="{A8937193-1E87-40F5-8F39-DCCA4C11A8DC}" dt="2019-10-11T07:26:28.364" v="178" actId="20577"/>
          <ac:spMkLst>
            <pc:docMk/>
            <pc:sldMk cId="1516609149" sldId="490"/>
            <ac:spMk id="43011" creationId="{0AB4A996-E022-4B01-88BC-B459BF39BDA2}"/>
          </ac:spMkLst>
        </pc:spChg>
      </pc:sldChg>
      <pc:sldChg chg="modSp">
        <pc:chgData name="Wei Cui" userId="e12f77610f1a8181" providerId="LiveId" clId="{A8937193-1E87-40F5-8F39-DCCA4C11A8DC}" dt="2019-10-11T08:41:06.455" v="181" actId="115"/>
        <pc:sldMkLst>
          <pc:docMk/>
          <pc:sldMk cId="1592115537" sldId="491"/>
        </pc:sldMkLst>
        <pc:spChg chg="mod">
          <ac:chgData name="Wei Cui" userId="e12f77610f1a8181" providerId="LiveId" clId="{A8937193-1E87-40F5-8F39-DCCA4C11A8DC}" dt="2019-10-11T08:41:06.455" v="181" actId="115"/>
          <ac:spMkLst>
            <pc:docMk/>
            <pc:sldMk cId="1592115537" sldId="491"/>
            <ac:spMk id="41987" creationId="{84054288-1B2C-4B29-BF1D-1818DDAA9D1D}"/>
          </ac:spMkLst>
        </pc:spChg>
      </pc:sldChg>
      <pc:sldChg chg="modSp ord">
        <pc:chgData name="Wei Cui" userId="e12f77610f1a8181" providerId="LiveId" clId="{A8937193-1E87-40F5-8F39-DCCA4C11A8DC}" dt="2019-10-15T08:45:40.369" v="187"/>
        <pc:sldMkLst>
          <pc:docMk/>
          <pc:sldMk cId="2272213927" sldId="497"/>
        </pc:sldMkLst>
        <pc:spChg chg="mod">
          <ac:chgData name="Wei Cui" userId="e12f77610f1a8181" providerId="LiveId" clId="{A8937193-1E87-40F5-8F39-DCCA4C11A8DC}" dt="2019-10-11T09:55:27.578" v="183" actId="1582"/>
          <ac:spMkLst>
            <pc:docMk/>
            <pc:sldMk cId="2272213927" sldId="497"/>
            <ac:spMk id="85" creationId="{7729E440-D99A-4596-A565-565C89B1E12F}"/>
          </ac:spMkLst>
        </pc:spChg>
        <pc:graphicFrameChg chg="mod">
          <ac:chgData name="Wei Cui" userId="e12f77610f1a8181" providerId="LiveId" clId="{A8937193-1E87-40F5-8F39-DCCA4C11A8DC}" dt="2019-10-11T09:56:52.368" v="184" actId="1076"/>
          <ac:graphicFrameMkLst>
            <pc:docMk/>
            <pc:sldMk cId="2272213927" sldId="497"/>
            <ac:graphicFrameMk id="39000" creationId="{02189BA7-A244-4E6A-9B22-3FCDD4BB62DE}"/>
          </ac:graphicFrameMkLst>
        </pc:graphicFrameChg>
      </pc:sldChg>
      <pc:sldChg chg="modSp">
        <pc:chgData name="Wei Cui" userId="e12f77610f1a8181" providerId="LiveId" clId="{A8937193-1E87-40F5-8F39-DCCA4C11A8DC}" dt="2019-10-15T09:59:06.145" v="195" actId="14100"/>
        <pc:sldMkLst>
          <pc:docMk/>
          <pc:sldMk cId="1796817150" sldId="506"/>
        </pc:sldMkLst>
        <pc:spChg chg="mod">
          <ac:chgData name="Wei Cui" userId="e12f77610f1a8181" providerId="LiveId" clId="{A8937193-1E87-40F5-8F39-DCCA4C11A8DC}" dt="2019-10-15T09:59:06.145" v="195" actId="14100"/>
          <ac:spMkLst>
            <pc:docMk/>
            <pc:sldMk cId="1796817150" sldId="506"/>
            <ac:spMk id="32772" creationId="{621B1B70-D3BA-4791-8D54-12BCF440AAB0}"/>
          </ac:spMkLst>
        </pc:spChg>
      </pc:sldChg>
      <pc:sldChg chg="modSp">
        <pc:chgData name="Wei Cui" userId="e12f77610f1a8181" providerId="LiveId" clId="{A8937193-1E87-40F5-8F39-DCCA4C11A8DC}" dt="2019-10-11T10:32:29.383" v="186" actId="208"/>
        <pc:sldMkLst>
          <pc:docMk/>
          <pc:sldMk cId="2275830603" sldId="519"/>
        </pc:sldMkLst>
        <pc:spChg chg="mod">
          <ac:chgData name="Wei Cui" userId="e12f77610f1a8181" providerId="LiveId" clId="{A8937193-1E87-40F5-8F39-DCCA4C11A8DC}" dt="2019-10-11T10:32:29.383" v="186" actId="208"/>
          <ac:spMkLst>
            <pc:docMk/>
            <pc:sldMk cId="2275830603" sldId="519"/>
            <ac:spMk id="118" creationId="{BA138B9D-A3E4-4869-94C2-5BE75453FC95}"/>
          </ac:spMkLst>
        </pc:spChg>
      </pc:sldChg>
      <pc:sldChg chg="modTransition">
        <pc:chgData name="Wei Cui" userId="e12f77610f1a8181" providerId="LiveId" clId="{A8937193-1E87-40F5-8F39-DCCA4C11A8DC}" dt="2019-10-08T13:17:29.403" v="54"/>
        <pc:sldMkLst>
          <pc:docMk/>
          <pc:sldMk cId="2233364171" sldId="554"/>
        </pc:sldMkLst>
      </pc:sldChg>
      <pc:sldChg chg="addSp modSp">
        <pc:chgData name="Wei Cui" userId="e12f77610f1a8181" providerId="LiveId" clId="{A8937193-1E87-40F5-8F39-DCCA4C11A8DC}" dt="2019-10-08T13:30:15.743" v="112" actId="1036"/>
        <pc:sldMkLst>
          <pc:docMk/>
          <pc:sldMk cId="982950814" sldId="555"/>
        </pc:sldMkLst>
        <pc:spChg chg="add mod">
          <ac:chgData name="Wei Cui" userId="e12f77610f1a8181" providerId="LiveId" clId="{A8937193-1E87-40F5-8F39-DCCA4C11A8DC}" dt="2019-10-08T13:30:15.743" v="112" actId="1036"/>
          <ac:spMkLst>
            <pc:docMk/>
            <pc:sldMk cId="982950814" sldId="555"/>
            <ac:spMk id="63" creationId="{D594C93B-8BFA-454B-A2F8-1089E9BA60AF}"/>
          </ac:spMkLst>
        </pc:spChg>
      </pc:sldChg>
      <pc:sldChg chg="modTransition">
        <pc:chgData name="Wei Cui" userId="e12f77610f1a8181" providerId="LiveId" clId="{A8937193-1E87-40F5-8F39-DCCA4C11A8DC}" dt="2019-10-08T14:21:22.198" v="122"/>
        <pc:sldMkLst>
          <pc:docMk/>
          <pc:sldMk cId="4067815293" sldId="556"/>
        </pc:sldMkLst>
      </pc:sldChg>
      <pc:sldChg chg="modTransition">
        <pc:chgData name="Wei Cui" userId="e12f77610f1a8181" providerId="LiveId" clId="{A8937193-1E87-40F5-8F39-DCCA4C11A8DC}" dt="2019-10-08T14:21:22.198" v="122"/>
        <pc:sldMkLst>
          <pc:docMk/>
          <pc:sldMk cId="3637305856" sldId="557"/>
        </pc:sldMkLst>
      </pc:sldChg>
      <pc:sldChg chg="addSp modSp modAnim">
        <pc:chgData name="Wei Cui" userId="e12f77610f1a8181" providerId="LiveId" clId="{A8937193-1E87-40F5-8F39-DCCA4C11A8DC}" dt="2019-10-08T14:22:16.962" v="132"/>
        <pc:sldMkLst>
          <pc:docMk/>
          <pc:sldMk cId="1098863414" sldId="558"/>
        </pc:sldMkLst>
        <pc:spChg chg="add mod">
          <ac:chgData name="Wei Cui" userId="e12f77610f1a8181" providerId="LiveId" clId="{A8937193-1E87-40F5-8F39-DCCA4C11A8DC}" dt="2019-10-08T14:22:07.454" v="129" actId="208"/>
          <ac:spMkLst>
            <pc:docMk/>
            <pc:sldMk cId="1098863414" sldId="558"/>
            <ac:spMk id="65" creationId="{84EF57CF-E860-47B2-9683-0785C583BD75}"/>
          </ac:spMkLst>
        </pc:spChg>
      </pc:sldChg>
      <pc:sldChg chg="modTransition">
        <pc:chgData name="Wei Cui" userId="e12f77610f1a8181" providerId="LiveId" clId="{A8937193-1E87-40F5-8F39-DCCA4C11A8DC}" dt="2019-10-08T14:02:08.040" v="119"/>
        <pc:sldMkLst>
          <pc:docMk/>
          <pc:sldMk cId="2877719275" sldId="560"/>
        </pc:sldMkLst>
      </pc:sldChg>
      <pc:sldChg chg="addSp delSp modSp modAnim">
        <pc:chgData name="Wei Cui" userId="e12f77610f1a8181" providerId="LiveId" clId="{A8937193-1E87-40F5-8F39-DCCA4C11A8DC}" dt="2019-10-08T14:37:58.495" v="171" actId="14100"/>
        <pc:sldMkLst>
          <pc:docMk/>
          <pc:sldMk cId="1438278835" sldId="561"/>
        </pc:sldMkLst>
        <pc:spChg chg="add mod">
          <ac:chgData name="Wei Cui" userId="e12f77610f1a8181" providerId="LiveId" clId="{A8937193-1E87-40F5-8F39-DCCA4C11A8DC}" dt="2019-10-08T14:33:01.089" v="134" actId="1076"/>
          <ac:spMkLst>
            <pc:docMk/>
            <pc:sldMk cId="1438278835" sldId="561"/>
            <ac:spMk id="15" creationId="{831381B4-6DF6-49F6-BEE2-3946BEE5FA96}"/>
          </ac:spMkLst>
        </pc:spChg>
        <pc:spChg chg="mod">
          <ac:chgData name="Wei Cui" userId="e12f77610f1a8181" providerId="LiveId" clId="{A8937193-1E87-40F5-8F39-DCCA4C11A8DC}" dt="2019-10-08T14:37:58.495" v="171" actId="14100"/>
          <ac:spMkLst>
            <pc:docMk/>
            <pc:sldMk cId="1438278835" sldId="561"/>
            <ac:spMk id="55" creationId="{D44FA9CD-4645-4AFC-B0F1-6DA35800EF7B}"/>
          </ac:spMkLst>
        </pc:spChg>
        <pc:spChg chg="add mod">
          <ac:chgData name="Wei Cui" userId="e12f77610f1a8181" providerId="LiveId" clId="{A8937193-1E87-40F5-8F39-DCCA4C11A8DC}" dt="2019-10-08T14:37:00.337" v="152" actId="1076"/>
          <ac:spMkLst>
            <pc:docMk/>
            <pc:sldMk cId="1438278835" sldId="561"/>
            <ac:spMk id="57" creationId="{F262CDBA-97DA-49E4-8FBB-93AA121FAB36}"/>
          </ac:spMkLst>
        </pc:spChg>
        <pc:spChg chg="add mod">
          <ac:chgData name="Wei Cui" userId="e12f77610f1a8181" providerId="LiveId" clId="{A8937193-1E87-40F5-8F39-DCCA4C11A8DC}" dt="2019-10-08T14:37:28.042" v="164" actId="1076"/>
          <ac:spMkLst>
            <pc:docMk/>
            <pc:sldMk cId="1438278835" sldId="561"/>
            <ac:spMk id="58" creationId="{E7FA1231-2616-4B3D-B577-7A6F727D8953}"/>
          </ac:spMkLst>
        </pc:spChg>
        <pc:grpChg chg="del">
          <ac:chgData name="Wei Cui" userId="e12f77610f1a8181" providerId="LiveId" clId="{A8937193-1E87-40F5-8F39-DCCA4C11A8DC}" dt="2019-10-08T13:59:36.121" v="116" actId="478"/>
          <ac:grpSpMkLst>
            <pc:docMk/>
            <pc:sldMk cId="1438278835" sldId="561"/>
            <ac:grpSpMk id="8" creationId="{00000000-0000-0000-0000-000000000000}"/>
          </ac:grpSpMkLst>
        </pc:grpChg>
        <pc:graphicFrameChg chg="mod">
          <ac:chgData name="Wei Cui" userId="e12f77610f1a8181" providerId="LiveId" clId="{A8937193-1E87-40F5-8F39-DCCA4C11A8DC}" dt="2019-10-08T13:59:44.527" v="117" actId="1076"/>
          <ac:graphicFrameMkLst>
            <pc:docMk/>
            <pc:sldMk cId="1438278835" sldId="561"/>
            <ac:graphicFrameMk id="11" creationId="{00000000-0000-0000-0000-000000000000}"/>
          </ac:graphicFrameMkLst>
        </pc:graphicFrameChg>
        <pc:graphicFrameChg chg="mod">
          <ac:chgData name="Wei Cui" userId="e12f77610f1a8181" providerId="LiveId" clId="{A8937193-1E87-40F5-8F39-DCCA4C11A8DC}" dt="2019-10-08T14:35:32.478" v="140" actId="1076"/>
          <ac:graphicFrameMkLst>
            <pc:docMk/>
            <pc:sldMk cId="1438278835" sldId="561"/>
            <ac:graphicFrameMk id="13" creationId="{00000000-0000-0000-0000-000000000000}"/>
          </ac:graphicFrameMkLst>
        </pc:graphicFrameChg>
        <pc:cxnChg chg="add mod">
          <ac:chgData name="Wei Cui" userId="e12f77610f1a8181" providerId="LiveId" clId="{A8937193-1E87-40F5-8F39-DCCA4C11A8DC}" dt="2019-10-08T14:36:19.431" v="144" actId="1582"/>
          <ac:cxnSpMkLst>
            <pc:docMk/>
            <pc:sldMk cId="1438278835" sldId="561"/>
            <ac:cxnSpMk id="56" creationId="{DAC796C9-C700-4358-840A-25DD1E40508C}"/>
          </ac:cxnSpMkLst>
        </pc:cxnChg>
      </pc:sldChg>
      <pc:sldChg chg="add del">
        <pc:chgData name="Wei Cui" userId="e12f77610f1a8181" providerId="LiveId" clId="{A8937193-1E87-40F5-8F39-DCCA4C11A8DC}" dt="2019-10-15T09:50:05.848" v="188" actId="2696"/>
        <pc:sldMkLst>
          <pc:docMk/>
          <pc:sldMk cId="944042985" sldId="566"/>
        </pc:sldMkLst>
      </pc:sldChg>
    </pc:docChg>
  </pc:docChgLst>
  <pc:docChgLst>
    <pc:chgData name="Cui Wei" userId="e12f77610f1a8181" providerId="LiveId" clId="{5598DCFE-AEFF-43D5-8F26-E4047E80D769}"/>
    <pc:docChg chg="modSld">
      <pc:chgData name="Cui Wei" userId="e12f77610f1a8181" providerId="LiveId" clId="{5598DCFE-AEFF-43D5-8F26-E4047E80D769}" dt="2020-10-08T18:51:39.874" v="19" actId="1076"/>
      <pc:docMkLst>
        <pc:docMk/>
      </pc:docMkLst>
      <pc:sldChg chg="modSp mod">
        <pc:chgData name="Cui Wei" userId="e12f77610f1a8181" providerId="LiveId" clId="{5598DCFE-AEFF-43D5-8F26-E4047E80D769}" dt="2020-10-08T18:51:39.874" v="19" actId="1076"/>
        <pc:sldMkLst>
          <pc:docMk/>
          <pc:sldMk cId="3358532795" sldId="481"/>
        </pc:sldMkLst>
        <pc:spChg chg="mod">
          <ac:chgData name="Cui Wei" userId="e12f77610f1a8181" providerId="LiveId" clId="{5598DCFE-AEFF-43D5-8F26-E4047E80D769}" dt="2020-10-08T18:51:39.874" v="19" actId="1076"/>
          <ac:spMkLst>
            <pc:docMk/>
            <pc:sldMk cId="3358532795" sldId="481"/>
            <ac:spMk id="5" creationId="{CC1682E5-606A-4183-8388-3958ED0416A9}"/>
          </ac:spMkLst>
        </pc:spChg>
      </pc:sldChg>
      <pc:sldChg chg="delSp modSp mod">
        <pc:chgData name="Cui Wei" userId="e12f77610f1a8181" providerId="LiveId" clId="{5598DCFE-AEFF-43D5-8F26-E4047E80D769}" dt="2020-09-26T22:18:05.393" v="1" actId="20577"/>
        <pc:sldMkLst>
          <pc:docMk/>
          <pc:sldMk cId="4067815293" sldId="556"/>
        </pc:sldMkLst>
        <pc:spChg chg="mod">
          <ac:chgData name="Cui Wei" userId="e12f77610f1a8181" providerId="LiveId" clId="{5598DCFE-AEFF-43D5-8F26-E4047E80D769}" dt="2020-09-26T22:18:05.393" v="1" actId="20577"/>
          <ac:spMkLst>
            <pc:docMk/>
            <pc:sldMk cId="4067815293" sldId="556"/>
            <ac:spMk id="2" creationId="{00000000-0000-0000-0000-000000000000}"/>
          </ac:spMkLst>
        </pc:spChg>
        <pc:spChg chg="del">
          <ac:chgData name="Cui Wei" userId="e12f77610f1a8181" providerId="LiveId" clId="{5598DCFE-AEFF-43D5-8F26-E4047E80D769}" dt="2020-09-26T22:17:53.642" v="0" actId="478"/>
          <ac:spMkLst>
            <pc:docMk/>
            <pc:sldMk cId="4067815293" sldId="556"/>
            <ac:spMk id="6" creationId="{00000000-0000-0000-0000-000000000000}"/>
          </ac:spMkLst>
        </pc:spChg>
      </pc:sldChg>
    </pc:docChg>
  </pc:docChgLst>
  <pc:docChgLst>
    <pc:chgData name="Cui Wei" userId="e12f77610f1a8181" providerId="LiveId" clId="{86003D1F-6B42-4DCC-90D8-37BEB1BD779D}"/>
    <pc:docChg chg="undo custSel delSld modSld sldOrd delMainMaster">
      <pc:chgData name="Cui Wei" userId="e12f77610f1a8181" providerId="LiveId" clId="{86003D1F-6B42-4DCC-90D8-37BEB1BD779D}" dt="2020-03-23T18:59:48.705" v="473"/>
      <pc:docMkLst>
        <pc:docMk/>
      </pc:docMkLst>
      <pc:sldChg chg="del">
        <pc:chgData name="Cui Wei" userId="e12f77610f1a8181" providerId="LiveId" clId="{86003D1F-6B42-4DCC-90D8-37BEB1BD779D}" dt="2020-03-16T12:28:07.425" v="219" actId="47"/>
        <pc:sldMkLst>
          <pc:docMk/>
          <pc:sldMk cId="222435981" sldId="262"/>
        </pc:sldMkLst>
      </pc:sldChg>
      <pc:sldChg chg="del">
        <pc:chgData name="Cui Wei" userId="e12f77610f1a8181" providerId="LiveId" clId="{86003D1F-6B42-4DCC-90D8-37BEB1BD779D}" dt="2020-03-16T12:28:07.425" v="219" actId="47"/>
        <pc:sldMkLst>
          <pc:docMk/>
          <pc:sldMk cId="3329976447" sldId="264"/>
        </pc:sldMkLst>
      </pc:sldChg>
      <pc:sldChg chg="del">
        <pc:chgData name="Cui Wei" userId="e12f77610f1a8181" providerId="LiveId" clId="{86003D1F-6B42-4DCC-90D8-37BEB1BD779D}" dt="2020-03-09T17:59:10.417" v="216" actId="47"/>
        <pc:sldMkLst>
          <pc:docMk/>
          <pc:sldMk cId="0" sldId="307"/>
        </pc:sldMkLst>
      </pc:sldChg>
      <pc:sldChg chg="del">
        <pc:chgData name="Cui Wei" userId="e12f77610f1a8181" providerId="LiveId" clId="{86003D1F-6B42-4DCC-90D8-37BEB1BD779D}" dt="2020-03-09T17:59:12.421" v="217" actId="47"/>
        <pc:sldMkLst>
          <pc:docMk/>
          <pc:sldMk cId="0" sldId="308"/>
        </pc:sldMkLst>
      </pc:sldChg>
      <pc:sldChg chg="del">
        <pc:chgData name="Cui Wei" userId="e12f77610f1a8181" providerId="LiveId" clId="{86003D1F-6B42-4DCC-90D8-37BEB1BD779D}" dt="2020-03-16T12:26:38.913" v="218" actId="47"/>
        <pc:sldMkLst>
          <pc:docMk/>
          <pc:sldMk cId="0" sldId="309"/>
        </pc:sldMkLst>
      </pc:sldChg>
      <pc:sldChg chg="del">
        <pc:chgData name="Cui Wei" userId="e12f77610f1a8181" providerId="LiveId" clId="{86003D1F-6B42-4DCC-90D8-37BEB1BD779D}" dt="2020-03-16T12:26:38.913" v="218" actId="47"/>
        <pc:sldMkLst>
          <pc:docMk/>
          <pc:sldMk cId="0" sldId="310"/>
        </pc:sldMkLst>
      </pc:sldChg>
      <pc:sldChg chg="del">
        <pc:chgData name="Cui Wei" userId="e12f77610f1a8181" providerId="LiveId" clId="{86003D1F-6B42-4DCC-90D8-37BEB1BD779D}" dt="2020-03-16T12:26:38.913" v="218" actId="47"/>
        <pc:sldMkLst>
          <pc:docMk/>
          <pc:sldMk cId="0" sldId="311"/>
        </pc:sldMkLst>
      </pc:sldChg>
      <pc:sldChg chg="del">
        <pc:chgData name="Cui Wei" userId="e12f77610f1a8181" providerId="LiveId" clId="{86003D1F-6B42-4DCC-90D8-37BEB1BD779D}" dt="2020-03-16T12:26:38.913" v="218" actId="47"/>
        <pc:sldMkLst>
          <pc:docMk/>
          <pc:sldMk cId="0" sldId="312"/>
        </pc:sldMkLst>
      </pc:sldChg>
      <pc:sldChg chg="del">
        <pc:chgData name="Cui Wei" userId="e12f77610f1a8181" providerId="LiveId" clId="{86003D1F-6B42-4DCC-90D8-37BEB1BD779D}" dt="2020-03-16T12:26:38.913" v="218" actId="47"/>
        <pc:sldMkLst>
          <pc:docMk/>
          <pc:sldMk cId="0" sldId="313"/>
        </pc:sldMkLst>
      </pc:sldChg>
      <pc:sldChg chg="del">
        <pc:chgData name="Cui Wei" userId="e12f77610f1a8181" providerId="LiveId" clId="{86003D1F-6B42-4DCC-90D8-37BEB1BD779D}" dt="2020-03-16T12:26:38.913" v="218" actId="47"/>
        <pc:sldMkLst>
          <pc:docMk/>
          <pc:sldMk cId="0" sldId="314"/>
        </pc:sldMkLst>
      </pc:sldChg>
      <pc:sldChg chg="del">
        <pc:chgData name="Cui Wei" userId="e12f77610f1a8181" providerId="LiveId" clId="{86003D1F-6B42-4DCC-90D8-37BEB1BD779D}" dt="2020-03-16T12:26:38.913" v="218" actId="47"/>
        <pc:sldMkLst>
          <pc:docMk/>
          <pc:sldMk cId="0" sldId="316"/>
        </pc:sldMkLst>
      </pc:sldChg>
      <pc:sldChg chg="del">
        <pc:chgData name="Cui Wei" userId="e12f77610f1a8181" providerId="LiveId" clId="{86003D1F-6B42-4DCC-90D8-37BEB1BD779D}" dt="2020-03-16T12:26:38.913" v="218" actId="47"/>
        <pc:sldMkLst>
          <pc:docMk/>
          <pc:sldMk cId="0" sldId="317"/>
        </pc:sldMkLst>
      </pc:sldChg>
      <pc:sldChg chg="del">
        <pc:chgData name="Cui Wei" userId="e12f77610f1a8181" providerId="LiveId" clId="{86003D1F-6B42-4DCC-90D8-37BEB1BD779D}" dt="2020-03-16T12:26:38.913" v="218" actId="47"/>
        <pc:sldMkLst>
          <pc:docMk/>
          <pc:sldMk cId="0" sldId="318"/>
        </pc:sldMkLst>
      </pc:sldChg>
      <pc:sldChg chg="del">
        <pc:chgData name="Cui Wei" userId="e12f77610f1a8181" providerId="LiveId" clId="{86003D1F-6B42-4DCC-90D8-37BEB1BD779D}" dt="2020-03-16T12:26:38.913" v="218" actId="47"/>
        <pc:sldMkLst>
          <pc:docMk/>
          <pc:sldMk cId="0" sldId="321"/>
        </pc:sldMkLst>
      </pc:sldChg>
      <pc:sldChg chg="del">
        <pc:chgData name="Cui Wei" userId="e12f77610f1a8181" providerId="LiveId" clId="{86003D1F-6B42-4DCC-90D8-37BEB1BD779D}" dt="2020-03-16T12:26:38.913" v="218" actId="47"/>
        <pc:sldMkLst>
          <pc:docMk/>
          <pc:sldMk cId="0" sldId="322"/>
        </pc:sldMkLst>
      </pc:sldChg>
      <pc:sldChg chg="del">
        <pc:chgData name="Cui Wei" userId="e12f77610f1a8181" providerId="LiveId" clId="{86003D1F-6B42-4DCC-90D8-37BEB1BD779D}" dt="2020-03-16T12:26:38.913" v="218" actId="47"/>
        <pc:sldMkLst>
          <pc:docMk/>
          <pc:sldMk cId="0" sldId="323"/>
        </pc:sldMkLst>
      </pc:sldChg>
      <pc:sldChg chg="del">
        <pc:chgData name="Cui Wei" userId="e12f77610f1a8181" providerId="LiveId" clId="{86003D1F-6B42-4DCC-90D8-37BEB1BD779D}" dt="2020-03-16T12:26:38.913" v="218" actId="47"/>
        <pc:sldMkLst>
          <pc:docMk/>
          <pc:sldMk cId="0" sldId="339"/>
        </pc:sldMkLst>
      </pc:sldChg>
      <pc:sldChg chg="del">
        <pc:chgData name="Cui Wei" userId="e12f77610f1a8181" providerId="LiveId" clId="{86003D1F-6B42-4DCC-90D8-37BEB1BD779D}" dt="2020-03-16T12:26:38.913" v="218" actId="47"/>
        <pc:sldMkLst>
          <pc:docMk/>
          <pc:sldMk cId="0" sldId="341"/>
        </pc:sldMkLst>
      </pc:sldChg>
      <pc:sldChg chg="del">
        <pc:chgData name="Cui Wei" userId="e12f77610f1a8181" providerId="LiveId" clId="{86003D1F-6B42-4DCC-90D8-37BEB1BD779D}" dt="2020-03-16T12:26:38.913" v="218" actId="47"/>
        <pc:sldMkLst>
          <pc:docMk/>
          <pc:sldMk cId="0" sldId="342"/>
        </pc:sldMkLst>
      </pc:sldChg>
      <pc:sldChg chg="modSp del mod ord modTransition">
        <pc:chgData name="Cui Wei" userId="e12f77610f1a8181" providerId="LiveId" clId="{86003D1F-6B42-4DCC-90D8-37BEB1BD779D}" dt="2020-03-16T12:26:38.913" v="218" actId="47"/>
        <pc:sldMkLst>
          <pc:docMk/>
          <pc:sldMk cId="0" sldId="345"/>
        </pc:sldMkLst>
        <pc:spChg chg="mod">
          <ac:chgData name="Cui Wei" userId="e12f77610f1a8181" providerId="LiveId" clId="{86003D1F-6B42-4DCC-90D8-37BEB1BD779D}" dt="2020-03-09T15:27:15.737" v="66" actId="1076"/>
          <ac:spMkLst>
            <pc:docMk/>
            <pc:sldMk cId="0" sldId="345"/>
            <ac:spMk id="5" creationId="{00000000-0000-0000-0000-000000000000}"/>
          </ac:spMkLst>
        </pc:spChg>
        <pc:spChg chg="mod">
          <ac:chgData name="Cui Wei" userId="e12f77610f1a8181" providerId="LiveId" clId="{86003D1F-6B42-4DCC-90D8-37BEB1BD779D}" dt="2020-03-09T15:27:38.903" v="69" actId="20577"/>
          <ac:spMkLst>
            <pc:docMk/>
            <pc:sldMk cId="0" sldId="345"/>
            <ac:spMk id="81922" creationId="{00000000-0000-0000-0000-000000000000}"/>
          </ac:spMkLst>
        </pc:spChg>
        <pc:graphicFrameChg chg="mod">
          <ac:chgData name="Cui Wei" userId="e12f77610f1a8181" providerId="LiveId" clId="{86003D1F-6B42-4DCC-90D8-37BEB1BD779D}" dt="2020-03-09T15:28:25.070" v="70" actId="1076"/>
          <ac:graphicFrameMkLst>
            <pc:docMk/>
            <pc:sldMk cId="0" sldId="345"/>
            <ac:graphicFrameMk id="81923" creationId="{00000000-0000-0000-0000-000000000000}"/>
          </ac:graphicFrameMkLst>
        </pc:graphicFrameChg>
      </pc:sldChg>
      <pc:sldChg chg="del">
        <pc:chgData name="Cui Wei" userId="e12f77610f1a8181" providerId="LiveId" clId="{86003D1F-6B42-4DCC-90D8-37BEB1BD779D}" dt="2020-03-16T12:26:38.913" v="218" actId="47"/>
        <pc:sldMkLst>
          <pc:docMk/>
          <pc:sldMk cId="0" sldId="346"/>
        </pc:sldMkLst>
      </pc:sldChg>
      <pc:sldChg chg="del">
        <pc:chgData name="Cui Wei" userId="e12f77610f1a8181" providerId="LiveId" clId="{86003D1F-6B42-4DCC-90D8-37BEB1BD779D}" dt="2020-03-16T12:26:38.913" v="218" actId="47"/>
        <pc:sldMkLst>
          <pc:docMk/>
          <pc:sldMk cId="0" sldId="347"/>
        </pc:sldMkLst>
      </pc:sldChg>
      <pc:sldChg chg="del">
        <pc:chgData name="Cui Wei" userId="e12f77610f1a8181" providerId="LiveId" clId="{86003D1F-6B42-4DCC-90D8-37BEB1BD779D}" dt="2020-03-16T12:26:38.913" v="218" actId="47"/>
        <pc:sldMkLst>
          <pc:docMk/>
          <pc:sldMk cId="0" sldId="348"/>
        </pc:sldMkLst>
      </pc:sldChg>
      <pc:sldChg chg="del">
        <pc:chgData name="Cui Wei" userId="e12f77610f1a8181" providerId="LiveId" clId="{86003D1F-6B42-4DCC-90D8-37BEB1BD779D}" dt="2020-03-16T12:26:38.913" v="218" actId="47"/>
        <pc:sldMkLst>
          <pc:docMk/>
          <pc:sldMk cId="0" sldId="349"/>
        </pc:sldMkLst>
      </pc:sldChg>
      <pc:sldChg chg="del">
        <pc:chgData name="Cui Wei" userId="e12f77610f1a8181" providerId="LiveId" clId="{86003D1F-6B42-4DCC-90D8-37BEB1BD779D}" dt="2020-03-16T12:26:38.913" v="218" actId="47"/>
        <pc:sldMkLst>
          <pc:docMk/>
          <pc:sldMk cId="0" sldId="350"/>
        </pc:sldMkLst>
      </pc:sldChg>
      <pc:sldChg chg="del">
        <pc:chgData name="Cui Wei" userId="e12f77610f1a8181" providerId="LiveId" clId="{86003D1F-6B42-4DCC-90D8-37BEB1BD779D}" dt="2020-03-16T12:26:38.913" v="218" actId="47"/>
        <pc:sldMkLst>
          <pc:docMk/>
          <pc:sldMk cId="0" sldId="351"/>
        </pc:sldMkLst>
      </pc:sldChg>
      <pc:sldChg chg="del">
        <pc:chgData name="Cui Wei" userId="e12f77610f1a8181" providerId="LiveId" clId="{86003D1F-6B42-4DCC-90D8-37BEB1BD779D}" dt="2020-03-16T12:26:38.913" v="218" actId="47"/>
        <pc:sldMkLst>
          <pc:docMk/>
          <pc:sldMk cId="0" sldId="352"/>
        </pc:sldMkLst>
      </pc:sldChg>
      <pc:sldChg chg="del">
        <pc:chgData name="Cui Wei" userId="e12f77610f1a8181" providerId="LiveId" clId="{86003D1F-6B42-4DCC-90D8-37BEB1BD779D}" dt="2020-03-16T12:26:38.913" v="218" actId="47"/>
        <pc:sldMkLst>
          <pc:docMk/>
          <pc:sldMk cId="0" sldId="353"/>
        </pc:sldMkLst>
      </pc:sldChg>
      <pc:sldChg chg="addSp delSp modSp del mod delAnim">
        <pc:chgData name="Cui Wei" userId="e12f77610f1a8181" providerId="LiveId" clId="{86003D1F-6B42-4DCC-90D8-37BEB1BD779D}" dt="2020-03-16T12:26:38.913" v="218" actId="47"/>
        <pc:sldMkLst>
          <pc:docMk/>
          <pc:sldMk cId="0" sldId="360"/>
        </pc:sldMkLst>
        <pc:spChg chg="del">
          <ac:chgData name="Cui Wei" userId="e12f77610f1a8181" providerId="LiveId" clId="{86003D1F-6B42-4DCC-90D8-37BEB1BD779D}" dt="2020-03-09T15:54:56.614" v="103" actId="478"/>
          <ac:spMkLst>
            <pc:docMk/>
            <pc:sldMk cId="0" sldId="360"/>
            <ac:spMk id="2" creationId="{44FAEB18-7C41-4AFB-B282-08C15F336E06}"/>
          </ac:spMkLst>
        </pc:spChg>
        <pc:spChg chg="add mod">
          <ac:chgData name="Cui Wei" userId="e12f77610f1a8181" providerId="LiveId" clId="{86003D1F-6B42-4DCC-90D8-37BEB1BD779D}" dt="2020-03-09T15:45:49.172" v="102" actId="14100"/>
          <ac:spMkLst>
            <pc:docMk/>
            <pc:sldMk cId="0" sldId="360"/>
            <ac:spMk id="3" creationId="{EFBACA72-3982-44D1-ABBE-0448E7055882}"/>
          </ac:spMkLst>
        </pc:spChg>
        <pc:spChg chg="mod">
          <ac:chgData name="Cui Wei" userId="e12f77610f1a8181" providerId="LiveId" clId="{86003D1F-6B42-4DCC-90D8-37BEB1BD779D}" dt="2020-03-09T16:13:39.514" v="105" actId="207"/>
          <ac:spMkLst>
            <pc:docMk/>
            <pc:sldMk cId="0" sldId="360"/>
            <ac:spMk id="96258" creationId="{00000000-0000-0000-0000-000000000000}"/>
          </ac:spMkLst>
        </pc:spChg>
        <pc:spChg chg="mod">
          <ac:chgData name="Cui Wei" userId="e12f77610f1a8181" providerId="LiveId" clId="{86003D1F-6B42-4DCC-90D8-37BEB1BD779D}" dt="2020-03-09T15:56:36.950" v="104" actId="207"/>
          <ac:spMkLst>
            <pc:docMk/>
            <pc:sldMk cId="0" sldId="360"/>
            <ac:spMk id="96262" creationId="{00000000-0000-0000-0000-000000000000}"/>
          </ac:spMkLst>
        </pc:spChg>
      </pc:sldChg>
      <pc:sldChg chg="del">
        <pc:chgData name="Cui Wei" userId="e12f77610f1a8181" providerId="LiveId" clId="{86003D1F-6B42-4DCC-90D8-37BEB1BD779D}" dt="2020-03-16T12:26:38.913" v="218" actId="47"/>
        <pc:sldMkLst>
          <pc:docMk/>
          <pc:sldMk cId="0" sldId="361"/>
        </pc:sldMkLst>
      </pc:sldChg>
      <pc:sldChg chg="addSp modSp del mod">
        <pc:chgData name="Cui Wei" userId="e12f77610f1a8181" providerId="LiveId" clId="{86003D1F-6B42-4DCC-90D8-37BEB1BD779D}" dt="2020-03-16T12:26:38.913" v="218" actId="47"/>
        <pc:sldMkLst>
          <pc:docMk/>
          <pc:sldMk cId="1167621953" sldId="369"/>
        </pc:sldMkLst>
        <pc:spChg chg="add mod">
          <ac:chgData name="Cui Wei" userId="e12f77610f1a8181" providerId="LiveId" clId="{86003D1F-6B42-4DCC-90D8-37BEB1BD779D}" dt="2020-03-09T15:03:47.976" v="27" actId="1076"/>
          <ac:spMkLst>
            <pc:docMk/>
            <pc:sldMk cId="1167621953" sldId="369"/>
            <ac:spMk id="7" creationId="{46810D1E-F5B0-4400-9F72-2144CF087A9F}"/>
          </ac:spMkLst>
        </pc:spChg>
        <pc:cxnChg chg="add mod">
          <ac:chgData name="Cui Wei" userId="e12f77610f1a8181" providerId="LiveId" clId="{86003D1F-6B42-4DCC-90D8-37BEB1BD779D}" dt="2020-03-09T14:44:42.178" v="23" actId="1582"/>
          <ac:cxnSpMkLst>
            <pc:docMk/>
            <pc:sldMk cId="1167621953" sldId="369"/>
            <ac:cxnSpMk id="4" creationId="{0472A249-1B0B-414A-9FCA-369101FD3362}"/>
          </ac:cxnSpMkLst>
        </pc:cxnChg>
      </pc:sldChg>
      <pc:sldChg chg="modSp del mod">
        <pc:chgData name="Cui Wei" userId="e12f77610f1a8181" providerId="LiveId" clId="{86003D1F-6B42-4DCC-90D8-37BEB1BD779D}" dt="2020-03-16T12:26:38.913" v="218" actId="47"/>
        <pc:sldMkLst>
          <pc:docMk/>
          <pc:sldMk cId="1167621953" sldId="370"/>
        </pc:sldMkLst>
        <pc:spChg chg="mod">
          <ac:chgData name="Cui Wei" userId="e12f77610f1a8181" providerId="LiveId" clId="{86003D1F-6B42-4DCC-90D8-37BEB1BD779D}" dt="2020-03-09T13:49:51.281" v="20" actId="20577"/>
          <ac:spMkLst>
            <pc:docMk/>
            <pc:sldMk cId="1167621953" sldId="370"/>
            <ac:spMk id="7" creationId="{00000000-0000-0000-0000-000000000000}"/>
          </ac:spMkLst>
        </pc:spChg>
      </pc:sldChg>
      <pc:sldChg chg="modSp del mod">
        <pc:chgData name="Cui Wei" userId="e12f77610f1a8181" providerId="LiveId" clId="{86003D1F-6B42-4DCC-90D8-37BEB1BD779D}" dt="2020-03-16T12:26:38.913" v="218" actId="47"/>
        <pc:sldMkLst>
          <pc:docMk/>
          <pc:sldMk cId="1058836736" sldId="373"/>
        </pc:sldMkLst>
        <pc:spChg chg="mod">
          <ac:chgData name="Cui Wei" userId="e12f77610f1a8181" providerId="LiveId" clId="{86003D1F-6B42-4DCC-90D8-37BEB1BD779D}" dt="2020-03-09T15:05:05.961" v="29" actId="115"/>
          <ac:spMkLst>
            <pc:docMk/>
            <pc:sldMk cId="1058836736" sldId="373"/>
            <ac:spMk id="12" creationId="{6319030C-AD32-40E0-893A-0AB81F2021AE}"/>
          </ac:spMkLst>
        </pc:spChg>
      </pc:sldChg>
      <pc:sldChg chg="modSp del mod modTransition">
        <pc:chgData name="Cui Wei" userId="e12f77610f1a8181" providerId="LiveId" clId="{86003D1F-6B42-4DCC-90D8-37BEB1BD779D}" dt="2020-03-16T12:26:38.913" v="218" actId="47"/>
        <pc:sldMkLst>
          <pc:docMk/>
          <pc:sldMk cId="3428526086" sldId="378"/>
        </pc:sldMkLst>
        <pc:spChg chg="mod">
          <ac:chgData name="Cui Wei" userId="e12f77610f1a8181" providerId="LiveId" clId="{86003D1F-6B42-4DCC-90D8-37BEB1BD779D}" dt="2020-03-09T17:41:23.347" v="175" actId="14100"/>
          <ac:spMkLst>
            <pc:docMk/>
            <pc:sldMk cId="3428526086" sldId="378"/>
            <ac:spMk id="135170" creationId="{00000000-0000-0000-0000-000000000000}"/>
          </ac:spMkLst>
        </pc:spChg>
      </pc:sldChg>
      <pc:sldChg chg="del modTransition">
        <pc:chgData name="Cui Wei" userId="e12f77610f1a8181" providerId="LiveId" clId="{86003D1F-6B42-4DCC-90D8-37BEB1BD779D}" dt="2020-03-16T12:26:38.913" v="218" actId="47"/>
        <pc:sldMkLst>
          <pc:docMk/>
          <pc:sldMk cId="1362657294" sldId="379"/>
        </pc:sldMkLst>
      </pc:sldChg>
      <pc:sldChg chg="del modTransition modAnim">
        <pc:chgData name="Cui Wei" userId="e12f77610f1a8181" providerId="LiveId" clId="{86003D1F-6B42-4DCC-90D8-37BEB1BD779D}" dt="2020-03-16T12:26:38.913" v="218" actId="47"/>
        <pc:sldMkLst>
          <pc:docMk/>
          <pc:sldMk cId="1978350387" sldId="380"/>
        </pc:sldMkLst>
      </pc:sldChg>
      <pc:sldChg chg="addSp delSp modSp mod modAnim">
        <pc:chgData name="Cui Wei" userId="e12f77610f1a8181" providerId="LiveId" clId="{86003D1F-6B42-4DCC-90D8-37BEB1BD779D}" dt="2020-03-18T23:54:55.089" v="383"/>
        <pc:sldMkLst>
          <pc:docMk/>
          <pc:sldMk cId="3622274183" sldId="382"/>
        </pc:sldMkLst>
        <pc:spChg chg="add del">
          <ac:chgData name="Cui Wei" userId="e12f77610f1a8181" providerId="LiveId" clId="{86003D1F-6B42-4DCC-90D8-37BEB1BD779D}" dt="2020-03-16T12:40:51.566" v="222"/>
          <ac:spMkLst>
            <pc:docMk/>
            <pc:sldMk cId="3622274183" sldId="382"/>
            <ac:spMk id="8" creationId="{D39BB8DD-7241-41B3-80D1-7ADDA10CEBA6}"/>
          </ac:spMkLst>
        </pc:spChg>
        <pc:spChg chg="add del">
          <ac:chgData name="Cui Wei" userId="e12f77610f1a8181" providerId="LiveId" clId="{86003D1F-6B42-4DCC-90D8-37BEB1BD779D}" dt="2020-03-16T12:40:51.566" v="222"/>
          <ac:spMkLst>
            <pc:docMk/>
            <pc:sldMk cId="3622274183" sldId="382"/>
            <ac:spMk id="9" creationId="{15AADC88-0FF9-4A47-BC54-73334409D274}"/>
          </ac:spMkLst>
        </pc:spChg>
        <pc:spChg chg="add mod">
          <ac:chgData name="Cui Wei" userId="e12f77610f1a8181" providerId="LiveId" clId="{86003D1F-6B42-4DCC-90D8-37BEB1BD779D}" dt="2020-03-17T05:50:33.230" v="369" actId="14100"/>
          <ac:spMkLst>
            <pc:docMk/>
            <pc:sldMk cId="3622274183" sldId="382"/>
            <ac:spMk id="10" creationId="{89DB42AF-018E-424C-A1D1-2BF827CFB233}"/>
          </ac:spMkLst>
        </pc:spChg>
        <pc:spChg chg="add mod">
          <ac:chgData name="Cui Wei" userId="e12f77610f1a8181" providerId="LiveId" clId="{86003D1F-6B42-4DCC-90D8-37BEB1BD779D}" dt="2020-03-17T05:50:38.719" v="370" actId="1076"/>
          <ac:spMkLst>
            <pc:docMk/>
            <pc:sldMk cId="3622274183" sldId="382"/>
            <ac:spMk id="11" creationId="{E29BB75E-AB5E-4C24-A539-E40A3812C13D}"/>
          </ac:spMkLst>
        </pc:spChg>
        <pc:graphicFrameChg chg="mod">
          <ac:chgData name="Cui Wei" userId="e12f77610f1a8181" providerId="LiveId" clId="{86003D1F-6B42-4DCC-90D8-37BEB1BD779D}" dt="2020-03-16T12:41:17.920" v="225"/>
          <ac:graphicFrameMkLst>
            <pc:docMk/>
            <pc:sldMk cId="3622274183" sldId="382"/>
            <ac:graphicFrameMk id="4" creationId="{00000000-0000-0000-0000-000000000000}"/>
          </ac:graphicFrameMkLst>
        </pc:graphicFrameChg>
      </pc:sldChg>
      <pc:sldChg chg="modSp mod">
        <pc:chgData name="Cui Wei" userId="e12f77610f1a8181" providerId="LiveId" clId="{86003D1F-6B42-4DCC-90D8-37BEB1BD779D}" dt="2020-03-16T15:49:27.610" v="305" actId="1076"/>
        <pc:sldMkLst>
          <pc:docMk/>
          <pc:sldMk cId="3927685028" sldId="441"/>
        </pc:sldMkLst>
        <pc:graphicFrameChg chg="mod">
          <ac:chgData name="Cui Wei" userId="e12f77610f1a8181" providerId="LiveId" clId="{86003D1F-6B42-4DCC-90D8-37BEB1BD779D}" dt="2020-03-16T15:49:27.610" v="305" actId="1076"/>
          <ac:graphicFrameMkLst>
            <pc:docMk/>
            <pc:sldMk cId="3927685028" sldId="441"/>
            <ac:graphicFrameMk id="3090" creationId="{00000000-0000-0000-0000-000000000000}"/>
          </ac:graphicFrameMkLst>
        </pc:graphicFrameChg>
      </pc:sldChg>
      <pc:sldChg chg="modSp mod">
        <pc:chgData name="Cui Wei" userId="e12f77610f1a8181" providerId="LiveId" clId="{86003D1F-6B42-4DCC-90D8-37BEB1BD779D}" dt="2020-03-16T15:52:00.120" v="319"/>
        <pc:sldMkLst>
          <pc:docMk/>
          <pc:sldMk cId="2649609630" sldId="442"/>
        </pc:sldMkLst>
        <pc:spChg chg="mod">
          <ac:chgData name="Cui Wei" userId="e12f77610f1a8181" providerId="LiveId" clId="{86003D1F-6B42-4DCC-90D8-37BEB1BD779D}" dt="2020-03-16T15:52:00.120" v="319"/>
          <ac:spMkLst>
            <pc:docMk/>
            <pc:sldMk cId="2649609630" sldId="442"/>
            <ac:spMk id="38923" creationId="{00000000-0000-0000-0000-000000000000}"/>
          </ac:spMkLst>
        </pc:spChg>
      </pc:sldChg>
      <pc:sldChg chg="del">
        <pc:chgData name="Cui Wei" userId="e12f77610f1a8181" providerId="LiveId" clId="{86003D1F-6B42-4DCC-90D8-37BEB1BD779D}" dt="2020-03-16T12:26:38.913" v="218" actId="47"/>
        <pc:sldMkLst>
          <pc:docMk/>
          <pc:sldMk cId="4040957995" sldId="452"/>
        </pc:sldMkLst>
      </pc:sldChg>
      <pc:sldChg chg="addSp delSp modSp del mod">
        <pc:chgData name="Cui Wei" userId="e12f77610f1a8181" providerId="LiveId" clId="{86003D1F-6B42-4DCC-90D8-37BEB1BD779D}" dt="2020-03-16T12:26:38.913" v="218" actId="47"/>
        <pc:sldMkLst>
          <pc:docMk/>
          <pc:sldMk cId="3763710603" sldId="453"/>
        </pc:sldMkLst>
        <pc:spChg chg="add del mod">
          <ac:chgData name="Cui Wei" userId="e12f77610f1a8181" providerId="LiveId" clId="{86003D1F-6B42-4DCC-90D8-37BEB1BD779D}" dt="2020-03-09T15:23:08.081" v="42" actId="478"/>
          <ac:spMkLst>
            <pc:docMk/>
            <pc:sldMk cId="3763710603" sldId="453"/>
            <ac:spMk id="2" creationId="{40F5D71E-735A-43EB-8C6D-6EA29A0FB1C3}"/>
          </ac:spMkLst>
        </pc:spChg>
        <pc:spChg chg="mod">
          <ac:chgData name="Cui Wei" userId="e12f77610f1a8181" providerId="LiveId" clId="{86003D1F-6B42-4DCC-90D8-37BEB1BD779D}" dt="2020-03-09T15:25:52.491" v="64"/>
          <ac:spMkLst>
            <pc:docMk/>
            <pc:sldMk cId="3763710603" sldId="453"/>
            <ac:spMk id="5" creationId="{C507B8DA-39D9-4B82-BD61-B56B1CF2D085}"/>
          </ac:spMkLst>
        </pc:spChg>
        <pc:spChg chg="mod">
          <ac:chgData name="Cui Wei" userId="e12f77610f1a8181" providerId="LiveId" clId="{86003D1F-6B42-4DCC-90D8-37BEB1BD779D}" dt="2020-03-09T15:12:08.741" v="30" actId="1076"/>
          <ac:spMkLst>
            <pc:docMk/>
            <pc:sldMk cId="3763710603" sldId="453"/>
            <ac:spMk id="6" creationId="{F86A08B1-F3C7-4C06-B69F-6EB64ACB3111}"/>
          </ac:spMkLst>
        </pc:spChg>
        <pc:spChg chg="mod">
          <ac:chgData name="Cui Wei" userId="e12f77610f1a8181" providerId="LiveId" clId="{86003D1F-6B42-4DCC-90D8-37BEB1BD779D}" dt="2020-03-09T15:22:55.115" v="38"/>
          <ac:spMkLst>
            <pc:docMk/>
            <pc:sldMk cId="3763710603" sldId="453"/>
            <ac:spMk id="7" creationId="{320A9845-8B42-45CE-878E-8F8B177DA623}"/>
          </ac:spMkLst>
        </pc:spChg>
        <pc:spChg chg="mod">
          <ac:chgData name="Cui Wei" userId="e12f77610f1a8181" providerId="LiveId" clId="{86003D1F-6B42-4DCC-90D8-37BEB1BD779D}" dt="2020-03-09T15:23:13.809" v="47" actId="1076"/>
          <ac:spMkLst>
            <pc:docMk/>
            <pc:sldMk cId="3763710603" sldId="453"/>
            <ac:spMk id="8" creationId="{0C44F6E7-9772-4561-9FFE-970AB233D0BF}"/>
          </ac:spMkLst>
        </pc:spChg>
        <pc:spChg chg="mod">
          <ac:chgData name="Cui Wei" userId="e12f77610f1a8181" providerId="LiveId" clId="{86003D1F-6B42-4DCC-90D8-37BEB1BD779D}" dt="2020-03-09T15:22:34.977" v="32" actId="478"/>
          <ac:spMkLst>
            <pc:docMk/>
            <pc:sldMk cId="3763710603" sldId="453"/>
            <ac:spMk id="19" creationId="{A10B31C0-E2E5-4147-ACC4-9B287E86A67E}"/>
          </ac:spMkLst>
        </pc:spChg>
        <pc:spChg chg="del">
          <ac:chgData name="Cui Wei" userId="e12f77610f1a8181" providerId="LiveId" clId="{86003D1F-6B42-4DCC-90D8-37BEB1BD779D}" dt="2020-03-09T15:22:34.977" v="32" actId="478"/>
          <ac:spMkLst>
            <pc:docMk/>
            <pc:sldMk cId="3763710603" sldId="453"/>
            <ac:spMk id="20" creationId="{6D67E524-A868-4801-A373-4E2F865592B2}"/>
          </ac:spMkLst>
        </pc:spChg>
        <pc:spChg chg="del">
          <ac:chgData name="Cui Wei" userId="e12f77610f1a8181" providerId="LiveId" clId="{86003D1F-6B42-4DCC-90D8-37BEB1BD779D}" dt="2020-03-09T15:22:32.539" v="31" actId="478"/>
          <ac:spMkLst>
            <pc:docMk/>
            <pc:sldMk cId="3763710603" sldId="453"/>
            <ac:spMk id="21" creationId="{70EC0FC3-BC26-46F9-AF33-8353CFF9936A}"/>
          </ac:spMkLst>
        </pc:spChg>
        <pc:grpChg chg="mod">
          <ac:chgData name="Cui Wei" userId="e12f77610f1a8181" providerId="LiveId" clId="{86003D1F-6B42-4DCC-90D8-37BEB1BD779D}" dt="2020-03-09T15:12:08.741" v="30" actId="1076"/>
          <ac:grpSpMkLst>
            <pc:docMk/>
            <pc:sldMk cId="3763710603" sldId="453"/>
            <ac:grpSpMk id="9" creationId="{EE827981-6B42-48BD-9B14-2511D96E296B}"/>
          </ac:grpSpMkLst>
        </pc:grpChg>
        <pc:grpChg chg="mod">
          <ac:chgData name="Cui Wei" userId="e12f77610f1a8181" providerId="LiveId" clId="{86003D1F-6B42-4DCC-90D8-37BEB1BD779D}" dt="2020-03-09T15:22:34.977" v="32" actId="478"/>
          <ac:grpSpMkLst>
            <pc:docMk/>
            <pc:sldMk cId="3763710603" sldId="453"/>
            <ac:grpSpMk id="12" creationId="{B40757AB-D825-4295-A19A-183A118053C8}"/>
          </ac:grpSpMkLst>
        </pc:grpChg>
        <pc:grpChg chg="del mod">
          <ac:chgData name="Cui Wei" userId="e12f77610f1a8181" providerId="LiveId" clId="{86003D1F-6B42-4DCC-90D8-37BEB1BD779D}" dt="2020-03-09T15:22:34.977" v="32" actId="478"/>
          <ac:grpSpMkLst>
            <pc:docMk/>
            <pc:sldMk cId="3763710603" sldId="453"/>
            <ac:grpSpMk id="14" creationId="{0886121E-2B8C-4A12-AAFC-04E10B032FB4}"/>
          </ac:grpSpMkLst>
        </pc:grpChg>
        <pc:grpChg chg="mod">
          <ac:chgData name="Cui Wei" userId="e12f77610f1a8181" providerId="LiveId" clId="{86003D1F-6B42-4DCC-90D8-37BEB1BD779D}" dt="2020-03-09T15:12:08.741" v="30" actId="1076"/>
          <ac:grpSpMkLst>
            <pc:docMk/>
            <pc:sldMk cId="3763710603" sldId="453"/>
            <ac:grpSpMk id="22" creationId="{22508193-17A3-42FA-BFFF-E95DAE702F21}"/>
          </ac:grpSpMkLst>
        </pc:grpChg>
      </pc:sldChg>
      <pc:sldChg chg="del">
        <pc:chgData name="Cui Wei" userId="e12f77610f1a8181" providerId="LiveId" clId="{86003D1F-6B42-4DCC-90D8-37BEB1BD779D}" dt="2020-03-09T17:39:18.456" v="152" actId="47"/>
        <pc:sldMkLst>
          <pc:docMk/>
          <pc:sldMk cId="680287358" sldId="454"/>
        </pc:sldMkLst>
      </pc:sldChg>
      <pc:sldChg chg="modSp del modTransition">
        <pc:chgData name="Cui Wei" userId="e12f77610f1a8181" providerId="LiveId" clId="{86003D1F-6B42-4DCC-90D8-37BEB1BD779D}" dt="2020-03-16T12:26:38.913" v="218" actId="47"/>
        <pc:sldMkLst>
          <pc:docMk/>
          <pc:sldMk cId="942846872" sldId="455"/>
        </pc:sldMkLst>
        <pc:spChg chg="mod">
          <ac:chgData name="Cui Wei" userId="e12f77610f1a8181" providerId="LiveId" clId="{86003D1F-6B42-4DCC-90D8-37BEB1BD779D}" dt="2020-03-09T17:41:55.827" v="178" actId="693"/>
          <ac:spMkLst>
            <pc:docMk/>
            <pc:sldMk cId="942846872" sldId="455"/>
            <ac:spMk id="59" creationId="{5B68A62A-C5AD-41AF-AA81-03AC452889DB}"/>
          </ac:spMkLst>
        </pc:spChg>
        <pc:spChg chg="mod">
          <ac:chgData name="Cui Wei" userId="e12f77610f1a8181" providerId="LiveId" clId="{86003D1F-6B42-4DCC-90D8-37BEB1BD779D}" dt="2020-03-09T17:42:09.197" v="180" actId="693"/>
          <ac:spMkLst>
            <pc:docMk/>
            <pc:sldMk cId="942846872" sldId="455"/>
            <ac:spMk id="60" creationId="{ACEE8EE8-F0AC-48F8-A68B-2117889AABCA}"/>
          </ac:spMkLst>
        </pc:spChg>
      </pc:sldChg>
      <pc:sldChg chg="modSp del mod">
        <pc:chgData name="Cui Wei" userId="e12f77610f1a8181" providerId="LiveId" clId="{86003D1F-6B42-4DCC-90D8-37BEB1BD779D}" dt="2020-03-16T12:26:38.913" v="218" actId="47"/>
        <pc:sldMkLst>
          <pc:docMk/>
          <pc:sldMk cId="1882769677" sldId="457"/>
        </pc:sldMkLst>
        <pc:spChg chg="mod">
          <ac:chgData name="Cui Wei" userId="e12f77610f1a8181" providerId="LiveId" clId="{86003D1F-6B42-4DCC-90D8-37BEB1BD779D}" dt="2020-03-09T17:56:54.197" v="215"/>
          <ac:spMkLst>
            <pc:docMk/>
            <pc:sldMk cId="1882769677" sldId="457"/>
            <ac:spMk id="6" creationId="{89FB9183-AB13-4919-BA61-48D4DC7257D3}"/>
          </ac:spMkLst>
        </pc:spChg>
        <pc:spChg chg="mod">
          <ac:chgData name="Cui Wei" userId="e12f77610f1a8181" providerId="LiveId" clId="{86003D1F-6B42-4DCC-90D8-37BEB1BD779D}" dt="2020-03-09T17:55:47.870" v="188" actId="1076"/>
          <ac:spMkLst>
            <pc:docMk/>
            <pc:sldMk cId="1882769677" sldId="457"/>
            <ac:spMk id="49" creationId="{9C86EA29-64B5-4DEC-9267-AF4BE3564900}"/>
          </ac:spMkLst>
        </pc:spChg>
      </pc:sldChg>
      <pc:sldChg chg="del">
        <pc:chgData name="Cui Wei" userId="e12f77610f1a8181" providerId="LiveId" clId="{86003D1F-6B42-4DCC-90D8-37BEB1BD779D}" dt="2020-03-16T12:26:38.913" v="218" actId="47"/>
        <pc:sldMkLst>
          <pc:docMk/>
          <pc:sldMk cId="1225731643" sldId="458"/>
        </pc:sldMkLst>
      </pc:sldChg>
      <pc:sldChg chg="del">
        <pc:chgData name="Cui Wei" userId="e12f77610f1a8181" providerId="LiveId" clId="{86003D1F-6B42-4DCC-90D8-37BEB1BD779D}" dt="2020-03-16T12:26:38.913" v="218" actId="47"/>
        <pc:sldMkLst>
          <pc:docMk/>
          <pc:sldMk cId="3126107113" sldId="459"/>
        </pc:sldMkLst>
      </pc:sldChg>
      <pc:sldChg chg="del">
        <pc:chgData name="Cui Wei" userId="e12f77610f1a8181" providerId="LiveId" clId="{86003D1F-6B42-4DCC-90D8-37BEB1BD779D}" dt="2020-03-16T12:26:38.913" v="218" actId="47"/>
        <pc:sldMkLst>
          <pc:docMk/>
          <pc:sldMk cId="167981334" sldId="460"/>
        </pc:sldMkLst>
      </pc:sldChg>
      <pc:sldChg chg="del">
        <pc:chgData name="Cui Wei" userId="e12f77610f1a8181" providerId="LiveId" clId="{86003D1F-6B42-4DCC-90D8-37BEB1BD779D}" dt="2020-03-16T12:26:38.913" v="218" actId="47"/>
        <pc:sldMkLst>
          <pc:docMk/>
          <pc:sldMk cId="2155386123" sldId="461"/>
        </pc:sldMkLst>
      </pc:sldChg>
      <pc:sldChg chg="del">
        <pc:chgData name="Cui Wei" userId="e12f77610f1a8181" providerId="LiveId" clId="{86003D1F-6B42-4DCC-90D8-37BEB1BD779D}" dt="2020-03-16T12:26:38.913" v="218" actId="47"/>
        <pc:sldMkLst>
          <pc:docMk/>
          <pc:sldMk cId="572960374" sldId="462"/>
        </pc:sldMkLst>
      </pc:sldChg>
      <pc:sldChg chg="del">
        <pc:chgData name="Cui Wei" userId="e12f77610f1a8181" providerId="LiveId" clId="{86003D1F-6B42-4DCC-90D8-37BEB1BD779D}" dt="2020-03-16T12:26:38.913" v="218" actId="47"/>
        <pc:sldMkLst>
          <pc:docMk/>
          <pc:sldMk cId="2317265465" sldId="463"/>
        </pc:sldMkLst>
      </pc:sldChg>
      <pc:sldChg chg="del">
        <pc:chgData name="Cui Wei" userId="e12f77610f1a8181" providerId="LiveId" clId="{86003D1F-6B42-4DCC-90D8-37BEB1BD779D}" dt="2020-03-16T12:26:38.913" v="218" actId="47"/>
        <pc:sldMkLst>
          <pc:docMk/>
          <pc:sldMk cId="3374478511" sldId="464"/>
        </pc:sldMkLst>
      </pc:sldChg>
      <pc:sldChg chg="del">
        <pc:chgData name="Cui Wei" userId="e12f77610f1a8181" providerId="LiveId" clId="{86003D1F-6B42-4DCC-90D8-37BEB1BD779D}" dt="2020-03-16T12:26:38.913" v="218" actId="47"/>
        <pc:sldMkLst>
          <pc:docMk/>
          <pc:sldMk cId="1304070978" sldId="465"/>
        </pc:sldMkLst>
      </pc:sldChg>
      <pc:sldChg chg="del">
        <pc:chgData name="Cui Wei" userId="e12f77610f1a8181" providerId="LiveId" clId="{86003D1F-6B42-4DCC-90D8-37BEB1BD779D}" dt="2020-03-16T12:26:38.913" v="218" actId="47"/>
        <pc:sldMkLst>
          <pc:docMk/>
          <pc:sldMk cId="728410683" sldId="466"/>
        </pc:sldMkLst>
      </pc:sldChg>
      <pc:sldChg chg="del">
        <pc:chgData name="Cui Wei" userId="e12f77610f1a8181" providerId="LiveId" clId="{86003D1F-6B42-4DCC-90D8-37BEB1BD779D}" dt="2020-03-16T12:26:38.913" v="218" actId="47"/>
        <pc:sldMkLst>
          <pc:docMk/>
          <pc:sldMk cId="354637778" sldId="467"/>
        </pc:sldMkLst>
      </pc:sldChg>
      <pc:sldChg chg="del">
        <pc:chgData name="Cui Wei" userId="e12f77610f1a8181" providerId="LiveId" clId="{86003D1F-6B42-4DCC-90D8-37BEB1BD779D}" dt="2020-03-16T12:26:38.913" v="218" actId="47"/>
        <pc:sldMkLst>
          <pc:docMk/>
          <pc:sldMk cId="2893939154" sldId="468"/>
        </pc:sldMkLst>
      </pc:sldChg>
      <pc:sldChg chg="modSp mod">
        <pc:chgData name="Cui Wei" userId="e12f77610f1a8181" providerId="LiveId" clId="{86003D1F-6B42-4DCC-90D8-37BEB1BD779D}" dt="2020-03-18T15:47:09.159" v="371" actId="20577"/>
        <pc:sldMkLst>
          <pc:docMk/>
          <pc:sldMk cId="1013631001" sldId="470"/>
        </pc:sldMkLst>
        <pc:spChg chg="mod">
          <ac:chgData name="Cui Wei" userId="e12f77610f1a8181" providerId="LiveId" clId="{86003D1F-6B42-4DCC-90D8-37BEB1BD779D}" dt="2020-03-18T15:47:09.159" v="371" actId="20577"/>
          <ac:spMkLst>
            <pc:docMk/>
            <pc:sldMk cId="1013631001" sldId="470"/>
            <ac:spMk id="3" creationId="{2ACCB559-BFD2-42F5-B97C-1D2C425F7A62}"/>
          </ac:spMkLst>
        </pc:spChg>
      </pc:sldChg>
      <pc:sldChg chg="addSp delSp modSp mod addAnim delAnim">
        <pc:chgData name="Cui Wei" userId="e12f77610f1a8181" providerId="LiveId" clId="{86003D1F-6B42-4DCC-90D8-37BEB1BD779D}" dt="2020-03-16T13:19:42.502" v="265" actId="1035"/>
        <pc:sldMkLst>
          <pc:docMk/>
          <pc:sldMk cId="2180357747" sldId="471"/>
        </pc:sldMkLst>
        <pc:spChg chg="add mod">
          <ac:chgData name="Cui Wei" userId="e12f77610f1a8181" providerId="LiveId" clId="{86003D1F-6B42-4DCC-90D8-37BEB1BD779D}" dt="2020-03-16T13:19:07.589" v="248" actId="1076"/>
          <ac:spMkLst>
            <pc:docMk/>
            <pc:sldMk cId="2180357747" sldId="471"/>
            <ac:spMk id="4" creationId="{B65EF964-2B71-4E9A-8EDB-7464371B8F8A}"/>
          </ac:spMkLst>
        </pc:spChg>
        <pc:spChg chg="add mod">
          <ac:chgData name="Cui Wei" userId="e12f77610f1a8181" providerId="LiveId" clId="{86003D1F-6B42-4DCC-90D8-37BEB1BD779D}" dt="2020-03-16T13:19:42.502" v="265" actId="1035"/>
          <ac:spMkLst>
            <pc:docMk/>
            <pc:sldMk cId="2180357747" sldId="471"/>
            <ac:spMk id="5" creationId="{E82CB649-C69B-4E4C-AC54-97F559CDE7E2}"/>
          </ac:spMkLst>
        </pc:spChg>
        <pc:picChg chg="mod">
          <ac:chgData name="Cui Wei" userId="e12f77610f1a8181" providerId="LiveId" clId="{86003D1F-6B42-4DCC-90D8-37BEB1BD779D}" dt="2020-03-16T13:19:30.452" v="256" actId="1076"/>
          <ac:picMkLst>
            <pc:docMk/>
            <pc:sldMk cId="2180357747" sldId="471"/>
            <ac:picMk id="2" creationId="{9D624E34-ABB1-4CFB-A7CA-7367F29C891E}"/>
          </ac:picMkLst>
        </pc:picChg>
        <pc:picChg chg="add del">
          <ac:chgData name="Cui Wei" userId="e12f77610f1a8181" providerId="LiveId" clId="{86003D1F-6B42-4DCC-90D8-37BEB1BD779D}" dt="2020-03-16T13:16:47.408" v="232" actId="478"/>
          <ac:picMkLst>
            <pc:docMk/>
            <pc:sldMk cId="2180357747" sldId="471"/>
            <ac:picMk id="3" creationId="{EB05DED3-7BA2-453E-B6E2-EFC3374A6D80}"/>
          </ac:picMkLst>
        </pc:picChg>
      </pc:sldChg>
      <pc:sldChg chg="modSp mod">
        <pc:chgData name="Cui Wei" userId="e12f77610f1a8181" providerId="LiveId" clId="{86003D1F-6B42-4DCC-90D8-37BEB1BD779D}" dt="2020-03-18T16:12:35.302" v="376" actId="20577"/>
        <pc:sldMkLst>
          <pc:docMk/>
          <pc:sldMk cId="2958191820" sldId="479"/>
        </pc:sldMkLst>
        <pc:spChg chg="mod">
          <ac:chgData name="Cui Wei" userId="e12f77610f1a8181" providerId="LiveId" clId="{86003D1F-6B42-4DCC-90D8-37BEB1BD779D}" dt="2020-03-18T16:12:35.302" v="376" actId="20577"/>
          <ac:spMkLst>
            <pc:docMk/>
            <pc:sldMk cId="2958191820" sldId="479"/>
            <ac:spMk id="3" creationId="{8332E5D7-4A69-43C6-9EF4-BD0F8177BA4A}"/>
          </ac:spMkLst>
        </pc:spChg>
      </pc:sldChg>
      <pc:sldChg chg="modSp mod">
        <pc:chgData name="Cui Wei" userId="e12f77610f1a8181" providerId="LiveId" clId="{86003D1F-6B42-4DCC-90D8-37BEB1BD779D}" dt="2020-03-16T13:27:45.739" v="280" actId="20577"/>
        <pc:sldMkLst>
          <pc:docMk/>
          <pc:sldMk cId="3358532795" sldId="481"/>
        </pc:sldMkLst>
        <pc:spChg chg="mod">
          <ac:chgData name="Cui Wei" userId="e12f77610f1a8181" providerId="LiveId" clId="{86003D1F-6B42-4DCC-90D8-37BEB1BD779D}" dt="2020-03-16T13:27:45.739" v="280" actId="20577"/>
          <ac:spMkLst>
            <pc:docMk/>
            <pc:sldMk cId="3358532795" sldId="481"/>
            <ac:spMk id="2" creationId="{3912722B-AD9D-4CA0-A743-AC6789006BCF}"/>
          </ac:spMkLst>
        </pc:spChg>
      </pc:sldChg>
      <pc:sldChg chg="modAnim">
        <pc:chgData name="Cui Wei" userId="e12f77610f1a8181" providerId="LiveId" clId="{86003D1F-6B42-4DCC-90D8-37BEB1BD779D}" dt="2020-03-16T15:52:03.331" v="321"/>
        <pc:sldMkLst>
          <pc:docMk/>
          <pc:sldMk cId="972541125" sldId="482"/>
        </pc:sldMkLst>
      </pc:sldChg>
      <pc:sldChg chg="addSp delSp modSp mod delAnim">
        <pc:chgData name="Cui Wei" userId="e12f77610f1a8181" providerId="LiveId" clId="{86003D1F-6B42-4DCC-90D8-37BEB1BD779D}" dt="2020-03-16T14:37:40.839" v="291" actId="1076"/>
        <pc:sldMkLst>
          <pc:docMk/>
          <pc:sldMk cId="2573988422" sldId="483"/>
        </pc:sldMkLst>
        <pc:spChg chg="del">
          <ac:chgData name="Cui Wei" userId="e12f77610f1a8181" providerId="LiveId" clId="{86003D1F-6B42-4DCC-90D8-37BEB1BD779D}" dt="2020-03-16T14:31:57.693" v="282" actId="478"/>
          <ac:spMkLst>
            <pc:docMk/>
            <pc:sldMk cId="2573988422" sldId="483"/>
            <ac:spMk id="47" creationId="{443F0D63-4F88-40A8-BE96-194348EBF170}"/>
          </ac:spMkLst>
        </pc:spChg>
        <pc:spChg chg="del">
          <ac:chgData name="Cui Wei" userId="e12f77610f1a8181" providerId="LiveId" clId="{86003D1F-6B42-4DCC-90D8-37BEB1BD779D}" dt="2020-03-16T14:31:59.268" v="283" actId="478"/>
          <ac:spMkLst>
            <pc:docMk/>
            <pc:sldMk cId="2573988422" sldId="483"/>
            <ac:spMk id="48" creationId="{867F2536-3F60-4376-ACC3-18CE1ED97D26}"/>
          </ac:spMkLst>
        </pc:spChg>
        <pc:spChg chg="del">
          <ac:chgData name="Cui Wei" userId="e12f77610f1a8181" providerId="LiveId" clId="{86003D1F-6B42-4DCC-90D8-37BEB1BD779D}" dt="2020-03-16T14:32:55.632" v="284" actId="478"/>
          <ac:spMkLst>
            <pc:docMk/>
            <pc:sldMk cId="2573988422" sldId="483"/>
            <ac:spMk id="49" creationId="{869F16B2-1E52-46BD-9D88-5717C69F9BDF}"/>
          </ac:spMkLst>
        </pc:spChg>
        <pc:spChg chg="add mod">
          <ac:chgData name="Cui Wei" userId="e12f77610f1a8181" providerId="LiveId" clId="{86003D1F-6B42-4DCC-90D8-37BEB1BD779D}" dt="2020-03-16T14:37:40.839" v="291" actId="1076"/>
          <ac:spMkLst>
            <pc:docMk/>
            <pc:sldMk cId="2573988422" sldId="483"/>
            <ac:spMk id="50" creationId="{1EDC9C47-9350-42B4-B882-A66CAC16E6CC}"/>
          </ac:spMkLst>
        </pc:spChg>
      </pc:sldChg>
      <pc:sldChg chg="modAnim">
        <pc:chgData name="Cui Wei" userId="e12f77610f1a8181" providerId="LiveId" clId="{86003D1F-6B42-4DCC-90D8-37BEB1BD779D}" dt="2020-03-16T15:45:49.427" v="302"/>
        <pc:sldMkLst>
          <pc:docMk/>
          <pc:sldMk cId="2053618504" sldId="484"/>
        </pc:sldMkLst>
      </pc:sldChg>
      <pc:sldChg chg="addSp modSp mod">
        <pc:chgData name="Cui Wei" userId="e12f77610f1a8181" providerId="LiveId" clId="{86003D1F-6B42-4DCC-90D8-37BEB1BD779D}" dt="2020-03-16T15:38:58.278" v="300" actId="1076"/>
        <pc:sldMkLst>
          <pc:docMk/>
          <pc:sldMk cId="376536945" sldId="487"/>
        </pc:sldMkLst>
        <pc:picChg chg="add mod modCrop">
          <ac:chgData name="Cui Wei" userId="e12f77610f1a8181" providerId="LiveId" clId="{86003D1F-6B42-4DCC-90D8-37BEB1BD779D}" dt="2020-03-16T15:38:58.278" v="300" actId="1076"/>
          <ac:picMkLst>
            <pc:docMk/>
            <pc:sldMk cId="376536945" sldId="487"/>
            <ac:picMk id="2" creationId="{00F2E9E7-6B4D-41DE-9CF2-41E816A90720}"/>
          </ac:picMkLst>
        </pc:picChg>
      </pc:sldChg>
      <pc:sldChg chg="modAnim">
        <pc:chgData name="Cui Wei" userId="e12f77610f1a8181" providerId="LiveId" clId="{86003D1F-6B42-4DCC-90D8-37BEB1BD779D}" dt="2020-03-16T14:11:46.094" v="281"/>
        <pc:sldMkLst>
          <pc:docMk/>
          <pc:sldMk cId="2977322608" sldId="489"/>
        </pc:sldMkLst>
      </pc:sldChg>
      <pc:sldChg chg="modSp mod">
        <pc:chgData name="Cui Wei" userId="e12f77610f1a8181" providerId="LiveId" clId="{86003D1F-6B42-4DCC-90D8-37BEB1BD779D}" dt="2020-03-23T17:15:55.765" v="386" actId="20577"/>
        <pc:sldMkLst>
          <pc:docMk/>
          <pc:sldMk cId="1592115537" sldId="491"/>
        </pc:sldMkLst>
        <pc:spChg chg="mod">
          <ac:chgData name="Cui Wei" userId="e12f77610f1a8181" providerId="LiveId" clId="{86003D1F-6B42-4DCC-90D8-37BEB1BD779D}" dt="2020-03-23T17:15:55.765" v="386" actId="20577"/>
          <ac:spMkLst>
            <pc:docMk/>
            <pc:sldMk cId="1592115537" sldId="491"/>
            <ac:spMk id="41987" creationId="{84054288-1B2C-4B29-BF1D-1818DDAA9D1D}"/>
          </ac:spMkLst>
        </pc:spChg>
      </pc:sldChg>
      <pc:sldChg chg="modSp mod">
        <pc:chgData name="Cui Wei" userId="e12f77610f1a8181" providerId="LiveId" clId="{86003D1F-6B42-4DCC-90D8-37BEB1BD779D}" dt="2020-03-23T17:30:10.670" v="388"/>
        <pc:sldMkLst>
          <pc:docMk/>
          <pc:sldMk cId="3912071481" sldId="496"/>
        </pc:sldMkLst>
        <pc:spChg chg="mod">
          <ac:chgData name="Cui Wei" userId="e12f77610f1a8181" providerId="LiveId" clId="{86003D1F-6B42-4DCC-90D8-37BEB1BD779D}" dt="2020-03-23T17:30:10.670" v="388"/>
          <ac:spMkLst>
            <pc:docMk/>
            <pc:sldMk cId="3912071481" sldId="496"/>
            <ac:spMk id="39968" creationId="{EFF4B4AC-2396-4EDD-8674-9B6EC94102E4}"/>
          </ac:spMkLst>
        </pc:spChg>
      </pc:sldChg>
      <pc:sldChg chg="modSp mod">
        <pc:chgData name="Cui Wei" userId="e12f77610f1a8181" providerId="LiveId" clId="{86003D1F-6B42-4DCC-90D8-37BEB1BD779D}" dt="2020-03-23T17:34:44.436" v="401" actId="1076"/>
        <pc:sldMkLst>
          <pc:docMk/>
          <pc:sldMk cId="2272213927" sldId="497"/>
        </pc:sldMkLst>
        <pc:spChg chg="mod">
          <ac:chgData name="Cui Wei" userId="e12f77610f1a8181" providerId="LiveId" clId="{86003D1F-6B42-4DCC-90D8-37BEB1BD779D}" dt="2020-03-23T17:34:12.092" v="394" actId="1076"/>
          <ac:spMkLst>
            <pc:docMk/>
            <pc:sldMk cId="2272213927" sldId="497"/>
            <ac:spMk id="39093" creationId="{5BAF1A77-99F5-444E-8BF2-A5084D1897DF}"/>
          </ac:spMkLst>
        </pc:spChg>
        <pc:spChg chg="mod">
          <ac:chgData name="Cui Wei" userId="e12f77610f1a8181" providerId="LiveId" clId="{86003D1F-6B42-4DCC-90D8-37BEB1BD779D}" dt="2020-03-23T17:34:44.436" v="401" actId="1076"/>
          <ac:spMkLst>
            <pc:docMk/>
            <pc:sldMk cId="2272213927" sldId="497"/>
            <ac:spMk id="39094" creationId="{256DB551-2FEA-4C95-BA33-22F5C79E80B5}"/>
          </ac:spMkLst>
        </pc:spChg>
        <pc:spChg chg="mod">
          <ac:chgData name="Cui Wei" userId="e12f77610f1a8181" providerId="LiveId" clId="{86003D1F-6B42-4DCC-90D8-37BEB1BD779D}" dt="2020-03-23T17:33:55.954" v="391" actId="1076"/>
          <ac:spMkLst>
            <pc:docMk/>
            <pc:sldMk cId="2272213927" sldId="497"/>
            <ac:spMk id="39097" creationId="{CD2E172E-E210-4683-A401-9388900BF658}"/>
          </ac:spMkLst>
        </pc:spChg>
        <pc:grpChg chg="mod">
          <ac:chgData name="Cui Wei" userId="e12f77610f1a8181" providerId="LiveId" clId="{86003D1F-6B42-4DCC-90D8-37BEB1BD779D}" dt="2020-03-23T17:34:44.436" v="401" actId="1076"/>
          <ac:grpSpMkLst>
            <pc:docMk/>
            <pc:sldMk cId="2272213927" sldId="497"/>
            <ac:grpSpMk id="39113" creationId="{5A9DA435-FB51-4EA1-8BA4-BCC3208A5DC0}"/>
          </ac:grpSpMkLst>
        </pc:grpChg>
      </pc:sldChg>
      <pc:sldChg chg="addSp modSp mod modAnim">
        <pc:chgData name="Cui Wei" userId="e12f77610f1a8181" providerId="LiveId" clId="{86003D1F-6B42-4DCC-90D8-37BEB1BD779D}" dt="2020-03-23T17:45:24.639" v="410"/>
        <pc:sldMkLst>
          <pc:docMk/>
          <pc:sldMk cId="3929357337" sldId="499"/>
        </pc:sldMkLst>
        <pc:spChg chg="add mod">
          <ac:chgData name="Cui Wei" userId="e12f77610f1a8181" providerId="LiveId" clId="{86003D1F-6B42-4DCC-90D8-37BEB1BD779D}" dt="2020-03-23T17:45:20.232" v="409"/>
          <ac:spMkLst>
            <pc:docMk/>
            <pc:sldMk cId="3929357337" sldId="499"/>
            <ac:spMk id="2" creationId="{8F1E344B-003E-4C9E-BEE1-713B7B78935F}"/>
          </ac:spMkLst>
        </pc:spChg>
      </pc:sldChg>
      <pc:sldChg chg="modAnim">
        <pc:chgData name="Cui Wei" userId="e12f77610f1a8181" providerId="LiveId" clId="{86003D1F-6B42-4DCC-90D8-37BEB1BD779D}" dt="2020-03-23T17:47:29.068" v="414"/>
        <pc:sldMkLst>
          <pc:docMk/>
          <pc:sldMk cId="4170072764" sldId="500"/>
        </pc:sldMkLst>
      </pc:sldChg>
      <pc:sldChg chg="modAnim">
        <pc:chgData name="Cui Wei" userId="e12f77610f1a8181" providerId="LiveId" clId="{86003D1F-6B42-4DCC-90D8-37BEB1BD779D}" dt="2020-03-23T17:50:43.687" v="415"/>
        <pc:sldMkLst>
          <pc:docMk/>
          <pc:sldMk cId="1419439945" sldId="501"/>
        </pc:sldMkLst>
      </pc:sldChg>
      <pc:sldChg chg="modAnim">
        <pc:chgData name="Cui Wei" userId="e12f77610f1a8181" providerId="LiveId" clId="{86003D1F-6B42-4DCC-90D8-37BEB1BD779D}" dt="2020-03-23T17:53:05.471" v="417"/>
        <pc:sldMkLst>
          <pc:docMk/>
          <pc:sldMk cId="2454915725" sldId="503"/>
        </pc:sldMkLst>
      </pc:sldChg>
      <pc:sldChg chg="modSp mod">
        <pc:chgData name="Cui Wei" userId="e12f77610f1a8181" providerId="LiveId" clId="{86003D1F-6B42-4DCC-90D8-37BEB1BD779D}" dt="2020-03-23T18:41:19.467" v="447" actId="115"/>
        <pc:sldMkLst>
          <pc:docMk/>
          <pc:sldMk cId="1109012670" sldId="505"/>
        </pc:sldMkLst>
        <pc:spChg chg="mod">
          <ac:chgData name="Cui Wei" userId="e12f77610f1a8181" providerId="LiveId" clId="{86003D1F-6B42-4DCC-90D8-37BEB1BD779D}" dt="2020-03-23T18:41:19.467" v="447" actId="115"/>
          <ac:spMkLst>
            <pc:docMk/>
            <pc:sldMk cId="1109012670" sldId="505"/>
            <ac:spMk id="70660" creationId="{7ED07D26-B586-45F0-B394-6CDC8D1D8DD3}"/>
          </ac:spMkLst>
        </pc:spChg>
      </pc:sldChg>
      <pc:sldChg chg="modTransition">
        <pc:chgData name="Cui Wei" userId="e12f77610f1a8181" providerId="LiveId" clId="{86003D1F-6B42-4DCC-90D8-37BEB1BD779D}" dt="2020-03-23T17:44:40.760" v="402"/>
        <pc:sldMkLst>
          <pc:docMk/>
          <pc:sldMk cId="4158998280" sldId="518"/>
        </pc:sldMkLst>
      </pc:sldChg>
      <pc:sldChg chg="addSp modSp mod modAnim">
        <pc:chgData name="Cui Wei" userId="e12f77610f1a8181" providerId="LiveId" clId="{86003D1F-6B42-4DCC-90D8-37BEB1BD779D}" dt="2020-03-23T18:16:27.618" v="445"/>
        <pc:sldMkLst>
          <pc:docMk/>
          <pc:sldMk cId="2187418122" sldId="520"/>
        </pc:sldMkLst>
        <pc:spChg chg="mod">
          <ac:chgData name="Cui Wei" userId="e12f77610f1a8181" providerId="LiveId" clId="{86003D1F-6B42-4DCC-90D8-37BEB1BD779D}" dt="2020-03-23T17:59:33.618" v="419" actId="207"/>
          <ac:spMkLst>
            <pc:docMk/>
            <pc:sldMk cId="2187418122" sldId="520"/>
            <ac:spMk id="89" creationId="{BFF150FF-F71D-4FBB-871F-2F2C40E6BF50}"/>
          </ac:spMkLst>
        </pc:spChg>
        <pc:spChg chg="add mod">
          <ac:chgData name="Cui Wei" userId="e12f77610f1a8181" providerId="LiveId" clId="{86003D1F-6B42-4DCC-90D8-37BEB1BD779D}" dt="2020-03-23T18:15:56.052" v="442" actId="113"/>
          <ac:spMkLst>
            <pc:docMk/>
            <pc:sldMk cId="2187418122" sldId="520"/>
            <ac:spMk id="90" creationId="{67BCD52A-CC8D-42AA-99A0-593645CC7437}"/>
          </ac:spMkLst>
        </pc:spChg>
      </pc:sldChg>
      <pc:sldChg chg="modSp del">
        <pc:chgData name="Cui Wei" userId="e12f77610f1a8181" providerId="LiveId" clId="{86003D1F-6B42-4DCC-90D8-37BEB1BD779D}" dt="2020-03-16T12:26:38.913" v="218" actId="47"/>
        <pc:sldMkLst>
          <pc:docMk/>
          <pc:sldMk cId="774451707" sldId="535"/>
        </pc:sldMkLst>
        <pc:spChg chg="mod">
          <ac:chgData name="Cui Wei" userId="e12f77610f1a8181" providerId="LiveId" clId="{86003D1F-6B42-4DCC-90D8-37BEB1BD779D}" dt="2020-03-09T16:22:02.535" v="107" actId="207"/>
          <ac:spMkLst>
            <pc:docMk/>
            <pc:sldMk cId="774451707" sldId="535"/>
            <ac:spMk id="3" creationId="{6F291489-71D6-47F8-B057-821F84B356D2}"/>
          </ac:spMkLst>
        </pc:spChg>
        <pc:spChg chg="mod">
          <ac:chgData name="Cui Wei" userId="e12f77610f1a8181" providerId="LiveId" clId="{86003D1F-6B42-4DCC-90D8-37BEB1BD779D}" dt="2020-03-09T16:22:12.982" v="109" actId="207"/>
          <ac:spMkLst>
            <pc:docMk/>
            <pc:sldMk cId="774451707" sldId="535"/>
            <ac:spMk id="5" creationId="{898BD44A-B67D-479E-B47D-40E25EB2EC13}"/>
          </ac:spMkLst>
        </pc:spChg>
      </pc:sldChg>
      <pc:sldChg chg="modSp del">
        <pc:chgData name="Cui Wei" userId="e12f77610f1a8181" providerId="LiveId" clId="{86003D1F-6B42-4DCC-90D8-37BEB1BD779D}" dt="2020-03-16T12:26:38.913" v="218" actId="47"/>
        <pc:sldMkLst>
          <pc:docMk/>
          <pc:sldMk cId="1080132043" sldId="536"/>
        </pc:sldMkLst>
        <pc:spChg chg="mod">
          <ac:chgData name="Cui Wei" userId="e12f77610f1a8181" providerId="LiveId" clId="{86003D1F-6B42-4DCC-90D8-37BEB1BD779D}" dt="2020-03-09T16:26:17.978" v="111" actId="1076"/>
          <ac:spMkLst>
            <pc:docMk/>
            <pc:sldMk cId="1080132043" sldId="536"/>
            <ac:spMk id="78" creationId="{66BDE054-A8AD-4BF7-B9BC-0986ADB9B22D}"/>
          </ac:spMkLst>
        </pc:spChg>
      </pc:sldChg>
      <pc:sldChg chg="del">
        <pc:chgData name="Cui Wei" userId="e12f77610f1a8181" providerId="LiveId" clId="{86003D1F-6B42-4DCC-90D8-37BEB1BD779D}" dt="2020-03-16T12:26:38.913" v="218" actId="47"/>
        <pc:sldMkLst>
          <pc:docMk/>
          <pc:sldMk cId="2171337052" sldId="537"/>
        </pc:sldMkLst>
      </pc:sldChg>
      <pc:sldChg chg="addSp modSp del mod">
        <pc:chgData name="Cui Wei" userId="e12f77610f1a8181" providerId="LiveId" clId="{86003D1F-6B42-4DCC-90D8-37BEB1BD779D}" dt="2020-03-16T12:26:38.913" v="218" actId="47"/>
        <pc:sldMkLst>
          <pc:docMk/>
          <pc:sldMk cId="2895363671" sldId="538"/>
        </pc:sldMkLst>
        <pc:spChg chg="mod">
          <ac:chgData name="Cui Wei" userId="e12f77610f1a8181" providerId="LiveId" clId="{86003D1F-6B42-4DCC-90D8-37BEB1BD779D}" dt="2020-03-09T17:23:10.129" v="118" actId="14100"/>
          <ac:spMkLst>
            <pc:docMk/>
            <pc:sldMk cId="2895363671" sldId="538"/>
            <ac:spMk id="7" creationId="{D853907E-032A-49C2-A9D6-73C3F717DB42}"/>
          </ac:spMkLst>
        </pc:spChg>
        <pc:spChg chg="mod">
          <ac:chgData name="Cui Wei" userId="e12f77610f1a8181" providerId="LiveId" clId="{86003D1F-6B42-4DCC-90D8-37BEB1BD779D}" dt="2020-03-09T17:23:23.458" v="119" actId="1076"/>
          <ac:spMkLst>
            <pc:docMk/>
            <pc:sldMk cId="2895363671" sldId="538"/>
            <ac:spMk id="9" creationId="{F65C12F8-B6EA-4579-B328-372BA9B385DF}"/>
          </ac:spMkLst>
        </pc:spChg>
        <pc:spChg chg="add mod">
          <ac:chgData name="Cui Wei" userId="e12f77610f1a8181" providerId="LiveId" clId="{86003D1F-6B42-4DCC-90D8-37BEB1BD779D}" dt="2020-03-09T17:23:52.207" v="126" actId="14100"/>
          <ac:spMkLst>
            <pc:docMk/>
            <pc:sldMk cId="2895363671" sldId="538"/>
            <ac:spMk id="40" creationId="{F9E9AFD6-F12E-4CD1-BE74-595D6176428C}"/>
          </ac:spMkLst>
        </pc:spChg>
        <pc:graphicFrameChg chg="mod">
          <ac:chgData name="Cui Wei" userId="e12f77610f1a8181" providerId="LiveId" clId="{86003D1F-6B42-4DCC-90D8-37BEB1BD779D}" dt="2020-03-09T17:23:38.423" v="123" actId="1076"/>
          <ac:graphicFrameMkLst>
            <pc:docMk/>
            <pc:sldMk cId="2895363671" sldId="538"/>
            <ac:graphicFrameMk id="11" creationId="{20ACD22C-6DD3-4DB4-88C1-2C3B232A0854}"/>
          </ac:graphicFrameMkLst>
        </pc:graphicFrameChg>
        <pc:graphicFrameChg chg="mod">
          <ac:chgData name="Cui Wei" userId="e12f77610f1a8181" providerId="LiveId" clId="{86003D1F-6B42-4DCC-90D8-37BEB1BD779D}" dt="2020-03-09T17:23:31.609" v="120" actId="1076"/>
          <ac:graphicFrameMkLst>
            <pc:docMk/>
            <pc:sldMk cId="2895363671" sldId="538"/>
            <ac:graphicFrameMk id="13" creationId="{1B4E889A-1FFA-479C-9109-1A9B6BE7CF11}"/>
          </ac:graphicFrameMkLst>
        </pc:graphicFrameChg>
      </pc:sldChg>
      <pc:sldChg chg="del">
        <pc:chgData name="Cui Wei" userId="e12f77610f1a8181" providerId="LiveId" clId="{86003D1F-6B42-4DCC-90D8-37BEB1BD779D}" dt="2020-03-16T12:26:38.913" v="218" actId="47"/>
        <pc:sldMkLst>
          <pc:docMk/>
          <pc:sldMk cId="1762433223" sldId="539"/>
        </pc:sldMkLst>
      </pc:sldChg>
      <pc:sldChg chg="addSp modSp del mod modAnim">
        <pc:chgData name="Cui Wei" userId="e12f77610f1a8181" providerId="LiveId" clId="{86003D1F-6B42-4DCC-90D8-37BEB1BD779D}" dt="2020-03-16T12:26:38.913" v="218" actId="47"/>
        <pc:sldMkLst>
          <pc:docMk/>
          <pc:sldMk cId="3824547802" sldId="540"/>
        </pc:sldMkLst>
        <pc:spChg chg="add mod">
          <ac:chgData name="Cui Wei" userId="e12f77610f1a8181" providerId="LiveId" clId="{86003D1F-6B42-4DCC-90D8-37BEB1BD779D}" dt="2020-03-09T17:35:19.411" v="134"/>
          <ac:spMkLst>
            <pc:docMk/>
            <pc:sldMk cId="3824547802" sldId="540"/>
            <ac:spMk id="56" creationId="{6E9A62AE-658F-4533-8230-856E4E059420}"/>
          </ac:spMkLst>
        </pc:spChg>
        <pc:spChg chg="add mod">
          <ac:chgData name="Cui Wei" userId="e12f77610f1a8181" providerId="LiveId" clId="{86003D1F-6B42-4DCC-90D8-37BEB1BD779D}" dt="2020-03-09T17:36:17.072" v="138" actId="11529"/>
          <ac:spMkLst>
            <pc:docMk/>
            <pc:sldMk cId="3824547802" sldId="540"/>
            <ac:spMk id="57" creationId="{8672E74B-78D1-4E62-8DD2-EE6C4AF4B281}"/>
          </ac:spMkLst>
        </pc:spChg>
        <pc:spChg chg="add mod">
          <ac:chgData name="Cui Wei" userId="e12f77610f1a8181" providerId="LiveId" clId="{86003D1F-6B42-4DCC-90D8-37BEB1BD779D}" dt="2020-03-09T17:37:53.367" v="144"/>
          <ac:spMkLst>
            <pc:docMk/>
            <pc:sldMk cId="3824547802" sldId="540"/>
            <ac:spMk id="58" creationId="{53FE489E-6A11-4CBF-8E51-F5AFBD11BAB0}"/>
          </ac:spMkLst>
        </pc:spChg>
      </pc:sldChg>
      <pc:sldChg chg="del">
        <pc:chgData name="Cui Wei" userId="e12f77610f1a8181" providerId="LiveId" clId="{86003D1F-6B42-4DCC-90D8-37BEB1BD779D}" dt="2020-03-16T12:26:38.913" v="218" actId="47"/>
        <pc:sldMkLst>
          <pc:docMk/>
          <pc:sldMk cId="1597392926" sldId="541"/>
        </pc:sldMkLst>
      </pc:sldChg>
      <pc:sldChg chg="modSp del mod">
        <pc:chgData name="Cui Wei" userId="e12f77610f1a8181" providerId="LiveId" clId="{86003D1F-6B42-4DCC-90D8-37BEB1BD779D}" dt="2020-03-16T12:26:38.913" v="218" actId="47"/>
        <pc:sldMkLst>
          <pc:docMk/>
          <pc:sldMk cId="2913574158" sldId="545"/>
        </pc:sldMkLst>
        <pc:spChg chg="mod">
          <ac:chgData name="Cui Wei" userId="e12f77610f1a8181" providerId="LiveId" clId="{86003D1F-6B42-4DCC-90D8-37BEB1BD779D}" dt="2020-03-09T17:52:59.942" v="185" actId="115"/>
          <ac:spMkLst>
            <pc:docMk/>
            <pc:sldMk cId="2913574158" sldId="545"/>
            <ac:spMk id="4" creationId="{6C690D2A-B7A1-450F-B1FE-19C62C40AC69}"/>
          </ac:spMkLst>
        </pc:spChg>
        <pc:spChg chg="mod">
          <ac:chgData name="Cui Wei" userId="e12f77610f1a8181" providerId="LiveId" clId="{86003D1F-6B42-4DCC-90D8-37BEB1BD779D}" dt="2020-03-09T17:54:37.070" v="187"/>
          <ac:spMkLst>
            <pc:docMk/>
            <pc:sldMk cId="2913574158" sldId="545"/>
            <ac:spMk id="6" creationId="{7C23EC43-EA1D-442E-B447-59D2BE503F14}"/>
          </ac:spMkLst>
        </pc:spChg>
      </pc:sldChg>
      <pc:sldChg chg="del">
        <pc:chgData name="Cui Wei" userId="e12f77610f1a8181" providerId="LiveId" clId="{86003D1F-6B42-4DCC-90D8-37BEB1BD779D}" dt="2020-03-16T12:26:38.913" v="218" actId="47"/>
        <pc:sldMkLst>
          <pc:docMk/>
          <pc:sldMk cId="3084287888" sldId="546"/>
        </pc:sldMkLst>
      </pc:sldChg>
      <pc:sldChg chg="del">
        <pc:chgData name="Cui Wei" userId="e12f77610f1a8181" providerId="LiveId" clId="{86003D1F-6B42-4DCC-90D8-37BEB1BD779D}" dt="2020-03-16T12:26:38.913" v="218" actId="47"/>
        <pc:sldMkLst>
          <pc:docMk/>
          <pc:sldMk cId="3552154156" sldId="547"/>
        </pc:sldMkLst>
      </pc:sldChg>
      <pc:sldChg chg="del">
        <pc:chgData name="Cui Wei" userId="e12f77610f1a8181" providerId="LiveId" clId="{86003D1F-6B42-4DCC-90D8-37BEB1BD779D}" dt="2020-03-16T12:26:38.913" v="218" actId="47"/>
        <pc:sldMkLst>
          <pc:docMk/>
          <pc:sldMk cId="2157931978" sldId="548"/>
        </pc:sldMkLst>
      </pc:sldChg>
      <pc:sldChg chg="del">
        <pc:chgData name="Cui Wei" userId="e12f77610f1a8181" providerId="LiveId" clId="{86003D1F-6B42-4DCC-90D8-37BEB1BD779D}" dt="2020-03-16T12:26:38.913" v="218" actId="47"/>
        <pc:sldMkLst>
          <pc:docMk/>
          <pc:sldMk cId="3602850929" sldId="549"/>
        </pc:sldMkLst>
      </pc:sldChg>
      <pc:sldChg chg="del">
        <pc:chgData name="Cui Wei" userId="e12f77610f1a8181" providerId="LiveId" clId="{86003D1F-6B42-4DCC-90D8-37BEB1BD779D}" dt="2020-03-16T12:26:38.913" v="218" actId="47"/>
        <pc:sldMkLst>
          <pc:docMk/>
          <pc:sldMk cId="3835880726" sldId="550"/>
        </pc:sldMkLst>
      </pc:sldChg>
      <pc:sldChg chg="del">
        <pc:chgData name="Cui Wei" userId="e12f77610f1a8181" providerId="LiveId" clId="{86003D1F-6B42-4DCC-90D8-37BEB1BD779D}" dt="2020-03-16T12:26:38.913" v="218" actId="47"/>
        <pc:sldMkLst>
          <pc:docMk/>
          <pc:sldMk cId="1488238146" sldId="551"/>
        </pc:sldMkLst>
      </pc:sldChg>
      <pc:sldChg chg="modSp del mod modTransition">
        <pc:chgData name="Cui Wei" userId="e12f77610f1a8181" providerId="LiveId" clId="{86003D1F-6B42-4DCC-90D8-37BEB1BD779D}" dt="2020-03-16T12:26:38.913" v="218" actId="47"/>
        <pc:sldMkLst>
          <pc:docMk/>
          <pc:sldMk cId="506626477" sldId="552"/>
        </pc:sldMkLst>
        <pc:spChg chg="mod">
          <ac:chgData name="Cui Wei" userId="e12f77610f1a8181" providerId="LiveId" clId="{86003D1F-6B42-4DCC-90D8-37BEB1BD779D}" dt="2020-03-09T17:50:59.842" v="182" actId="20577"/>
          <ac:spMkLst>
            <pc:docMk/>
            <pc:sldMk cId="506626477" sldId="552"/>
            <ac:spMk id="4" creationId="{654B49CF-E172-4CFB-ABF7-A616BCC6FB2D}"/>
          </ac:spMkLst>
        </pc:spChg>
      </pc:sldChg>
      <pc:sldChg chg="modAnim">
        <pc:chgData name="Cui Wei" userId="e12f77610f1a8181" providerId="LiveId" clId="{86003D1F-6B42-4DCC-90D8-37BEB1BD779D}" dt="2020-03-16T15:45:37.886" v="301"/>
        <pc:sldMkLst>
          <pc:docMk/>
          <pc:sldMk cId="3326426331" sldId="553"/>
        </pc:sldMkLst>
      </pc:sldChg>
      <pc:sldChg chg="ord modTransition">
        <pc:chgData name="Cui Wei" userId="e12f77610f1a8181" providerId="LiveId" clId="{86003D1F-6B42-4DCC-90D8-37BEB1BD779D}" dt="2020-03-16T16:19:48.534" v="368"/>
        <pc:sldMkLst>
          <pc:docMk/>
          <pc:sldMk cId="4067815293" sldId="556"/>
        </pc:sldMkLst>
      </pc:sldChg>
      <pc:sldChg chg="ord modTransition">
        <pc:chgData name="Cui Wei" userId="e12f77610f1a8181" providerId="LiveId" clId="{86003D1F-6B42-4DCC-90D8-37BEB1BD779D}" dt="2020-03-16T16:19:48.534" v="368"/>
        <pc:sldMkLst>
          <pc:docMk/>
          <pc:sldMk cId="3637305856" sldId="557"/>
        </pc:sldMkLst>
      </pc:sldChg>
      <pc:sldChg chg="modSp mod">
        <pc:chgData name="Cui Wei" userId="e12f77610f1a8181" providerId="LiveId" clId="{86003D1F-6B42-4DCC-90D8-37BEB1BD779D}" dt="2020-03-16T16:14:29.445" v="352"/>
        <pc:sldMkLst>
          <pc:docMk/>
          <pc:sldMk cId="2877719275" sldId="560"/>
        </pc:sldMkLst>
        <pc:spChg chg="mod">
          <ac:chgData name="Cui Wei" userId="e12f77610f1a8181" providerId="LiveId" clId="{86003D1F-6B42-4DCC-90D8-37BEB1BD779D}" dt="2020-03-16T16:14:29.445" v="352"/>
          <ac:spMkLst>
            <pc:docMk/>
            <pc:sldMk cId="2877719275" sldId="560"/>
            <ac:spMk id="76" creationId="{00000000-0000-0000-0000-000000000000}"/>
          </ac:spMkLst>
        </pc:spChg>
      </pc:sldChg>
      <pc:sldChg chg="addSp modSp mod modAnim">
        <pc:chgData name="Cui Wei" userId="e12f77610f1a8181" providerId="LiveId" clId="{86003D1F-6B42-4DCC-90D8-37BEB1BD779D}" dt="2020-03-18T17:03:22.116" v="382"/>
        <pc:sldMkLst>
          <pc:docMk/>
          <pc:sldMk cId="1438278835" sldId="561"/>
        </pc:sldMkLst>
        <pc:spChg chg="mod">
          <ac:chgData name="Cui Wei" userId="e12f77610f1a8181" providerId="LiveId" clId="{86003D1F-6B42-4DCC-90D8-37BEB1BD779D}" dt="2020-03-16T16:18:14.032" v="360" actId="1076"/>
          <ac:spMkLst>
            <pc:docMk/>
            <pc:sldMk cId="1438278835" sldId="561"/>
            <ac:spMk id="6" creationId="{00000000-0000-0000-0000-000000000000}"/>
          </ac:spMkLst>
        </pc:spChg>
        <pc:spChg chg="add mod">
          <ac:chgData name="Cui Wei" userId="e12f77610f1a8181" providerId="LiveId" clId="{86003D1F-6B42-4DCC-90D8-37BEB1BD779D}" dt="2020-03-18T17:02:23.239" v="379" actId="20577"/>
          <ac:spMkLst>
            <pc:docMk/>
            <pc:sldMk cId="1438278835" sldId="561"/>
            <ac:spMk id="8" creationId="{66EFB130-9784-40CB-9BB0-363AD44B5C3E}"/>
          </ac:spMkLst>
        </pc:spChg>
        <pc:spChg chg="mod">
          <ac:chgData name="Cui Wei" userId="e12f77610f1a8181" providerId="LiveId" clId="{86003D1F-6B42-4DCC-90D8-37BEB1BD779D}" dt="2020-03-16T16:19:22.113" v="367" actId="14100"/>
          <ac:spMkLst>
            <pc:docMk/>
            <pc:sldMk cId="1438278835" sldId="561"/>
            <ac:spMk id="15" creationId="{831381B4-6DF6-49F6-BEE2-3946BEE5FA96}"/>
          </ac:spMkLst>
        </pc:spChg>
        <pc:spChg chg="mod">
          <ac:chgData name="Cui Wei" userId="e12f77610f1a8181" providerId="LiveId" clId="{86003D1F-6B42-4DCC-90D8-37BEB1BD779D}" dt="2020-03-16T16:16:54.706" v="355" actId="113"/>
          <ac:spMkLst>
            <pc:docMk/>
            <pc:sldMk cId="1438278835" sldId="561"/>
            <ac:spMk id="52" creationId="{00000000-0000-0000-0000-000000000000}"/>
          </ac:spMkLst>
        </pc:spChg>
        <pc:graphicFrameChg chg="mod">
          <ac:chgData name="Cui Wei" userId="e12f77610f1a8181" providerId="LiveId" clId="{86003D1F-6B42-4DCC-90D8-37BEB1BD779D}" dt="2020-03-16T16:18:07.484" v="358" actId="1076"/>
          <ac:graphicFrameMkLst>
            <pc:docMk/>
            <pc:sldMk cId="1438278835" sldId="561"/>
            <ac:graphicFrameMk id="7" creationId="{00000000-0000-0000-0000-000000000000}"/>
          </ac:graphicFrameMkLst>
        </pc:graphicFrameChg>
        <pc:graphicFrameChg chg="mod">
          <ac:chgData name="Cui Wei" userId="e12f77610f1a8181" providerId="LiveId" clId="{86003D1F-6B42-4DCC-90D8-37BEB1BD779D}" dt="2020-03-16T16:18:10.626" v="359" actId="1076"/>
          <ac:graphicFrameMkLst>
            <pc:docMk/>
            <pc:sldMk cId="1438278835" sldId="561"/>
            <ac:graphicFrameMk id="11" creationId="{00000000-0000-0000-0000-000000000000}"/>
          </ac:graphicFrameMkLst>
        </pc:graphicFrameChg>
      </pc:sldChg>
      <pc:sldChg chg="modSp mod">
        <pc:chgData name="Cui Wei" userId="e12f77610f1a8181" providerId="LiveId" clId="{86003D1F-6B42-4DCC-90D8-37BEB1BD779D}" dt="2020-03-23T18:59:48.705" v="473"/>
        <pc:sldMkLst>
          <pc:docMk/>
          <pc:sldMk cId="612101590" sldId="563"/>
        </pc:sldMkLst>
        <pc:graphicFrameChg chg="mod">
          <ac:chgData name="Cui Wei" userId="e12f77610f1a8181" providerId="LiveId" clId="{86003D1F-6B42-4DCC-90D8-37BEB1BD779D}" dt="2020-03-23T18:59:48.705" v="473"/>
          <ac:graphicFrameMkLst>
            <pc:docMk/>
            <pc:sldMk cId="612101590" sldId="563"/>
            <ac:graphicFrameMk id="2" creationId="{8254DE63-11F8-4297-BB58-872DAEB69352}"/>
          </ac:graphicFrameMkLst>
        </pc:graphicFrameChg>
        <pc:picChg chg="mod">
          <ac:chgData name="Cui Wei" userId="e12f77610f1a8181" providerId="LiveId" clId="{86003D1F-6B42-4DCC-90D8-37BEB1BD779D}" dt="2020-03-23T18:57:40.696" v="472" actId="1076"/>
          <ac:picMkLst>
            <pc:docMk/>
            <pc:sldMk cId="612101590" sldId="563"/>
            <ac:picMk id="4" creationId="{C4FB2AB9-1413-46F4-B611-DE1FD0C8D78D}"/>
          </ac:picMkLst>
        </pc:picChg>
      </pc:sldChg>
      <pc:sldChg chg="modSp">
        <pc:chgData name="Cui Wei" userId="e12f77610f1a8181" providerId="LiveId" clId="{86003D1F-6B42-4DCC-90D8-37BEB1BD779D}" dt="2020-03-23T18:48:31.832" v="470" actId="14100"/>
        <pc:sldMkLst>
          <pc:docMk/>
          <pc:sldMk cId="2373563173" sldId="565"/>
        </pc:sldMkLst>
        <pc:spChg chg="mod">
          <ac:chgData name="Cui Wei" userId="e12f77610f1a8181" providerId="LiveId" clId="{86003D1F-6B42-4DCC-90D8-37BEB1BD779D}" dt="2020-03-23T18:48:31.832" v="470" actId="14100"/>
          <ac:spMkLst>
            <pc:docMk/>
            <pc:sldMk cId="2373563173" sldId="565"/>
            <ac:spMk id="5" creationId="{AA90403F-71C1-45D3-8211-85C622D52B9D}"/>
          </ac:spMkLst>
        </pc:spChg>
      </pc:sldChg>
      <pc:sldMasterChg chg="del delSldLayout">
        <pc:chgData name="Cui Wei" userId="e12f77610f1a8181" providerId="LiveId" clId="{86003D1F-6B42-4DCC-90D8-37BEB1BD779D}" dt="2020-03-16T12:28:07.425" v="219" actId="47"/>
        <pc:sldMasterMkLst>
          <pc:docMk/>
          <pc:sldMasterMk cId="1739940703" sldId="2147483748"/>
        </pc:sldMasterMkLst>
        <pc:sldLayoutChg chg="del">
          <pc:chgData name="Cui Wei" userId="e12f77610f1a8181" providerId="LiveId" clId="{86003D1F-6B42-4DCC-90D8-37BEB1BD779D}" dt="2020-03-16T12:28:07.425" v="219" actId="47"/>
          <pc:sldLayoutMkLst>
            <pc:docMk/>
            <pc:sldMasterMk cId="1739940703" sldId="2147483748"/>
            <pc:sldLayoutMk cId="2069304079" sldId="2147483749"/>
          </pc:sldLayoutMkLst>
        </pc:sldLayoutChg>
        <pc:sldLayoutChg chg="del">
          <pc:chgData name="Cui Wei" userId="e12f77610f1a8181" providerId="LiveId" clId="{86003D1F-6B42-4DCC-90D8-37BEB1BD779D}" dt="2020-03-16T12:28:07.425" v="219" actId="47"/>
          <pc:sldLayoutMkLst>
            <pc:docMk/>
            <pc:sldMasterMk cId="1739940703" sldId="2147483748"/>
            <pc:sldLayoutMk cId="3809516116" sldId="2147483750"/>
          </pc:sldLayoutMkLst>
        </pc:sldLayoutChg>
        <pc:sldLayoutChg chg="del">
          <pc:chgData name="Cui Wei" userId="e12f77610f1a8181" providerId="LiveId" clId="{86003D1F-6B42-4DCC-90D8-37BEB1BD779D}" dt="2020-03-16T12:28:07.425" v="219" actId="47"/>
          <pc:sldLayoutMkLst>
            <pc:docMk/>
            <pc:sldMasterMk cId="1739940703" sldId="2147483748"/>
            <pc:sldLayoutMk cId="3401746868" sldId="2147483751"/>
          </pc:sldLayoutMkLst>
        </pc:sldLayoutChg>
        <pc:sldLayoutChg chg="del">
          <pc:chgData name="Cui Wei" userId="e12f77610f1a8181" providerId="LiveId" clId="{86003D1F-6B42-4DCC-90D8-37BEB1BD779D}" dt="2020-03-16T12:28:07.425" v="219" actId="47"/>
          <pc:sldLayoutMkLst>
            <pc:docMk/>
            <pc:sldMasterMk cId="1739940703" sldId="2147483748"/>
            <pc:sldLayoutMk cId="2799502499" sldId="2147483752"/>
          </pc:sldLayoutMkLst>
        </pc:sldLayoutChg>
        <pc:sldLayoutChg chg="del">
          <pc:chgData name="Cui Wei" userId="e12f77610f1a8181" providerId="LiveId" clId="{86003D1F-6B42-4DCC-90D8-37BEB1BD779D}" dt="2020-03-16T12:28:07.425" v="219" actId="47"/>
          <pc:sldLayoutMkLst>
            <pc:docMk/>
            <pc:sldMasterMk cId="1739940703" sldId="2147483748"/>
            <pc:sldLayoutMk cId="83948072" sldId="2147483753"/>
          </pc:sldLayoutMkLst>
        </pc:sldLayoutChg>
        <pc:sldLayoutChg chg="del">
          <pc:chgData name="Cui Wei" userId="e12f77610f1a8181" providerId="LiveId" clId="{86003D1F-6B42-4DCC-90D8-37BEB1BD779D}" dt="2020-03-16T12:28:07.425" v="219" actId="47"/>
          <pc:sldLayoutMkLst>
            <pc:docMk/>
            <pc:sldMasterMk cId="1739940703" sldId="2147483748"/>
            <pc:sldLayoutMk cId="2224279076" sldId="2147483754"/>
          </pc:sldLayoutMkLst>
        </pc:sldLayoutChg>
        <pc:sldLayoutChg chg="del">
          <pc:chgData name="Cui Wei" userId="e12f77610f1a8181" providerId="LiveId" clId="{86003D1F-6B42-4DCC-90D8-37BEB1BD779D}" dt="2020-03-16T12:28:07.425" v="219" actId="47"/>
          <pc:sldLayoutMkLst>
            <pc:docMk/>
            <pc:sldMasterMk cId="1739940703" sldId="2147483748"/>
            <pc:sldLayoutMk cId="648723861" sldId="2147483755"/>
          </pc:sldLayoutMkLst>
        </pc:sldLayoutChg>
        <pc:sldLayoutChg chg="del">
          <pc:chgData name="Cui Wei" userId="e12f77610f1a8181" providerId="LiveId" clId="{86003D1F-6B42-4DCC-90D8-37BEB1BD779D}" dt="2020-03-16T12:28:07.425" v="219" actId="47"/>
          <pc:sldLayoutMkLst>
            <pc:docMk/>
            <pc:sldMasterMk cId="1739940703" sldId="2147483748"/>
            <pc:sldLayoutMk cId="1427558618" sldId="2147483756"/>
          </pc:sldLayoutMkLst>
        </pc:sldLayoutChg>
        <pc:sldLayoutChg chg="del">
          <pc:chgData name="Cui Wei" userId="e12f77610f1a8181" providerId="LiveId" clId="{86003D1F-6B42-4DCC-90D8-37BEB1BD779D}" dt="2020-03-16T12:28:07.425" v="219" actId="47"/>
          <pc:sldLayoutMkLst>
            <pc:docMk/>
            <pc:sldMasterMk cId="1739940703" sldId="2147483748"/>
            <pc:sldLayoutMk cId="1606788486" sldId="2147483757"/>
          </pc:sldLayoutMkLst>
        </pc:sldLayoutChg>
        <pc:sldLayoutChg chg="del">
          <pc:chgData name="Cui Wei" userId="e12f77610f1a8181" providerId="LiveId" clId="{86003D1F-6B42-4DCC-90D8-37BEB1BD779D}" dt="2020-03-16T12:28:07.425" v="219" actId="47"/>
          <pc:sldLayoutMkLst>
            <pc:docMk/>
            <pc:sldMasterMk cId="1739940703" sldId="2147483748"/>
            <pc:sldLayoutMk cId="4104081992" sldId="2147483758"/>
          </pc:sldLayoutMkLst>
        </pc:sldLayoutChg>
        <pc:sldLayoutChg chg="del">
          <pc:chgData name="Cui Wei" userId="e12f77610f1a8181" providerId="LiveId" clId="{86003D1F-6B42-4DCC-90D8-37BEB1BD779D}" dt="2020-03-16T12:28:07.425" v="219" actId="47"/>
          <pc:sldLayoutMkLst>
            <pc:docMk/>
            <pc:sldMasterMk cId="1739940703" sldId="2147483748"/>
            <pc:sldLayoutMk cId="2032711046" sldId="2147483759"/>
          </pc:sldLayoutMkLst>
        </pc:sldLayoutChg>
      </pc:sldMasterChg>
    </pc:docChg>
  </pc:docChgLst>
  <pc:docChgLst>
    <pc:chgData name="Cui Wei" userId="e12f77610f1a8181" providerId="LiveId" clId="{44CCBF9B-8081-47BC-B9E9-FDF6242D1FF6}"/>
    <pc:docChg chg="undo modSld">
      <pc:chgData name="Cui Wei" userId="e12f77610f1a8181" providerId="LiveId" clId="{44CCBF9B-8081-47BC-B9E9-FDF6242D1FF6}" dt="2019-10-13T16:46:33.100" v="83" actId="207"/>
      <pc:docMkLst>
        <pc:docMk/>
      </pc:docMkLst>
      <pc:sldChg chg="modSp">
        <pc:chgData name="Cui Wei" userId="e12f77610f1a8181" providerId="LiveId" clId="{44CCBF9B-8081-47BC-B9E9-FDF6242D1FF6}" dt="2019-10-13T15:32:49.545" v="0" actId="207"/>
        <pc:sldMkLst>
          <pc:docMk/>
          <pc:sldMk cId="2275830603" sldId="519"/>
        </pc:sldMkLst>
        <pc:spChg chg="mod">
          <ac:chgData name="Cui Wei" userId="e12f77610f1a8181" providerId="LiveId" clId="{44CCBF9B-8081-47BC-B9E9-FDF6242D1FF6}" dt="2019-10-13T15:32:49.545" v="0" actId="207"/>
          <ac:spMkLst>
            <pc:docMk/>
            <pc:sldMk cId="2275830603" sldId="519"/>
            <ac:spMk id="93" creationId="{3CF895EF-E1A3-43EE-BAE8-6297EFBF6E9E}"/>
          </ac:spMkLst>
        </pc:spChg>
      </pc:sldChg>
      <pc:sldChg chg="modSp">
        <pc:chgData name="Cui Wei" userId="e12f77610f1a8181" providerId="LiveId" clId="{44CCBF9B-8081-47BC-B9E9-FDF6242D1FF6}" dt="2019-10-13T15:33:56.865" v="64" actId="20577"/>
        <pc:sldMkLst>
          <pc:docMk/>
          <pc:sldMk cId="2187418122" sldId="520"/>
        </pc:sldMkLst>
        <pc:spChg chg="mod">
          <ac:chgData name="Cui Wei" userId="e12f77610f1a8181" providerId="LiveId" clId="{44CCBF9B-8081-47BC-B9E9-FDF6242D1FF6}" dt="2019-10-13T15:32:53.262" v="1" actId="207"/>
          <ac:spMkLst>
            <pc:docMk/>
            <pc:sldMk cId="2187418122" sldId="520"/>
            <ac:spMk id="6" creationId="{64F0BFAA-B21A-4D9A-B466-C77A78F0C64D}"/>
          </ac:spMkLst>
        </pc:spChg>
        <pc:spChg chg="mod">
          <ac:chgData name="Cui Wei" userId="e12f77610f1a8181" providerId="LiveId" clId="{44CCBF9B-8081-47BC-B9E9-FDF6242D1FF6}" dt="2019-10-13T15:33:56.865" v="64" actId="20577"/>
          <ac:spMkLst>
            <pc:docMk/>
            <pc:sldMk cId="2187418122" sldId="520"/>
            <ac:spMk id="38" creationId="{7C1317FB-0B02-455E-94B8-449EEB33CE2A}"/>
          </ac:spMkLst>
        </pc:spChg>
      </pc:sldChg>
      <pc:sldChg chg="modTransition">
        <pc:chgData name="Cui Wei" userId="e12f77610f1a8181" providerId="LiveId" clId="{44CCBF9B-8081-47BC-B9E9-FDF6242D1FF6}" dt="2019-10-13T16:36:11.924" v="66"/>
        <pc:sldMkLst>
          <pc:docMk/>
          <pc:sldMk cId="1984164898" sldId="521"/>
        </pc:sldMkLst>
      </pc:sldChg>
      <pc:sldChg chg="modTransition">
        <pc:chgData name="Cui Wei" userId="e12f77610f1a8181" providerId="LiveId" clId="{44CCBF9B-8081-47BC-B9E9-FDF6242D1FF6}" dt="2019-10-13T16:36:11.924" v="66"/>
        <pc:sldMkLst>
          <pc:docMk/>
          <pc:sldMk cId="645567386" sldId="522"/>
        </pc:sldMkLst>
      </pc:sldChg>
      <pc:sldChg chg="modTransition">
        <pc:chgData name="Cui Wei" userId="e12f77610f1a8181" providerId="LiveId" clId="{44CCBF9B-8081-47BC-B9E9-FDF6242D1FF6}" dt="2019-10-13T16:36:11.924" v="66"/>
        <pc:sldMkLst>
          <pc:docMk/>
          <pc:sldMk cId="2188434820" sldId="523"/>
        </pc:sldMkLst>
      </pc:sldChg>
      <pc:sldChg chg="modSp">
        <pc:chgData name="Cui Wei" userId="e12f77610f1a8181" providerId="LiveId" clId="{44CCBF9B-8081-47BC-B9E9-FDF6242D1FF6}" dt="2019-10-13T16:46:33.100" v="83" actId="207"/>
        <pc:sldMkLst>
          <pc:docMk/>
          <pc:sldMk cId="3269101331" sldId="524"/>
        </pc:sldMkLst>
        <pc:spChg chg="mod">
          <ac:chgData name="Cui Wei" userId="e12f77610f1a8181" providerId="LiveId" clId="{44CCBF9B-8081-47BC-B9E9-FDF6242D1FF6}" dt="2019-10-13T16:45:51.872" v="76" actId="113"/>
          <ac:spMkLst>
            <pc:docMk/>
            <pc:sldMk cId="3269101331" sldId="524"/>
            <ac:spMk id="2" creationId="{9D6BF3CA-12F4-4E9E-A7E5-85FA872BF882}"/>
          </ac:spMkLst>
        </pc:spChg>
        <pc:spChg chg="mod">
          <ac:chgData name="Cui Wei" userId="e12f77610f1a8181" providerId="LiveId" clId="{44CCBF9B-8081-47BC-B9E9-FDF6242D1FF6}" dt="2019-10-13T16:46:33.100" v="83" actId="207"/>
          <ac:spMkLst>
            <pc:docMk/>
            <pc:sldMk cId="3269101331" sldId="524"/>
            <ac:spMk id="3" creationId="{14C93F8D-1140-48FC-BD7D-ECCC461694BF}"/>
          </ac:spMkLst>
        </pc:spChg>
        <pc:spChg chg="mod">
          <ac:chgData name="Cui Wei" userId="e12f77610f1a8181" providerId="LiveId" clId="{44CCBF9B-8081-47BC-B9E9-FDF6242D1FF6}" dt="2019-10-13T16:45:51.872" v="76" actId="113"/>
          <ac:spMkLst>
            <pc:docMk/>
            <pc:sldMk cId="3269101331" sldId="524"/>
            <ac:spMk id="4" creationId="{94B975A2-EA8A-4A30-8A23-4B0FA8F97802}"/>
          </ac:spMkLst>
        </pc:spChg>
        <pc:spChg chg="mod">
          <ac:chgData name="Cui Wei" userId="e12f77610f1a8181" providerId="LiveId" clId="{44CCBF9B-8081-47BC-B9E9-FDF6242D1FF6}" dt="2019-10-13T16:45:51.872" v="76" actId="113"/>
          <ac:spMkLst>
            <pc:docMk/>
            <pc:sldMk cId="3269101331" sldId="524"/>
            <ac:spMk id="5" creationId="{6936E5F5-408D-4670-9CCB-22A9C8EEA046}"/>
          </ac:spMkLst>
        </pc:spChg>
        <pc:spChg chg="mod">
          <ac:chgData name="Cui Wei" userId="e12f77610f1a8181" providerId="LiveId" clId="{44CCBF9B-8081-47BC-B9E9-FDF6242D1FF6}" dt="2019-10-13T16:45:30.029" v="70" actId="113"/>
          <ac:spMkLst>
            <pc:docMk/>
            <pc:sldMk cId="3269101331" sldId="524"/>
            <ac:spMk id="7" creationId="{12C5C1D0-EE52-4209-BBD4-D138561A3881}"/>
          </ac:spMkLst>
        </pc:spChg>
        <pc:spChg chg="mod">
          <ac:chgData name="Cui Wei" userId="e12f77610f1a8181" providerId="LiveId" clId="{44CCBF9B-8081-47BC-B9E9-FDF6242D1FF6}" dt="2019-10-13T16:45:30.029" v="70" actId="113"/>
          <ac:spMkLst>
            <pc:docMk/>
            <pc:sldMk cId="3269101331" sldId="524"/>
            <ac:spMk id="8" creationId="{4CB3F68E-14D8-4AF4-AAE5-159B913A8069}"/>
          </ac:spMkLst>
        </pc:spChg>
        <pc:spChg chg="mod">
          <ac:chgData name="Cui Wei" userId="e12f77610f1a8181" providerId="LiveId" clId="{44CCBF9B-8081-47BC-B9E9-FDF6242D1FF6}" dt="2019-10-13T16:45:30.029" v="70" actId="113"/>
          <ac:spMkLst>
            <pc:docMk/>
            <pc:sldMk cId="3269101331" sldId="524"/>
            <ac:spMk id="10" creationId="{37B23ED1-138B-4EFE-8E9D-2437007E6AB7}"/>
          </ac:spMkLst>
        </pc:spChg>
        <pc:spChg chg="mod">
          <ac:chgData name="Cui Wei" userId="e12f77610f1a8181" providerId="LiveId" clId="{44CCBF9B-8081-47BC-B9E9-FDF6242D1FF6}" dt="2019-10-13T16:45:30.029" v="70" actId="113"/>
          <ac:spMkLst>
            <pc:docMk/>
            <pc:sldMk cId="3269101331" sldId="524"/>
            <ac:spMk id="11" creationId="{162B0A0F-9F4D-4E46-81DB-875D5CB26CB3}"/>
          </ac:spMkLst>
        </pc:spChg>
        <pc:spChg chg="mod">
          <ac:chgData name="Cui Wei" userId="e12f77610f1a8181" providerId="LiveId" clId="{44CCBF9B-8081-47BC-B9E9-FDF6242D1FF6}" dt="2019-10-13T16:45:51.872" v="76" actId="113"/>
          <ac:spMkLst>
            <pc:docMk/>
            <pc:sldMk cId="3269101331" sldId="524"/>
            <ac:spMk id="12" creationId="{7514077B-D1CB-43EF-9514-BA4C39BE32A5}"/>
          </ac:spMkLst>
        </pc:spChg>
        <pc:spChg chg="mod">
          <ac:chgData name="Cui Wei" userId="e12f77610f1a8181" providerId="LiveId" clId="{44CCBF9B-8081-47BC-B9E9-FDF6242D1FF6}" dt="2019-10-13T16:45:51.872" v="76" actId="113"/>
          <ac:spMkLst>
            <pc:docMk/>
            <pc:sldMk cId="3269101331" sldId="524"/>
            <ac:spMk id="13" creationId="{F04A3463-5C33-4957-9C80-D40029F8E9D6}"/>
          </ac:spMkLst>
        </pc:spChg>
        <pc:spChg chg="mod">
          <ac:chgData name="Cui Wei" userId="e12f77610f1a8181" providerId="LiveId" clId="{44CCBF9B-8081-47BC-B9E9-FDF6242D1FF6}" dt="2019-10-13T16:45:30.029" v="70" actId="113"/>
          <ac:spMkLst>
            <pc:docMk/>
            <pc:sldMk cId="3269101331" sldId="524"/>
            <ac:spMk id="15" creationId="{38348720-95EB-4AE0-8796-0ABEDA6AFCBC}"/>
          </ac:spMkLst>
        </pc:spChg>
        <pc:spChg chg="mod">
          <ac:chgData name="Cui Wei" userId="e12f77610f1a8181" providerId="LiveId" clId="{44CCBF9B-8081-47BC-B9E9-FDF6242D1FF6}" dt="2019-10-13T16:45:30.029" v="70" actId="113"/>
          <ac:spMkLst>
            <pc:docMk/>
            <pc:sldMk cId="3269101331" sldId="524"/>
            <ac:spMk id="16" creationId="{CC308479-4A01-4B2E-A4D5-344A77166E10}"/>
          </ac:spMkLst>
        </pc:spChg>
        <pc:spChg chg="mod">
          <ac:chgData name="Cui Wei" userId="e12f77610f1a8181" providerId="LiveId" clId="{44CCBF9B-8081-47BC-B9E9-FDF6242D1FF6}" dt="2019-10-13T16:45:30.029" v="70" actId="113"/>
          <ac:spMkLst>
            <pc:docMk/>
            <pc:sldMk cId="3269101331" sldId="524"/>
            <ac:spMk id="20" creationId="{EDB33F29-A587-413B-BC7E-8F280F06A6AE}"/>
          </ac:spMkLst>
        </pc:spChg>
        <pc:spChg chg="mod">
          <ac:chgData name="Cui Wei" userId="e12f77610f1a8181" providerId="LiveId" clId="{44CCBF9B-8081-47BC-B9E9-FDF6242D1FF6}" dt="2019-10-13T16:45:30.029" v="70" actId="113"/>
          <ac:spMkLst>
            <pc:docMk/>
            <pc:sldMk cId="3269101331" sldId="524"/>
            <ac:spMk id="21" creationId="{5993E1C8-4701-4D09-A878-6788ADD79D2F}"/>
          </ac:spMkLst>
        </pc:spChg>
        <pc:spChg chg="mod">
          <ac:chgData name="Cui Wei" userId="e12f77610f1a8181" providerId="LiveId" clId="{44CCBF9B-8081-47BC-B9E9-FDF6242D1FF6}" dt="2019-10-13T16:45:30.029" v="70" actId="113"/>
          <ac:spMkLst>
            <pc:docMk/>
            <pc:sldMk cId="3269101331" sldId="524"/>
            <ac:spMk id="22" creationId="{34691935-61E7-43F6-BC78-5089BBDB4633}"/>
          </ac:spMkLst>
        </pc:spChg>
        <pc:spChg chg="mod">
          <ac:chgData name="Cui Wei" userId="e12f77610f1a8181" providerId="LiveId" clId="{44CCBF9B-8081-47BC-B9E9-FDF6242D1FF6}" dt="2019-10-13T16:45:30.029" v="70" actId="113"/>
          <ac:spMkLst>
            <pc:docMk/>
            <pc:sldMk cId="3269101331" sldId="524"/>
            <ac:spMk id="23" creationId="{74A044F2-0FD8-4DB3-8CBD-56BA2366C4DD}"/>
          </ac:spMkLst>
        </pc:spChg>
        <pc:spChg chg="mod">
          <ac:chgData name="Cui Wei" userId="e12f77610f1a8181" providerId="LiveId" clId="{44CCBF9B-8081-47BC-B9E9-FDF6242D1FF6}" dt="2019-10-13T16:45:30.029" v="70" actId="113"/>
          <ac:spMkLst>
            <pc:docMk/>
            <pc:sldMk cId="3269101331" sldId="524"/>
            <ac:spMk id="24" creationId="{5E5FBB93-10DD-499A-9CAB-413C37C2C49C}"/>
          </ac:spMkLst>
        </pc:spChg>
        <pc:spChg chg="mod">
          <ac:chgData name="Cui Wei" userId="e12f77610f1a8181" providerId="LiveId" clId="{44CCBF9B-8081-47BC-B9E9-FDF6242D1FF6}" dt="2019-10-13T16:46:24.759" v="80" actId="207"/>
          <ac:spMkLst>
            <pc:docMk/>
            <pc:sldMk cId="3269101331" sldId="524"/>
            <ac:spMk id="25" creationId="{476293A7-54D8-4A3F-8A58-579B896BDC48}"/>
          </ac:spMkLst>
        </pc:spChg>
        <pc:spChg chg="mod">
          <ac:chgData name="Cui Wei" userId="e12f77610f1a8181" providerId="LiveId" clId="{44CCBF9B-8081-47BC-B9E9-FDF6242D1FF6}" dt="2019-10-13T16:46:30.527" v="82" actId="207"/>
          <ac:spMkLst>
            <pc:docMk/>
            <pc:sldMk cId="3269101331" sldId="524"/>
            <ac:spMk id="26" creationId="{28043B82-DE83-469C-AB1A-A2909F716798}"/>
          </ac:spMkLst>
        </pc:spChg>
        <pc:spChg chg="mod">
          <ac:chgData name="Cui Wei" userId="e12f77610f1a8181" providerId="LiveId" clId="{44CCBF9B-8081-47BC-B9E9-FDF6242D1FF6}" dt="2019-10-13T16:45:51.872" v="76" actId="113"/>
          <ac:spMkLst>
            <pc:docMk/>
            <pc:sldMk cId="3269101331" sldId="524"/>
            <ac:spMk id="27" creationId="{B0D54A26-78B6-48DD-87F5-5FEC921C9BAC}"/>
          </ac:spMkLst>
        </pc:spChg>
        <pc:grpChg chg="mod">
          <ac:chgData name="Cui Wei" userId="e12f77610f1a8181" providerId="LiveId" clId="{44CCBF9B-8081-47BC-B9E9-FDF6242D1FF6}" dt="2019-10-13T16:45:51.872" v="76" actId="113"/>
          <ac:grpSpMkLst>
            <pc:docMk/>
            <pc:sldMk cId="3269101331" sldId="524"/>
            <ac:grpSpMk id="6" creationId="{73F7E4D0-4A5E-43BE-8721-08128E3F9DB2}"/>
          </ac:grpSpMkLst>
        </pc:grpChg>
        <pc:grpChg chg="mod">
          <ac:chgData name="Cui Wei" userId="e12f77610f1a8181" providerId="LiveId" clId="{44CCBF9B-8081-47BC-B9E9-FDF6242D1FF6}" dt="2019-10-13T16:45:51.872" v="76" actId="113"/>
          <ac:grpSpMkLst>
            <pc:docMk/>
            <pc:sldMk cId="3269101331" sldId="524"/>
            <ac:grpSpMk id="9" creationId="{B083F554-9D59-4B55-B869-D1A405D79CD8}"/>
          </ac:grpSpMkLst>
        </pc:grpChg>
        <pc:grpChg chg="mod">
          <ac:chgData name="Cui Wei" userId="e12f77610f1a8181" providerId="LiveId" clId="{44CCBF9B-8081-47BC-B9E9-FDF6242D1FF6}" dt="2019-10-13T16:45:51.872" v="76" actId="113"/>
          <ac:grpSpMkLst>
            <pc:docMk/>
            <pc:sldMk cId="3269101331" sldId="524"/>
            <ac:grpSpMk id="14" creationId="{704BA684-FA3C-4AC0-8A20-453E0B75B6E6}"/>
          </ac:grpSpMkLst>
        </pc:grpChg>
        <pc:grpChg chg="mod">
          <ac:chgData name="Cui Wei" userId="e12f77610f1a8181" providerId="LiveId" clId="{44CCBF9B-8081-47BC-B9E9-FDF6242D1FF6}" dt="2019-10-13T16:45:51.872" v="76" actId="113"/>
          <ac:grpSpMkLst>
            <pc:docMk/>
            <pc:sldMk cId="3269101331" sldId="524"/>
            <ac:grpSpMk id="17" creationId="{5F66FCE3-3AA6-4BAC-B307-42159CDB9BE9}"/>
          </ac:grpSpMkLst>
        </pc:grpChg>
        <pc:grpChg chg="mod">
          <ac:chgData name="Cui Wei" userId="e12f77610f1a8181" providerId="LiveId" clId="{44CCBF9B-8081-47BC-B9E9-FDF6242D1FF6}" dt="2019-10-13T16:45:30.029" v="70" actId="113"/>
          <ac:grpSpMkLst>
            <pc:docMk/>
            <pc:sldMk cId="3269101331" sldId="524"/>
            <ac:grpSpMk id="18" creationId="{8DEC3C4A-810E-4A89-B257-F061628E6D57}"/>
          </ac:grpSpMkLst>
        </pc:grpChg>
        <pc:grpChg chg="mod">
          <ac:chgData name="Cui Wei" userId="e12f77610f1a8181" providerId="LiveId" clId="{44CCBF9B-8081-47BC-B9E9-FDF6242D1FF6}" dt="2019-10-13T16:45:30.029" v="70" actId="113"/>
          <ac:grpSpMkLst>
            <pc:docMk/>
            <pc:sldMk cId="3269101331" sldId="524"/>
            <ac:grpSpMk id="19" creationId="{91A300A0-5652-4C1D-A064-6D3CDBDE2559}"/>
          </ac:grpSpMkLst>
        </pc:grpChg>
      </pc:sldChg>
      <pc:sldChg chg="modTransition">
        <pc:chgData name="Cui Wei" userId="e12f77610f1a8181" providerId="LiveId" clId="{44CCBF9B-8081-47BC-B9E9-FDF6242D1FF6}" dt="2019-10-13T16:36:11.924" v="66"/>
        <pc:sldMkLst>
          <pc:docMk/>
          <pc:sldMk cId="737104140" sldId="527"/>
        </pc:sldMkLst>
      </pc:sldChg>
      <pc:sldChg chg="modTransition">
        <pc:chgData name="Cui Wei" userId="e12f77610f1a8181" providerId="LiveId" clId="{44CCBF9B-8081-47BC-B9E9-FDF6242D1FF6}" dt="2019-10-13T16:40:38.313" v="68"/>
        <pc:sldMkLst>
          <pc:docMk/>
          <pc:sldMk cId="743252394" sldId="533"/>
        </pc:sldMkLst>
      </pc:sldChg>
      <pc:sldChg chg="modTransition">
        <pc:chgData name="Cui Wei" userId="e12f77610f1a8181" providerId="LiveId" clId="{44CCBF9B-8081-47BC-B9E9-FDF6242D1FF6}" dt="2019-10-13T16:40:38.313" v="68"/>
        <pc:sldMkLst>
          <pc:docMk/>
          <pc:sldMk cId="3252212233" sldId="534"/>
        </pc:sldMkLst>
      </pc:sldChg>
      <pc:sldChg chg="modTransition">
        <pc:chgData name="Cui Wei" userId="e12f77610f1a8181" providerId="LiveId" clId="{44CCBF9B-8081-47BC-B9E9-FDF6242D1FF6}" dt="2019-10-13T16:40:38.313" v="68"/>
        <pc:sldMkLst>
          <pc:docMk/>
          <pc:sldMk cId="612101590" sldId="563"/>
        </pc:sldMkLst>
      </pc:sldChg>
      <pc:sldChg chg="modTransition">
        <pc:chgData name="Cui Wei" userId="e12f77610f1a8181" providerId="LiveId" clId="{44CCBF9B-8081-47BC-B9E9-FDF6242D1FF6}" dt="2019-10-13T16:44:16.854" v="69"/>
        <pc:sldMkLst>
          <pc:docMk/>
          <pc:sldMk cId="2373563173" sldId="565"/>
        </pc:sldMkLst>
      </pc:sldChg>
      <pc:sldChg chg="modTransition">
        <pc:chgData name="Cui Wei" userId="e12f77610f1a8181" providerId="LiveId" clId="{44CCBF9B-8081-47BC-B9E9-FDF6242D1FF6}" dt="2019-10-13T15:36:22.101" v="65"/>
        <pc:sldMkLst>
          <pc:docMk/>
          <pc:sldMk cId="944042985" sldId="56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D79D4-5517-4E65-A082-1F9967AD6852}"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EA4A856F-EC62-4AD0-B38B-4B08F345DB20}">
      <dgm:prSet phldrT="[文本]" custT="1"/>
      <dgm:spPr/>
      <dgm:t>
        <a:bodyPr/>
        <a:lstStyle/>
        <a:p>
          <a:r>
            <a:rPr lang="en-US" altLang="zh-CN" sz="2000" b="1" dirty="0">
              <a:solidFill>
                <a:schemeClr val="bg1"/>
              </a:solidFill>
              <a:latin typeface="楷体" pitchFamily="49" charset="-122"/>
              <a:ea typeface="楷体" pitchFamily="49" charset="-122"/>
            </a:rPr>
            <a:t>3.1 </a:t>
          </a:r>
          <a:r>
            <a:rPr lang="zh-CN" altLang="en-US" sz="2000" b="1" dirty="0">
              <a:solidFill>
                <a:schemeClr val="bg1"/>
              </a:solidFill>
              <a:latin typeface="楷体" pitchFamily="49" charset="-122"/>
              <a:ea typeface="楷体" pitchFamily="49" charset="-122"/>
            </a:rPr>
            <a:t>节点分析法</a:t>
          </a:r>
        </a:p>
      </dgm:t>
    </dgm:pt>
    <dgm:pt modelId="{18008C3D-0930-427C-ADC7-9D36C996F13B}" type="parTrans" cxnId="{FF46D4F8-005D-4665-B998-2CD3D10339FA}">
      <dgm:prSet/>
      <dgm:spPr/>
      <dgm:t>
        <a:bodyPr/>
        <a:lstStyle/>
        <a:p>
          <a:endParaRPr lang="zh-CN" altLang="en-US" sz="1400">
            <a:latin typeface="楷体" pitchFamily="49" charset="-122"/>
            <a:ea typeface="楷体" pitchFamily="49" charset="-122"/>
          </a:endParaRPr>
        </a:p>
      </dgm:t>
    </dgm:pt>
    <dgm:pt modelId="{9B879A27-5340-4091-BAAE-C8694B7F80DB}" type="sibTrans" cxnId="{FF46D4F8-005D-4665-B998-2CD3D10339FA}">
      <dgm:prSet/>
      <dgm:spPr/>
      <dgm:t>
        <a:bodyPr/>
        <a:lstStyle/>
        <a:p>
          <a:endParaRPr lang="zh-CN" altLang="en-US" sz="1400">
            <a:latin typeface="楷体" pitchFamily="49" charset="-122"/>
            <a:ea typeface="楷体" pitchFamily="49" charset="-122"/>
          </a:endParaRPr>
        </a:p>
      </dgm:t>
    </dgm:pt>
    <dgm:pt modelId="{3FFCF131-A958-4F16-A2AD-D09DC6831C1A}">
      <dgm:prSet phldrT="[文本]" custT="1"/>
      <dgm:spPr/>
      <dgm:t>
        <a:bodyPr/>
        <a:lstStyle/>
        <a:p>
          <a:r>
            <a:rPr lang="zh-CN" altLang="en-US" sz="1400" dirty="0">
              <a:latin typeface="楷体" pitchFamily="49" charset="-122"/>
              <a:ea typeface="楷体" pitchFamily="49" charset="-122"/>
            </a:rPr>
            <a:t>节点电压</a:t>
          </a:r>
        </a:p>
      </dgm:t>
    </dgm:pt>
    <dgm:pt modelId="{31713882-95EB-4706-A24D-B066FFE3D0D9}" type="parTrans" cxnId="{1643E600-6D08-4E40-AFC5-EFFB362E03AB}">
      <dgm:prSet/>
      <dgm:spPr/>
      <dgm:t>
        <a:bodyPr/>
        <a:lstStyle/>
        <a:p>
          <a:endParaRPr lang="zh-CN" altLang="en-US" sz="1400">
            <a:latin typeface="楷体" pitchFamily="49" charset="-122"/>
            <a:ea typeface="楷体" pitchFamily="49" charset="-122"/>
          </a:endParaRPr>
        </a:p>
      </dgm:t>
    </dgm:pt>
    <dgm:pt modelId="{CCC0CD8E-FC83-4A41-A510-0602313099BC}" type="sibTrans" cxnId="{1643E600-6D08-4E40-AFC5-EFFB362E03AB}">
      <dgm:prSet/>
      <dgm:spPr/>
      <dgm:t>
        <a:bodyPr/>
        <a:lstStyle/>
        <a:p>
          <a:endParaRPr lang="zh-CN" altLang="en-US" sz="1400">
            <a:latin typeface="楷体" pitchFamily="49" charset="-122"/>
            <a:ea typeface="楷体" pitchFamily="49" charset="-122"/>
          </a:endParaRPr>
        </a:p>
      </dgm:t>
    </dgm:pt>
    <dgm:pt modelId="{AC7476B2-F424-4657-AB9C-7C64923AB141}">
      <dgm:prSet phldrT="[文本]" custT="1"/>
      <dgm:spPr/>
      <dgm:t>
        <a:bodyPr/>
        <a:lstStyle/>
        <a:p>
          <a:r>
            <a:rPr lang="en-US" altLang="zh-CN" sz="2000" b="1" dirty="0">
              <a:solidFill>
                <a:schemeClr val="bg1"/>
              </a:solidFill>
              <a:latin typeface="楷体" pitchFamily="49" charset="-122"/>
              <a:ea typeface="楷体" pitchFamily="49" charset="-122"/>
            </a:rPr>
            <a:t>3.2 </a:t>
          </a:r>
          <a:r>
            <a:rPr lang="zh-CN" altLang="en-US" sz="2000" b="1" dirty="0">
              <a:solidFill>
                <a:schemeClr val="bg1"/>
              </a:solidFill>
              <a:latin typeface="楷体" pitchFamily="49" charset="-122"/>
              <a:ea typeface="楷体" pitchFamily="49" charset="-122"/>
            </a:rPr>
            <a:t>回路分析法</a:t>
          </a:r>
        </a:p>
      </dgm:t>
    </dgm:pt>
    <dgm:pt modelId="{7C0FC26E-EC55-431C-AA42-07BC14966BB2}" type="parTrans" cxnId="{ABB9F8B3-AE21-43DA-BFF1-0E714BABFCC2}">
      <dgm:prSet/>
      <dgm:spPr/>
      <dgm:t>
        <a:bodyPr/>
        <a:lstStyle/>
        <a:p>
          <a:endParaRPr lang="zh-CN" altLang="en-US" sz="1400">
            <a:latin typeface="楷体" pitchFamily="49" charset="-122"/>
            <a:ea typeface="楷体" pitchFamily="49" charset="-122"/>
          </a:endParaRPr>
        </a:p>
      </dgm:t>
    </dgm:pt>
    <dgm:pt modelId="{985B81F7-D3C8-436A-B201-E6DB48B2B79E}" type="sibTrans" cxnId="{ABB9F8B3-AE21-43DA-BFF1-0E714BABFCC2}">
      <dgm:prSet/>
      <dgm:spPr/>
      <dgm:t>
        <a:bodyPr/>
        <a:lstStyle/>
        <a:p>
          <a:endParaRPr lang="zh-CN" altLang="en-US" sz="1400">
            <a:latin typeface="楷体" pitchFamily="49" charset="-122"/>
            <a:ea typeface="楷体" pitchFamily="49" charset="-122"/>
          </a:endParaRPr>
        </a:p>
      </dgm:t>
    </dgm:pt>
    <dgm:pt modelId="{7CBCF75C-D1D8-477B-A703-3559B22DFBB5}">
      <dgm:prSet phldrT="[文本]" custT="1"/>
      <dgm:spPr/>
      <dgm:t>
        <a:bodyPr/>
        <a:lstStyle/>
        <a:p>
          <a:r>
            <a:rPr lang="zh-CN" altLang="en-US" sz="1400" b="0" dirty="0">
              <a:latin typeface="楷体" pitchFamily="49" charset="-122"/>
              <a:ea typeface="楷体" pitchFamily="49" charset="-122"/>
            </a:rPr>
            <a:t>回路电流</a:t>
          </a:r>
        </a:p>
      </dgm:t>
    </dgm:pt>
    <dgm:pt modelId="{52248BCC-2059-4852-9D09-FE2C3A545B7C}" type="parTrans" cxnId="{EC88D879-317B-4BC2-992A-7743B203D5FE}">
      <dgm:prSet/>
      <dgm:spPr/>
      <dgm:t>
        <a:bodyPr/>
        <a:lstStyle/>
        <a:p>
          <a:endParaRPr lang="zh-CN" altLang="en-US" sz="1400">
            <a:latin typeface="楷体" pitchFamily="49" charset="-122"/>
            <a:ea typeface="楷体" pitchFamily="49" charset="-122"/>
          </a:endParaRPr>
        </a:p>
      </dgm:t>
    </dgm:pt>
    <dgm:pt modelId="{46059166-DAF2-4670-BB56-E36A89CC6ABC}" type="sibTrans" cxnId="{EC88D879-317B-4BC2-992A-7743B203D5FE}">
      <dgm:prSet/>
      <dgm:spPr/>
      <dgm:t>
        <a:bodyPr/>
        <a:lstStyle/>
        <a:p>
          <a:endParaRPr lang="zh-CN" altLang="en-US" sz="1400">
            <a:latin typeface="楷体" pitchFamily="49" charset="-122"/>
            <a:ea typeface="楷体" pitchFamily="49" charset="-122"/>
          </a:endParaRPr>
        </a:p>
      </dgm:t>
    </dgm:pt>
    <dgm:pt modelId="{DB4459FD-7EB4-4A66-9CF8-A530000D6492}">
      <dgm:prSet phldrT="[文本]" custT="1"/>
      <dgm:spPr/>
      <dgm:t>
        <a:bodyPr/>
        <a:lstStyle/>
        <a:p>
          <a:r>
            <a:rPr lang="zh-CN" altLang="en-US" sz="1400" b="0" dirty="0">
              <a:latin typeface="楷体" pitchFamily="49" charset="-122"/>
              <a:ea typeface="楷体" pitchFamily="49" charset="-122"/>
            </a:rPr>
            <a:t>回路方程</a:t>
          </a:r>
        </a:p>
      </dgm:t>
    </dgm:pt>
    <dgm:pt modelId="{02C58EEF-F29A-4E42-9E83-7F050455EF4A}" type="parTrans" cxnId="{A590A18D-A374-4C8B-BE72-6B5AE13B5BC4}">
      <dgm:prSet/>
      <dgm:spPr/>
      <dgm:t>
        <a:bodyPr/>
        <a:lstStyle/>
        <a:p>
          <a:endParaRPr lang="zh-CN" altLang="en-US" sz="1400">
            <a:latin typeface="楷体" pitchFamily="49" charset="-122"/>
            <a:ea typeface="楷体" pitchFamily="49" charset="-122"/>
          </a:endParaRPr>
        </a:p>
      </dgm:t>
    </dgm:pt>
    <dgm:pt modelId="{245EAA82-DECF-4D5D-84B9-560C185E5D9B}" type="sibTrans" cxnId="{A590A18D-A374-4C8B-BE72-6B5AE13B5BC4}">
      <dgm:prSet/>
      <dgm:spPr/>
      <dgm:t>
        <a:bodyPr/>
        <a:lstStyle/>
        <a:p>
          <a:endParaRPr lang="zh-CN" altLang="en-US" sz="1400">
            <a:latin typeface="楷体" pitchFamily="49" charset="-122"/>
            <a:ea typeface="楷体" pitchFamily="49" charset="-122"/>
          </a:endParaRPr>
        </a:p>
      </dgm:t>
    </dgm:pt>
    <dgm:pt modelId="{BB50E4A9-A93D-4A33-B8F0-9A7884BA2843}">
      <dgm:prSet phldrT="[文本]" custT="1"/>
      <dgm:spPr/>
      <dgm:t>
        <a:bodyPr/>
        <a:lstStyle/>
        <a:p>
          <a:pPr algn="ctr"/>
          <a:r>
            <a:rPr lang="en-US" altLang="zh-CN" sz="2000" b="1" dirty="0">
              <a:solidFill>
                <a:schemeClr val="bg1"/>
              </a:solidFill>
              <a:latin typeface="楷体" pitchFamily="49" charset="-122"/>
              <a:ea typeface="楷体" pitchFamily="49" charset="-122"/>
            </a:rPr>
            <a:t>3.3 </a:t>
          </a:r>
          <a:r>
            <a:rPr lang="zh-CN" altLang="en-US" sz="2000" b="1" dirty="0">
              <a:solidFill>
                <a:schemeClr val="bg1"/>
              </a:solidFill>
              <a:latin typeface="楷体" pitchFamily="49" charset="-122"/>
              <a:ea typeface="楷体" pitchFamily="49" charset="-122"/>
            </a:rPr>
            <a:t>割集分析法</a:t>
          </a:r>
          <a:r>
            <a:rPr lang="en-US" altLang="zh-CN" sz="2000" b="1" dirty="0">
              <a:solidFill>
                <a:schemeClr val="bg1"/>
              </a:solidFill>
              <a:latin typeface="楷体" pitchFamily="49" charset="-122"/>
              <a:ea typeface="楷体" pitchFamily="49" charset="-122"/>
            </a:rPr>
            <a:t>*</a:t>
          </a:r>
          <a:endParaRPr lang="zh-CN" altLang="en-US" sz="2000" b="1" dirty="0">
            <a:solidFill>
              <a:schemeClr val="bg1"/>
            </a:solidFill>
            <a:latin typeface="楷体" pitchFamily="49" charset="-122"/>
            <a:ea typeface="楷体" pitchFamily="49" charset="-122"/>
          </a:endParaRPr>
        </a:p>
      </dgm:t>
    </dgm:pt>
    <dgm:pt modelId="{5A86809D-29C5-4870-99B8-60C56888210A}" type="parTrans" cxnId="{0E642700-4655-406B-B6AC-58AE3125B39F}">
      <dgm:prSet/>
      <dgm:spPr/>
      <dgm:t>
        <a:bodyPr/>
        <a:lstStyle/>
        <a:p>
          <a:endParaRPr lang="zh-CN" altLang="en-US" sz="1400">
            <a:latin typeface="楷体" pitchFamily="49" charset="-122"/>
            <a:ea typeface="楷体" pitchFamily="49" charset="-122"/>
          </a:endParaRPr>
        </a:p>
      </dgm:t>
    </dgm:pt>
    <dgm:pt modelId="{65C51547-5E03-471B-A563-2671C6AC13AE}" type="sibTrans" cxnId="{0E642700-4655-406B-B6AC-58AE3125B39F}">
      <dgm:prSet/>
      <dgm:spPr/>
      <dgm:t>
        <a:bodyPr/>
        <a:lstStyle/>
        <a:p>
          <a:endParaRPr lang="zh-CN" altLang="en-US" sz="1400">
            <a:latin typeface="楷体" pitchFamily="49" charset="-122"/>
            <a:ea typeface="楷体" pitchFamily="49" charset="-122"/>
          </a:endParaRPr>
        </a:p>
      </dgm:t>
    </dgm:pt>
    <dgm:pt modelId="{03985936-65C0-4FAE-9F64-D22D3FC8C5EB}">
      <dgm:prSet phldrT="[文本]" custT="1"/>
      <dgm:spPr/>
      <dgm:t>
        <a:bodyPr/>
        <a:lstStyle/>
        <a:p>
          <a:r>
            <a:rPr lang="zh-CN" altLang="en-US" sz="1400" b="0" dirty="0">
              <a:latin typeface="楷体" pitchFamily="49" charset="-122"/>
              <a:ea typeface="楷体" pitchFamily="49" charset="-122"/>
            </a:rPr>
            <a:t>树的概念</a:t>
          </a:r>
        </a:p>
      </dgm:t>
    </dgm:pt>
    <dgm:pt modelId="{8EA48D87-4B09-4F3B-889C-6D86BD35A510}" type="parTrans" cxnId="{C211607D-5549-464D-A4B8-018F4D903B47}">
      <dgm:prSet/>
      <dgm:spPr/>
      <dgm:t>
        <a:bodyPr/>
        <a:lstStyle/>
        <a:p>
          <a:endParaRPr lang="zh-CN" altLang="en-US" sz="1400">
            <a:latin typeface="楷体" pitchFamily="49" charset="-122"/>
            <a:ea typeface="楷体" pitchFamily="49" charset="-122"/>
          </a:endParaRPr>
        </a:p>
      </dgm:t>
    </dgm:pt>
    <dgm:pt modelId="{73D66CBD-79D1-428E-BC74-F4A93F3F4D9D}" type="sibTrans" cxnId="{C211607D-5549-464D-A4B8-018F4D903B47}">
      <dgm:prSet/>
      <dgm:spPr/>
      <dgm:t>
        <a:bodyPr/>
        <a:lstStyle/>
        <a:p>
          <a:endParaRPr lang="zh-CN" altLang="en-US" sz="1400">
            <a:latin typeface="楷体" pitchFamily="49" charset="-122"/>
            <a:ea typeface="楷体" pitchFamily="49" charset="-122"/>
          </a:endParaRPr>
        </a:p>
      </dgm:t>
    </dgm:pt>
    <dgm:pt modelId="{531F3AFA-B99A-4912-A30D-58442DC92326}">
      <dgm:prSet custT="1"/>
      <dgm:spPr/>
      <dgm:t>
        <a:bodyPr/>
        <a:lstStyle/>
        <a:p>
          <a:r>
            <a:rPr lang="en-US" altLang="zh-CN" sz="2000" b="1" dirty="0">
              <a:solidFill>
                <a:schemeClr val="bg1"/>
              </a:solidFill>
              <a:latin typeface="楷体" pitchFamily="49" charset="-122"/>
              <a:ea typeface="楷体" pitchFamily="49" charset="-122"/>
            </a:rPr>
            <a:t>3.4 </a:t>
          </a:r>
          <a:r>
            <a:rPr lang="zh-CN" altLang="en-US" sz="2000" b="1" dirty="0">
              <a:solidFill>
                <a:schemeClr val="bg1"/>
              </a:solidFill>
              <a:latin typeface="楷体" pitchFamily="49" charset="-122"/>
              <a:ea typeface="楷体" pitchFamily="49" charset="-122"/>
            </a:rPr>
            <a:t>叠加定理</a:t>
          </a:r>
        </a:p>
      </dgm:t>
    </dgm:pt>
    <dgm:pt modelId="{29998391-C5A3-4F39-A157-419CE553E01C}" type="parTrans" cxnId="{B9C8E8B0-7FAC-45A4-8A9A-2013E8C63989}">
      <dgm:prSet/>
      <dgm:spPr/>
      <dgm:t>
        <a:bodyPr/>
        <a:lstStyle/>
        <a:p>
          <a:endParaRPr lang="zh-CN" altLang="en-US" sz="1400">
            <a:latin typeface="楷体" pitchFamily="49" charset="-122"/>
            <a:ea typeface="楷体" pitchFamily="49" charset="-122"/>
          </a:endParaRPr>
        </a:p>
      </dgm:t>
    </dgm:pt>
    <dgm:pt modelId="{C5CF0F5B-A0F6-4914-8953-5AE0E4C8A308}" type="sibTrans" cxnId="{B9C8E8B0-7FAC-45A4-8A9A-2013E8C63989}">
      <dgm:prSet/>
      <dgm:spPr/>
      <dgm:t>
        <a:bodyPr/>
        <a:lstStyle/>
        <a:p>
          <a:endParaRPr lang="zh-CN" altLang="en-US" sz="1400">
            <a:latin typeface="楷体" pitchFamily="49" charset="-122"/>
            <a:ea typeface="楷体" pitchFamily="49" charset="-122"/>
          </a:endParaRPr>
        </a:p>
      </dgm:t>
    </dgm:pt>
    <dgm:pt modelId="{F487CB4F-1B1F-4890-9B5A-FDA9972911D8}">
      <dgm:prSet custT="1"/>
      <dgm:spPr/>
      <dgm:t>
        <a:bodyPr/>
        <a:lstStyle/>
        <a:p>
          <a:r>
            <a:rPr lang="en-US" altLang="zh-CN" sz="2000" b="1" dirty="0">
              <a:solidFill>
                <a:schemeClr val="bg1"/>
              </a:solidFill>
              <a:latin typeface="楷体" pitchFamily="49" charset="-122"/>
              <a:ea typeface="楷体" pitchFamily="49" charset="-122"/>
            </a:rPr>
            <a:t>3.5 </a:t>
          </a:r>
          <a:r>
            <a:rPr lang="zh-CN" altLang="en-US" sz="2000" b="1" dirty="0">
              <a:solidFill>
                <a:schemeClr val="bg1"/>
              </a:solidFill>
              <a:latin typeface="楷体" pitchFamily="49" charset="-122"/>
              <a:ea typeface="楷体" pitchFamily="49" charset="-122"/>
            </a:rPr>
            <a:t>替代定理</a:t>
          </a:r>
        </a:p>
      </dgm:t>
    </dgm:pt>
    <dgm:pt modelId="{7D87F4F0-D1E8-47AF-B9D3-A30A705C1A7B}" type="parTrans" cxnId="{8BEE2DDC-E906-409E-A731-5D09778A0202}">
      <dgm:prSet/>
      <dgm:spPr/>
      <dgm:t>
        <a:bodyPr/>
        <a:lstStyle/>
        <a:p>
          <a:endParaRPr lang="zh-CN" altLang="en-US" sz="1400">
            <a:latin typeface="楷体" pitchFamily="49" charset="-122"/>
            <a:ea typeface="楷体" pitchFamily="49" charset="-122"/>
          </a:endParaRPr>
        </a:p>
      </dgm:t>
    </dgm:pt>
    <dgm:pt modelId="{687EBF45-3819-4429-91A3-D3D6A05D5B2D}" type="sibTrans" cxnId="{8BEE2DDC-E906-409E-A731-5D09778A0202}">
      <dgm:prSet/>
      <dgm:spPr/>
      <dgm:t>
        <a:bodyPr/>
        <a:lstStyle/>
        <a:p>
          <a:endParaRPr lang="zh-CN" altLang="en-US" sz="1400">
            <a:latin typeface="楷体" pitchFamily="49" charset="-122"/>
            <a:ea typeface="楷体" pitchFamily="49" charset="-122"/>
          </a:endParaRPr>
        </a:p>
      </dgm:t>
    </dgm:pt>
    <dgm:pt modelId="{1DACBF4D-FAD3-4092-BCDD-233B11F4A208}">
      <dgm:prSet phldrT="[文本]" custT="1"/>
      <dgm:spPr/>
      <dgm:t>
        <a:bodyPr/>
        <a:lstStyle/>
        <a:p>
          <a:r>
            <a:rPr lang="zh-CN" altLang="en-US" sz="1400" dirty="0">
              <a:latin typeface="楷体" pitchFamily="49" charset="-122"/>
              <a:ea typeface="楷体" pitchFamily="49" charset="-122"/>
            </a:rPr>
            <a:t>节点方程</a:t>
          </a:r>
        </a:p>
      </dgm:t>
    </dgm:pt>
    <dgm:pt modelId="{576A3E69-61A7-446E-A38F-63B3F7022626}" type="parTrans" cxnId="{7E2B6004-BB5E-4957-A9EE-DC531313D984}">
      <dgm:prSet/>
      <dgm:spPr/>
      <dgm:t>
        <a:bodyPr/>
        <a:lstStyle/>
        <a:p>
          <a:endParaRPr lang="zh-CN" altLang="en-US" sz="1400"/>
        </a:p>
      </dgm:t>
    </dgm:pt>
    <dgm:pt modelId="{FFA3C558-E791-453E-9391-FECE7FCD049D}" type="sibTrans" cxnId="{7E2B6004-BB5E-4957-A9EE-DC531313D984}">
      <dgm:prSet/>
      <dgm:spPr/>
      <dgm:t>
        <a:bodyPr/>
        <a:lstStyle/>
        <a:p>
          <a:endParaRPr lang="zh-CN" altLang="en-US" sz="1400"/>
        </a:p>
      </dgm:t>
    </dgm:pt>
    <dgm:pt modelId="{9F3BFF5E-911E-44C0-8A3E-0386204B2266}">
      <dgm:prSet phldrT="[文本]" custT="1"/>
      <dgm:spPr/>
      <dgm:t>
        <a:bodyPr/>
        <a:lstStyle/>
        <a:p>
          <a:r>
            <a:rPr lang="zh-CN" altLang="en-US" sz="1400" dirty="0">
              <a:latin typeface="楷体" pitchFamily="49" charset="-122"/>
              <a:ea typeface="楷体" pitchFamily="49" charset="-122"/>
            </a:rPr>
            <a:t>含理想电压源电路 </a:t>
          </a:r>
          <a:r>
            <a:rPr lang="en-US" altLang="zh-CN" sz="1400" dirty="0">
              <a:latin typeface="楷体" pitchFamily="49" charset="-122"/>
              <a:ea typeface="楷体" pitchFamily="49" charset="-122"/>
            </a:rPr>
            <a:t>&amp; </a:t>
          </a:r>
          <a:r>
            <a:rPr lang="zh-CN" altLang="en-US" sz="1400" dirty="0">
              <a:latin typeface="楷体" pitchFamily="49" charset="-122"/>
              <a:ea typeface="楷体" pitchFamily="49" charset="-122"/>
            </a:rPr>
            <a:t>受控源电路的节点方程</a:t>
          </a:r>
        </a:p>
      </dgm:t>
    </dgm:pt>
    <dgm:pt modelId="{D2AFF8F0-5EAF-4E7E-82C1-3A7097B64831}" type="parTrans" cxnId="{28D37D3F-60A6-46F8-A185-82F9395E93AC}">
      <dgm:prSet/>
      <dgm:spPr/>
      <dgm:t>
        <a:bodyPr/>
        <a:lstStyle/>
        <a:p>
          <a:endParaRPr lang="zh-CN" altLang="en-US" sz="1400"/>
        </a:p>
      </dgm:t>
    </dgm:pt>
    <dgm:pt modelId="{F7BC093A-0AB2-4736-8EE0-1FD9A1A050E3}" type="sibTrans" cxnId="{28D37D3F-60A6-46F8-A185-82F9395E93AC}">
      <dgm:prSet/>
      <dgm:spPr/>
      <dgm:t>
        <a:bodyPr/>
        <a:lstStyle/>
        <a:p>
          <a:endParaRPr lang="zh-CN" altLang="en-US" sz="1400"/>
        </a:p>
      </dgm:t>
    </dgm:pt>
    <dgm:pt modelId="{8836D6B6-0BFE-433E-9BF7-9C3A2A30CFA4}">
      <dgm:prSet phldrT="[文本]" custT="1"/>
      <dgm:spPr/>
      <dgm:t>
        <a:bodyPr/>
        <a:lstStyle/>
        <a:p>
          <a:r>
            <a:rPr lang="zh-CN" altLang="en-US" sz="1400" dirty="0">
              <a:latin typeface="楷体" pitchFamily="49" charset="-122"/>
              <a:ea typeface="楷体" pitchFamily="49" charset="-122"/>
            </a:rPr>
            <a:t>含理想电流源电路 </a:t>
          </a:r>
          <a:r>
            <a:rPr lang="en-US" altLang="zh-CN" sz="1400" dirty="0">
              <a:latin typeface="楷体" pitchFamily="49" charset="-122"/>
              <a:ea typeface="楷体" pitchFamily="49" charset="-122"/>
            </a:rPr>
            <a:t>&amp; </a:t>
          </a:r>
          <a:r>
            <a:rPr lang="zh-CN" altLang="en-US" sz="1400" dirty="0">
              <a:latin typeface="楷体" pitchFamily="49" charset="-122"/>
              <a:ea typeface="楷体" pitchFamily="49" charset="-122"/>
            </a:rPr>
            <a:t>受控源电路的节点方程</a:t>
          </a:r>
          <a:endParaRPr lang="zh-CN" altLang="en-US" sz="1400" b="0" dirty="0">
            <a:latin typeface="楷体" pitchFamily="49" charset="-122"/>
            <a:ea typeface="楷体" pitchFamily="49" charset="-122"/>
          </a:endParaRPr>
        </a:p>
      </dgm:t>
    </dgm:pt>
    <dgm:pt modelId="{2EAA54B3-FB0F-4A19-8DDB-D10E055E70D4}" type="parTrans" cxnId="{8B05FBEF-EE2A-410D-854A-6367BB3256F4}">
      <dgm:prSet/>
      <dgm:spPr/>
      <dgm:t>
        <a:bodyPr/>
        <a:lstStyle/>
        <a:p>
          <a:endParaRPr lang="zh-CN" altLang="en-US" sz="1600"/>
        </a:p>
      </dgm:t>
    </dgm:pt>
    <dgm:pt modelId="{351423BE-47B6-4207-A09C-1281EA569DEC}" type="sibTrans" cxnId="{8B05FBEF-EE2A-410D-854A-6367BB3256F4}">
      <dgm:prSet/>
      <dgm:spPr/>
      <dgm:t>
        <a:bodyPr/>
        <a:lstStyle/>
        <a:p>
          <a:endParaRPr lang="zh-CN" altLang="en-US" sz="1600"/>
        </a:p>
      </dgm:t>
    </dgm:pt>
    <dgm:pt modelId="{C1B20D1C-F732-434B-9A6F-F928C63556EE}">
      <dgm:prSet phldrT="[文本]" custT="1"/>
      <dgm:spPr/>
      <dgm:t>
        <a:bodyPr/>
        <a:lstStyle/>
        <a:p>
          <a:r>
            <a:rPr lang="zh-CN" altLang="en-US" sz="1400" b="0" dirty="0">
              <a:latin typeface="楷体" pitchFamily="49" charset="-122"/>
              <a:ea typeface="楷体" pitchFamily="49" charset="-122"/>
            </a:rPr>
            <a:t>割集与基本割集</a:t>
          </a:r>
        </a:p>
      </dgm:t>
    </dgm:pt>
    <dgm:pt modelId="{000A2BF2-4F06-4219-976C-3AA7FA27FB29}" type="parTrans" cxnId="{65B8A3C1-81D1-4198-BB86-5A07527520B2}">
      <dgm:prSet/>
      <dgm:spPr/>
      <dgm:t>
        <a:bodyPr/>
        <a:lstStyle/>
        <a:p>
          <a:endParaRPr lang="zh-CN" altLang="en-US" sz="1600"/>
        </a:p>
      </dgm:t>
    </dgm:pt>
    <dgm:pt modelId="{A486E918-766F-4D95-975A-9A790D3ECD7D}" type="sibTrans" cxnId="{65B8A3C1-81D1-4198-BB86-5A07527520B2}">
      <dgm:prSet/>
      <dgm:spPr/>
      <dgm:t>
        <a:bodyPr/>
        <a:lstStyle/>
        <a:p>
          <a:endParaRPr lang="zh-CN" altLang="en-US" sz="1600"/>
        </a:p>
      </dgm:t>
    </dgm:pt>
    <dgm:pt modelId="{29455875-4042-408A-84A1-17B4C2955122}">
      <dgm:prSet custT="1"/>
      <dgm:spPr/>
      <dgm:t>
        <a:bodyPr/>
        <a:lstStyle/>
        <a:p>
          <a:r>
            <a:rPr lang="zh-CN" altLang="en-US" sz="1400" dirty="0">
              <a:latin typeface="楷体" pitchFamily="49" charset="-122"/>
              <a:ea typeface="楷体" pitchFamily="49" charset="-122"/>
            </a:rPr>
            <a:t>线性电路的比例性和叠加性</a:t>
          </a:r>
        </a:p>
      </dgm:t>
    </dgm:pt>
    <dgm:pt modelId="{2A186397-13DC-4007-B7BC-E3A7AE828271}" type="parTrans" cxnId="{EB17D7B7-59FE-446D-8609-26713B2CE77B}">
      <dgm:prSet/>
      <dgm:spPr/>
      <dgm:t>
        <a:bodyPr/>
        <a:lstStyle/>
        <a:p>
          <a:endParaRPr lang="zh-CN" altLang="en-US" sz="1600"/>
        </a:p>
      </dgm:t>
    </dgm:pt>
    <dgm:pt modelId="{91BF9D19-B16A-4461-B7FB-A9BD6D89A2E4}" type="sibTrans" cxnId="{EB17D7B7-59FE-446D-8609-26713B2CE77B}">
      <dgm:prSet/>
      <dgm:spPr/>
      <dgm:t>
        <a:bodyPr/>
        <a:lstStyle/>
        <a:p>
          <a:endParaRPr lang="zh-CN" altLang="en-US" sz="1600"/>
        </a:p>
      </dgm:t>
    </dgm:pt>
    <dgm:pt modelId="{05C9DA80-9AD3-4550-A3D5-51D04BE27028}">
      <dgm:prSet custT="1"/>
      <dgm:spPr/>
      <dgm:t>
        <a:bodyPr/>
        <a:lstStyle/>
        <a:p>
          <a:r>
            <a:rPr lang="zh-CN" altLang="en-US" sz="1400" dirty="0">
              <a:latin typeface="楷体" pitchFamily="49" charset="-122"/>
              <a:ea typeface="楷体" pitchFamily="49" charset="-122"/>
            </a:rPr>
            <a:t>直流网络 </a:t>
          </a:r>
          <a:r>
            <a:rPr lang="en-US" altLang="zh-CN" sz="1400" dirty="0">
              <a:latin typeface="楷体" pitchFamily="49" charset="-122"/>
              <a:ea typeface="楷体" pitchFamily="49" charset="-122"/>
            </a:rPr>
            <a:t>&amp;  </a:t>
          </a:r>
          <a:r>
            <a:rPr lang="zh-CN" altLang="en-US" sz="1400" dirty="0">
              <a:latin typeface="楷体" pitchFamily="49" charset="-122"/>
              <a:ea typeface="楷体" pitchFamily="49" charset="-122"/>
            </a:rPr>
            <a:t>正弦交流网络的替代定理</a:t>
          </a:r>
        </a:p>
      </dgm:t>
    </dgm:pt>
    <dgm:pt modelId="{7F8A43DE-6F54-41E2-8C88-9C239CF57CC3}" type="parTrans" cxnId="{D7DFA577-6EE2-4ECD-AE1F-A00064BFFF5C}">
      <dgm:prSet/>
      <dgm:spPr/>
      <dgm:t>
        <a:bodyPr/>
        <a:lstStyle/>
        <a:p>
          <a:endParaRPr lang="zh-CN" altLang="en-US" sz="1600"/>
        </a:p>
      </dgm:t>
    </dgm:pt>
    <dgm:pt modelId="{7F0E7A87-7169-4D0C-A490-B1B73B4F7BAF}" type="sibTrans" cxnId="{D7DFA577-6EE2-4ECD-AE1F-A00064BFFF5C}">
      <dgm:prSet/>
      <dgm:spPr/>
      <dgm:t>
        <a:bodyPr/>
        <a:lstStyle/>
        <a:p>
          <a:endParaRPr lang="zh-CN" altLang="en-US" sz="1600"/>
        </a:p>
      </dgm:t>
    </dgm:pt>
    <dgm:pt modelId="{9A1A0F6E-D106-4E1E-89CD-1093C898D6CD}">
      <dgm:prSet custT="1"/>
      <dgm:spPr/>
      <dgm:t>
        <a:bodyPr/>
        <a:lstStyle/>
        <a:p>
          <a:r>
            <a:rPr lang="en-US" altLang="zh-CN" sz="2000" b="1" dirty="0">
              <a:solidFill>
                <a:schemeClr val="bg1"/>
              </a:solidFill>
              <a:latin typeface="楷体" pitchFamily="49" charset="-122"/>
              <a:ea typeface="楷体" pitchFamily="49" charset="-122"/>
            </a:rPr>
            <a:t>3.6 </a:t>
          </a:r>
          <a:r>
            <a:rPr lang="zh-CN" altLang="en-US" sz="2000" b="1" dirty="0">
              <a:solidFill>
                <a:schemeClr val="bg1"/>
              </a:solidFill>
              <a:latin typeface="楷体" pitchFamily="49" charset="-122"/>
              <a:ea typeface="楷体" pitchFamily="49" charset="-122"/>
            </a:rPr>
            <a:t>戴维南定理与</a:t>
          </a:r>
          <a:endParaRPr lang="en-US" altLang="zh-CN" sz="2000" b="1" dirty="0">
            <a:solidFill>
              <a:schemeClr val="bg1"/>
            </a:solidFill>
            <a:latin typeface="楷体" pitchFamily="49" charset="-122"/>
            <a:ea typeface="楷体" pitchFamily="49" charset="-122"/>
          </a:endParaRPr>
        </a:p>
        <a:p>
          <a:r>
            <a:rPr lang="zh-CN" altLang="en-US" sz="2000" b="1" dirty="0">
              <a:solidFill>
                <a:schemeClr val="bg1"/>
              </a:solidFill>
              <a:latin typeface="楷体" pitchFamily="49" charset="-122"/>
              <a:ea typeface="楷体" pitchFamily="49" charset="-122"/>
            </a:rPr>
            <a:t>诺顿定理</a:t>
          </a:r>
          <a:r>
            <a:rPr lang="en-US" altLang="zh-CN" sz="2000" b="1" dirty="0">
              <a:solidFill>
                <a:schemeClr val="bg1"/>
              </a:solidFill>
              <a:latin typeface="楷体" pitchFamily="49" charset="-122"/>
              <a:ea typeface="楷体" pitchFamily="49" charset="-122"/>
            </a:rPr>
            <a:t> </a:t>
          </a:r>
          <a:endParaRPr lang="zh-CN" altLang="en-US" sz="2000" b="1" dirty="0">
            <a:solidFill>
              <a:schemeClr val="bg1"/>
            </a:solidFill>
            <a:latin typeface="楷体" pitchFamily="49" charset="-122"/>
            <a:ea typeface="楷体" pitchFamily="49" charset="-122"/>
          </a:endParaRPr>
        </a:p>
      </dgm:t>
    </dgm:pt>
    <dgm:pt modelId="{B03A5E58-B6C3-4821-B19E-3DDD000EA0AA}" type="parTrans" cxnId="{6E7B51C2-F758-45B2-9AF2-B8B81510DCDF}">
      <dgm:prSet/>
      <dgm:spPr/>
      <dgm:t>
        <a:bodyPr/>
        <a:lstStyle/>
        <a:p>
          <a:endParaRPr lang="zh-CN" altLang="en-US" sz="1600"/>
        </a:p>
      </dgm:t>
    </dgm:pt>
    <dgm:pt modelId="{C5879D84-2D45-4447-B52A-07D26A1A2BA1}" type="sibTrans" cxnId="{6E7B51C2-F758-45B2-9AF2-B8B81510DCDF}">
      <dgm:prSet/>
      <dgm:spPr/>
      <dgm:t>
        <a:bodyPr/>
        <a:lstStyle/>
        <a:p>
          <a:endParaRPr lang="zh-CN" altLang="en-US" sz="1600"/>
        </a:p>
      </dgm:t>
    </dgm:pt>
    <dgm:pt modelId="{916EC7CA-C5C0-4C7A-9DDD-564EB8E67D77}">
      <dgm:prSet custT="1"/>
      <dgm:spPr/>
      <dgm:t>
        <a:bodyPr/>
        <a:lstStyle/>
        <a:p>
          <a:r>
            <a:rPr lang="en-US" altLang="zh-CN" sz="2000" b="1" dirty="0">
              <a:solidFill>
                <a:schemeClr val="bg1"/>
              </a:solidFill>
              <a:latin typeface="楷体" pitchFamily="49" charset="-122"/>
              <a:ea typeface="楷体" pitchFamily="49" charset="-122"/>
            </a:rPr>
            <a:t>3.7 </a:t>
          </a:r>
          <a:r>
            <a:rPr lang="zh-CN" altLang="en-US" sz="2000" b="1" dirty="0">
              <a:solidFill>
                <a:schemeClr val="bg1"/>
              </a:solidFill>
              <a:latin typeface="楷体" pitchFamily="49" charset="-122"/>
              <a:ea typeface="楷体" pitchFamily="49" charset="-122"/>
            </a:rPr>
            <a:t>互易定理</a:t>
          </a:r>
        </a:p>
      </dgm:t>
    </dgm:pt>
    <dgm:pt modelId="{312F91E6-1DAD-4325-9CE5-391F341F3BC3}" type="parTrans" cxnId="{FCDD523C-8906-4FFE-8351-F1F1917674B6}">
      <dgm:prSet/>
      <dgm:spPr/>
      <dgm:t>
        <a:bodyPr/>
        <a:lstStyle/>
        <a:p>
          <a:endParaRPr lang="zh-CN" altLang="en-US" sz="1600"/>
        </a:p>
      </dgm:t>
    </dgm:pt>
    <dgm:pt modelId="{AEA32361-AF2D-43AB-A35A-6F52ADA1E4FB}" type="sibTrans" cxnId="{FCDD523C-8906-4FFE-8351-F1F1917674B6}">
      <dgm:prSet/>
      <dgm:spPr/>
      <dgm:t>
        <a:bodyPr/>
        <a:lstStyle/>
        <a:p>
          <a:endParaRPr lang="zh-CN" altLang="en-US" sz="1600"/>
        </a:p>
      </dgm:t>
    </dgm:pt>
    <dgm:pt modelId="{08F33ED2-0354-4079-AB94-45C32E96A6C7}">
      <dgm:prSet custT="1"/>
      <dgm:spPr/>
      <dgm:t>
        <a:bodyPr/>
        <a:lstStyle/>
        <a:p>
          <a:r>
            <a:rPr lang="en-US" altLang="zh-CN" sz="2000" b="1" dirty="0">
              <a:solidFill>
                <a:schemeClr val="bg1"/>
              </a:solidFill>
              <a:latin typeface="楷体" pitchFamily="49" charset="-122"/>
              <a:ea typeface="楷体" pitchFamily="49" charset="-122"/>
            </a:rPr>
            <a:t>3.8 </a:t>
          </a:r>
          <a:r>
            <a:rPr lang="zh-CN" altLang="en-US" sz="2000" b="1" dirty="0">
              <a:solidFill>
                <a:schemeClr val="bg1"/>
              </a:solidFill>
              <a:latin typeface="楷体" pitchFamily="49" charset="-122"/>
              <a:ea typeface="楷体" pitchFamily="49" charset="-122"/>
            </a:rPr>
            <a:t>电路的对偶性</a:t>
          </a:r>
        </a:p>
      </dgm:t>
    </dgm:pt>
    <dgm:pt modelId="{679D181F-FC45-48E0-81AA-875184F37F5B}" type="parTrans" cxnId="{EC03C0C5-3A02-4B95-895A-B9922470D00F}">
      <dgm:prSet/>
      <dgm:spPr/>
      <dgm:t>
        <a:bodyPr/>
        <a:lstStyle/>
        <a:p>
          <a:endParaRPr lang="zh-CN" altLang="en-US" sz="1600"/>
        </a:p>
      </dgm:t>
    </dgm:pt>
    <dgm:pt modelId="{1AE6A54E-EF80-4447-B7E5-41C6A6750402}" type="sibTrans" cxnId="{EC03C0C5-3A02-4B95-895A-B9922470D00F}">
      <dgm:prSet/>
      <dgm:spPr/>
      <dgm:t>
        <a:bodyPr/>
        <a:lstStyle/>
        <a:p>
          <a:endParaRPr lang="zh-CN" altLang="en-US" sz="1600"/>
        </a:p>
      </dgm:t>
    </dgm:pt>
    <dgm:pt modelId="{EE64F4F9-899C-4637-9A9E-8AE993B60F30}">
      <dgm:prSet phldrT="[文本]" custT="1"/>
      <dgm:spPr/>
      <dgm:t>
        <a:bodyPr/>
        <a:lstStyle/>
        <a:p>
          <a:r>
            <a:rPr lang="zh-CN" altLang="en-US" sz="1400" b="0" dirty="0">
              <a:latin typeface="楷体" pitchFamily="49" charset="-122"/>
              <a:ea typeface="楷体" pitchFamily="49" charset="-122"/>
            </a:rPr>
            <a:t>割集分析法</a:t>
          </a:r>
        </a:p>
      </dgm:t>
    </dgm:pt>
    <dgm:pt modelId="{1F3C3638-8474-4007-BCD4-A8D5B9257AA7}" type="parTrans" cxnId="{FAA27E36-C430-435A-B1A9-1E7396B6EFE0}">
      <dgm:prSet/>
      <dgm:spPr/>
      <dgm:t>
        <a:bodyPr/>
        <a:lstStyle/>
        <a:p>
          <a:endParaRPr lang="zh-CN" altLang="en-US"/>
        </a:p>
      </dgm:t>
    </dgm:pt>
    <dgm:pt modelId="{021FD0B2-D66E-4DA9-9854-7634B51869D3}" type="sibTrans" cxnId="{FAA27E36-C430-435A-B1A9-1E7396B6EFE0}">
      <dgm:prSet/>
      <dgm:spPr/>
      <dgm:t>
        <a:bodyPr/>
        <a:lstStyle/>
        <a:p>
          <a:endParaRPr lang="zh-CN" altLang="en-US"/>
        </a:p>
      </dgm:t>
    </dgm:pt>
    <dgm:pt modelId="{6E0756DD-2848-4A4F-B865-D932DCCD4954}">
      <dgm:prSet custT="1"/>
      <dgm:spPr/>
      <dgm:t>
        <a:bodyPr/>
        <a:lstStyle/>
        <a:p>
          <a:r>
            <a:rPr lang="zh-CN" altLang="en-US" sz="1400" dirty="0">
              <a:latin typeface="楷体" pitchFamily="49" charset="-122"/>
              <a:ea typeface="楷体" pitchFamily="49" charset="-122"/>
            </a:rPr>
            <a:t>戴维南定理</a:t>
          </a:r>
        </a:p>
      </dgm:t>
    </dgm:pt>
    <dgm:pt modelId="{902EA2CF-D91A-4A54-875A-AF54D49C8510}" type="parTrans" cxnId="{1301C053-F7C2-4E9B-97FE-B6389A6CA976}">
      <dgm:prSet/>
      <dgm:spPr/>
      <dgm:t>
        <a:bodyPr/>
        <a:lstStyle/>
        <a:p>
          <a:endParaRPr lang="zh-CN" altLang="en-US"/>
        </a:p>
      </dgm:t>
    </dgm:pt>
    <dgm:pt modelId="{592DCAF6-495C-4F1B-BBBC-2AC4F3836791}" type="sibTrans" cxnId="{1301C053-F7C2-4E9B-97FE-B6389A6CA976}">
      <dgm:prSet/>
      <dgm:spPr/>
      <dgm:t>
        <a:bodyPr/>
        <a:lstStyle/>
        <a:p>
          <a:endParaRPr lang="zh-CN" altLang="en-US"/>
        </a:p>
      </dgm:t>
    </dgm:pt>
    <dgm:pt modelId="{C7B34074-20E8-47FB-B642-6AC2DFEA7068}">
      <dgm:prSet custT="1"/>
      <dgm:spPr/>
      <dgm:t>
        <a:bodyPr/>
        <a:lstStyle/>
        <a:p>
          <a:r>
            <a:rPr lang="zh-CN" altLang="en-US" sz="1400" dirty="0">
              <a:latin typeface="楷体" pitchFamily="49" charset="-122"/>
              <a:ea typeface="楷体" pitchFamily="49" charset="-122"/>
            </a:rPr>
            <a:t>线性网络的互易性</a:t>
          </a:r>
        </a:p>
      </dgm:t>
    </dgm:pt>
    <dgm:pt modelId="{98D89463-97B1-4B00-807B-2BE6EF956B0B}" type="parTrans" cxnId="{A29E83D7-6CA7-42F9-9B91-EA15AD3D26E3}">
      <dgm:prSet/>
      <dgm:spPr/>
      <dgm:t>
        <a:bodyPr/>
        <a:lstStyle/>
        <a:p>
          <a:endParaRPr lang="zh-CN" altLang="en-US"/>
        </a:p>
      </dgm:t>
    </dgm:pt>
    <dgm:pt modelId="{582DFC67-05EB-427C-9FF7-3FBE4AFB1B03}" type="sibTrans" cxnId="{A29E83D7-6CA7-42F9-9B91-EA15AD3D26E3}">
      <dgm:prSet/>
      <dgm:spPr/>
      <dgm:t>
        <a:bodyPr/>
        <a:lstStyle/>
        <a:p>
          <a:endParaRPr lang="zh-CN" altLang="en-US"/>
        </a:p>
      </dgm:t>
    </dgm:pt>
    <dgm:pt modelId="{1337054B-03C2-4FB7-9D91-93F4C49DF7C0}">
      <dgm:prSet custT="1"/>
      <dgm:spPr/>
      <dgm:t>
        <a:bodyPr/>
        <a:lstStyle/>
        <a:p>
          <a:r>
            <a:rPr lang="zh-CN" altLang="en-US" sz="1400" dirty="0">
              <a:latin typeface="楷体" pitchFamily="49" charset="-122"/>
              <a:ea typeface="楷体" pitchFamily="49" charset="-122"/>
            </a:rPr>
            <a:t>电路分析中的对偶性规律</a:t>
          </a:r>
        </a:p>
      </dgm:t>
    </dgm:pt>
    <dgm:pt modelId="{A641B319-C879-4411-BB6B-54BCCA0599E7}" type="parTrans" cxnId="{F2689693-7C4D-4DEE-91FB-1CA247203F18}">
      <dgm:prSet/>
      <dgm:spPr/>
      <dgm:t>
        <a:bodyPr/>
        <a:lstStyle/>
        <a:p>
          <a:endParaRPr lang="zh-CN" altLang="en-US"/>
        </a:p>
      </dgm:t>
    </dgm:pt>
    <dgm:pt modelId="{4FC83EA7-7785-436C-A333-BC6A794C6366}" type="sibTrans" cxnId="{F2689693-7C4D-4DEE-91FB-1CA247203F18}">
      <dgm:prSet/>
      <dgm:spPr/>
      <dgm:t>
        <a:bodyPr/>
        <a:lstStyle/>
        <a:p>
          <a:endParaRPr lang="zh-CN" altLang="en-US"/>
        </a:p>
      </dgm:t>
    </dgm:pt>
    <dgm:pt modelId="{28F965D7-3459-4DCC-A5A9-D7620688016E}">
      <dgm:prSet custT="1"/>
      <dgm:spPr/>
      <dgm:t>
        <a:bodyPr/>
        <a:lstStyle/>
        <a:p>
          <a:r>
            <a:rPr lang="zh-CN" altLang="en-US" sz="1400" dirty="0">
              <a:latin typeface="楷体" pitchFamily="49" charset="-122"/>
              <a:ea typeface="楷体" pitchFamily="49" charset="-122"/>
            </a:rPr>
            <a:t>诺顿定理</a:t>
          </a:r>
        </a:p>
      </dgm:t>
    </dgm:pt>
    <dgm:pt modelId="{79084155-FCDD-4ADD-AD5C-7885590F09A6}" type="parTrans" cxnId="{F5783D5E-7FE8-492D-B177-9DC082C43D1F}">
      <dgm:prSet/>
      <dgm:spPr/>
      <dgm:t>
        <a:bodyPr/>
        <a:lstStyle/>
        <a:p>
          <a:endParaRPr lang="zh-CN" altLang="en-US"/>
        </a:p>
      </dgm:t>
    </dgm:pt>
    <dgm:pt modelId="{AEF9CF3E-494B-4642-A611-DF65C2E35AE5}" type="sibTrans" cxnId="{F5783D5E-7FE8-492D-B177-9DC082C43D1F}">
      <dgm:prSet/>
      <dgm:spPr/>
      <dgm:t>
        <a:bodyPr/>
        <a:lstStyle/>
        <a:p>
          <a:endParaRPr lang="zh-CN" altLang="en-US"/>
        </a:p>
      </dgm:t>
    </dgm:pt>
    <dgm:pt modelId="{662F1E01-949F-4FFF-A527-66E0BB8A8466}">
      <dgm:prSet custT="1"/>
      <dgm:spPr/>
      <dgm:t>
        <a:bodyPr/>
        <a:lstStyle/>
        <a:p>
          <a:r>
            <a:rPr lang="zh-CN" altLang="en-US" sz="1400" dirty="0">
              <a:latin typeface="楷体" pitchFamily="49" charset="-122"/>
              <a:ea typeface="楷体" pitchFamily="49" charset="-122"/>
            </a:rPr>
            <a:t>互易性的三种表述形式</a:t>
          </a:r>
        </a:p>
      </dgm:t>
    </dgm:pt>
    <dgm:pt modelId="{77F6C41E-9159-4B21-ABD5-03EB466A093A}" type="parTrans" cxnId="{C0FE2F32-674B-467F-B5EA-75E746E42C24}">
      <dgm:prSet/>
      <dgm:spPr/>
      <dgm:t>
        <a:bodyPr/>
        <a:lstStyle/>
        <a:p>
          <a:endParaRPr lang="zh-CN" altLang="en-US"/>
        </a:p>
      </dgm:t>
    </dgm:pt>
    <dgm:pt modelId="{FB727C0F-54F9-4F4D-8A6A-0EBB82ECCAEC}" type="sibTrans" cxnId="{C0FE2F32-674B-467F-B5EA-75E746E42C24}">
      <dgm:prSet/>
      <dgm:spPr/>
      <dgm:t>
        <a:bodyPr/>
        <a:lstStyle/>
        <a:p>
          <a:endParaRPr lang="zh-CN" altLang="en-US"/>
        </a:p>
      </dgm:t>
    </dgm:pt>
    <dgm:pt modelId="{18D1DBFF-166F-4FBB-93A2-6AD176EEF17D}" type="pres">
      <dgm:prSet presAssocID="{A18D79D4-5517-4E65-A082-1F9967AD6852}" presName="Name0" presStyleCnt="0">
        <dgm:presLayoutVars>
          <dgm:dir/>
          <dgm:animLvl val="lvl"/>
          <dgm:resizeHandles val="exact"/>
        </dgm:presLayoutVars>
      </dgm:prSet>
      <dgm:spPr/>
    </dgm:pt>
    <dgm:pt modelId="{BE996862-9E5D-4B80-82A3-BF16DED9DC99}" type="pres">
      <dgm:prSet presAssocID="{EA4A856F-EC62-4AD0-B38B-4B08F345DB20}" presName="linNode" presStyleCnt="0"/>
      <dgm:spPr/>
    </dgm:pt>
    <dgm:pt modelId="{E4430D3B-102D-41BC-9F19-5F97C1BB9C8E}" type="pres">
      <dgm:prSet presAssocID="{EA4A856F-EC62-4AD0-B38B-4B08F345DB20}" presName="parentText" presStyleLbl="node1" presStyleIdx="0" presStyleCnt="8">
        <dgm:presLayoutVars>
          <dgm:chMax val="1"/>
          <dgm:bulletEnabled val="1"/>
        </dgm:presLayoutVars>
      </dgm:prSet>
      <dgm:spPr/>
    </dgm:pt>
    <dgm:pt modelId="{0E4071C5-9078-4B62-A639-676EA69F2E3A}" type="pres">
      <dgm:prSet presAssocID="{EA4A856F-EC62-4AD0-B38B-4B08F345DB20}" presName="descendantText" presStyleLbl="alignAccFollowNode1" presStyleIdx="0" presStyleCnt="8">
        <dgm:presLayoutVars>
          <dgm:bulletEnabled val="1"/>
        </dgm:presLayoutVars>
      </dgm:prSet>
      <dgm:spPr/>
    </dgm:pt>
    <dgm:pt modelId="{58964A0A-AB52-4117-A53A-90ADF25BAF89}" type="pres">
      <dgm:prSet presAssocID="{9B879A27-5340-4091-BAAE-C8694B7F80DB}" presName="sp" presStyleCnt="0"/>
      <dgm:spPr/>
    </dgm:pt>
    <dgm:pt modelId="{C02B47C4-0E65-4EF0-B437-041F1479F977}" type="pres">
      <dgm:prSet presAssocID="{AC7476B2-F424-4657-AB9C-7C64923AB141}" presName="linNode" presStyleCnt="0"/>
      <dgm:spPr/>
    </dgm:pt>
    <dgm:pt modelId="{E34C0797-88F7-42F2-9D9D-CB3A1F9527A1}" type="pres">
      <dgm:prSet presAssocID="{AC7476B2-F424-4657-AB9C-7C64923AB141}" presName="parentText" presStyleLbl="node1" presStyleIdx="1" presStyleCnt="8">
        <dgm:presLayoutVars>
          <dgm:chMax val="1"/>
          <dgm:bulletEnabled val="1"/>
        </dgm:presLayoutVars>
      </dgm:prSet>
      <dgm:spPr/>
    </dgm:pt>
    <dgm:pt modelId="{07AE67C0-2FB7-4D91-89F4-2E6B8A036364}" type="pres">
      <dgm:prSet presAssocID="{AC7476B2-F424-4657-AB9C-7C64923AB141}" presName="descendantText" presStyleLbl="alignAccFollowNode1" presStyleIdx="1" presStyleCnt="8">
        <dgm:presLayoutVars>
          <dgm:bulletEnabled val="1"/>
        </dgm:presLayoutVars>
      </dgm:prSet>
      <dgm:spPr/>
    </dgm:pt>
    <dgm:pt modelId="{C118CA5E-CDDE-46D5-99D0-E42B8907B0EC}" type="pres">
      <dgm:prSet presAssocID="{985B81F7-D3C8-436A-B201-E6DB48B2B79E}" presName="sp" presStyleCnt="0"/>
      <dgm:spPr/>
    </dgm:pt>
    <dgm:pt modelId="{6BB1F0DB-A1C5-460F-B1B9-89D2C0A8AB84}" type="pres">
      <dgm:prSet presAssocID="{BB50E4A9-A93D-4A33-B8F0-9A7884BA2843}" presName="linNode" presStyleCnt="0"/>
      <dgm:spPr/>
    </dgm:pt>
    <dgm:pt modelId="{224FA3EC-9D6B-408D-9907-D5004A7AA7F2}" type="pres">
      <dgm:prSet presAssocID="{BB50E4A9-A93D-4A33-B8F0-9A7884BA2843}" presName="parentText" presStyleLbl="node1" presStyleIdx="2" presStyleCnt="8">
        <dgm:presLayoutVars>
          <dgm:chMax val="1"/>
          <dgm:bulletEnabled val="1"/>
        </dgm:presLayoutVars>
      </dgm:prSet>
      <dgm:spPr/>
    </dgm:pt>
    <dgm:pt modelId="{2D3E00F5-E6D8-4CB8-B6B3-D462C9796BBF}" type="pres">
      <dgm:prSet presAssocID="{BB50E4A9-A93D-4A33-B8F0-9A7884BA2843}" presName="descendantText" presStyleLbl="alignAccFollowNode1" presStyleIdx="2" presStyleCnt="8">
        <dgm:presLayoutVars>
          <dgm:bulletEnabled val="1"/>
        </dgm:presLayoutVars>
      </dgm:prSet>
      <dgm:spPr/>
    </dgm:pt>
    <dgm:pt modelId="{E7196EBE-3EA3-4B02-93DD-55B841BB21B2}" type="pres">
      <dgm:prSet presAssocID="{65C51547-5E03-471B-A563-2671C6AC13AE}" presName="sp" presStyleCnt="0"/>
      <dgm:spPr/>
    </dgm:pt>
    <dgm:pt modelId="{D57C4C6C-FDF4-4468-829D-B7338F84168B}" type="pres">
      <dgm:prSet presAssocID="{531F3AFA-B99A-4912-A30D-58442DC92326}" presName="linNode" presStyleCnt="0"/>
      <dgm:spPr/>
    </dgm:pt>
    <dgm:pt modelId="{99F7AB7C-B6D4-4D62-9E9B-42DE078397DC}" type="pres">
      <dgm:prSet presAssocID="{531F3AFA-B99A-4912-A30D-58442DC92326}" presName="parentText" presStyleLbl="node1" presStyleIdx="3" presStyleCnt="8">
        <dgm:presLayoutVars>
          <dgm:chMax val="1"/>
          <dgm:bulletEnabled val="1"/>
        </dgm:presLayoutVars>
      </dgm:prSet>
      <dgm:spPr/>
    </dgm:pt>
    <dgm:pt modelId="{3DCBD7DC-621C-44B4-B312-FE672D8DC506}" type="pres">
      <dgm:prSet presAssocID="{531F3AFA-B99A-4912-A30D-58442DC92326}" presName="descendantText" presStyleLbl="alignAccFollowNode1" presStyleIdx="3" presStyleCnt="8">
        <dgm:presLayoutVars>
          <dgm:bulletEnabled val="1"/>
        </dgm:presLayoutVars>
      </dgm:prSet>
      <dgm:spPr/>
    </dgm:pt>
    <dgm:pt modelId="{20F945E3-9726-4375-81DC-B5351C536472}" type="pres">
      <dgm:prSet presAssocID="{C5CF0F5B-A0F6-4914-8953-5AE0E4C8A308}" presName="sp" presStyleCnt="0"/>
      <dgm:spPr/>
    </dgm:pt>
    <dgm:pt modelId="{9003D8D9-D0C0-4BDA-983E-E67855AD674F}" type="pres">
      <dgm:prSet presAssocID="{F487CB4F-1B1F-4890-9B5A-FDA9972911D8}" presName="linNode" presStyleCnt="0"/>
      <dgm:spPr/>
    </dgm:pt>
    <dgm:pt modelId="{F24D2334-56C3-4CFE-82E5-89B730FC2F6D}" type="pres">
      <dgm:prSet presAssocID="{F487CB4F-1B1F-4890-9B5A-FDA9972911D8}" presName="parentText" presStyleLbl="node1" presStyleIdx="4" presStyleCnt="8" custLinFactNeighborY="-1111">
        <dgm:presLayoutVars>
          <dgm:chMax val="1"/>
          <dgm:bulletEnabled val="1"/>
        </dgm:presLayoutVars>
      </dgm:prSet>
      <dgm:spPr/>
    </dgm:pt>
    <dgm:pt modelId="{62406768-C9DE-4EB4-95EE-9CDEFF65B714}" type="pres">
      <dgm:prSet presAssocID="{F487CB4F-1B1F-4890-9B5A-FDA9972911D8}" presName="descendantText" presStyleLbl="alignAccFollowNode1" presStyleIdx="4" presStyleCnt="8">
        <dgm:presLayoutVars>
          <dgm:bulletEnabled val="1"/>
        </dgm:presLayoutVars>
      </dgm:prSet>
      <dgm:spPr/>
    </dgm:pt>
    <dgm:pt modelId="{D32BDC81-742C-4853-B6BF-563D42B9BA23}" type="pres">
      <dgm:prSet presAssocID="{687EBF45-3819-4429-91A3-D3D6A05D5B2D}" presName="sp" presStyleCnt="0"/>
      <dgm:spPr/>
    </dgm:pt>
    <dgm:pt modelId="{61EBB597-5241-47E9-BE09-CAA819006921}" type="pres">
      <dgm:prSet presAssocID="{9A1A0F6E-D106-4E1E-89CD-1093C898D6CD}" presName="linNode" presStyleCnt="0"/>
      <dgm:spPr/>
    </dgm:pt>
    <dgm:pt modelId="{A955889D-5004-4D4F-9054-AB06231125DE}" type="pres">
      <dgm:prSet presAssocID="{9A1A0F6E-D106-4E1E-89CD-1093C898D6CD}" presName="parentText" presStyleLbl="node1" presStyleIdx="5" presStyleCnt="8">
        <dgm:presLayoutVars>
          <dgm:chMax val="1"/>
          <dgm:bulletEnabled val="1"/>
        </dgm:presLayoutVars>
      </dgm:prSet>
      <dgm:spPr/>
    </dgm:pt>
    <dgm:pt modelId="{88911DAD-5DCA-4BFB-BF3A-C4402AE022B8}" type="pres">
      <dgm:prSet presAssocID="{9A1A0F6E-D106-4E1E-89CD-1093C898D6CD}" presName="descendantText" presStyleLbl="alignAccFollowNode1" presStyleIdx="5" presStyleCnt="8" custLinFactNeighborX="-2778" custLinFactNeighborY="-3491">
        <dgm:presLayoutVars>
          <dgm:bulletEnabled val="1"/>
        </dgm:presLayoutVars>
      </dgm:prSet>
      <dgm:spPr/>
    </dgm:pt>
    <dgm:pt modelId="{395804DD-43B0-4ABB-969C-D098830675B5}" type="pres">
      <dgm:prSet presAssocID="{C5879D84-2D45-4447-B52A-07D26A1A2BA1}" presName="sp" presStyleCnt="0"/>
      <dgm:spPr/>
    </dgm:pt>
    <dgm:pt modelId="{9F0D9A17-D47F-44CB-8763-CF523937FA25}" type="pres">
      <dgm:prSet presAssocID="{916EC7CA-C5C0-4C7A-9DDD-564EB8E67D77}" presName="linNode" presStyleCnt="0"/>
      <dgm:spPr/>
    </dgm:pt>
    <dgm:pt modelId="{2993BCE6-1C3B-4769-BB79-FF24E2A84319}" type="pres">
      <dgm:prSet presAssocID="{916EC7CA-C5C0-4C7A-9DDD-564EB8E67D77}" presName="parentText" presStyleLbl="node1" presStyleIdx="6" presStyleCnt="8">
        <dgm:presLayoutVars>
          <dgm:chMax val="1"/>
          <dgm:bulletEnabled val="1"/>
        </dgm:presLayoutVars>
      </dgm:prSet>
      <dgm:spPr/>
    </dgm:pt>
    <dgm:pt modelId="{D1DFA69F-82D5-4A4B-A1A4-F09FA9F2FBBF}" type="pres">
      <dgm:prSet presAssocID="{916EC7CA-C5C0-4C7A-9DDD-564EB8E67D77}" presName="descendantText" presStyleLbl="alignAccFollowNode1" presStyleIdx="6" presStyleCnt="8">
        <dgm:presLayoutVars>
          <dgm:bulletEnabled val="1"/>
        </dgm:presLayoutVars>
      </dgm:prSet>
      <dgm:spPr/>
    </dgm:pt>
    <dgm:pt modelId="{86D87A40-8378-4968-97E9-9295DDB679E3}" type="pres">
      <dgm:prSet presAssocID="{AEA32361-AF2D-43AB-A35A-6F52ADA1E4FB}" presName="sp" presStyleCnt="0"/>
      <dgm:spPr/>
    </dgm:pt>
    <dgm:pt modelId="{13AA3581-D4D3-486F-9AD0-DBCD3CB4B21C}" type="pres">
      <dgm:prSet presAssocID="{08F33ED2-0354-4079-AB94-45C32E96A6C7}" presName="linNode" presStyleCnt="0"/>
      <dgm:spPr/>
    </dgm:pt>
    <dgm:pt modelId="{62C1F7F2-20A8-44A5-B14E-5D71550DEA41}" type="pres">
      <dgm:prSet presAssocID="{08F33ED2-0354-4079-AB94-45C32E96A6C7}" presName="parentText" presStyleLbl="node1" presStyleIdx="7" presStyleCnt="8">
        <dgm:presLayoutVars>
          <dgm:chMax val="1"/>
          <dgm:bulletEnabled val="1"/>
        </dgm:presLayoutVars>
      </dgm:prSet>
      <dgm:spPr/>
    </dgm:pt>
    <dgm:pt modelId="{E77C00DA-DCD0-4019-B57B-57DF017BD9C7}" type="pres">
      <dgm:prSet presAssocID="{08F33ED2-0354-4079-AB94-45C32E96A6C7}" presName="descendantText" presStyleLbl="alignAccFollowNode1" presStyleIdx="7" presStyleCnt="8">
        <dgm:presLayoutVars>
          <dgm:bulletEnabled val="1"/>
        </dgm:presLayoutVars>
      </dgm:prSet>
      <dgm:spPr/>
    </dgm:pt>
  </dgm:ptLst>
  <dgm:cxnLst>
    <dgm:cxn modelId="{0E642700-4655-406B-B6AC-58AE3125B39F}" srcId="{A18D79D4-5517-4E65-A082-1F9967AD6852}" destId="{BB50E4A9-A93D-4A33-B8F0-9A7884BA2843}" srcOrd="2" destOrd="0" parTransId="{5A86809D-29C5-4870-99B8-60C56888210A}" sibTransId="{65C51547-5E03-471B-A563-2671C6AC13AE}"/>
    <dgm:cxn modelId="{B67E5200-F1C1-4572-8456-953DA6D0E299}" type="presOf" srcId="{3FFCF131-A958-4F16-A2AD-D09DC6831C1A}" destId="{0E4071C5-9078-4B62-A639-676EA69F2E3A}" srcOrd="0" destOrd="0" presId="urn:microsoft.com/office/officeart/2005/8/layout/vList5"/>
    <dgm:cxn modelId="{1643E600-6D08-4E40-AFC5-EFFB362E03AB}" srcId="{EA4A856F-EC62-4AD0-B38B-4B08F345DB20}" destId="{3FFCF131-A958-4F16-A2AD-D09DC6831C1A}" srcOrd="0" destOrd="0" parTransId="{31713882-95EB-4706-A24D-B066FFE3D0D9}" sibTransId="{CCC0CD8E-FC83-4A41-A510-0602313099BC}"/>
    <dgm:cxn modelId="{CC9F2C01-124B-45F1-817A-B5897E0697AC}" type="presOf" srcId="{F487CB4F-1B1F-4890-9B5A-FDA9972911D8}" destId="{F24D2334-56C3-4CFE-82E5-89B730FC2F6D}" srcOrd="0" destOrd="0" presId="urn:microsoft.com/office/officeart/2005/8/layout/vList5"/>
    <dgm:cxn modelId="{16D33A01-AD8B-4735-BD2F-19374A9C874B}" type="presOf" srcId="{DB4459FD-7EB4-4A66-9CF8-A530000D6492}" destId="{07AE67C0-2FB7-4D91-89F4-2E6B8A036364}" srcOrd="0" destOrd="1" presId="urn:microsoft.com/office/officeart/2005/8/layout/vList5"/>
    <dgm:cxn modelId="{7E2B6004-BB5E-4957-A9EE-DC531313D984}" srcId="{EA4A856F-EC62-4AD0-B38B-4B08F345DB20}" destId="{1DACBF4D-FAD3-4092-BCDD-233B11F4A208}" srcOrd="1" destOrd="0" parTransId="{576A3E69-61A7-446E-A38F-63B3F7022626}" sibTransId="{FFA3C558-E791-453E-9391-FECE7FCD049D}"/>
    <dgm:cxn modelId="{B4181609-1699-4561-BC7E-9FF975AE84B2}" type="presOf" srcId="{AC7476B2-F424-4657-AB9C-7C64923AB141}" destId="{E34C0797-88F7-42F2-9D9D-CB3A1F9527A1}" srcOrd="0" destOrd="0" presId="urn:microsoft.com/office/officeart/2005/8/layout/vList5"/>
    <dgm:cxn modelId="{AAE33B1A-9541-4D5E-AE5B-DF48807B61F0}" type="presOf" srcId="{C1B20D1C-F732-434B-9A6F-F928C63556EE}" destId="{2D3E00F5-E6D8-4CB8-B6B3-D462C9796BBF}" srcOrd="0" destOrd="1" presId="urn:microsoft.com/office/officeart/2005/8/layout/vList5"/>
    <dgm:cxn modelId="{76C34A2A-2DAC-4B97-9E2B-37FE1C93A41D}" type="presOf" srcId="{EE64F4F9-899C-4637-9A9E-8AE993B60F30}" destId="{2D3E00F5-E6D8-4CB8-B6B3-D462C9796BBF}" srcOrd="0" destOrd="2" presId="urn:microsoft.com/office/officeart/2005/8/layout/vList5"/>
    <dgm:cxn modelId="{E92C1730-323D-40AD-A5FA-17E340099062}" type="presOf" srcId="{BB50E4A9-A93D-4A33-B8F0-9A7884BA2843}" destId="{224FA3EC-9D6B-408D-9907-D5004A7AA7F2}" srcOrd="0" destOrd="0" presId="urn:microsoft.com/office/officeart/2005/8/layout/vList5"/>
    <dgm:cxn modelId="{C0FE2F32-674B-467F-B5EA-75E746E42C24}" srcId="{916EC7CA-C5C0-4C7A-9DDD-564EB8E67D77}" destId="{662F1E01-949F-4FFF-A527-66E0BB8A8466}" srcOrd="1" destOrd="0" parTransId="{77F6C41E-9159-4B21-ABD5-03EB466A093A}" sibTransId="{FB727C0F-54F9-4F4D-8A6A-0EBB82ECCAEC}"/>
    <dgm:cxn modelId="{34376A33-952F-4190-B413-F71BBF202744}" type="presOf" srcId="{EA4A856F-EC62-4AD0-B38B-4B08F345DB20}" destId="{E4430D3B-102D-41BC-9F19-5F97C1BB9C8E}" srcOrd="0" destOrd="0" presId="urn:microsoft.com/office/officeart/2005/8/layout/vList5"/>
    <dgm:cxn modelId="{B7034F35-1B8D-486F-ACA2-EE9E94E0CBE4}" type="presOf" srcId="{916EC7CA-C5C0-4C7A-9DDD-564EB8E67D77}" destId="{2993BCE6-1C3B-4769-BB79-FF24E2A84319}" srcOrd="0" destOrd="0" presId="urn:microsoft.com/office/officeart/2005/8/layout/vList5"/>
    <dgm:cxn modelId="{FAA27E36-C430-435A-B1A9-1E7396B6EFE0}" srcId="{BB50E4A9-A93D-4A33-B8F0-9A7884BA2843}" destId="{EE64F4F9-899C-4637-9A9E-8AE993B60F30}" srcOrd="2" destOrd="0" parTransId="{1F3C3638-8474-4007-BCD4-A8D5B9257AA7}" sibTransId="{021FD0B2-D66E-4DA9-9854-7634B51869D3}"/>
    <dgm:cxn modelId="{2E21F73A-6B1E-4C12-9E0D-68BE9EDAF896}" type="presOf" srcId="{531F3AFA-B99A-4912-A30D-58442DC92326}" destId="{99F7AB7C-B6D4-4D62-9E9B-42DE078397DC}" srcOrd="0" destOrd="0" presId="urn:microsoft.com/office/officeart/2005/8/layout/vList5"/>
    <dgm:cxn modelId="{FCDD523C-8906-4FFE-8351-F1F1917674B6}" srcId="{A18D79D4-5517-4E65-A082-1F9967AD6852}" destId="{916EC7CA-C5C0-4C7A-9DDD-564EB8E67D77}" srcOrd="6" destOrd="0" parTransId="{312F91E6-1DAD-4325-9CE5-391F341F3BC3}" sibTransId="{AEA32361-AF2D-43AB-A35A-6F52ADA1E4FB}"/>
    <dgm:cxn modelId="{28D37D3F-60A6-46F8-A185-82F9395E93AC}" srcId="{EA4A856F-EC62-4AD0-B38B-4B08F345DB20}" destId="{9F3BFF5E-911E-44C0-8A3E-0386204B2266}" srcOrd="2" destOrd="0" parTransId="{D2AFF8F0-5EAF-4E7E-82C1-3A7097B64831}" sibTransId="{F7BC093A-0AB2-4736-8EE0-1FD9A1A050E3}"/>
    <dgm:cxn modelId="{F5783D5E-7FE8-492D-B177-9DC082C43D1F}" srcId="{9A1A0F6E-D106-4E1E-89CD-1093C898D6CD}" destId="{28F965D7-3459-4DCC-A5A9-D7620688016E}" srcOrd="1" destOrd="0" parTransId="{79084155-FCDD-4ADD-AD5C-7885590F09A6}" sibTransId="{AEF9CF3E-494B-4642-A611-DF65C2E35AE5}"/>
    <dgm:cxn modelId="{5D85E362-2D54-4514-AC6D-8AAAFA9EEC14}" type="presOf" srcId="{29455875-4042-408A-84A1-17B4C2955122}" destId="{3DCBD7DC-621C-44B4-B312-FE672D8DC506}" srcOrd="0" destOrd="0" presId="urn:microsoft.com/office/officeart/2005/8/layout/vList5"/>
    <dgm:cxn modelId="{48204D45-D599-4ACE-A49B-955C53D9CE46}" type="presOf" srcId="{7CBCF75C-D1D8-477B-A703-3559B22DFBB5}" destId="{07AE67C0-2FB7-4D91-89F4-2E6B8A036364}" srcOrd="0" destOrd="0" presId="urn:microsoft.com/office/officeart/2005/8/layout/vList5"/>
    <dgm:cxn modelId="{D6DFFA65-70F1-4570-8034-9253A4B3B288}" type="presOf" srcId="{08F33ED2-0354-4079-AB94-45C32E96A6C7}" destId="{62C1F7F2-20A8-44A5-B14E-5D71550DEA41}" srcOrd="0" destOrd="0" presId="urn:microsoft.com/office/officeart/2005/8/layout/vList5"/>
    <dgm:cxn modelId="{F27BA068-3E35-4514-A262-B37F7B403CFA}" type="presOf" srcId="{8836D6B6-0BFE-433E-9BF7-9C3A2A30CFA4}" destId="{07AE67C0-2FB7-4D91-89F4-2E6B8A036364}" srcOrd="0" destOrd="2" presId="urn:microsoft.com/office/officeart/2005/8/layout/vList5"/>
    <dgm:cxn modelId="{24F5B44D-ABA6-45C2-9CAC-6A784B671AD3}" type="presOf" srcId="{03985936-65C0-4FAE-9F64-D22D3FC8C5EB}" destId="{2D3E00F5-E6D8-4CB8-B6B3-D462C9796BBF}" srcOrd="0" destOrd="0" presId="urn:microsoft.com/office/officeart/2005/8/layout/vList5"/>
    <dgm:cxn modelId="{1301C053-F7C2-4E9B-97FE-B6389A6CA976}" srcId="{9A1A0F6E-D106-4E1E-89CD-1093C898D6CD}" destId="{6E0756DD-2848-4A4F-B865-D932DCCD4954}" srcOrd="0" destOrd="0" parTransId="{902EA2CF-D91A-4A54-875A-AF54D49C8510}" sibTransId="{592DCAF6-495C-4F1B-BBBC-2AC4F3836791}"/>
    <dgm:cxn modelId="{D7DFA577-6EE2-4ECD-AE1F-A00064BFFF5C}" srcId="{F487CB4F-1B1F-4890-9B5A-FDA9972911D8}" destId="{05C9DA80-9AD3-4550-A3D5-51D04BE27028}" srcOrd="0" destOrd="0" parTransId="{7F8A43DE-6F54-41E2-8C88-9C239CF57CC3}" sibTransId="{7F0E7A87-7169-4D0C-A490-B1B73B4F7BAF}"/>
    <dgm:cxn modelId="{EC88D879-317B-4BC2-992A-7743B203D5FE}" srcId="{AC7476B2-F424-4657-AB9C-7C64923AB141}" destId="{7CBCF75C-D1D8-477B-A703-3559B22DFBB5}" srcOrd="0" destOrd="0" parTransId="{52248BCC-2059-4852-9D09-FE2C3A545B7C}" sibTransId="{46059166-DAF2-4670-BB56-E36A89CC6ABC}"/>
    <dgm:cxn modelId="{DB2B517B-4238-47D5-AFD6-BB2FB5065962}" type="presOf" srcId="{A18D79D4-5517-4E65-A082-1F9967AD6852}" destId="{18D1DBFF-166F-4FBB-93A2-6AD176EEF17D}" srcOrd="0" destOrd="0" presId="urn:microsoft.com/office/officeart/2005/8/layout/vList5"/>
    <dgm:cxn modelId="{C211607D-5549-464D-A4B8-018F4D903B47}" srcId="{BB50E4A9-A93D-4A33-B8F0-9A7884BA2843}" destId="{03985936-65C0-4FAE-9F64-D22D3FC8C5EB}" srcOrd="0" destOrd="0" parTransId="{8EA48D87-4B09-4F3B-889C-6D86BD35A510}" sibTransId="{73D66CBD-79D1-428E-BC74-F4A93F3F4D9D}"/>
    <dgm:cxn modelId="{2826FE81-6F1B-4C80-9AB1-875A7F79E7EB}" type="presOf" srcId="{6E0756DD-2848-4A4F-B865-D932DCCD4954}" destId="{88911DAD-5DCA-4BFB-BF3A-C4402AE022B8}" srcOrd="0" destOrd="0" presId="urn:microsoft.com/office/officeart/2005/8/layout/vList5"/>
    <dgm:cxn modelId="{A590A18D-A374-4C8B-BE72-6B5AE13B5BC4}" srcId="{AC7476B2-F424-4657-AB9C-7C64923AB141}" destId="{DB4459FD-7EB4-4A66-9CF8-A530000D6492}" srcOrd="1" destOrd="0" parTransId="{02C58EEF-F29A-4E42-9E83-7F050455EF4A}" sibTransId="{245EAA82-DECF-4D5D-84B9-560C185E5D9B}"/>
    <dgm:cxn modelId="{5F6A9D92-A04C-4716-BC1F-57EC77570657}" type="presOf" srcId="{9A1A0F6E-D106-4E1E-89CD-1093C898D6CD}" destId="{A955889D-5004-4D4F-9054-AB06231125DE}" srcOrd="0" destOrd="0" presId="urn:microsoft.com/office/officeart/2005/8/layout/vList5"/>
    <dgm:cxn modelId="{F2689693-7C4D-4DEE-91FB-1CA247203F18}" srcId="{08F33ED2-0354-4079-AB94-45C32E96A6C7}" destId="{1337054B-03C2-4FB7-9D91-93F4C49DF7C0}" srcOrd="0" destOrd="0" parTransId="{A641B319-C879-4411-BB6B-54BCCA0599E7}" sibTransId="{4FC83EA7-7785-436C-A333-BC6A794C6366}"/>
    <dgm:cxn modelId="{A7B049A8-E335-48AF-87A1-B7DBE9A05D03}" type="presOf" srcId="{C7B34074-20E8-47FB-B642-6AC2DFEA7068}" destId="{D1DFA69F-82D5-4A4B-A1A4-F09FA9F2FBBF}" srcOrd="0" destOrd="0" presId="urn:microsoft.com/office/officeart/2005/8/layout/vList5"/>
    <dgm:cxn modelId="{B9C8E8B0-7FAC-45A4-8A9A-2013E8C63989}" srcId="{A18D79D4-5517-4E65-A082-1F9967AD6852}" destId="{531F3AFA-B99A-4912-A30D-58442DC92326}" srcOrd="3" destOrd="0" parTransId="{29998391-C5A3-4F39-A157-419CE553E01C}" sibTransId="{C5CF0F5B-A0F6-4914-8953-5AE0E4C8A308}"/>
    <dgm:cxn modelId="{49ECE0B1-6359-4B50-9034-6277423340D4}" type="presOf" srcId="{28F965D7-3459-4DCC-A5A9-D7620688016E}" destId="{88911DAD-5DCA-4BFB-BF3A-C4402AE022B8}" srcOrd="0" destOrd="1" presId="urn:microsoft.com/office/officeart/2005/8/layout/vList5"/>
    <dgm:cxn modelId="{ABB9F8B3-AE21-43DA-BFF1-0E714BABFCC2}" srcId="{A18D79D4-5517-4E65-A082-1F9967AD6852}" destId="{AC7476B2-F424-4657-AB9C-7C64923AB141}" srcOrd="1" destOrd="0" parTransId="{7C0FC26E-EC55-431C-AA42-07BC14966BB2}" sibTransId="{985B81F7-D3C8-436A-B201-E6DB48B2B79E}"/>
    <dgm:cxn modelId="{EF4E0AB4-04EB-42FC-8D06-F2E4F81D1837}" type="presOf" srcId="{662F1E01-949F-4FFF-A527-66E0BB8A8466}" destId="{D1DFA69F-82D5-4A4B-A1A4-F09FA9F2FBBF}" srcOrd="0" destOrd="1" presId="urn:microsoft.com/office/officeart/2005/8/layout/vList5"/>
    <dgm:cxn modelId="{A34057B6-83F0-4953-85EB-5DAD03AD5ED7}" type="presOf" srcId="{05C9DA80-9AD3-4550-A3D5-51D04BE27028}" destId="{62406768-C9DE-4EB4-95EE-9CDEFF65B714}" srcOrd="0" destOrd="0" presId="urn:microsoft.com/office/officeart/2005/8/layout/vList5"/>
    <dgm:cxn modelId="{EB17D7B7-59FE-446D-8609-26713B2CE77B}" srcId="{531F3AFA-B99A-4912-A30D-58442DC92326}" destId="{29455875-4042-408A-84A1-17B4C2955122}" srcOrd="0" destOrd="0" parTransId="{2A186397-13DC-4007-B7BC-E3A7AE828271}" sibTransId="{91BF9D19-B16A-4461-B7FB-A9BD6D89A2E4}"/>
    <dgm:cxn modelId="{C39A11BD-E37C-44C1-85A6-C5C3026A6BCE}" type="presOf" srcId="{1DACBF4D-FAD3-4092-BCDD-233B11F4A208}" destId="{0E4071C5-9078-4B62-A639-676EA69F2E3A}" srcOrd="0" destOrd="1" presId="urn:microsoft.com/office/officeart/2005/8/layout/vList5"/>
    <dgm:cxn modelId="{65B8A3C1-81D1-4198-BB86-5A07527520B2}" srcId="{BB50E4A9-A93D-4A33-B8F0-9A7884BA2843}" destId="{C1B20D1C-F732-434B-9A6F-F928C63556EE}" srcOrd="1" destOrd="0" parTransId="{000A2BF2-4F06-4219-976C-3AA7FA27FB29}" sibTransId="{A486E918-766F-4D95-975A-9A790D3ECD7D}"/>
    <dgm:cxn modelId="{4B0548C2-8069-44F8-AD1A-B71D5F3CA7F4}" type="presOf" srcId="{9F3BFF5E-911E-44C0-8A3E-0386204B2266}" destId="{0E4071C5-9078-4B62-A639-676EA69F2E3A}" srcOrd="0" destOrd="2" presId="urn:microsoft.com/office/officeart/2005/8/layout/vList5"/>
    <dgm:cxn modelId="{6E7B51C2-F758-45B2-9AF2-B8B81510DCDF}" srcId="{A18D79D4-5517-4E65-A082-1F9967AD6852}" destId="{9A1A0F6E-D106-4E1E-89CD-1093C898D6CD}" srcOrd="5" destOrd="0" parTransId="{B03A5E58-B6C3-4821-B19E-3DDD000EA0AA}" sibTransId="{C5879D84-2D45-4447-B52A-07D26A1A2BA1}"/>
    <dgm:cxn modelId="{EC03C0C5-3A02-4B95-895A-B9922470D00F}" srcId="{A18D79D4-5517-4E65-A082-1F9967AD6852}" destId="{08F33ED2-0354-4079-AB94-45C32E96A6C7}" srcOrd="7" destOrd="0" parTransId="{679D181F-FC45-48E0-81AA-875184F37F5B}" sibTransId="{1AE6A54E-EF80-4447-B7E5-41C6A6750402}"/>
    <dgm:cxn modelId="{A29E83D7-6CA7-42F9-9B91-EA15AD3D26E3}" srcId="{916EC7CA-C5C0-4C7A-9DDD-564EB8E67D77}" destId="{C7B34074-20E8-47FB-B642-6AC2DFEA7068}" srcOrd="0" destOrd="0" parTransId="{98D89463-97B1-4B00-807B-2BE6EF956B0B}" sibTransId="{582DFC67-05EB-427C-9FF7-3FBE4AFB1B03}"/>
    <dgm:cxn modelId="{8BEE2DDC-E906-409E-A731-5D09778A0202}" srcId="{A18D79D4-5517-4E65-A082-1F9967AD6852}" destId="{F487CB4F-1B1F-4890-9B5A-FDA9972911D8}" srcOrd="4" destOrd="0" parTransId="{7D87F4F0-D1E8-47AF-B9D3-A30A705C1A7B}" sibTransId="{687EBF45-3819-4429-91A3-D3D6A05D5B2D}"/>
    <dgm:cxn modelId="{8B05FBEF-EE2A-410D-854A-6367BB3256F4}" srcId="{AC7476B2-F424-4657-AB9C-7C64923AB141}" destId="{8836D6B6-0BFE-433E-9BF7-9C3A2A30CFA4}" srcOrd="2" destOrd="0" parTransId="{2EAA54B3-FB0F-4A19-8DDB-D10E055E70D4}" sibTransId="{351423BE-47B6-4207-A09C-1281EA569DEC}"/>
    <dgm:cxn modelId="{18B895F7-C605-4FC4-B2D7-23834BD6307D}" type="presOf" srcId="{1337054B-03C2-4FB7-9D91-93F4C49DF7C0}" destId="{E77C00DA-DCD0-4019-B57B-57DF017BD9C7}" srcOrd="0" destOrd="0" presId="urn:microsoft.com/office/officeart/2005/8/layout/vList5"/>
    <dgm:cxn modelId="{FF46D4F8-005D-4665-B998-2CD3D10339FA}" srcId="{A18D79D4-5517-4E65-A082-1F9967AD6852}" destId="{EA4A856F-EC62-4AD0-B38B-4B08F345DB20}" srcOrd="0" destOrd="0" parTransId="{18008C3D-0930-427C-ADC7-9D36C996F13B}" sibTransId="{9B879A27-5340-4091-BAAE-C8694B7F80DB}"/>
    <dgm:cxn modelId="{1294C6C6-2AA5-44DB-9504-7AAE5776B2FD}" type="presParOf" srcId="{18D1DBFF-166F-4FBB-93A2-6AD176EEF17D}" destId="{BE996862-9E5D-4B80-82A3-BF16DED9DC99}" srcOrd="0" destOrd="0" presId="urn:microsoft.com/office/officeart/2005/8/layout/vList5"/>
    <dgm:cxn modelId="{5E944243-F364-4DE4-AA57-FCCFD1DF96F2}" type="presParOf" srcId="{BE996862-9E5D-4B80-82A3-BF16DED9DC99}" destId="{E4430D3B-102D-41BC-9F19-5F97C1BB9C8E}" srcOrd="0" destOrd="0" presId="urn:microsoft.com/office/officeart/2005/8/layout/vList5"/>
    <dgm:cxn modelId="{ABD62C72-C446-481D-975C-E2CF3295906A}" type="presParOf" srcId="{BE996862-9E5D-4B80-82A3-BF16DED9DC99}" destId="{0E4071C5-9078-4B62-A639-676EA69F2E3A}" srcOrd="1" destOrd="0" presId="urn:microsoft.com/office/officeart/2005/8/layout/vList5"/>
    <dgm:cxn modelId="{FB2E3DE8-7F13-4265-9F28-727EC1DA6D0A}" type="presParOf" srcId="{18D1DBFF-166F-4FBB-93A2-6AD176EEF17D}" destId="{58964A0A-AB52-4117-A53A-90ADF25BAF89}" srcOrd="1" destOrd="0" presId="urn:microsoft.com/office/officeart/2005/8/layout/vList5"/>
    <dgm:cxn modelId="{F7E74C87-4119-480A-8CBF-5799055CAE68}" type="presParOf" srcId="{18D1DBFF-166F-4FBB-93A2-6AD176EEF17D}" destId="{C02B47C4-0E65-4EF0-B437-041F1479F977}" srcOrd="2" destOrd="0" presId="urn:microsoft.com/office/officeart/2005/8/layout/vList5"/>
    <dgm:cxn modelId="{2CF3EBD7-C9D4-4508-916F-F446F9DD493B}" type="presParOf" srcId="{C02B47C4-0E65-4EF0-B437-041F1479F977}" destId="{E34C0797-88F7-42F2-9D9D-CB3A1F9527A1}" srcOrd="0" destOrd="0" presId="urn:microsoft.com/office/officeart/2005/8/layout/vList5"/>
    <dgm:cxn modelId="{C63BA956-BB07-4E72-AB5D-8C03B186FB3E}" type="presParOf" srcId="{C02B47C4-0E65-4EF0-B437-041F1479F977}" destId="{07AE67C0-2FB7-4D91-89F4-2E6B8A036364}" srcOrd="1" destOrd="0" presId="urn:microsoft.com/office/officeart/2005/8/layout/vList5"/>
    <dgm:cxn modelId="{6AE816B6-4EC9-4857-85E7-C917867D3B3F}" type="presParOf" srcId="{18D1DBFF-166F-4FBB-93A2-6AD176EEF17D}" destId="{C118CA5E-CDDE-46D5-99D0-E42B8907B0EC}" srcOrd="3" destOrd="0" presId="urn:microsoft.com/office/officeart/2005/8/layout/vList5"/>
    <dgm:cxn modelId="{B12288AE-8EA5-4B84-A430-877E32725B19}" type="presParOf" srcId="{18D1DBFF-166F-4FBB-93A2-6AD176EEF17D}" destId="{6BB1F0DB-A1C5-460F-B1B9-89D2C0A8AB84}" srcOrd="4" destOrd="0" presId="urn:microsoft.com/office/officeart/2005/8/layout/vList5"/>
    <dgm:cxn modelId="{45093185-C1D0-45CD-A730-B87435C644F6}" type="presParOf" srcId="{6BB1F0DB-A1C5-460F-B1B9-89D2C0A8AB84}" destId="{224FA3EC-9D6B-408D-9907-D5004A7AA7F2}" srcOrd="0" destOrd="0" presId="urn:microsoft.com/office/officeart/2005/8/layout/vList5"/>
    <dgm:cxn modelId="{3AD6BF40-8DB9-4BCA-B164-74CF21FCF0C3}" type="presParOf" srcId="{6BB1F0DB-A1C5-460F-B1B9-89D2C0A8AB84}" destId="{2D3E00F5-E6D8-4CB8-B6B3-D462C9796BBF}" srcOrd="1" destOrd="0" presId="urn:microsoft.com/office/officeart/2005/8/layout/vList5"/>
    <dgm:cxn modelId="{34E15DA2-48A9-41FA-B3A9-127635E61722}" type="presParOf" srcId="{18D1DBFF-166F-4FBB-93A2-6AD176EEF17D}" destId="{E7196EBE-3EA3-4B02-93DD-55B841BB21B2}" srcOrd="5" destOrd="0" presId="urn:microsoft.com/office/officeart/2005/8/layout/vList5"/>
    <dgm:cxn modelId="{208D00BB-D371-48DA-A626-EE0D72B3A06D}" type="presParOf" srcId="{18D1DBFF-166F-4FBB-93A2-6AD176EEF17D}" destId="{D57C4C6C-FDF4-4468-829D-B7338F84168B}" srcOrd="6" destOrd="0" presId="urn:microsoft.com/office/officeart/2005/8/layout/vList5"/>
    <dgm:cxn modelId="{8EFABFC5-9DD6-4974-943A-21C9D45FF4DB}" type="presParOf" srcId="{D57C4C6C-FDF4-4468-829D-B7338F84168B}" destId="{99F7AB7C-B6D4-4D62-9E9B-42DE078397DC}" srcOrd="0" destOrd="0" presId="urn:microsoft.com/office/officeart/2005/8/layout/vList5"/>
    <dgm:cxn modelId="{B28289AC-3E2F-45D2-9750-75CFACE500CD}" type="presParOf" srcId="{D57C4C6C-FDF4-4468-829D-B7338F84168B}" destId="{3DCBD7DC-621C-44B4-B312-FE672D8DC506}" srcOrd="1" destOrd="0" presId="urn:microsoft.com/office/officeart/2005/8/layout/vList5"/>
    <dgm:cxn modelId="{39582A68-DE11-471D-83C0-B3B036D66153}" type="presParOf" srcId="{18D1DBFF-166F-4FBB-93A2-6AD176EEF17D}" destId="{20F945E3-9726-4375-81DC-B5351C536472}" srcOrd="7" destOrd="0" presId="urn:microsoft.com/office/officeart/2005/8/layout/vList5"/>
    <dgm:cxn modelId="{3930CC95-BC1C-4B15-82B1-15AD387B890B}" type="presParOf" srcId="{18D1DBFF-166F-4FBB-93A2-6AD176EEF17D}" destId="{9003D8D9-D0C0-4BDA-983E-E67855AD674F}" srcOrd="8" destOrd="0" presId="urn:microsoft.com/office/officeart/2005/8/layout/vList5"/>
    <dgm:cxn modelId="{E8A3F931-50FF-4905-B69D-FD3A1159B0A2}" type="presParOf" srcId="{9003D8D9-D0C0-4BDA-983E-E67855AD674F}" destId="{F24D2334-56C3-4CFE-82E5-89B730FC2F6D}" srcOrd="0" destOrd="0" presId="urn:microsoft.com/office/officeart/2005/8/layout/vList5"/>
    <dgm:cxn modelId="{D3A05069-32B1-4630-A3DC-0C77AFA9D0E7}" type="presParOf" srcId="{9003D8D9-D0C0-4BDA-983E-E67855AD674F}" destId="{62406768-C9DE-4EB4-95EE-9CDEFF65B714}" srcOrd="1" destOrd="0" presId="urn:microsoft.com/office/officeart/2005/8/layout/vList5"/>
    <dgm:cxn modelId="{D8817BCE-2BD8-46AE-B51F-9B2D2BBBE857}" type="presParOf" srcId="{18D1DBFF-166F-4FBB-93A2-6AD176EEF17D}" destId="{D32BDC81-742C-4853-B6BF-563D42B9BA23}" srcOrd="9" destOrd="0" presId="urn:microsoft.com/office/officeart/2005/8/layout/vList5"/>
    <dgm:cxn modelId="{A9EC938A-9FC7-4974-979A-20D0CF44BE65}" type="presParOf" srcId="{18D1DBFF-166F-4FBB-93A2-6AD176EEF17D}" destId="{61EBB597-5241-47E9-BE09-CAA819006921}" srcOrd="10" destOrd="0" presId="urn:microsoft.com/office/officeart/2005/8/layout/vList5"/>
    <dgm:cxn modelId="{91BD7FB5-7E01-4CA7-AA89-11735889EF25}" type="presParOf" srcId="{61EBB597-5241-47E9-BE09-CAA819006921}" destId="{A955889D-5004-4D4F-9054-AB06231125DE}" srcOrd="0" destOrd="0" presId="urn:microsoft.com/office/officeart/2005/8/layout/vList5"/>
    <dgm:cxn modelId="{9AC2938C-E925-4D35-9195-73BFDB5662DE}" type="presParOf" srcId="{61EBB597-5241-47E9-BE09-CAA819006921}" destId="{88911DAD-5DCA-4BFB-BF3A-C4402AE022B8}" srcOrd="1" destOrd="0" presId="urn:microsoft.com/office/officeart/2005/8/layout/vList5"/>
    <dgm:cxn modelId="{C65B3E49-DF06-4278-9E04-9195E35EA244}" type="presParOf" srcId="{18D1DBFF-166F-4FBB-93A2-6AD176EEF17D}" destId="{395804DD-43B0-4ABB-969C-D098830675B5}" srcOrd="11" destOrd="0" presId="urn:microsoft.com/office/officeart/2005/8/layout/vList5"/>
    <dgm:cxn modelId="{C72A1D12-C0F4-4640-987E-B425DE693A80}" type="presParOf" srcId="{18D1DBFF-166F-4FBB-93A2-6AD176EEF17D}" destId="{9F0D9A17-D47F-44CB-8763-CF523937FA25}" srcOrd="12" destOrd="0" presId="urn:microsoft.com/office/officeart/2005/8/layout/vList5"/>
    <dgm:cxn modelId="{FAAC67DE-3CB6-4DFC-89CD-FB695A873BB0}" type="presParOf" srcId="{9F0D9A17-D47F-44CB-8763-CF523937FA25}" destId="{2993BCE6-1C3B-4769-BB79-FF24E2A84319}" srcOrd="0" destOrd="0" presId="urn:microsoft.com/office/officeart/2005/8/layout/vList5"/>
    <dgm:cxn modelId="{79BBE6AD-F853-4783-9FE6-DB4103D8A644}" type="presParOf" srcId="{9F0D9A17-D47F-44CB-8763-CF523937FA25}" destId="{D1DFA69F-82D5-4A4B-A1A4-F09FA9F2FBBF}" srcOrd="1" destOrd="0" presId="urn:microsoft.com/office/officeart/2005/8/layout/vList5"/>
    <dgm:cxn modelId="{CD03CAD7-3BAB-4875-B08D-D0D7017FB1FF}" type="presParOf" srcId="{18D1DBFF-166F-4FBB-93A2-6AD176EEF17D}" destId="{86D87A40-8378-4968-97E9-9295DDB679E3}" srcOrd="13" destOrd="0" presId="urn:microsoft.com/office/officeart/2005/8/layout/vList5"/>
    <dgm:cxn modelId="{CF2D4B67-2B0E-4FAF-8254-B8870704A7AB}" type="presParOf" srcId="{18D1DBFF-166F-4FBB-93A2-6AD176EEF17D}" destId="{13AA3581-D4D3-486F-9AD0-DBCD3CB4B21C}" srcOrd="14" destOrd="0" presId="urn:microsoft.com/office/officeart/2005/8/layout/vList5"/>
    <dgm:cxn modelId="{02B98AFA-403E-40E7-A0D6-7C8B8C853F98}" type="presParOf" srcId="{13AA3581-D4D3-486F-9AD0-DBCD3CB4B21C}" destId="{62C1F7F2-20A8-44A5-B14E-5D71550DEA41}" srcOrd="0" destOrd="0" presId="urn:microsoft.com/office/officeart/2005/8/layout/vList5"/>
    <dgm:cxn modelId="{F73717DE-9792-443C-88E6-9FAA15538ACC}" type="presParOf" srcId="{13AA3581-D4D3-486F-9AD0-DBCD3CB4B21C}" destId="{E77C00DA-DCD0-4019-B57B-57DF017BD9C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8D79D4-5517-4E65-A082-1F9967AD6852}"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EA4A856F-EC62-4AD0-B38B-4B08F345DB20}">
      <dgm:prSet phldrT="[文本]" custT="1"/>
      <dgm:spPr/>
      <dgm:t>
        <a:bodyPr/>
        <a:lstStyle/>
        <a:p>
          <a:r>
            <a:rPr lang="en-US" altLang="zh-CN" sz="2000" b="1" dirty="0">
              <a:solidFill>
                <a:schemeClr val="bg1"/>
              </a:solidFill>
              <a:latin typeface="楷体" pitchFamily="49" charset="-122"/>
              <a:ea typeface="楷体" pitchFamily="49" charset="-122"/>
            </a:rPr>
            <a:t>3.1 </a:t>
          </a:r>
          <a:r>
            <a:rPr lang="zh-CN" altLang="en-US" sz="2000" b="1" dirty="0">
              <a:solidFill>
                <a:schemeClr val="bg1"/>
              </a:solidFill>
              <a:latin typeface="楷体" pitchFamily="49" charset="-122"/>
              <a:ea typeface="楷体" pitchFamily="49" charset="-122"/>
            </a:rPr>
            <a:t>节点分析法</a:t>
          </a:r>
        </a:p>
      </dgm:t>
    </dgm:pt>
    <dgm:pt modelId="{18008C3D-0930-427C-ADC7-9D36C996F13B}" type="parTrans" cxnId="{FF46D4F8-005D-4665-B998-2CD3D10339FA}">
      <dgm:prSet/>
      <dgm:spPr/>
      <dgm:t>
        <a:bodyPr/>
        <a:lstStyle/>
        <a:p>
          <a:endParaRPr lang="zh-CN" altLang="en-US" sz="1400">
            <a:latin typeface="楷体" pitchFamily="49" charset="-122"/>
            <a:ea typeface="楷体" pitchFamily="49" charset="-122"/>
          </a:endParaRPr>
        </a:p>
      </dgm:t>
    </dgm:pt>
    <dgm:pt modelId="{9B879A27-5340-4091-BAAE-C8694B7F80DB}" type="sibTrans" cxnId="{FF46D4F8-005D-4665-B998-2CD3D10339FA}">
      <dgm:prSet/>
      <dgm:spPr/>
      <dgm:t>
        <a:bodyPr/>
        <a:lstStyle/>
        <a:p>
          <a:endParaRPr lang="zh-CN" altLang="en-US" sz="1400">
            <a:latin typeface="楷体" pitchFamily="49" charset="-122"/>
            <a:ea typeface="楷体" pitchFamily="49" charset="-122"/>
          </a:endParaRPr>
        </a:p>
      </dgm:t>
    </dgm:pt>
    <dgm:pt modelId="{3FFCF131-A958-4F16-A2AD-D09DC6831C1A}">
      <dgm:prSet phldrT="[文本]" custT="1"/>
      <dgm:spPr/>
      <dgm:t>
        <a:bodyPr/>
        <a:lstStyle/>
        <a:p>
          <a:r>
            <a:rPr lang="zh-CN" altLang="en-US" sz="1400" dirty="0">
              <a:latin typeface="楷体" pitchFamily="49" charset="-122"/>
              <a:ea typeface="楷体" pitchFamily="49" charset="-122"/>
            </a:rPr>
            <a:t>节点电压</a:t>
          </a:r>
        </a:p>
      </dgm:t>
    </dgm:pt>
    <dgm:pt modelId="{31713882-95EB-4706-A24D-B066FFE3D0D9}" type="parTrans" cxnId="{1643E600-6D08-4E40-AFC5-EFFB362E03AB}">
      <dgm:prSet/>
      <dgm:spPr/>
      <dgm:t>
        <a:bodyPr/>
        <a:lstStyle/>
        <a:p>
          <a:endParaRPr lang="zh-CN" altLang="en-US" sz="1400">
            <a:latin typeface="楷体" pitchFamily="49" charset="-122"/>
            <a:ea typeface="楷体" pitchFamily="49" charset="-122"/>
          </a:endParaRPr>
        </a:p>
      </dgm:t>
    </dgm:pt>
    <dgm:pt modelId="{CCC0CD8E-FC83-4A41-A510-0602313099BC}" type="sibTrans" cxnId="{1643E600-6D08-4E40-AFC5-EFFB362E03AB}">
      <dgm:prSet/>
      <dgm:spPr/>
      <dgm:t>
        <a:bodyPr/>
        <a:lstStyle/>
        <a:p>
          <a:endParaRPr lang="zh-CN" altLang="en-US" sz="1400">
            <a:latin typeface="楷体" pitchFamily="49" charset="-122"/>
            <a:ea typeface="楷体" pitchFamily="49" charset="-122"/>
          </a:endParaRPr>
        </a:p>
      </dgm:t>
    </dgm:pt>
    <dgm:pt modelId="{AC7476B2-F424-4657-AB9C-7C64923AB141}">
      <dgm:prSet phldrT="[文本]" custT="1"/>
      <dgm:spPr/>
      <dgm:t>
        <a:bodyPr/>
        <a:lstStyle/>
        <a:p>
          <a:r>
            <a:rPr lang="en-US" altLang="zh-CN" sz="2000" b="1" dirty="0">
              <a:solidFill>
                <a:schemeClr val="bg1"/>
              </a:solidFill>
              <a:latin typeface="楷体" pitchFamily="49" charset="-122"/>
              <a:ea typeface="楷体" pitchFamily="49" charset="-122"/>
            </a:rPr>
            <a:t>3.2 </a:t>
          </a:r>
          <a:r>
            <a:rPr lang="zh-CN" altLang="en-US" sz="2000" b="1" dirty="0">
              <a:solidFill>
                <a:schemeClr val="bg1"/>
              </a:solidFill>
              <a:latin typeface="楷体" pitchFamily="49" charset="-122"/>
              <a:ea typeface="楷体" pitchFamily="49" charset="-122"/>
            </a:rPr>
            <a:t>回路分析法</a:t>
          </a:r>
        </a:p>
      </dgm:t>
    </dgm:pt>
    <dgm:pt modelId="{7C0FC26E-EC55-431C-AA42-07BC14966BB2}" type="parTrans" cxnId="{ABB9F8B3-AE21-43DA-BFF1-0E714BABFCC2}">
      <dgm:prSet/>
      <dgm:spPr/>
      <dgm:t>
        <a:bodyPr/>
        <a:lstStyle/>
        <a:p>
          <a:endParaRPr lang="zh-CN" altLang="en-US" sz="1400">
            <a:latin typeface="楷体" pitchFamily="49" charset="-122"/>
            <a:ea typeface="楷体" pitchFamily="49" charset="-122"/>
          </a:endParaRPr>
        </a:p>
      </dgm:t>
    </dgm:pt>
    <dgm:pt modelId="{985B81F7-D3C8-436A-B201-E6DB48B2B79E}" type="sibTrans" cxnId="{ABB9F8B3-AE21-43DA-BFF1-0E714BABFCC2}">
      <dgm:prSet/>
      <dgm:spPr/>
      <dgm:t>
        <a:bodyPr/>
        <a:lstStyle/>
        <a:p>
          <a:endParaRPr lang="zh-CN" altLang="en-US" sz="1400">
            <a:latin typeface="楷体" pitchFamily="49" charset="-122"/>
            <a:ea typeface="楷体" pitchFamily="49" charset="-122"/>
          </a:endParaRPr>
        </a:p>
      </dgm:t>
    </dgm:pt>
    <dgm:pt modelId="{7CBCF75C-D1D8-477B-A703-3559B22DFBB5}">
      <dgm:prSet phldrT="[文本]" custT="1"/>
      <dgm:spPr/>
      <dgm:t>
        <a:bodyPr/>
        <a:lstStyle/>
        <a:p>
          <a:r>
            <a:rPr lang="zh-CN" altLang="en-US" sz="1400" b="0" dirty="0">
              <a:latin typeface="楷体" pitchFamily="49" charset="-122"/>
              <a:ea typeface="楷体" pitchFamily="49" charset="-122"/>
            </a:rPr>
            <a:t>回路电流</a:t>
          </a:r>
        </a:p>
      </dgm:t>
    </dgm:pt>
    <dgm:pt modelId="{52248BCC-2059-4852-9D09-FE2C3A545B7C}" type="parTrans" cxnId="{EC88D879-317B-4BC2-992A-7743B203D5FE}">
      <dgm:prSet/>
      <dgm:spPr/>
      <dgm:t>
        <a:bodyPr/>
        <a:lstStyle/>
        <a:p>
          <a:endParaRPr lang="zh-CN" altLang="en-US" sz="1400">
            <a:latin typeface="楷体" pitchFamily="49" charset="-122"/>
            <a:ea typeface="楷体" pitchFamily="49" charset="-122"/>
          </a:endParaRPr>
        </a:p>
      </dgm:t>
    </dgm:pt>
    <dgm:pt modelId="{46059166-DAF2-4670-BB56-E36A89CC6ABC}" type="sibTrans" cxnId="{EC88D879-317B-4BC2-992A-7743B203D5FE}">
      <dgm:prSet/>
      <dgm:spPr/>
      <dgm:t>
        <a:bodyPr/>
        <a:lstStyle/>
        <a:p>
          <a:endParaRPr lang="zh-CN" altLang="en-US" sz="1400">
            <a:latin typeface="楷体" pitchFamily="49" charset="-122"/>
            <a:ea typeface="楷体" pitchFamily="49" charset="-122"/>
          </a:endParaRPr>
        </a:p>
      </dgm:t>
    </dgm:pt>
    <dgm:pt modelId="{DB4459FD-7EB4-4A66-9CF8-A530000D6492}">
      <dgm:prSet phldrT="[文本]" custT="1"/>
      <dgm:spPr/>
      <dgm:t>
        <a:bodyPr/>
        <a:lstStyle/>
        <a:p>
          <a:r>
            <a:rPr lang="zh-CN" altLang="en-US" sz="1400" b="0" dirty="0">
              <a:latin typeface="楷体" pitchFamily="49" charset="-122"/>
              <a:ea typeface="楷体" pitchFamily="49" charset="-122"/>
            </a:rPr>
            <a:t>回路方程</a:t>
          </a:r>
        </a:p>
      </dgm:t>
    </dgm:pt>
    <dgm:pt modelId="{02C58EEF-F29A-4E42-9E83-7F050455EF4A}" type="parTrans" cxnId="{A590A18D-A374-4C8B-BE72-6B5AE13B5BC4}">
      <dgm:prSet/>
      <dgm:spPr/>
      <dgm:t>
        <a:bodyPr/>
        <a:lstStyle/>
        <a:p>
          <a:endParaRPr lang="zh-CN" altLang="en-US" sz="1400">
            <a:latin typeface="楷体" pitchFamily="49" charset="-122"/>
            <a:ea typeface="楷体" pitchFamily="49" charset="-122"/>
          </a:endParaRPr>
        </a:p>
      </dgm:t>
    </dgm:pt>
    <dgm:pt modelId="{245EAA82-DECF-4D5D-84B9-560C185E5D9B}" type="sibTrans" cxnId="{A590A18D-A374-4C8B-BE72-6B5AE13B5BC4}">
      <dgm:prSet/>
      <dgm:spPr/>
      <dgm:t>
        <a:bodyPr/>
        <a:lstStyle/>
        <a:p>
          <a:endParaRPr lang="zh-CN" altLang="en-US" sz="1400">
            <a:latin typeface="楷体" pitchFamily="49" charset="-122"/>
            <a:ea typeface="楷体" pitchFamily="49" charset="-122"/>
          </a:endParaRPr>
        </a:p>
      </dgm:t>
    </dgm:pt>
    <dgm:pt modelId="{BB50E4A9-A93D-4A33-B8F0-9A7884BA2843}">
      <dgm:prSet phldrT="[文本]" custT="1"/>
      <dgm:spPr/>
      <dgm:t>
        <a:bodyPr/>
        <a:lstStyle/>
        <a:p>
          <a:pPr algn="ctr"/>
          <a:r>
            <a:rPr lang="en-US" altLang="zh-CN" sz="2000" b="1" dirty="0">
              <a:solidFill>
                <a:schemeClr val="bg1"/>
              </a:solidFill>
              <a:latin typeface="楷体" pitchFamily="49" charset="-122"/>
              <a:ea typeface="楷体" pitchFamily="49" charset="-122"/>
            </a:rPr>
            <a:t>3.3 </a:t>
          </a:r>
          <a:r>
            <a:rPr lang="zh-CN" altLang="en-US" sz="2000" b="1" dirty="0">
              <a:solidFill>
                <a:schemeClr val="bg1"/>
              </a:solidFill>
              <a:latin typeface="楷体" pitchFamily="49" charset="-122"/>
              <a:ea typeface="楷体" pitchFamily="49" charset="-122"/>
            </a:rPr>
            <a:t>割集分析法</a:t>
          </a:r>
          <a:r>
            <a:rPr lang="en-US" altLang="zh-CN" sz="2000" b="1" dirty="0">
              <a:solidFill>
                <a:schemeClr val="bg1"/>
              </a:solidFill>
              <a:latin typeface="楷体" pitchFamily="49" charset="-122"/>
              <a:ea typeface="楷体" pitchFamily="49" charset="-122"/>
            </a:rPr>
            <a:t>*</a:t>
          </a:r>
          <a:endParaRPr lang="zh-CN" altLang="en-US" sz="2000" b="1" dirty="0">
            <a:solidFill>
              <a:schemeClr val="bg1"/>
            </a:solidFill>
            <a:latin typeface="楷体" pitchFamily="49" charset="-122"/>
            <a:ea typeface="楷体" pitchFamily="49" charset="-122"/>
          </a:endParaRPr>
        </a:p>
      </dgm:t>
    </dgm:pt>
    <dgm:pt modelId="{5A86809D-29C5-4870-99B8-60C56888210A}" type="parTrans" cxnId="{0E642700-4655-406B-B6AC-58AE3125B39F}">
      <dgm:prSet/>
      <dgm:spPr/>
      <dgm:t>
        <a:bodyPr/>
        <a:lstStyle/>
        <a:p>
          <a:endParaRPr lang="zh-CN" altLang="en-US" sz="1400">
            <a:latin typeface="楷体" pitchFamily="49" charset="-122"/>
            <a:ea typeface="楷体" pitchFamily="49" charset="-122"/>
          </a:endParaRPr>
        </a:p>
      </dgm:t>
    </dgm:pt>
    <dgm:pt modelId="{65C51547-5E03-471B-A563-2671C6AC13AE}" type="sibTrans" cxnId="{0E642700-4655-406B-B6AC-58AE3125B39F}">
      <dgm:prSet/>
      <dgm:spPr/>
      <dgm:t>
        <a:bodyPr/>
        <a:lstStyle/>
        <a:p>
          <a:endParaRPr lang="zh-CN" altLang="en-US" sz="1400">
            <a:latin typeface="楷体" pitchFamily="49" charset="-122"/>
            <a:ea typeface="楷体" pitchFamily="49" charset="-122"/>
          </a:endParaRPr>
        </a:p>
      </dgm:t>
    </dgm:pt>
    <dgm:pt modelId="{03985936-65C0-4FAE-9F64-D22D3FC8C5EB}">
      <dgm:prSet phldrT="[文本]" custT="1"/>
      <dgm:spPr/>
      <dgm:t>
        <a:bodyPr/>
        <a:lstStyle/>
        <a:p>
          <a:r>
            <a:rPr lang="zh-CN" altLang="en-US" sz="1400" b="0" dirty="0">
              <a:latin typeface="楷体" pitchFamily="49" charset="-122"/>
              <a:ea typeface="楷体" pitchFamily="49" charset="-122"/>
            </a:rPr>
            <a:t>树的概念</a:t>
          </a:r>
        </a:p>
      </dgm:t>
    </dgm:pt>
    <dgm:pt modelId="{8EA48D87-4B09-4F3B-889C-6D86BD35A510}" type="parTrans" cxnId="{C211607D-5549-464D-A4B8-018F4D903B47}">
      <dgm:prSet/>
      <dgm:spPr/>
      <dgm:t>
        <a:bodyPr/>
        <a:lstStyle/>
        <a:p>
          <a:endParaRPr lang="zh-CN" altLang="en-US" sz="1400">
            <a:latin typeface="楷体" pitchFamily="49" charset="-122"/>
            <a:ea typeface="楷体" pitchFamily="49" charset="-122"/>
          </a:endParaRPr>
        </a:p>
      </dgm:t>
    </dgm:pt>
    <dgm:pt modelId="{73D66CBD-79D1-428E-BC74-F4A93F3F4D9D}" type="sibTrans" cxnId="{C211607D-5549-464D-A4B8-018F4D903B47}">
      <dgm:prSet/>
      <dgm:spPr/>
      <dgm:t>
        <a:bodyPr/>
        <a:lstStyle/>
        <a:p>
          <a:endParaRPr lang="zh-CN" altLang="en-US" sz="1400">
            <a:latin typeface="楷体" pitchFamily="49" charset="-122"/>
            <a:ea typeface="楷体" pitchFamily="49" charset="-122"/>
          </a:endParaRPr>
        </a:p>
      </dgm:t>
    </dgm:pt>
    <dgm:pt modelId="{531F3AFA-B99A-4912-A30D-58442DC92326}">
      <dgm:prSet custT="1"/>
      <dgm:spPr/>
      <dgm:t>
        <a:bodyPr/>
        <a:lstStyle/>
        <a:p>
          <a:r>
            <a:rPr lang="en-US" altLang="zh-CN" sz="2000" b="1" dirty="0">
              <a:solidFill>
                <a:schemeClr val="bg1"/>
              </a:solidFill>
              <a:latin typeface="楷体" pitchFamily="49" charset="-122"/>
              <a:ea typeface="楷体" pitchFamily="49" charset="-122"/>
            </a:rPr>
            <a:t>3.4 </a:t>
          </a:r>
          <a:r>
            <a:rPr lang="zh-CN" altLang="en-US" sz="2000" b="1" dirty="0">
              <a:solidFill>
                <a:schemeClr val="bg1"/>
              </a:solidFill>
              <a:latin typeface="楷体" pitchFamily="49" charset="-122"/>
              <a:ea typeface="楷体" pitchFamily="49" charset="-122"/>
            </a:rPr>
            <a:t>叠加定理</a:t>
          </a:r>
        </a:p>
      </dgm:t>
    </dgm:pt>
    <dgm:pt modelId="{29998391-C5A3-4F39-A157-419CE553E01C}" type="parTrans" cxnId="{B9C8E8B0-7FAC-45A4-8A9A-2013E8C63989}">
      <dgm:prSet/>
      <dgm:spPr/>
      <dgm:t>
        <a:bodyPr/>
        <a:lstStyle/>
        <a:p>
          <a:endParaRPr lang="zh-CN" altLang="en-US" sz="1400">
            <a:latin typeface="楷体" pitchFamily="49" charset="-122"/>
            <a:ea typeface="楷体" pitchFamily="49" charset="-122"/>
          </a:endParaRPr>
        </a:p>
      </dgm:t>
    </dgm:pt>
    <dgm:pt modelId="{C5CF0F5B-A0F6-4914-8953-5AE0E4C8A308}" type="sibTrans" cxnId="{B9C8E8B0-7FAC-45A4-8A9A-2013E8C63989}">
      <dgm:prSet/>
      <dgm:spPr/>
      <dgm:t>
        <a:bodyPr/>
        <a:lstStyle/>
        <a:p>
          <a:endParaRPr lang="zh-CN" altLang="en-US" sz="1400">
            <a:latin typeface="楷体" pitchFamily="49" charset="-122"/>
            <a:ea typeface="楷体" pitchFamily="49" charset="-122"/>
          </a:endParaRPr>
        </a:p>
      </dgm:t>
    </dgm:pt>
    <dgm:pt modelId="{F487CB4F-1B1F-4890-9B5A-FDA9972911D8}">
      <dgm:prSet custT="1"/>
      <dgm:spPr/>
      <dgm:t>
        <a:bodyPr/>
        <a:lstStyle/>
        <a:p>
          <a:r>
            <a:rPr lang="en-US" altLang="zh-CN" sz="2000" b="1" dirty="0">
              <a:solidFill>
                <a:schemeClr val="bg1"/>
              </a:solidFill>
              <a:latin typeface="楷体" pitchFamily="49" charset="-122"/>
              <a:ea typeface="楷体" pitchFamily="49" charset="-122"/>
            </a:rPr>
            <a:t>3.5 </a:t>
          </a:r>
          <a:r>
            <a:rPr lang="zh-CN" altLang="en-US" sz="2000" b="1" dirty="0">
              <a:solidFill>
                <a:schemeClr val="bg1"/>
              </a:solidFill>
              <a:latin typeface="楷体" pitchFamily="49" charset="-122"/>
              <a:ea typeface="楷体" pitchFamily="49" charset="-122"/>
            </a:rPr>
            <a:t>替代定理</a:t>
          </a:r>
        </a:p>
      </dgm:t>
    </dgm:pt>
    <dgm:pt modelId="{7D87F4F0-D1E8-47AF-B9D3-A30A705C1A7B}" type="parTrans" cxnId="{8BEE2DDC-E906-409E-A731-5D09778A0202}">
      <dgm:prSet/>
      <dgm:spPr/>
      <dgm:t>
        <a:bodyPr/>
        <a:lstStyle/>
        <a:p>
          <a:endParaRPr lang="zh-CN" altLang="en-US" sz="1400">
            <a:latin typeface="楷体" pitchFamily="49" charset="-122"/>
            <a:ea typeface="楷体" pitchFamily="49" charset="-122"/>
          </a:endParaRPr>
        </a:p>
      </dgm:t>
    </dgm:pt>
    <dgm:pt modelId="{687EBF45-3819-4429-91A3-D3D6A05D5B2D}" type="sibTrans" cxnId="{8BEE2DDC-E906-409E-A731-5D09778A0202}">
      <dgm:prSet/>
      <dgm:spPr/>
      <dgm:t>
        <a:bodyPr/>
        <a:lstStyle/>
        <a:p>
          <a:endParaRPr lang="zh-CN" altLang="en-US" sz="1400">
            <a:latin typeface="楷体" pitchFamily="49" charset="-122"/>
            <a:ea typeface="楷体" pitchFamily="49" charset="-122"/>
          </a:endParaRPr>
        </a:p>
      </dgm:t>
    </dgm:pt>
    <dgm:pt modelId="{1DACBF4D-FAD3-4092-BCDD-233B11F4A208}">
      <dgm:prSet phldrT="[文本]" custT="1"/>
      <dgm:spPr/>
      <dgm:t>
        <a:bodyPr/>
        <a:lstStyle/>
        <a:p>
          <a:r>
            <a:rPr lang="zh-CN" altLang="en-US" sz="1400" dirty="0">
              <a:latin typeface="楷体" pitchFamily="49" charset="-122"/>
              <a:ea typeface="楷体" pitchFamily="49" charset="-122"/>
            </a:rPr>
            <a:t>节点方程</a:t>
          </a:r>
        </a:p>
      </dgm:t>
    </dgm:pt>
    <dgm:pt modelId="{576A3E69-61A7-446E-A38F-63B3F7022626}" type="parTrans" cxnId="{7E2B6004-BB5E-4957-A9EE-DC531313D984}">
      <dgm:prSet/>
      <dgm:spPr/>
      <dgm:t>
        <a:bodyPr/>
        <a:lstStyle/>
        <a:p>
          <a:endParaRPr lang="zh-CN" altLang="en-US" sz="1400"/>
        </a:p>
      </dgm:t>
    </dgm:pt>
    <dgm:pt modelId="{FFA3C558-E791-453E-9391-FECE7FCD049D}" type="sibTrans" cxnId="{7E2B6004-BB5E-4957-A9EE-DC531313D984}">
      <dgm:prSet/>
      <dgm:spPr/>
      <dgm:t>
        <a:bodyPr/>
        <a:lstStyle/>
        <a:p>
          <a:endParaRPr lang="zh-CN" altLang="en-US" sz="1400"/>
        </a:p>
      </dgm:t>
    </dgm:pt>
    <dgm:pt modelId="{9F3BFF5E-911E-44C0-8A3E-0386204B2266}">
      <dgm:prSet phldrT="[文本]" custT="1"/>
      <dgm:spPr/>
      <dgm:t>
        <a:bodyPr/>
        <a:lstStyle/>
        <a:p>
          <a:r>
            <a:rPr lang="zh-CN" altLang="en-US" sz="1400" dirty="0">
              <a:latin typeface="楷体" pitchFamily="49" charset="-122"/>
              <a:ea typeface="楷体" pitchFamily="49" charset="-122"/>
            </a:rPr>
            <a:t>含理想电压源电路 </a:t>
          </a:r>
          <a:r>
            <a:rPr lang="en-US" altLang="zh-CN" sz="1400" dirty="0">
              <a:latin typeface="楷体" pitchFamily="49" charset="-122"/>
              <a:ea typeface="楷体" pitchFamily="49" charset="-122"/>
            </a:rPr>
            <a:t>&amp; </a:t>
          </a:r>
          <a:r>
            <a:rPr lang="zh-CN" altLang="en-US" sz="1400" dirty="0">
              <a:latin typeface="楷体" pitchFamily="49" charset="-122"/>
              <a:ea typeface="楷体" pitchFamily="49" charset="-122"/>
            </a:rPr>
            <a:t>受控源电路的节点方程</a:t>
          </a:r>
        </a:p>
      </dgm:t>
    </dgm:pt>
    <dgm:pt modelId="{D2AFF8F0-5EAF-4E7E-82C1-3A7097B64831}" type="parTrans" cxnId="{28D37D3F-60A6-46F8-A185-82F9395E93AC}">
      <dgm:prSet/>
      <dgm:spPr/>
      <dgm:t>
        <a:bodyPr/>
        <a:lstStyle/>
        <a:p>
          <a:endParaRPr lang="zh-CN" altLang="en-US" sz="1400"/>
        </a:p>
      </dgm:t>
    </dgm:pt>
    <dgm:pt modelId="{F7BC093A-0AB2-4736-8EE0-1FD9A1A050E3}" type="sibTrans" cxnId="{28D37D3F-60A6-46F8-A185-82F9395E93AC}">
      <dgm:prSet/>
      <dgm:spPr/>
      <dgm:t>
        <a:bodyPr/>
        <a:lstStyle/>
        <a:p>
          <a:endParaRPr lang="zh-CN" altLang="en-US" sz="1400"/>
        </a:p>
      </dgm:t>
    </dgm:pt>
    <dgm:pt modelId="{8836D6B6-0BFE-433E-9BF7-9C3A2A30CFA4}">
      <dgm:prSet phldrT="[文本]" custT="1"/>
      <dgm:spPr/>
      <dgm:t>
        <a:bodyPr/>
        <a:lstStyle/>
        <a:p>
          <a:r>
            <a:rPr lang="zh-CN" altLang="en-US" sz="1400" dirty="0">
              <a:latin typeface="楷体" pitchFamily="49" charset="-122"/>
              <a:ea typeface="楷体" pitchFamily="49" charset="-122"/>
            </a:rPr>
            <a:t>含理想电流源电路 </a:t>
          </a:r>
          <a:r>
            <a:rPr lang="en-US" altLang="zh-CN" sz="1400" dirty="0">
              <a:latin typeface="楷体" pitchFamily="49" charset="-122"/>
              <a:ea typeface="楷体" pitchFamily="49" charset="-122"/>
            </a:rPr>
            <a:t>&amp; </a:t>
          </a:r>
          <a:r>
            <a:rPr lang="zh-CN" altLang="en-US" sz="1400" dirty="0">
              <a:latin typeface="楷体" pitchFamily="49" charset="-122"/>
              <a:ea typeface="楷体" pitchFamily="49" charset="-122"/>
            </a:rPr>
            <a:t>受控源电路的节点方程</a:t>
          </a:r>
          <a:endParaRPr lang="zh-CN" altLang="en-US" sz="1400" b="0" dirty="0">
            <a:latin typeface="楷体" pitchFamily="49" charset="-122"/>
            <a:ea typeface="楷体" pitchFamily="49" charset="-122"/>
          </a:endParaRPr>
        </a:p>
      </dgm:t>
    </dgm:pt>
    <dgm:pt modelId="{2EAA54B3-FB0F-4A19-8DDB-D10E055E70D4}" type="parTrans" cxnId="{8B05FBEF-EE2A-410D-854A-6367BB3256F4}">
      <dgm:prSet/>
      <dgm:spPr/>
      <dgm:t>
        <a:bodyPr/>
        <a:lstStyle/>
        <a:p>
          <a:endParaRPr lang="zh-CN" altLang="en-US" sz="1600"/>
        </a:p>
      </dgm:t>
    </dgm:pt>
    <dgm:pt modelId="{351423BE-47B6-4207-A09C-1281EA569DEC}" type="sibTrans" cxnId="{8B05FBEF-EE2A-410D-854A-6367BB3256F4}">
      <dgm:prSet/>
      <dgm:spPr/>
      <dgm:t>
        <a:bodyPr/>
        <a:lstStyle/>
        <a:p>
          <a:endParaRPr lang="zh-CN" altLang="en-US" sz="1600"/>
        </a:p>
      </dgm:t>
    </dgm:pt>
    <dgm:pt modelId="{C1B20D1C-F732-434B-9A6F-F928C63556EE}">
      <dgm:prSet phldrT="[文本]" custT="1"/>
      <dgm:spPr/>
      <dgm:t>
        <a:bodyPr/>
        <a:lstStyle/>
        <a:p>
          <a:r>
            <a:rPr lang="zh-CN" altLang="en-US" sz="1400" b="0" dirty="0">
              <a:latin typeface="楷体" pitchFamily="49" charset="-122"/>
              <a:ea typeface="楷体" pitchFamily="49" charset="-122"/>
            </a:rPr>
            <a:t>割集与基本割集</a:t>
          </a:r>
        </a:p>
      </dgm:t>
    </dgm:pt>
    <dgm:pt modelId="{000A2BF2-4F06-4219-976C-3AA7FA27FB29}" type="parTrans" cxnId="{65B8A3C1-81D1-4198-BB86-5A07527520B2}">
      <dgm:prSet/>
      <dgm:spPr/>
      <dgm:t>
        <a:bodyPr/>
        <a:lstStyle/>
        <a:p>
          <a:endParaRPr lang="zh-CN" altLang="en-US" sz="1600"/>
        </a:p>
      </dgm:t>
    </dgm:pt>
    <dgm:pt modelId="{A486E918-766F-4D95-975A-9A790D3ECD7D}" type="sibTrans" cxnId="{65B8A3C1-81D1-4198-BB86-5A07527520B2}">
      <dgm:prSet/>
      <dgm:spPr/>
      <dgm:t>
        <a:bodyPr/>
        <a:lstStyle/>
        <a:p>
          <a:endParaRPr lang="zh-CN" altLang="en-US" sz="1600"/>
        </a:p>
      </dgm:t>
    </dgm:pt>
    <dgm:pt modelId="{29455875-4042-408A-84A1-17B4C2955122}">
      <dgm:prSet custT="1"/>
      <dgm:spPr/>
      <dgm:t>
        <a:bodyPr/>
        <a:lstStyle/>
        <a:p>
          <a:r>
            <a:rPr lang="zh-CN" altLang="en-US" sz="1400" dirty="0">
              <a:latin typeface="楷体" pitchFamily="49" charset="-122"/>
              <a:ea typeface="楷体" pitchFamily="49" charset="-122"/>
            </a:rPr>
            <a:t>线性电路的比例性和叠加性</a:t>
          </a:r>
        </a:p>
      </dgm:t>
    </dgm:pt>
    <dgm:pt modelId="{2A186397-13DC-4007-B7BC-E3A7AE828271}" type="parTrans" cxnId="{EB17D7B7-59FE-446D-8609-26713B2CE77B}">
      <dgm:prSet/>
      <dgm:spPr/>
      <dgm:t>
        <a:bodyPr/>
        <a:lstStyle/>
        <a:p>
          <a:endParaRPr lang="zh-CN" altLang="en-US" sz="1600"/>
        </a:p>
      </dgm:t>
    </dgm:pt>
    <dgm:pt modelId="{91BF9D19-B16A-4461-B7FB-A9BD6D89A2E4}" type="sibTrans" cxnId="{EB17D7B7-59FE-446D-8609-26713B2CE77B}">
      <dgm:prSet/>
      <dgm:spPr/>
      <dgm:t>
        <a:bodyPr/>
        <a:lstStyle/>
        <a:p>
          <a:endParaRPr lang="zh-CN" altLang="en-US" sz="1600"/>
        </a:p>
      </dgm:t>
    </dgm:pt>
    <dgm:pt modelId="{05C9DA80-9AD3-4550-A3D5-51D04BE27028}">
      <dgm:prSet custT="1"/>
      <dgm:spPr/>
      <dgm:t>
        <a:bodyPr/>
        <a:lstStyle/>
        <a:p>
          <a:r>
            <a:rPr lang="zh-CN" altLang="en-US" sz="1400" dirty="0">
              <a:latin typeface="楷体" pitchFamily="49" charset="-122"/>
              <a:ea typeface="楷体" pitchFamily="49" charset="-122"/>
            </a:rPr>
            <a:t>直流网络 </a:t>
          </a:r>
          <a:r>
            <a:rPr lang="en-US" altLang="zh-CN" sz="1400" dirty="0">
              <a:latin typeface="楷体" pitchFamily="49" charset="-122"/>
              <a:ea typeface="楷体" pitchFamily="49" charset="-122"/>
            </a:rPr>
            <a:t>&amp;  </a:t>
          </a:r>
          <a:r>
            <a:rPr lang="zh-CN" altLang="en-US" sz="1400" dirty="0">
              <a:latin typeface="楷体" pitchFamily="49" charset="-122"/>
              <a:ea typeface="楷体" pitchFamily="49" charset="-122"/>
            </a:rPr>
            <a:t>正弦交流网络的替代定理</a:t>
          </a:r>
        </a:p>
      </dgm:t>
    </dgm:pt>
    <dgm:pt modelId="{7F8A43DE-6F54-41E2-8C88-9C239CF57CC3}" type="parTrans" cxnId="{D7DFA577-6EE2-4ECD-AE1F-A00064BFFF5C}">
      <dgm:prSet/>
      <dgm:spPr/>
      <dgm:t>
        <a:bodyPr/>
        <a:lstStyle/>
        <a:p>
          <a:endParaRPr lang="zh-CN" altLang="en-US" sz="1600"/>
        </a:p>
      </dgm:t>
    </dgm:pt>
    <dgm:pt modelId="{7F0E7A87-7169-4D0C-A490-B1B73B4F7BAF}" type="sibTrans" cxnId="{D7DFA577-6EE2-4ECD-AE1F-A00064BFFF5C}">
      <dgm:prSet/>
      <dgm:spPr/>
      <dgm:t>
        <a:bodyPr/>
        <a:lstStyle/>
        <a:p>
          <a:endParaRPr lang="zh-CN" altLang="en-US" sz="1600"/>
        </a:p>
      </dgm:t>
    </dgm:pt>
    <dgm:pt modelId="{9A1A0F6E-D106-4E1E-89CD-1093C898D6CD}">
      <dgm:prSet custT="1"/>
      <dgm:spPr/>
      <dgm:t>
        <a:bodyPr/>
        <a:lstStyle/>
        <a:p>
          <a:r>
            <a:rPr lang="en-US" altLang="zh-CN" sz="2000" b="1" dirty="0">
              <a:solidFill>
                <a:schemeClr val="bg1"/>
              </a:solidFill>
              <a:latin typeface="楷体" pitchFamily="49" charset="-122"/>
              <a:ea typeface="楷体" pitchFamily="49" charset="-122"/>
            </a:rPr>
            <a:t>3.6 </a:t>
          </a:r>
          <a:r>
            <a:rPr lang="zh-CN" altLang="en-US" sz="2000" b="1" dirty="0">
              <a:solidFill>
                <a:schemeClr val="bg1"/>
              </a:solidFill>
              <a:latin typeface="楷体" pitchFamily="49" charset="-122"/>
              <a:ea typeface="楷体" pitchFamily="49" charset="-122"/>
            </a:rPr>
            <a:t>戴维南定理与</a:t>
          </a:r>
          <a:endParaRPr lang="en-US" altLang="zh-CN" sz="2000" b="1" dirty="0">
            <a:solidFill>
              <a:schemeClr val="bg1"/>
            </a:solidFill>
            <a:latin typeface="楷体" pitchFamily="49" charset="-122"/>
            <a:ea typeface="楷体" pitchFamily="49" charset="-122"/>
          </a:endParaRPr>
        </a:p>
        <a:p>
          <a:r>
            <a:rPr lang="zh-CN" altLang="en-US" sz="2000" b="1" dirty="0">
              <a:solidFill>
                <a:schemeClr val="bg1"/>
              </a:solidFill>
              <a:latin typeface="楷体" pitchFamily="49" charset="-122"/>
              <a:ea typeface="楷体" pitchFamily="49" charset="-122"/>
            </a:rPr>
            <a:t>诺顿定理</a:t>
          </a:r>
          <a:r>
            <a:rPr lang="en-US" altLang="zh-CN" sz="2000" b="1" dirty="0">
              <a:solidFill>
                <a:schemeClr val="bg1"/>
              </a:solidFill>
              <a:latin typeface="楷体" pitchFamily="49" charset="-122"/>
              <a:ea typeface="楷体" pitchFamily="49" charset="-122"/>
            </a:rPr>
            <a:t> </a:t>
          </a:r>
          <a:endParaRPr lang="zh-CN" altLang="en-US" sz="2000" b="1" dirty="0">
            <a:solidFill>
              <a:schemeClr val="bg1"/>
            </a:solidFill>
            <a:latin typeface="楷体" pitchFamily="49" charset="-122"/>
            <a:ea typeface="楷体" pitchFamily="49" charset="-122"/>
          </a:endParaRPr>
        </a:p>
      </dgm:t>
    </dgm:pt>
    <dgm:pt modelId="{B03A5E58-B6C3-4821-B19E-3DDD000EA0AA}" type="parTrans" cxnId="{6E7B51C2-F758-45B2-9AF2-B8B81510DCDF}">
      <dgm:prSet/>
      <dgm:spPr/>
      <dgm:t>
        <a:bodyPr/>
        <a:lstStyle/>
        <a:p>
          <a:endParaRPr lang="zh-CN" altLang="en-US" sz="1600"/>
        </a:p>
      </dgm:t>
    </dgm:pt>
    <dgm:pt modelId="{C5879D84-2D45-4447-B52A-07D26A1A2BA1}" type="sibTrans" cxnId="{6E7B51C2-F758-45B2-9AF2-B8B81510DCDF}">
      <dgm:prSet/>
      <dgm:spPr/>
      <dgm:t>
        <a:bodyPr/>
        <a:lstStyle/>
        <a:p>
          <a:endParaRPr lang="zh-CN" altLang="en-US" sz="1600"/>
        </a:p>
      </dgm:t>
    </dgm:pt>
    <dgm:pt modelId="{916EC7CA-C5C0-4C7A-9DDD-564EB8E67D77}">
      <dgm:prSet custT="1"/>
      <dgm:spPr/>
      <dgm:t>
        <a:bodyPr/>
        <a:lstStyle/>
        <a:p>
          <a:r>
            <a:rPr lang="en-US" altLang="zh-CN" sz="2000" b="1" dirty="0">
              <a:solidFill>
                <a:schemeClr val="bg1"/>
              </a:solidFill>
              <a:latin typeface="楷体" pitchFamily="49" charset="-122"/>
              <a:ea typeface="楷体" pitchFamily="49" charset="-122"/>
            </a:rPr>
            <a:t>3.7 </a:t>
          </a:r>
          <a:r>
            <a:rPr lang="zh-CN" altLang="en-US" sz="2000" b="1" dirty="0">
              <a:solidFill>
                <a:schemeClr val="bg1"/>
              </a:solidFill>
              <a:latin typeface="楷体" pitchFamily="49" charset="-122"/>
              <a:ea typeface="楷体" pitchFamily="49" charset="-122"/>
            </a:rPr>
            <a:t>互易定理</a:t>
          </a:r>
        </a:p>
      </dgm:t>
    </dgm:pt>
    <dgm:pt modelId="{312F91E6-1DAD-4325-9CE5-391F341F3BC3}" type="parTrans" cxnId="{FCDD523C-8906-4FFE-8351-F1F1917674B6}">
      <dgm:prSet/>
      <dgm:spPr/>
      <dgm:t>
        <a:bodyPr/>
        <a:lstStyle/>
        <a:p>
          <a:endParaRPr lang="zh-CN" altLang="en-US" sz="1600"/>
        </a:p>
      </dgm:t>
    </dgm:pt>
    <dgm:pt modelId="{AEA32361-AF2D-43AB-A35A-6F52ADA1E4FB}" type="sibTrans" cxnId="{FCDD523C-8906-4FFE-8351-F1F1917674B6}">
      <dgm:prSet/>
      <dgm:spPr/>
      <dgm:t>
        <a:bodyPr/>
        <a:lstStyle/>
        <a:p>
          <a:endParaRPr lang="zh-CN" altLang="en-US" sz="1600"/>
        </a:p>
      </dgm:t>
    </dgm:pt>
    <dgm:pt modelId="{08F33ED2-0354-4079-AB94-45C32E96A6C7}">
      <dgm:prSet custT="1"/>
      <dgm:spPr/>
      <dgm:t>
        <a:bodyPr/>
        <a:lstStyle/>
        <a:p>
          <a:r>
            <a:rPr lang="en-US" altLang="zh-CN" sz="2000" b="1" dirty="0">
              <a:solidFill>
                <a:schemeClr val="bg1"/>
              </a:solidFill>
              <a:latin typeface="楷体" pitchFamily="49" charset="-122"/>
              <a:ea typeface="楷体" pitchFamily="49" charset="-122"/>
            </a:rPr>
            <a:t>3.8 </a:t>
          </a:r>
          <a:r>
            <a:rPr lang="zh-CN" altLang="en-US" sz="2000" b="1" dirty="0">
              <a:solidFill>
                <a:schemeClr val="bg1"/>
              </a:solidFill>
              <a:latin typeface="楷体" pitchFamily="49" charset="-122"/>
              <a:ea typeface="楷体" pitchFamily="49" charset="-122"/>
            </a:rPr>
            <a:t>电路的对偶性</a:t>
          </a:r>
        </a:p>
      </dgm:t>
    </dgm:pt>
    <dgm:pt modelId="{679D181F-FC45-48E0-81AA-875184F37F5B}" type="parTrans" cxnId="{EC03C0C5-3A02-4B95-895A-B9922470D00F}">
      <dgm:prSet/>
      <dgm:spPr/>
      <dgm:t>
        <a:bodyPr/>
        <a:lstStyle/>
        <a:p>
          <a:endParaRPr lang="zh-CN" altLang="en-US" sz="1600"/>
        </a:p>
      </dgm:t>
    </dgm:pt>
    <dgm:pt modelId="{1AE6A54E-EF80-4447-B7E5-41C6A6750402}" type="sibTrans" cxnId="{EC03C0C5-3A02-4B95-895A-B9922470D00F}">
      <dgm:prSet/>
      <dgm:spPr/>
      <dgm:t>
        <a:bodyPr/>
        <a:lstStyle/>
        <a:p>
          <a:endParaRPr lang="zh-CN" altLang="en-US" sz="1600"/>
        </a:p>
      </dgm:t>
    </dgm:pt>
    <dgm:pt modelId="{EE64F4F9-899C-4637-9A9E-8AE993B60F30}">
      <dgm:prSet phldrT="[文本]" custT="1"/>
      <dgm:spPr/>
      <dgm:t>
        <a:bodyPr/>
        <a:lstStyle/>
        <a:p>
          <a:r>
            <a:rPr lang="zh-CN" altLang="en-US" sz="1400" b="0" dirty="0">
              <a:latin typeface="楷体" pitchFamily="49" charset="-122"/>
              <a:ea typeface="楷体" pitchFamily="49" charset="-122"/>
            </a:rPr>
            <a:t>割集分析法</a:t>
          </a:r>
        </a:p>
      </dgm:t>
    </dgm:pt>
    <dgm:pt modelId="{1F3C3638-8474-4007-BCD4-A8D5B9257AA7}" type="parTrans" cxnId="{FAA27E36-C430-435A-B1A9-1E7396B6EFE0}">
      <dgm:prSet/>
      <dgm:spPr/>
      <dgm:t>
        <a:bodyPr/>
        <a:lstStyle/>
        <a:p>
          <a:endParaRPr lang="zh-CN" altLang="en-US"/>
        </a:p>
      </dgm:t>
    </dgm:pt>
    <dgm:pt modelId="{021FD0B2-D66E-4DA9-9854-7634B51869D3}" type="sibTrans" cxnId="{FAA27E36-C430-435A-B1A9-1E7396B6EFE0}">
      <dgm:prSet/>
      <dgm:spPr/>
      <dgm:t>
        <a:bodyPr/>
        <a:lstStyle/>
        <a:p>
          <a:endParaRPr lang="zh-CN" altLang="en-US"/>
        </a:p>
      </dgm:t>
    </dgm:pt>
    <dgm:pt modelId="{6E0756DD-2848-4A4F-B865-D932DCCD4954}">
      <dgm:prSet custT="1"/>
      <dgm:spPr/>
      <dgm:t>
        <a:bodyPr/>
        <a:lstStyle/>
        <a:p>
          <a:r>
            <a:rPr lang="zh-CN" altLang="en-US" sz="1400" dirty="0">
              <a:latin typeface="楷体" pitchFamily="49" charset="-122"/>
              <a:ea typeface="楷体" pitchFamily="49" charset="-122"/>
            </a:rPr>
            <a:t>戴维南定理</a:t>
          </a:r>
        </a:p>
      </dgm:t>
    </dgm:pt>
    <dgm:pt modelId="{902EA2CF-D91A-4A54-875A-AF54D49C8510}" type="parTrans" cxnId="{1301C053-F7C2-4E9B-97FE-B6389A6CA976}">
      <dgm:prSet/>
      <dgm:spPr/>
      <dgm:t>
        <a:bodyPr/>
        <a:lstStyle/>
        <a:p>
          <a:endParaRPr lang="zh-CN" altLang="en-US"/>
        </a:p>
      </dgm:t>
    </dgm:pt>
    <dgm:pt modelId="{592DCAF6-495C-4F1B-BBBC-2AC4F3836791}" type="sibTrans" cxnId="{1301C053-F7C2-4E9B-97FE-B6389A6CA976}">
      <dgm:prSet/>
      <dgm:spPr/>
      <dgm:t>
        <a:bodyPr/>
        <a:lstStyle/>
        <a:p>
          <a:endParaRPr lang="zh-CN" altLang="en-US"/>
        </a:p>
      </dgm:t>
    </dgm:pt>
    <dgm:pt modelId="{C7B34074-20E8-47FB-B642-6AC2DFEA7068}">
      <dgm:prSet custT="1"/>
      <dgm:spPr/>
      <dgm:t>
        <a:bodyPr/>
        <a:lstStyle/>
        <a:p>
          <a:r>
            <a:rPr lang="zh-CN" altLang="en-US" sz="1400" dirty="0">
              <a:latin typeface="楷体" pitchFamily="49" charset="-122"/>
              <a:ea typeface="楷体" pitchFamily="49" charset="-122"/>
            </a:rPr>
            <a:t>线性网络的互易性</a:t>
          </a:r>
        </a:p>
      </dgm:t>
    </dgm:pt>
    <dgm:pt modelId="{98D89463-97B1-4B00-807B-2BE6EF956B0B}" type="parTrans" cxnId="{A29E83D7-6CA7-42F9-9B91-EA15AD3D26E3}">
      <dgm:prSet/>
      <dgm:spPr/>
      <dgm:t>
        <a:bodyPr/>
        <a:lstStyle/>
        <a:p>
          <a:endParaRPr lang="zh-CN" altLang="en-US"/>
        </a:p>
      </dgm:t>
    </dgm:pt>
    <dgm:pt modelId="{582DFC67-05EB-427C-9FF7-3FBE4AFB1B03}" type="sibTrans" cxnId="{A29E83D7-6CA7-42F9-9B91-EA15AD3D26E3}">
      <dgm:prSet/>
      <dgm:spPr/>
      <dgm:t>
        <a:bodyPr/>
        <a:lstStyle/>
        <a:p>
          <a:endParaRPr lang="zh-CN" altLang="en-US"/>
        </a:p>
      </dgm:t>
    </dgm:pt>
    <dgm:pt modelId="{1337054B-03C2-4FB7-9D91-93F4C49DF7C0}">
      <dgm:prSet custT="1"/>
      <dgm:spPr/>
      <dgm:t>
        <a:bodyPr/>
        <a:lstStyle/>
        <a:p>
          <a:r>
            <a:rPr lang="zh-CN" altLang="en-US" sz="1400" dirty="0">
              <a:latin typeface="楷体" pitchFamily="49" charset="-122"/>
              <a:ea typeface="楷体" pitchFamily="49" charset="-122"/>
            </a:rPr>
            <a:t>电路分析中的对偶性规律</a:t>
          </a:r>
        </a:p>
      </dgm:t>
    </dgm:pt>
    <dgm:pt modelId="{A641B319-C879-4411-BB6B-54BCCA0599E7}" type="parTrans" cxnId="{F2689693-7C4D-4DEE-91FB-1CA247203F18}">
      <dgm:prSet/>
      <dgm:spPr/>
      <dgm:t>
        <a:bodyPr/>
        <a:lstStyle/>
        <a:p>
          <a:endParaRPr lang="zh-CN" altLang="en-US"/>
        </a:p>
      </dgm:t>
    </dgm:pt>
    <dgm:pt modelId="{4FC83EA7-7785-436C-A333-BC6A794C6366}" type="sibTrans" cxnId="{F2689693-7C4D-4DEE-91FB-1CA247203F18}">
      <dgm:prSet/>
      <dgm:spPr/>
      <dgm:t>
        <a:bodyPr/>
        <a:lstStyle/>
        <a:p>
          <a:endParaRPr lang="zh-CN" altLang="en-US"/>
        </a:p>
      </dgm:t>
    </dgm:pt>
    <dgm:pt modelId="{28F965D7-3459-4DCC-A5A9-D7620688016E}">
      <dgm:prSet custT="1"/>
      <dgm:spPr/>
      <dgm:t>
        <a:bodyPr/>
        <a:lstStyle/>
        <a:p>
          <a:r>
            <a:rPr lang="zh-CN" altLang="en-US" sz="1400" dirty="0">
              <a:latin typeface="楷体" pitchFamily="49" charset="-122"/>
              <a:ea typeface="楷体" pitchFamily="49" charset="-122"/>
            </a:rPr>
            <a:t>诺顿定理</a:t>
          </a:r>
        </a:p>
      </dgm:t>
    </dgm:pt>
    <dgm:pt modelId="{79084155-FCDD-4ADD-AD5C-7885590F09A6}" type="parTrans" cxnId="{F5783D5E-7FE8-492D-B177-9DC082C43D1F}">
      <dgm:prSet/>
      <dgm:spPr/>
      <dgm:t>
        <a:bodyPr/>
        <a:lstStyle/>
        <a:p>
          <a:endParaRPr lang="zh-CN" altLang="en-US"/>
        </a:p>
      </dgm:t>
    </dgm:pt>
    <dgm:pt modelId="{AEF9CF3E-494B-4642-A611-DF65C2E35AE5}" type="sibTrans" cxnId="{F5783D5E-7FE8-492D-B177-9DC082C43D1F}">
      <dgm:prSet/>
      <dgm:spPr/>
      <dgm:t>
        <a:bodyPr/>
        <a:lstStyle/>
        <a:p>
          <a:endParaRPr lang="zh-CN" altLang="en-US"/>
        </a:p>
      </dgm:t>
    </dgm:pt>
    <dgm:pt modelId="{662F1E01-949F-4FFF-A527-66E0BB8A8466}">
      <dgm:prSet custT="1"/>
      <dgm:spPr/>
      <dgm:t>
        <a:bodyPr/>
        <a:lstStyle/>
        <a:p>
          <a:r>
            <a:rPr lang="zh-CN" altLang="en-US" sz="1400" dirty="0">
              <a:latin typeface="楷体" pitchFamily="49" charset="-122"/>
              <a:ea typeface="楷体" pitchFamily="49" charset="-122"/>
            </a:rPr>
            <a:t>互易性的三种表述形式</a:t>
          </a:r>
        </a:p>
      </dgm:t>
    </dgm:pt>
    <dgm:pt modelId="{77F6C41E-9159-4B21-ABD5-03EB466A093A}" type="parTrans" cxnId="{C0FE2F32-674B-467F-B5EA-75E746E42C24}">
      <dgm:prSet/>
      <dgm:spPr/>
      <dgm:t>
        <a:bodyPr/>
        <a:lstStyle/>
        <a:p>
          <a:endParaRPr lang="zh-CN" altLang="en-US"/>
        </a:p>
      </dgm:t>
    </dgm:pt>
    <dgm:pt modelId="{FB727C0F-54F9-4F4D-8A6A-0EBB82ECCAEC}" type="sibTrans" cxnId="{C0FE2F32-674B-467F-B5EA-75E746E42C24}">
      <dgm:prSet/>
      <dgm:spPr/>
      <dgm:t>
        <a:bodyPr/>
        <a:lstStyle/>
        <a:p>
          <a:endParaRPr lang="zh-CN" altLang="en-US"/>
        </a:p>
      </dgm:t>
    </dgm:pt>
    <dgm:pt modelId="{18D1DBFF-166F-4FBB-93A2-6AD176EEF17D}" type="pres">
      <dgm:prSet presAssocID="{A18D79D4-5517-4E65-A082-1F9967AD6852}" presName="Name0" presStyleCnt="0">
        <dgm:presLayoutVars>
          <dgm:dir/>
          <dgm:animLvl val="lvl"/>
          <dgm:resizeHandles val="exact"/>
        </dgm:presLayoutVars>
      </dgm:prSet>
      <dgm:spPr/>
    </dgm:pt>
    <dgm:pt modelId="{BE996862-9E5D-4B80-82A3-BF16DED9DC99}" type="pres">
      <dgm:prSet presAssocID="{EA4A856F-EC62-4AD0-B38B-4B08F345DB20}" presName="linNode" presStyleCnt="0"/>
      <dgm:spPr/>
    </dgm:pt>
    <dgm:pt modelId="{E4430D3B-102D-41BC-9F19-5F97C1BB9C8E}" type="pres">
      <dgm:prSet presAssocID="{EA4A856F-EC62-4AD0-B38B-4B08F345DB20}" presName="parentText" presStyleLbl="node1" presStyleIdx="0" presStyleCnt="8">
        <dgm:presLayoutVars>
          <dgm:chMax val="1"/>
          <dgm:bulletEnabled val="1"/>
        </dgm:presLayoutVars>
      </dgm:prSet>
      <dgm:spPr/>
    </dgm:pt>
    <dgm:pt modelId="{0E4071C5-9078-4B62-A639-676EA69F2E3A}" type="pres">
      <dgm:prSet presAssocID="{EA4A856F-EC62-4AD0-B38B-4B08F345DB20}" presName="descendantText" presStyleLbl="alignAccFollowNode1" presStyleIdx="0" presStyleCnt="8">
        <dgm:presLayoutVars>
          <dgm:bulletEnabled val="1"/>
        </dgm:presLayoutVars>
      </dgm:prSet>
      <dgm:spPr/>
    </dgm:pt>
    <dgm:pt modelId="{58964A0A-AB52-4117-A53A-90ADF25BAF89}" type="pres">
      <dgm:prSet presAssocID="{9B879A27-5340-4091-BAAE-C8694B7F80DB}" presName="sp" presStyleCnt="0"/>
      <dgm:spPr/>
    </dgm:pt>
    <dgm:pt modelId="{C02B47C4-0E65-4EF0-B437-041F1479F977}" type="pres">
      <dgm:prSet presAssocID="{AC7476B2-F424-4657-AB9C-7C64923AB141}" presName="linNode" presStyleCnt="0"/>
      <dgm:spPr/>
    </dgm:pt>
    <dgm:pt modelId="{E34C0797-88F7-42F2-9D9D-CB3A1F9527A1}" type="pres">
      <dgm:prSet presAssocID="{AC7476B2-F424-4657-AB9C-7C64923AB141}" presName="parentText" presStyleLbl="node1" presStyleIdx="1" presStyleCnt="8">
        <dgm:presLayoutVars>
          <dgm:chMax val="1"/>
          <dgm:bulletEnabled val="1"/>
        </dgm:presLayoutVars>
      </dgm:prSet>
      <dgm:spPr/>
    </dgm:pt>
    <dgm:pt modelId="{07AE67C0-2FB7-4D91-89F4-2E6B8A036364}" type="pres">
      <dgm:prSet presAssocID="{AC7476B2-F424-4657-AB9C-7C64923AB141}" presName="descendantText" presStyleLbl="alignAccFollowNode1" presStyleIdx="1" presStyleCnt="8">
        <dgm:presLayoutVars>
          <dgm:bulletEnabled val="1"/>
        </dgm:presLayoutVars>
      </dgm:prSet>
      <dgm:spPr/>
    </dgm:pt>
    <dgm:pt modelId="{C118CA5E-CDDE-46D5-99D0-E42B8907B0EC}" type="pres">
      <dgm:prSet presAssocID="{985B81F7-D3C8-436A-B201-E6DB48B2B79E}" presName="sp" presStyleCnt="0"/>
      <dgm:spPr/>
    </dgm:pt>
    <dgm:pt modelId="{6BB1F0DB-A1C5-460F-B1B9-89D2C0A8AB84}" type="pres">
      <dgm:prSet presAssocID="{BB50E4A9-A93D-4A33-B8F0-9A7884BA2843}" presName="linNode" presStyleCnt="0"/>
      <dgm:spPr/>
    </dgm:pt>
    <dgm:pt modelId="{224FA3EC-9D6B-408D-9907-D5004A7AA7F2}" type="pres">
      <dgm:prSet presAssocID="{BB50E4A9-A93D-4A33-B8F0-9A7884BA2843}" presName="parentText" presStyleLbl="node1" presStyleIdx="2" presStyleCnt="8">
        <dgm:presLayoutVars>
          <dgm:chMax val="1"/>
          <dgm:bulletEnabled val="1"/>
        </dgm:presLayoutVars>
      </dgm:prSet>
      <dgm:spPr/>
    </dgm:pt>
    <dgm:pt modelId="{2D3E00F5-E6D8-4CB8-B6B3-D462C9796BBF}" type="pres">
      <dgm:prSet presAssocID="{BB50E4A9-A93D-4A33-B8F0-9A7884BA2843}" presName="descendantText" presStyleLbl="alignAccFollowNode1" presStyleIdx="2" presStyleCnt="8">
        <dgm:presLayoutVars>
          <dgm:bulletEnabled val="1"/>
        </dgm:presLayoutVars>
      </dgm:prSet>
      <dgm:spPr/>
    </dgm:pt>
    <dgm:pt modelId="{E7196EBE-3EA3-4B02-93DD-55B841BB21B2}" type="pres">
      <dgm:prSet presAssocID="{65C51547-5E03-471B-A563-2671C6AC13AE}" presName="sp" presStyleCnt="0"/>
      <dgm:spPr/>
    </dgm:pt>
    <dgm:pt modelId="{D57C4C6C-FDF4-4468-829D-B7338F84168B}" type="pres">
      <dgm:prSet presAssocID="{531F3AFA-B99A-4912-A30D-58442DC92326}" presName="linNode" presStyleCnt="0"/>
      <dgm:spPr/>
    </dgm:pt>
    <dgm:pt modelId="{99F7AB7C-B6D4-4D62-9E9B-42DE078397DC}" type="pres">
      <dgm:prSet presAssocID="{531F3AFA-B99A-4912-A30D-58442DC92326}" presName="parentText" presStyleLbl="node1" presStyleIdx="3" presStyleCnt="8">
        <dgm:presLayoutVars>
          <dgm:chMax val="1"/>
          <dgm:bulletEnabled val="1"/>
        </dgm:presLayoutVars>
      </dgm:prSet>
      <dgm:spPr/>
    </dgm:pt>
    <dgm:pt modelId="{3DCBD7DC-621C-44B4-B312-FE672D8DC506}" type="pres">
      <dgm:prSet presAssocID="{531F3AFA-B99A-4912-A30D-58442DC92326}" presName="descendantText" presStyleLbl="alignAccFollowNode1" presStyleIdx="3" presStyleCnt="8">
        <dgm:presLayoutVars>
          <dgm:bulletEnabled val="1"/>
        </dgm:presLayoutVars>
      </dgm:prSet>
      <dgm:spPr/>
    </dgm:pt>
    <dgm:pt modelId="{20F945E3-9726-4375-81DC-B5351C536472}" type="pres">
      <dgm:prSet presAssocID="{C5CF0F5B-A0F6-4914-8953-5AE0E4C8A308}" presName="sp" presStyleCnt="0"/>
      <dgm:spPr/>
    </dgm:pt>
    <dgm:pt modelId="{9003D8D9-D0C0-4BDA-983E-E67855AD674F}" type="pres">
      <dgm:prSet presAssocID="{F487CB4F-1B1F-4890-9B5A-FDA9972911D8}" presName="linNode" presStyleCnt="0"/>
      <dgm:spPr/>
    </dgm:pt>
    <dgm:pt modelId="{F24D2334-56C3-4CFE-82E5-89B730FC2F6D}" type="pres">
      <dgm:prSet presAssocID="{F487CB4F-1B1F-4890-9B5A-FDA9972911D8}" presName="parentText" presStyleLbl="node1" presStyleIdx="4" presStyleCnt="8">
        <dgm:presLayoutVars>
          <dgm:chMax val="1"/>
          <dgm:bulletEnabled val="1"/>
        </dgm:presLayoutVars>
      </dgm:prSet>
      <dgm:spPr/>
    </dgm:pt>
    <dgm:pt modelId="{62406768-C9DE-4EB4-95EE-9CDEFF65B714}" type="pres">
      <dgm:prSet presAssocID="{F487CB4F-1B1F-4890-9B5A-FDA9972911D8}" presName="descendantText" presStyleLbl="alignAccFollowNode1" presStyleIdx="4" presStyleCnt="8">
        <dgm:presLayoutVars>
          <dgm:bulletEnabled val="1"/>
        </dgm:presLayoutVars>
      </dgm:prSet>
      <dgm:spPr/>
    </dgm:pt>
    <dgm:pt modelId="{D32BDC81-742C-4853-B6BF-563D42B9BA23}" type="pres">
      <dgm:prSet presAssocID="{687EBF45-3819-4429-91A3-D3D6A05D5B2D}" presName="sp" presStyleCnt="0"/>
      <dgm:spPr/>
    </dgm:pt>
    <dgm:pt modelId="{61EBB597-5241-47E9-BE09-CAA819006921}" type="pres">
      <dgm:prSet presAssocID="{9A1A0F6E-D106-4E1E-89CD-1093C898D6CD}" presName="linNode" presStyleCnt="0"/>
      <dgm:spPr/>
    </dgm:pt>
    <dgm:pt modelId="{A955889D-5004-4D4F-9054-AB06231125DE}" type="pres">
      <dgm:prSet presAssocID="{9A1A0F6E-D106-4E1E-89CD-1093C898D6CD}" presName="parentText" presStyleLbl="node1" presStyleIdx="5" presStyleCnt="8">
        <dgm:presLayoutVars>
          <dgm:chMax val="1"/>
          <dgm:bulletEnabled val="1"/>
        </dgm:presLayoutVars>
      </dgm:prSet>
      <dgm:spPr/>
    </dgm:pt>
    <dgm:pt modelId="{88911DAD-5DCA-4BFB-BF3A-C4402AE022B8}" type="pres">
      <dgm:prSet presAssocID="{9A1A0F6E-D106-4E1E-89CD-1093C898D6CD}" presName="descendantText" presStyleLbl="alignAccFollowNode1" presStyleIdx="5" presStyleCnt="8" custLinFactNeighborX="-2778" custLinFactNeighborY="-3491">
        <dgm:presLayoutVars>
          <dgm:bulletEnabled val="1"/>
        </dgm:presLayoutVars>
      </dgm:prSet>
      <dgm:spPr/>
    </dgm:pt>
    <dgm:pt modelId="{395804DD-43B0-4ABB-969C-D098830675B5}" type="pres">
      <dgm:prSet presAssocID="{C5879D84-2D45-4447-B52A-07D26A1A2BA1}" presName="sp" presStyleCnt="0"/>
      <dgm:spPr/>
    </dgm:pt>
    <dgm:pt modelId="{9F0D9A17-D47F-44CB-8763-CF523937FA25}" type="pres">
      <dgm:prSet presAssocID="{916EC7CA-C5C0-4C7A-9DDD-564EB8E67D77}" presName="linNode" presStyleCnt="0"/>
      <dgm:spPr/>
    </dgm:pt>
    <dgm:pt modelId="{2993BCE6-1C3B-4769-BB79-FF24E2A84319}" type="pres">
      <dgm:prSet presAssocID="{916EC7CA-C5C0-4C7A-9DDD-564EB8E67D77}" presName="parentText" presStyleLbl="node1" presStyleIdx="6" presStyleCnt="8">
        <dgm:presLayoutVars>
          <dgm:chMax val="1"/>
          <dgm:bulletEnabled val="1"/>
        </dgm:presLayoutVars>
      </dgm:prSet>
      <dgm:spPr/>
    </dgm:pt>
    <dgm:pt modelId="{D1DFA69F-82D5-4A4B-A1A4-F09FA9F2FBBF}" type="pres">
      <dgm:prSet presAssocID="{916EC7CA-C5C0-4C7A-9DDD-564EB8E67D77}" presName="descendantText" presStyleLbl="alignAccFollowNode1" presStyleIdx="6" presStyleCnt="8">
        <dgm:presLayoutVars>
          <dgm:bulletEnabled val="1"/>
        </dgm:presLayoutVars>
      </dgm:prSet>
      <dgm:spPr/>
    </dgm:pt>
    <dgm:pt modelId="{86D87A40-8378-4968-97E9-9295DDB679E3}" type="pres">
      <dgm:prSet presAssocID="{AEA32361-AF2D-43AB-A35A-6F52ADA1E4FB}" presName="sp" presStyleCnt="0"/>
      <dgm:spPr/>
    </dgm:pt>
    <dgm:pt modelId="{13AA3581-D4D3-486F-9AD0-DBCD3CB4B21C}" type="pres">
      <dgm:prSet presAssocID="{08F33ED2-0354-4079-AB94-45C32E96A6C7}" presName="linNode" presStyleCnt="0"/>
      <dgm:spPr/>
    </dgm:pt>
    <dgm:pt modelId="{62C1F7F2-20A8-44A5-B14E-5D71550DEA41}" type="pres">
      <dgm:prSet presAssocID="{08F33ED2-0354-4079-AB94-45C32E96A6C7}" presName="parentText" presStyleLbl="node1" presStyleIdx="7" presStyleCnt="8">
        <dgm:presLayoutVars>
          <dgm:chMax val="1"/>
          <dgm:bulletEnabled val="1"/>
        </dgm:presLayoutVars>
      </dgm:prSet>
      <dgm:spPr/>
    </dgm:pt>
    <dgm:pt modelId="{E77C00DA-DCD0-4019-B57B-57DF017BD9C7}" type="pres">
      <dgm:prSet presAssocID="{08F33ED2-0354-4079-AB94-45C32E96A6C7}" presName="descendantText" presStyleLbl="alignAccFollowNode1" presStyleIdx="7" presStyleCnt="8">
        <dgm:presLayoutVars>
          <dgm:bulletEnabled val="1"/>
        </dgm:presLayoutVars>
      </dgm:prSet>
      <dgm:spPr/>
    </dgm:pt>
  </dgm:ptLst>
  <dgm:cxnLst>
    <dgm:cxn modelId="{0E642700-4655-406B-B6AC-58AE3125B39F}" srcId="{A18D79D4-5517-4E65-A082-1F9967AD6852}" destId="{BB50E4A9-A93D-4A33-B8F0-9A7884BA2843}" srcOrd="2" destOrd="0" parTransId="{5A86809D-29C5-4870-99B8-60C56888210A}" sibTransId="{65C51547-5E03-471B-A563-2671C6AC13AE}"/>
    <dgm:cxn modelId="{1643E600-6D08-4E40-AFC5-EFFB362E03AB}" srcId="{EA4A856F-EC62-4AD0-B38B-4B08F345DB20}" destId="{3FFCF131-A958-4F16-A2AD-D09DC6831C1A}" srcOrd="0" destOrd="0" parTransId="{31713882-95EB-4706-A24D-B066FFE3D0D9}" sibTransId="{CCC0CD8E-FC83-4A41-A510-0602313099BC}"/>
    <dgm:cxn modelId="{7E2B6004-BB5E-4957-A9EE-DC531313D984}" srcId="{EA4A856F-EC62-4AD0-B38B-4B08F345DB20}" destId="{1DACBF4D-FAD3-4092-BCDD-233B11F4A208}" srcOrd="1" destOrd="0" parTransId="{576A3E69-61A7-446E-A38F-63B3F7022626}" sibTransId="{FFA3C558-E791-453E-9391-FECE7FCD049D}"/>
    <dgm:cxn modelId="{3B82C713-1D5B-4219-9C35-0768F24C9514}" type="presOf" srcId="{1337054B-03C2-4FB7-9D91-93F4C49DF7C0}" destId="{E77C00DA-DCD0-4019-B57B-57DF017BD9C7}" srcOrd="0" destOrd="0" presId="urn:microsoft.com/office/officeart/2005/8/layout/vList5"/>
    <dgm:cxn modelId="{AAB9F914-1356-4220-BBCA-359D9332397B}" type="presOf" srcId="{F487CB4F-1B1F-4890-9B5A-FDA9972911D8}" destId="{F24D2334-56C3-4CFE-82E5-89B730FC2F6D}" srcOrd="0" destOrd="0" presId="urn:microsoft.com/office/officeart/2005/8/layout/vList5"/>
    <dgm:cxn modelId="{9FAA561B-27A4-4D10-8366-C46A62225A68}" type="presOf" srcId="{531F3AFA-B99A-4912-A30D-58442DC92326}" destId="{99F7AB7C-B6D4-4D62-9E9B-42DE078397DC}" srcOrd="0" destOrd="0" presId="urn:microsoft.com/office/officeart/2005/8/layout/vList5"/>
    <dgm:cxn modelId="{0B2B441F-1773-4FFC-9BCC-1EAF2F3DA5B6}" type="presOf" srcId="{A18D79D4-5517-4E65-A082-1F9967AD6852}" destId="{18D1DBFF-166F-4FBB-93A2-6AD176EEF17D}" srcOrd="0" destOrd="0" presId="urn:microsoft.com/office/officeart/2005/8/layout/vList5"/>
    <dgm:cxn modelId="{6E9DDA20-A06E-4A9E-8384-09842C60DEC3}" type="presOf" srcId="{9A1A0F6E-D106-4E1E-89CD-1093C898D6CD}" destId="{A955889D-5004-4D4F-9054-AB06231125DE}" srcOrd="0" destOrd="0" presId="urn:microsoft.com/office/officeart/2005/8/layout/vList5"/>
    <dgm:cxn modelId="{6223D52E-0551-4FF3-BC3D-A576FF02F385}" type="presOf" srcId="{8836D6B6-0BFE-433E-9BF7-9C3A2A30CFA4}" destId="{07AE67C0-2FB7-4D91-89F4-2E6B8A036364}" srcOrd="0" destOrd="2" presId="urn:microsoft.com/office/officeart/2005/8/layout/vList5"/>
    <dgm:cxn modelId="{C0FE2F32-674B-467F-B5EA-75E746E42C24}" srcId="{916EC7CA-C5C0-4C7A-9DDD-564EB8E67D77}" destId="{662F1E01-949F-4FFF-A527-66E0BB8A8466}" srcOrd="1" destOrd="0" parTransId="{77F6C41E-9159-4B21-ABD5-03EB466A093A}" sibTransId="{FB727C0F-54F9-4F4D-8A6A-0EBB82ECCAEC}"/>
    <dgm:cxn modelId="{FAA27E36-C430-435A-B1A9-1E7396B6EFE0}" srcId="{BB50E4A9-A93D-4A33-B8F0-9A7884BA2843}" destId="{EE64F4F9-899C-4637-9A9E-8AE993B60F30}" srcOrd="2" destOrd="0" parTransId="{1F3C3638-8474-4007-BCD4-A8D5B9257AA7}" sibTransId="{021FD0B2-D66E-4DA9-9854-7634B51869D3}"/>
    <dgm:cxn modelId="{FCDD523C-8906-4FFE-8351-F1F1917674B6}" srcId="{A18D79D4-5517-4E65-A082-1F9967AD6852}" destId="{916EC7CA-C5C0-4C7A-9DDD-564EB8E67D77}" srcOrd="6" destOrd="0" parTransId="{312F91E6-1DAD-4325-9CE5-391F341F3BC3}" sibTransId="{AEA32361-AF2D-43AB-A35A-6F52ADA1E4FB}"/>
    <dgm:cxn modelId="{28D37D3F-60A6-46F8-A185-82F9395E93AC}" srcId="{EA4A856F-EC62-4AD0-B38B-4B08F345DB20}" destId="{9F3BFF5E-911E-44C0-8A3E-0386204B2266}" srcOrd="2" destOrd="0" parTransId="{D2AFF8F0-5EAF-4E7E-82C1-3A7097B64831}" sibTransId="{F7BC093A-0AB2-4736-8EE0-1FD9A1A050E3}"/>
    <dgm:cxn modelId="{F5783D5E-7FE8-492D-B177-9DC082C43D1F}" srcId="{9A1A0F6E-D106-4E1E-89CD-1093C898D6CD}" destId="{28F965D7-3459-4DCC-A5A9-D7620688016E}" srcOrd="1" destOrd="0" parTransId="{79084155-FCDD-4ADD-AD5C-7885590F09A6}" sibTransId="{AEF9CF3E-494B-4642-A611-DF65C2E35AE5}"/>
    <dgm:cxn modelId="{2BE1AC45-DAC5-4D73-A9A3-5107E1D5C3F4}" type="presOf" srcId="{03985936-65C0-4FAE-9F64-D22D3FC8C5EB}" destId="{2D3E00F5-E6D8-4CB8-B6B3-D462C9796BBF}" srcOrd="0" destOrd="0" presId="urn:microsoft.com/office/officeart/2005/8/layout/vList5"/>
    <dgm:cxn modelId="{D264BC6A-7FB6-4642-B9F7-92D8F0DDBBF9}" type="presOf" srcId="{AC7476B2-F424-4657-AB9C-7C64923AB141}" destId="{E34C0797-88F7-42F2-9D9D-CB3A1F9527A1}" srcOrd="0" destOrd="0" presId="urn:microsoft.com/office/officeart/2005/8/layout/vList5"/>
    <dgm:cxn modelId="{E28A7652-68FC-4E2A-B2A1-842FD8D491CE}" type="presOf" srcId="{662F1E01-949F-4FFF-A527-66E0BB8A8466}" destId="{D1DFA69F-82D5-4A4B-A1A4-F09FA9F2FBBF}" srcOrd="0" destOrd="1" presId="urn:microsoft.com/office/officeart/2005/8/layout/vList5"/>
    <dgm:cxn modelId="{1301C053-F7C2-4E9B-97FE-B6389A6CA976}" srcId="{9A1A0F6E-D106-4E1E-89CD-1093C898D6CD}" destId="{6E0756DD-2848-4A4F-B865-D932DCCD4954}" srcOrd="0" destOrd="0" parTransId="{902EA2CF-D91A-4A54-875A-AF54D49C8510}" sibTransId="{592DCAF6-495C-4F1B-BBBC-2AC4F3836791}"/>
    <dgm:cxn modelId="{481FD974-68C7-4ABA-BD96-8C1D1F5AF79A}" type="presOf" srcId="{05C9DA80-9AD3-4550-A3D5-51D04BE27028}" destId="{62406768-C9DE-4EB4-95EE-9CDEFF65B714}" srcOrd="0" destOrd="0" presId="urn:microsoft.com/office/officeart/2005/8/layout/vList5"/>
    <dgm:cxn modelId="{D7DFA577-6EE2-4ECD-AE1F-A00064BFFF5C}" srcId="{F487CB4F-1B1F-4890-9B5A-FDA9972911D8}" destId="{05C9DA80-9AD3-4550-A3D5-51D04BE27028}" srcOrd="0" destOrd="0" parTransId="{7F8A43DE-6F54-41E2-8C88-9C239CF57CC3}" sibTransId="{7F0E7A87-7169-4D0C-A490-B1B73B4F7BAF}"/>
    <dgm:cxn modelId="{0695F577-2202-4666-A4F9-D925C482BA12}" type="presOf" srcId="{29455875-4042-408A-84A1-17B4C2955122}" destId="{3DCBD7DC-621C-44B4-B312-FE672D8DC506}" srcOrd="0" destOrd="0" presId="urn:microsoft.com/office/officeart/2005/8/layout/vList5"/>
    <dgm:cxn modelId="{DF02FC57-8548-4363-A056-317D16587FCB}" type="presOf" srcId="{C1B20D1C-F732-434B-9A6F-F928C63556EE}" destId="{2D3E00F5-E6D8-4CB8-B6B3-D462C9796BBF}" srcOrd="0" destOrd="1" presId="urn:microsoft.com/office/officeart/2005/8/layout/vList5"/>
    <dgm:cxn modelId="{E50C4D58-7AC1-4C02-9708-10D521D84A24}" type="presOf" srcId="{EA4A856F-EC62-4AD0-B38B-4B08F345DB20}" destId="{E4430D3B-102D-41BC-9F19-5F97C1BB9C8E}" srcOrd="0" destOrd="0" presId="urn:microsoft.com/office/officeart/2005/8/layout/vList5"/>
    <dgm:cxn modelId="{EC88D879-317B-4BC2-992A-7743B203D5FE}" srcId="{AC7476B2-F424-4657-AB9C-7C64923AB141}" destId="{7CBCF75C-D1D8-477B-A703-3559B22DFBB5}" srcOrd="0" destOrd="0" parTransId="{52248BCC-2059-4852-9D09-FE2C3A545B7C}" sibTransId="{46059166-DAF2-4670-BB56-E36A89CC6ABC}"/>
    <dgm:cxn modelId="{C211607D-5549-464D-A4B8-018F4D903B47}" srcId="{BB50E4A9-A93D-4A33-B8F0-9A7884BA2843}" destId="{03985936-65C0-4FAE-9F64-D22D3FC8C5EB}" srcOrd="0" destOrd="0" parTransId="{8EA48D87-4B09-4F3B-889C-6D86BD35A510}" sibTransId="{73D66CBD-79D1-428E-BC74-F4A93F3F4D9D}"/>
    <dgm:cxn modelId="{A590A18D-A374-4C8B-BE72-6B5AE13B5BC4}" srcId="{AC7476B2-F424-4657-AB9C-7C64923AB141}" destId="{DB4459FD-7EB4-4A66-9CF8-A530000D6492}" srcOrd="1" destOrd="0" parTransId="{02C58EEF-F29A-4E42-9E83-7F050455EF4A}" sibTransId="{245EAA82-DECF-4D5D-84B9-560C185E5D9B}"/>
    <dgm:cxn modelId="{DD964991-A5DE-4F97-B746-1A5086F325A4}" type="presOf" srcId="{7CBCF75C-D1D8-477B-A703-3559B22DFBB5}" destId="{07AE67C0-2FB7-4D91-89F4-2E6B8A036364}" srcOrd="0" destOrd="0" presId="urn:microsoft.com/office/officeart/2005/8/layout/vList5"/>
    <dgm:cxn modelId="{F2689693-7C4D-4DEE-91FB-1CA247203F18}" srcId="{08F33ED2-0354-4079-AB94-45C32E96A6C7}" destId="{1337054B-03C2-4FB7-9D91-93F4C49DF7C0}" srcOrd="0" destOrd="0" parTransId="{A641B319-C879-4411-BB6B-54BCCA0599E7}" sibTransId="{4FC83EA7-7785-436C-A333-BC6A794C6366}"/>
    <dgm:cxn modelId="{EDF6409B-2368-40B0-B5ED-C899E688159F}" type="presOf" srcId="{916EC7CA-C5C0-4C7A-9DDD-564EB8E67D77}" destId="{2993BCE6-1C3B-4769-BB79-FF24E2A84319}" srcOrd="0" destOrd="0" presId="urn:microsoft.com/office/officeart/2005/8/layout/vList5"/>
    <dgm:cxn modelId="{88C4819D-F530-4C8F-BCF1-86B61ED439E6}" type="presOf" srcId="{C7B34074-20E8-47FB-B642-6AC2DFEA7068}" destId="{D1DFA69F-82D5-4A4B-A1A4-F09FA9F2FBBF}" srcOrd="0" destOrd="0" presId="urn:microsoft.com/office/officeart/2005/8/layout/vList5"/>
    <dgm:cxn modelId="{4B9DF0A4-BCE7-4575-884F-E9B9769E2E97}" type="presOf" srcId="{EE64F4F9-899C-4637-9A9E-8AE993B60F30}" destId="{2D3E00F5-E6D8-4CB8-B6B3-D462C9796BBF}" srcOrd="0" destOrd="2" presId="urn:microsoft.com/office/officeart/2005/8/layout/vList5"/>
    <dgm:cxn modelId="{B9C8E8B0-7FAC-45A4-8A9A-2013E8C63989}" srcId="{A18D79D4-5517-4E65-A082-1F9967AD6852}" destId="{531F3AFA-B99A-4912-A30D-58442DC92326}" srcOrd="3" destOrd="0" parTransId="{29998391-C5A3-4F39-A157-419CE553E01C}" sibTransId="{C5CF0F5B-A0F6-4914-8953-5AE0E4C8A308}"/>
    <dgm:cxn modelId="{ABB9F8B3-AE21-43DA-BFF1-0E714BABFCC2}" srcId="{A18D79D4-5517-4E65-A082-1F9967AD6852}" destId="{AC7476B2-F424-4657-AB9C-7C64923AB141}" srcOrd="1" destOrd="0" parTransId="{7C0FC26E-EC55-431C-AA42-07BC14966BB2}" sibTransId="{985B81F7-D3C8-436A-B201-E6DB48B2B79E}"/>
    <dgm:cxn modelId="{A306A6B4-BB0F-4E65-8491-22D5311F904A}" type="presOf" srcId="{3FFCF131-A958-4F16-A2AD-D09DC6831C1A}" destId="{0E4071C5-9078-4B62-A639-676EA69F2E3A}" srcOrd="0" destOrd="0" presId="urn:microsoft.com/office/officeart/2005/8/layout/vList5"/>
    <dgm:cxn modelId="{EB17D7B7-59FE-446D-8609-26713B2CE77B}" srcId="{531F3AFA-B99A-4912-A30D-58442DC92326}" destId="{29455875-4042-408A-84A1-17B4C2955122}" srcOrd="0" destOrd="0" parTransId="{2A186397-13DC-4007-B7BC-E3A7AE828271}" sibTransId="{91BF9D19-B16A-4461-B7FB-A9BD6D89A2E4}"/>
    <dgm:cxn modelId="{60DFBCB8-DB6A-49CE-A1C9-8BA410BE1128}" type="presOf" srcId="{6E0756DD-2848-4A4F-B865-D932DCCD4954}" destId="{88911DAD-5DCA-4BFB-BF3A-C4402AE022B8}" srcOrd="0" destOrd="0" presId="urn:microsoft.com/office/officeart/2005/8/layout/vList5"/>
    <dgm:cxn modelId="{A90B39C0-0EF2-435A-A0DF-11F1C73DAAD7}" type="presOf" srcId="{1DACBF4D-FAD3-4092-BCDD-233B11F4A208}" destId="{0E4071C5-9078-4B62-A639-676EA69F2E3A}" srcOrd="0" destOrd="1" presId="urn:microsoft.com/office/officeart/2005/8/layout/vList5"/>
    <dgm:cxn modelId="{65B8A3C1-81D1-4198-BB86-5A07527520B2}" srcId="{BB50E4A9-A93D-4A33-B8F0-9A7884BA2843}" destId="{C1B20D1C-F732-434B-9A6F-F928C63556EE}" srcOrd="1" destOrd="0" parTransId="{000A2BF2-4F06-4219-976C-3AA7FA27FB29}" sibTransId="{A486E918-766F-4D95-975A-9A790D3ECD7D}"/>
    <dgm:cxn modelId="{6E7B51C2-F758-45B2-9AF2-B8B81510DCDF}" srcId="{A18D79D4-5517-4E65-A082-1F9967AD6852}" destId="{9A1A0F6E-D106-4E1E-89CD-1093C898D6CD}" srcOrd="5" destOrd="0" parTransId="{B03A5E58-B6C3-4821-B19E-3DDD000EA0AA}" sibTransId="{C5879D84-2D45-4447-B52A-07D26A1A2BA1}"/>
    <dgm:cxn modelId="{EC03C0C5-3A02-4B95-895A-B9922470D00F}" srcId="{A18D79D4-5517-4E65-A082-1F9967AD6852}" destId="{08F33ED2-0354-4079-AB94-45C32E96A6C7}" srcOrd="7" destOrd="0" parTransId="{679D181F-FC45-48E0-81AA-875184F37F5B}" sibTransId="{1AE6A54E-EF80-4447-B7E5-41C6A6750402}"/>
    <dgm:cxn modelId="{A31327C8-DFD1-4510-8B05-6BF5D90E948E}" type="presOf" srcId="{DB4459FD-7EB4-4A66-9CF8-A530000D6492}" destId="{07AE67C0-2FB7-4D91-89F4-2E6B8A036364}" srcOrd="0" destOrd="1" presId="urn:microsoft.com/office/officeart/2005/8/layout/vList5"/>
    <dgm:cxn modelId="{3CFDEECC-C84B-4B77-8853-365E2F58EB50}" type="presOf" srcId="{BB50E4A9-A93D-4A33-B8F0-9A7884BA2843}" destId="{224FA3EC-9D6B-408D-9907-D5004A7AA7F2}" srcOrd="0" destOrd="0" presId="urn:microsoft.com/office/officeart/2005/8/layout/vList5"/>
    <dgm:cxn modelId="{41B3F2D5-9BA5-439B-8D7F-214E3572610B}" type="presOf" srcId="{28F965D7-3459-4DCC-A5A9-D7620688016E}" destId="{88911DAD-5DCA-4BFB-BF3A-C4402AE022B8}" srcOrd="0" destOrd="1" presId="urn:microsoft.com/office/officeart/2005/8/layout/vList5"/>
    <dgm:cxn modelId="{A29E83D7-6CA7-42F9-9B91-EA15AD3D26E3}" srcId="{916EC7CA-C5C0-4C7A-9DDD-564EB8E67D77}" destId="{C7B34074-20E8-47FB-B642-6AC2DFEA7068}" srcOrd="0" destOrd="0" parTransId="{98D89463-97B1-4B00-807B-2BE6EF956B0B}" sibTransId="{582DFC67-05EB-427C-9FF7-3FBE4AFB1B03}"/>
    <dgm:cxn modelId="{01F0D5DB-B4A4-4B6B-9DCC-2AB536B10896}" type="presOf" srcId="{08F33ED2-0354-4079-AB94-45C32E96A6C7}" destId="{62C1F7F2-20A8-44A5-B14E-5D71550DEA41}" srcOrd="0" destOrd="0" presId="urn:microsoft.com/office/officeart/2005/8/layout/vList5"/>
    <dgm:cxn modelId="{8BEE2DDC-E906-409E-A731-5D09778A0202}" srcId="{A18D79D4-5517-4E65-A082-1F9967AD6852}" destId="{F487CB4F-1B1F-4890-9B5A-FDA9972911D8}" srcOrd="4" destOrd="0" parTransId="{7D87F4F0-D1E8-47AF-B9D3-A30A705C1A7B}" sibTransId="{687EBF45-3819-4429-91A3-D3D6A05D5B2D}"/>
    <dgm:cxn modelId="{B11E7DEE-6A8C-492C-87D5-D9FC6B8839E5}" type="presOf" srcId="{9F3BFF5E-911E-44C0-8A3E-0386204B2266}" destId="{0E4071C5-9078-4B62-A639-676EA69F2E3A}" srcOrd="0" destOrd="2" presId="urn:microsoft.com/office/officeart/2005/8/layout/vList5"/>
    <dgm:cxn modelId="{8B05FBEF-EE2A-410D-854A-6367BB3256F4}" srcId="{AC7476B2-F424-4657-AB9C-7C64923AB141}" destId="{8836D6B6-0BFE-433E-9BF7-9C3A2A30CFA4}" srcOrd="2" destOrd="0" parTransId="{2EAA54B3-FB0F-4A19-8DDB-D10E055E70D4}" sibTransId="{351423BE-47B6-4207-A09C-1281EA569DEC}"/>
    <dgm:cxn modelId="{FF46D4F8-005D-4665-B998-2CD3D10339FA}" srcId="{A18D79D4-5517-4E65-A082-1F9967AD6852}" destId="{EA4A856F-EC62-4AD0-B38B-4B08F345DB20}" srcOrd="0" destOrd="0" parTransId="{18008C3D-0930-427C-ADC7-9D36C996F13B}" sibTransId="{9B879A27-5340-4091-BAAE-C8694B7F80DB}"/>
    <dgm:cxn modelId="{38B16A60-B239-46BA-9F50-CC0F6BBA5B15}" type="presParOf" srcId="{18D1DBFF-166F-4FBB-93A2-6AD176EEF17D}" destId="{BE996862-9E5D-4B80-82A3-BF16DED9DC99}" srcOrd="0" destOrd="0" presId="urn:microsoft.com/office/officeart/2005/8/layout/vList5"/>
    <dgm:cxn modelId="{9FD0C2D0-82CB-4F7B-97CE-A35612FF7EBC}" type="presParOf" srcId="{BE996862-9E5D-4B80-82A3-BF16DED9DC99}" destId="{E4430D3B-102D-41BC-9F19-5F97C1BB9C8E}" srcOrd="0" destOrd="0" presId="urn:microsoft.com/office/officeart/2005/8/layout/vList5"/>
    <dgm:cxn modelId="{2B2CAEE5-408F-4520-8A5F-87546732F0B0}" type="presParOf" srcId="{BE996862-9E5D-4B80-82A3-BF16DED9DC99}" destId="{0E4071C5-9078-4B62-A639-676EA69F2E3A}" srcOrd="1" destOrd="0" presId="urn:microsoft.com/office/officeart/2005/8/layout/vList5"/>
    <dgm:cxn modelId="{4A025848-6F99-4FD7-A87E-01CC00F7EAB7}" type="presParOf" srcId="{18D1DBFF-166F-4FBB-93A2-6AD176EEF17D}" destId="{58964A0A-AB52-4117-A53A-90ADF25BAF89}" srcOrd="1" destOrd="0" presId="urn:microsoft.com/office/officeart/2005/8/layout/vList5"/>
    <dgm:cxn modelId="{288914CA-061A-45A7-A476-5BDB8B713140}" type="presParOf" srcId="{18D1DBFF-166F-4FBB-93A2-6AD176EEF17D}" destId="{C02B47C4-0E65-4EF0-B437-041F1479F977}" srcOrd="2" destOrd="0" presId="urn:microsoft.com/office/officeart/2005/8/layout/vList5"/>
    <dgm:cxn modelId="{A7795F78-E3F7-4A5A-B268-2D2B9D20200F}" type="presParOf" srcId="{C02B47C4-0E65-4EF0-B437-041F1479F977}" destId="{E34C0797-88F7-42F2-9D9D-CB3A1F9527A1}" srcOrd="0" destOrd="0" presId="urn:microsoft.com/office/officeart/2005/8/layout/vList5"/>
    <dgm:cxn modelId="{F138225C-3245-454C-A5BC-DBBB71041767}" type="presParOf" srcId="{C02B47C4-0E65-4EF0-B437-041F1479F977}" destId="{07AE67C0-2FB7-4D91-89F4-2E6B8A036364}" srcOrd="1" destOrd="0" presId="urn:microsoft.com/office/officeart/2005/8/layout/vList5"/>
    <dgm:cxn modelId="{D23A3D6E-DA89-4E77-8ED1-465AB2A8A48F}" type="presParOf" srcId="{18D1DBFF-166F-4FBB-93A2-6AD176EEF17D}" destId="{C118CA5E-CDDE-46D5-99D0-E42B8907B0EC}" srcOrd="3" destOrd="0" presId="urn:microsoft.com/office/officeart/2005/8/layout/vList5"/>
    <dgm:cxn modelId="{8B7FA131-4BDA-4246-8703-9BA842344B38}" type="presParOf" srcId="{18D1DBFF-166F-4FBB-93A2-6AD176EEF17D}" destId="{6BB1F0DB-A1C5-460F-B1B9-89D2C0A8AB84}" srcOrd="4" destOrd="0" presId="urn:microsoft.com/office/officeart/2005/8/layout/vList5"/>
    <dgm:cxn modelId="{46C18599-F86A-4F3B-B063-38350F5494F9}" type="presParOf" srcId="{6BB1F0DB-A1C5-460F-B1B9-89D2C0A8AB84}" destId="{224FA3EC-9D6B-408D-9907-D5004A7AA7F2}" srcOrd="0" destOrd="0" presId="urn:microsoft.com/office/officeart/2005/8/layout/vList5"/>
    <dgm:cxn modelId="{679DDA55-83BC-431F-B614-6389749DCEE6}" type="presParOf" srcId="{6BB1F0DB-A1C5-460F-B1B9-89D2C0A8AB84}" destId="{2D3E00F5-E6D8-4CB8-B6B3-D462C9796BBF}" srcOrd="1" destOrd="0" presId="urn:microsoft.com/office/officeart/2005/8/layout/vList5"/>
    <dgm:cxn modelId="{8E8E47A6-9A67-4BA4-AD27-3F6443F95139}" type="presParOf" srcId="{18D1DBFF-166F-4FBB-93A2-6AD176EEF17D}" destId="{E7196EBE-3EA3-4B02-93DD-55B841BB21B2}" srcOrd="5" destOrd="0" presId="urn:microsoft.com/office/officeart/2005/8/layout/vList5"/>
    <dgm:cxn modelId="{846CE28F-815F-4574-AB3D-200971C1072C}" type="presParOf" srcId="{18D1DBFF-166F-4FBB-93A2-6AD176EEF17D}" destId="{D57C4C6C-FDF4-4468-829D-B7338F84168B}" srcOrd="6" destOrd="0" presId="urn:microsoft.com/office/officeart/2005/8/layout/vList5"/>
    <dgm:cxn modelId="{19A5B2D5-655D-40C9-BDA7-977CDC0A7D93}" type="presParOf" srcId="{D57C4C6C-FDF4-4468-829D-B7338F84168B}" destId="{99F7AB7C-B6D4-4D62-9E9B-42DE078397DC}" srcOrd="0" destOrd="0" presId="urn:microsoft.com/office/officeart/2005/8/layout/vList5"/>
    <dgm:cxn modelId="{1D06B8FB-FEFB-475D-A3EB-4C8AD302A5F2}" type="presParOf" srcId="{D57C4C6C-FDF4-4468-829D-B7338F84168B}" destId="{3DCBD7DC-621C-44B4-B312-FE672D8DC506}" srcOrd="1" destOrd="0" presId="urn:microsoft.com/office/officeart/2005/8/layout/vList5"/>
    <dgm:cxn modelId="{ACF46781-81C8-47FA-8D4B-1DE90E512880}" type="presParOf" srcId="{18D1DBFF-166F-4FBB-93A2-6AD176EEF17D}" destId="{20F945E3-9726-4375-81DC-B5351C536472}" srcOrd="7" destOrd="0" presId="urn:microsoft.com/office/officeart/2005/8/layout/vList5"/>
    <dgm:cxn modelId="{7A4709E0-14C7-49CE-B6BE-DC8577AFD20F}" type="presParOf" srcId="{18D1DBFF-166F-4FBB-93A2-6AD176EEF17D}" destId="{9003D8D9-D0C0-4BDA-983E-E67855AD674F}" srcOrd="8" destOrd="0" presId="urn:microsoft.com/office/officeart/2005/8/layout/vList5"/>
    <dgm:cxn modelId="{467CAEA9-673F-42F2-AD2F-346BD1C728DE}" type="presParOf" srcId="{9003D8D9-D0C0-4BDA-983E-E67855AD674F}" destId="{F24D2334-56C3-4CFE-82E5-89B730FC2F6D}" srcOrd="0" destOrd="0" presId="urn:microsoft.com/office/officeart/2005/8/layout/vList5"/>
    <dgm:cxn modelId="{A84F630A-8D1B-4F35-8BB9-8C675D651469}" type="presParOf" srcId="{9003D8D9-D0C0-4BDA-983E-E67855AD674F}" destId="{62406768-C9DE-4EB4-95EE-9CDEFF65B714}" srcOrd="1" destOrd="0" presId="urn:microsoft.com/office/officeart/2005/8/layout/vList5"/>
    <dgm:cxn modelId="{4AFC6C39-DED7-463E-B9EC-6075BD4CF73E}" type="presParOf" srcId="{18D1DBFF-166F-4FBB-93A2-6AD176EEF17D}" destId="{D32BDC81-742C-4853-B6BF-563D42B9BA23}" srcOrd="9" destOrd="0" presId="urn:microsoft.com/office/officeart/2005/8/layout/vList5"/>
    <dgm:cxn modelId="{28086215-2D9D-4BD1-84FE-3DFDC7D1B936}" type="presParOf" srcId="{18D1DBFF-166F-4FBB-93A2-6AD176EEF17D}" destId="{61EBB597-5241-47E9-BE09-CAA819006921}" srcOrd="10" destOrd="0" presId="urn:microsoft.com/office/officeart/2005/8/layout/vList5"/>
    <dgm:cxn modelId="{155E3929-9A11-4B95-8616-7079A541BEA8}" type="presParOf" srcId="{61EBB597-5241-47E9-BE09-CAA819006921}" destId="{A955889D-5004-4D4F-9054-AB06231125DE}" srcOrd="0" destOrd="0" presId="urn:microsoft.com/office/officeart/2005/8/layout/vList5"/>
    <dgm:cxn modelId="{EC77A750-D80B-49F4-89EA-964A54469344}" type="presParOf" srcId="{61EBB597-5241-47E9-BE09-CAA819006921}" destId="{88911DAD-5DCA-4BFB-BF3A-C4402AE022B8}" srcOrd="1" destOrd="0" presId="urn:microsoft.com/office/officeart/2005/8/layout/vList5"/>
    <dgm:cxn modelId="{9AB006E0-9D8C-40A8-9924-CC7F46559706}" type="presParOf" srcId="{18D1DBFF-166F-4FBB-93A2-6AD176EEF17D}" destId="{395804DD-43B0-4ABB-969C-D098830675B5}" srcOrd="11" destOrd="0" presId="urn:microsoft.com/office/officeart/2005/8/layout/vList5"/>
    <dgm:cxn modelId="{5E3149EB-E976-4BA8-AF04-839C6FC9E7F2}" type="presParOf" srcId="{18D1DBFF-166F-4FBB-93A2-6AD176EEF17D}" destId="{9F0D9A17-D47F-44CB-8763-CF523937FA25}" srcOrd="12" destOrd="0" presId="urn:microsoft.com/office/officeart/2005/8/layout/vList5"/>
    <dgm:cxn modelId="{DBED5001-DA40-4DE0-AF59-DC08075D4819}" type="presParOf" srcId="{9F0D9A17-D47F-44CB-8763-CF523937FA25}" destId="{2993BCE6-1C3B-4769-BB79-FF24E2A84319}" srcOrd="0" destOrd="0" presId="urn:microsoft.com/office/officeart/2005/8/layout/vList5"/>
    <dgm:cxn modelId="{503E9139-23DE-43E9-880C-0834D59CA26B}" type="presParOf" srcId="{9F0D9A17-D47F-44CB-8763-CF523937FA25}" destId="{D1DFA69F-82D5-4A4B-A1A4-F09FA9F2FBBF}" srcOrd="1" destOrd="0" presId="urn:microsoft.com/office/officeart/2005/8/layout/vList5"/>
    <dgm:cxn modelId="{3594B2AE-DA8D-4496-B51F-EAD417BAF9B6}" type="presParOf" srcId="{18D1DBFF-166F-4FBB-93A2-6AD176EEF17D}" destId="{86D87A40-8378-4968-97E9-9295DDB679E3}" srcOrd="13" destOrd="0" presId="urn:microsoft.com/office/officeart/2005/8/layout/vList5"/>
    <dgm:cxn modelId="{DAEE5989-F2B5-449E-807E-FEDAD23C8CF1}" type="presParOf" srcId="{18D1DBFF-166F-4FBB-93A2-6AD176EEF17D}" destId="{13AA3581-D4D3-486F-9AD0-DBCD3CB4B21C}" srcOrd="14" destOrd="0" presId="urn:microsoft.com/office/officeart/2005/8/layout/vList5"/>
    <dgm:cxn modelId="{791B88E1-79F5-418F-9575-5800012201F4}" type="presParOf" srcId="{13AA3581-D4D3-486F-9AD0-DBCD3CB4B21C}" destId="{62C1F7F2-20A8-44A5-B14E-5D71550DEA41}" srcOrd="0" destOrd="0" presId="urn:microsoft.com/office/officeart/2005/8/layout/vList5"/>
    <dgm:cxn modelId="{DFBF6AA6-C112-45AC-8545-6A06B5C5960B}" type="presParOf" srcId="{13AA3581-D4D3-486F-9AD0-DBCD3CB4B21C}" destId="{E77C00DA-DCD0-4019-B57B-57DF017BD9C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071C5-9078-4B62-A639-676EA69F2E3A}">
      <dsp:nvSpPr>
        <dsp:cNvPr id="0" name=""/>
        <dsp:cNvSpPr/>
      </dsp:nvSpPr>
      <dsp:spPr>
        <a:xfrm rot="5400000">
          <a:off x="5561974" y="-2372499"/>
          <a:ext cx="627756" cy="553021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节点电压</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节点方程</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含理想电压源电路 </a:t>
          </a:r>
          <a:r>
            <a:rPr lang="en-US" altLang="zh-CN" sz="1400" kern="1200" dirty="0">
              <a:latin typeface="楷体" pitchFamily="49" charset="-122"/>
              <a:ea typeface="楷体" pitchFamily="49" charset="-122"/>
            </a:rPr>
            <a:t>&amp; </a:t>
          </a:r>
          <a:r>
            <a:rPr lang="zh-CN" altLang="en-US" sz="1400" kern="1200" dirty="0">
              <a:latin typeface="楷体" pitchFamily="49" charset="-122"/>
              <a:ea typeface="楷体" pitchFamily="49" charset="-122"/>
            </a:rPr>
            <a:t>受控源电路的节点方程</a:t>
          </a:r>
        </a:p>
      </dsp:txBody>
      <dsp:txXfrm rot="-5400000">
        <a:off x="3110746" y="109374"/>
        <a:ext cx="5499569" cy="566466"/>
      </dsp:txXfrm>
    </dsp:sp>
    <dsp:sp modelId="{E4430D3B-102D-41BC-9F19-5F97C1BB9C8E}">
      <dsp:nvSpPr>
        <dsp:cNvPr id="0" name=""/>
        <dsp:cNvSpPr/>
      </dsp:nvSpPr>
      <dsp:spPr>
        <a:xfrm>
          <a:off x="0" y="259"/>
          <a:ext cx="3110745" cy="7846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3.1 </a:t>
          </a:r>
          <a:r>
            <a:rPr lang="zh-CN" altLang="en-US" sz="2000" b="1" kern="1200" dirty="0">
              <a:solidFill>
                <a:schemeClr val="bg1"/>
              </a:solidFill>
              <a:latin typeface="楷体" pitchFamily="49" charset="-122"/>
              <a:ea typeface="楷体" pitchFamily="49" charset="-122"/>
            </a:rPr>
            <a:t>节点分析法</a:t>
          </a:r>
        </a:p>
      </dsp:txBody>
      <dsp:txXfrm>
        <a:off x="38306" y="38565"/>
        <a:ext cx="3034133" cy="708083"/>
      </dsp:txXfrm>
    </dsp:sp>
    <dsp:sp modelId="{07AE67C0-2FB7-4D91-89F4-2E6B8A036364}">
      <dsp:nvSpPr>
        <dsp:cNvPr id="0" name=""/>
        <dsp:cNvSpPr/>
      </dsp:nvSpPr>
      <dsp:spPr>
        <a:xfrm rot="5400000">
          <a:off x="5561974" y="-1548569"/>
          <a:ext cx="627756" cy="553021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回路电流</a:t>
          </a:r>
        </a:p>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回路方程</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含理想电流源电路 </a:t>
          </a:r>
          <a:r>
            <a:rPr lang="en-US" altLang="zh-CN" sz="1400" kern="1200" dirty="0">
              <a:latin typeface="楷体" pitchFamily="49" charset="-122"/>
              <a:ea typeface="楷体" pitchFamily="49" charset="-122"/>
            </a:rPr>
            <a:t>&amp; </a:t>
          </a:r>
          <a:r>
            <a:rPr lang="zh-CN" altLang="en-US" sz="1400" kern="1200" dirty="0">
              <a:latin typeface="楷体" pitchFamily="49" charset="-122"/>
              <a:ea typeface="楷体" pitchFamily="49" charset="-122"/>
            </a:rPr>
            <a:t>受控源电路的节点方程</a:t>
          </a:r>
          <a:endParaRPr lang="zh-CN" altLang="en-US" sz="1400" b="0" kern="1200" dirty="0">
            <a:latin typeface="楷体" pitchFamily="49" charset="-122"/>
            <a:ea typeface="楷体" pitchFamily="49" charset="-122"/>
          </a:endParaRPr>
        </a:p>
      </dsp:txBody>
      <dsp:txXfrm rot="-5400000">
        <a:off x="3110746" y="933304"/>
        <a:ext cx="5499569" cy="566466"/>
      </dsp:txXfrm>
    </dsp:sp>
    <dsp:sp modelId="{E34C0797-88F7-42F2-9D9D-CB3A1F9527A1}">
      <dsp:nvSpPr>
        <dsp:cNvPr id="0" name=""/>
        <dsp:cNvSpPr/>
      </dsp:nvSpPr>
      <dsp:spPr>
        <a:xfrm>
          <a:off x="0" y="824190"/>
          <a:ext cx="3110745" cy="78469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3.2 </a:t>
          </a:r>
          <a:r>
            <a:rPr lang="zh-CN" altLang="en-US" sz="2000" b="1" kern="1200" dirty="0">
              <a:solidFill>
                <a:schemeClr val="bg1"/>
              </a:solidFill>
              <a:latin typeface="楷体" pitchFamily="49" charset="-122"/>
              <a:ea typeface="楷体" pitchFamily="49" charset="-122"/>
            </a:rPr>
            <a:t>回路分析法</a:t>
          </a:r>
        </a:p>
      </dsp:txBody>
      <dsp:txXfrm>
        <a:off x="38306" y="862496"/>
        <a:ext cx="3034133" cy="708083"/>
      </dsp:txXfrm>
    </dsp:sp>
    <dsp:sp modelId="{2D3E00F5-E6D8-4CB8-B6B3-D462C9796BBF}">
      <dsp:nvSpPr>
        <dsp:cNvPr id="0" name=""/>
        <dsp:cNvSpPr/>
      </dsp:nvSpPr>
      <dsp:spPr>
        <a:xfrm rot="5400000">
          <a:off x="5561974" y="-724638"/>
          <a:ext cx="627756" cy="553021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树的概念</a:t>
          </a:r>
        </a:p>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割集与基本割集</a:t>
          </a:r>
        </a:p>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割集分析法</a:t>
          </a:r>
        </a:p>
      </dsp:txBody>
      <dsp:txXfrm rot="-5400000">
        <a:off x="3110746" y="1757235"/>
        <a:ext cx="5499569" cy="566466"/>
      </dsp:txXfrm>
    </dsp:sp>
    <dsp:sp modelId="{224FA3EC-9D6B-408D-9907-D5004A7AA7F2}">
      <dsp:nvSpPr>
        <dsp:cNvPr id="0" name=""/>
        <dsp:cNvSpPr/>
      </dsp:nvSpPr>
      <dsp:spPr>
        <a:xfrm>
          <a:off x="0" y="1648120"/>
          <a:ext cx="3110745" cy="78469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3.3 </a:t>
          </a:r>
          <a:r>
            <a:rPr lang="zh-CN" altLang="en-US" sz="2000" b="1" kern="1200" dirty="0">
              <a:solidFill>
                <a:schemeClr val="bg1"/>
              </a:solidFill>
              <a:latin typeface="楷体" pitchFamily="49" charset="-122"/>
              <a:ea typeface="楷体" pitchFamily="49" charset="-122"/>
            </a:rPr>
            <a:t>割集分析法</a:t>
          </a:r>
          <a:r>
            <a:rPr lang="en-US" altLang="zh-CN" sz="2000" b="1" kern="1200" dirty="0">
              <a:solidFill>
                <a:schemeClr val="bg1"/>
              </a:solidFill>
              <a:latin typeface="楷体" pitchFamily="49" charset="-122"/>
              <a:ea typeface="楷体" pitchFamily="49" charset="-122"/>
            </a:rPr>
            <a:t>*</a:t>
          </a:r>
          <a:endParaRPr lang="zh-CN" altLang="en-US" sz="2000" b="1" kern="1200" dirty="0">
            <a:solidFill>
              <a:schemeClr val="bg1"/>
            </a:solidFill>
            <a:latin typeface="楷体" pitchFamily="49" charset="-122"/>
            <a:ea typeface="楷体" pitchFamily="49" charset="-122"/>
          </a:endParaRPr>
        </a:p>
      </dsp:txBody>
      <dsp:txXfrm>
        <a:off x="38306" y="1686426"/>
        <a:ext cx="3034133" cy="708083"/>
      </dsp:txXfrm>
    </dsp:sp>
    <dsp:sp modelId="{3DCBD7DC-621C-44B4-B312-FE672D8DC506}">
      <dsp:nvSpPr>
        <dsp:cNvPr id="0" name=""/>
        <dsp:cNvSpPr/>
      </dsp:nvSpPr>
      <dsp:spPr>
        <a:xfrm rot="5400000">
          <a:off x="5561974" y="99291"/>
          <a:ext cx="627756" cy="553021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线性电路的比例性和叠加性</a:t>
          </a:r>
        </a:p>
      </dsp:txBody>
      <dsp:txXfrm rot="-5400000">
        <a:off x="3110746" y="2581165"/>
        <a:ext cx="5499569" cy="566466"/>
      </dsp:txXfrm>
    </dsp:sp>
    <dsp:sp modelId="{99F7AB7C-B6D4-4D62-9E9B-42DE078397DC}">
      <dsp:nvSpPr>
        <dsp:cNvPr id="0" name=""/>
        <dsp:cNvSpPr/>
      </dsp:nvSpPr>
      <dsp:spPr>
        <a:xfrm>
          <a:off x="0" y="2472051"/>
          <a:ext cx="3110745" cy="78469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3.4 </a:t>
          </a:r>
          <a:r>
            <a:rPr lang="zh-CN" altLang="en-US" sz="2000" b="1" kern="1200" dirty="0">
              <a:solidFill>
                <a:schemeClr val="bg1"/>
              </a:solidFill>
              <a:latin typeface="楷体" pitchFamily="49" charset="-122"/>
              <a:ea typeface="楷体" pitchFamily="49" charset="-122"/>
            </a:rPr>
            <a:t>叠加定理</a:t>
          </a:r>
        </a:p>
      </dsp:txBody>
      <dsp:txXfrm>
        <a:off x="38306" y="2510357"/>
        <a:ext cx="3034133" cy="708083"/>
      </dsp:txXfrm>
    </dsp:sp>
    <dsp:sp modelId="{62406768-C9DE-4EB4-95EE-9CDEFF65B714}">
      <dsp:nvSpPr>
        <dsp:cNvPr id="0" name=""/>
        <dsp:cNvSpPr/>
      </dsp:nvSpPr>
      <dsp:spPr>
        <a:xfrm rot="5400000">
          <a:off x="5561974" y="923221"/>
          <a:ext cx="627756" cy="5530214"/>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直流网络 </a:t>
          </a:r>
          <a:r>
            <a:rPr lang="en-US" altLang="zh-CN" sz="1400" kern="1200" dirty="0">
              <a:latin typeface="楷体" pitchFamily="49" charset="-122"/>
              <a:ea typeface="楷体" pitchFamily="49" charset="-122"/>
            </a:rPr>
            <a:t>&amp;  </a:t>
          </a:r>
          <a:r>
            <a:rPr lang="zh-CN" altLang="en-US" sz="1400" kern="1200" dirty="0">
              <a:latin typeface="楷体" pitchFamily="49" charset="-122"/>
              <a:ea typeface="楷体" pitchFamily="49" charset="-122"/>
            </a:rPr>
            <a:t>正弦交流网络的替代定理</a:t>
          </a:r>
        </a:p>
      </dsp:txBody>
      <dsp:txXfrm rot="-5400000">
        <a:off x="3110746" y="3405095"/>
        <a:ext cx="5499569" cy="566466"/>
      </dsp:txXfrm>
    </dsp:sp>
    <dsp:sp modelId="{F24D2334-56C3-4CFE-82E5-89B730FC2F6D}">
      <dsp:nvSpPr>
        <dsp:cNvPr id="0" name=""/>
        <dsp:cNvSpPr/>
      </dsp:nvSpPr>
      <dsp:spPr>
        <a:xfrm>
          <a:off x="0" y="3287263"/>
          <a:ext cx="3110745" cy="78469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3.5 </a:t>
          </a:r>
          <a:r>
            <a:rPr lang="zh-CN" altLang="en-US" sz="2000" b="1" kern="1200" dirty="0">
              <a:solidFill>
                <a:schemeClr val="bg1"/>
              </a:solidFill>
              <a:latin typeface="楷体" pitchFamily="49" charset="-122"/>
              <a:ea typeface="楷体" pitchFamily="49" charset="-122"/>
            </a:rPr>
            <a:t>替代定理</a:t>
          </a:r>
        </a:p>
      </dsp:txBody>
      <dsp:txXfrm>
        <a:off x="38306" y="3325569"/>
        <a:ext cx="3034133" cy="708083"/>
      </dsp:txXfrm>
    </dsp:sp>
    <dsp:sp modelId="{88911DAD-5DCA-4BFB-BF3A-C4402AE022B8}">
      <dsp:nvSpPr>
        <dsp:cNvPr id="0" name=""/>
        <dsp:cNvSpPr/>
      </dsp:nvSpPr>
      <dsp:spPr>
        <a:xfrm rot="5400000">
          <a:off x="5475558" y="1725237"/>
          <a:ext cx="627756" cy="553021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戴维南定理</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诺顿定理</a:t>
          </a:r>
        </a:p>
      </dsp:txBody>
      <dsp:txXfrm rot="-5400000">
        <a:off x="3024330" y="4207111"/>
        <a:ext cx="5499569" cy="566466"/>
      </dsp:txXfrm>
    </dsp:sp>
    <dsp:sp modelId="{A955889D-5004-4D4F-9054-AB06231125DE}">
      <dsp:nvSpPr>
        <dsp:cNvPr id="0" name=""/>
        <dsp:cNvSpPr/>
      </dsp:nvSpPr>
      <dsp:spPr>
        <a:xfrm>
          <a:off x="0" y="4119911"/>
          <a:ext cx="3110745" cy="7846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3.6 </a:t>
          </a:r>
          <a:r>
            <a:rPr lang="zh-CN" altLang="en-US" sz="2000" b="1" kern="1200" dirty="0">
              <a:solidFill>
                <a:schemeClr val="bg1"/>
              </a:solidFill>
              <a:latin typeface="楷体" pitchFamily="49" charset="-122"/>
              <a:ea typeface="楷体" pitchFamily="49" charset="-122"/>
            </a:rPr>
            <a:t>戴维南定理与</a:t>
          </a:r>
          <a:endParaRPr lang="en-US" altLang="zh-CN" sz="2000" b="1" kern="1200" dirty="0">
            <a:solidFill>
              <a:schemeClr val="bg1"/>
            </a:solidFill>
            <a:latin typeface="楷体" pitchFamily="49" charset="-122"/>
            <a:ea typeface="楷体" pitchFamily="49" charset="-122"/>
          </a:endParaRPr>
        </a:p>
        <a:p>
          <a:pPr marL="0" lvl="0" indent="0" algn="ctr" defTabSz="889000">
            <a:lnSpc>
              <a:spcPct val="90000"/>
            </a:lnSpc>
            <a:spcBef>
              <a:spcPct val="0"/>
            </a:spcBef>
            <a:spcAft>
              <a:spcPct val="35000"/>
            </a:spcAft>
            <a:buNone/>
          </a:pPr>
          <a:r>
            <a:rPr lang="zh-CN" altLang="en-US" sz="2000" b="1" kern="1200" dirty="0">
              <a:solidFill>
                <a:schemeClr val="bg1"/>
              </a:solidFill>
              <a:latin typeface="楷体" pitchFamily="49" charset="-122"/>
              <a:ea typeface="楷体" pitchFamily="49" charset="-122"/>
            </a:rPr>
            <a:t>诺顿定理</a:t>
          </a:r>
          <a:r>
            <a:rPr lang="en-US" altLang="zh-CN" sz="2000" b="1" kern="1200" dirty="0">
              <a:solidFill>
                <a:schemeClr val="bg1"/>
              </a:solidFill>
              <a:latin typeface="楷体" pitchFamily="49" charset="-122"/>
              <a:ea typeface="楷体" pitchFamily="49" charset="-122"/>
            </a:rPr>
            <a:t> </a:t>
          </a:r>
          <a:endParaRPr lang="zh-CN" altLang="en-US" sz="2000" b="1" kern="1200" dirty="0">
            <a:solidFill>
              <a:schemeClr val="bg1"/>
            </a:solidFill>
            <a:latin typeface="楷体" pitchFamily="49" charset="-122"/>
            <a:ea typeface="楷体" pitchFamily="49" charset="-122"/>
          </a:endParaRPr>
        </a:p>
      </dsp:txBody>
      <dsp:txXfrm>
        <a:off x="38306" y="4158217"/>
        <a:ext cx="3034133" cy="708083"/>
      </dsp:txXfrm>
    </dsp:sp>
    <dsp:sp modelId="{D1DFA69F-82D5-4A4B-A1A4-F09FA9F2FBBF}">
      <dsp:nvSpPr>
        <dsp:cNvPr id="0" name=""/>
        <dsp:cNvSpPr/>
      </dsp:nvSpPr>
      <dsp:spPr>
        <a:xfrm rot="5400000">
          <a:off x="5561974" y="2571082"/>
          <a:ext cx="627756" cy="553021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线性网络的互易性</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互易性的三种表述形式</a:t>
          </a:r>
        </a:p>
      </dsp:txBody>
      <dsp:txXfrm rot="-5400000">
        <a:off x="3110746" y="5052956"/>
        <a:ext cx="5499569" cy="566466"/>
      </dsp:txXfrm>
    </dsp:sp>
    <dsp:sp modelId="{2993BCE6-1C3B-4769-BB79-FF24E2A84319}">
      <dsp:nvSpPr>
        <dsp:cNvPr id="0" name=""/>
        <dsp:cNvSpPr/>
      </dsp:nvSpPr>
      <dsp:spPr>
        <a:xfrm>
          <a:off x="0" y="4943842"/>
          <a:ext cx="3110745" cy="78469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3.7 </a:t>
          </a:r>
          <a:r>
            <a:rPr lang="zh-CN" altLang="en-US" sz="2000" b="1" kern="1200" dirty="0">
              <a:solidFill>
                <a:schemeClr val="bg1"/>
              </a:solidFill>
              <a:latin typeface="楷体" pitchFamily="49" charset="-122"/>
              <a:ea typeface="楷体" pitchFamily="49" charset="-122"/>
            </a:rPr>
            <a:t>互易定理</a:t>
          </a:r>
        </a:p>
      </dsp:txBody>
      <dsp:txXfrm>
        <a:off x="38306" y="4982148"/>
        <a:ext cx="3034133" cy="708083"/>
      </dsp:txXfrm>
    </dsp:sp>
    <dsp:sp modelId="{E77C00DA-DCD0-4019-B57B-57DF017BD9C7}">
      <dsp:nvSpPr>
        <dsp:cNvPr id="0" name=""/>
        <dsp:cNvSpPr/>
      </dsp:nvSpPr>
      <dsp:spPr>
        <a:xfrm rot="5400000">
          <a:off x="5561974" y="3395013"/>
          <a:ext cx="627756" cy="553021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电路分析中的对偶性规律</a:t>
          </a:r>
        </a:p>
      </dsp:txBody>
      <dsp:txXfrm rot="-5400000">
        <a:off x="3110746" y="5876887"/>
        <a:ext cx="5499569" cy="566466"/>
      </dsp:txXfrm>
    </dsp:sp>
    <dsp:sp modelId="{62C1F7F2-20A8-44A5-B14E-5D71550DEA41}">
      <dsp:nvSpPr>
        <dsp:cNvPr id="0" name=""/>
        <dsp:cNvSpPr/>
      </dsp:nvSpPr>
      <dsp:spPr>
        <a:xfrm>
          <a:off x="0" y="5767772"/>
          <a:ext cx="3110745" cy="78469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3.8 </a:t>
          </a:r>
          <a:r>
            <a:rPr lang="zh-CN" altLang="en-US" sz="2000" b="1" kern="1200" dirty="0">
              <a:solidFill>
                <a:schemeClr val="bg1"/>
              </a:solidFill>
              <a:latin typeface="楷体" pitchFamily="49" charset="-122"/>
              <a:ea typeface="楷体" pitchFamily="49" charset="-122"/>
            </a:rPr>
            <a:t>电路的对偶性</a:t>
          </a:r>
        </a:p>
      </dsp:txBody>
      <dsp:txXfrm>
        <a:off x="38306" y="5806078"/>
        <a:ext cx="3034133" cy="708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071C5-9078-4B62-A639-676EA69F2E3A}">
      <dsp:nvSpPr>
        <dsp:cNvPr id="0" name=""/>
        <dsp:cNvSpPr/>
      </dsp:nvSpPr>
      <dsp:spPr>
        <a:xfrm rot="5400000">
          <a:off x="5561974" y="-2372499"/>
          <a:ext cx="627756" cy="553021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节点电压</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节点方程</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含理想电压源电路 </a:t>
          </a:r>
          <a:r>
            <a:rPr lang="en-US" altLang="zh-CN" sz="1400" kern="1200" dirty="0">
              <a:latin typeface="楷体" pitchFamily="49" charset="-122"/>
              <a:ea typeface="楷体" pitchFamily="49" charset="-122"/>
            </a:rPr>
            <a:t>&amp; </a:t>
          </a:r>
          <a:r>
            <a:rPr lang="zh-CN" altLang="en-US" sz="1400" kern="1200" dirty="0">
              <a:latin typeface="楷体" pitchFamily="49" charset="-122"/>
              <a:ea typeface="楷体" pitchFamily="49" charset="-122"/>
            </a:rPr>
            <a:t>受控源电路的节点方程</a:t>
          </a:r>
        </a:p>
      </dsp:txBody>
      <dsp:txXfrm rot="-5400000">
        <a:off x="3110746" y="109374"/>
        <a:ext cx="5499569" cy="566466"/>
      </dsp:txXfrm>
    </dsp:sp>
    <dsp:sp modelId="{E4430D3B-102D-41BC-9F19-5F97C1BB9C8E}">
      <dsp:nvSpPr>
        <dsp:cNvPr id="0" name=""/>
        <dsp:cNvSpPr/>
      </dsp:nvSpPr>
      <dsp:spPr>
        <a:xfrm>
          <a:off x="0" y="259"/>
          <a:ext cx="3110745" cy="7846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3.1 </a:t>
          </a:r>
          <a:r>
            <a:rPr lang="zh-CN" altLang="en-US" sz="2000" b="1" kern="1200" dirty="0">
              <a:solidFill>
                <a:schemeClr val="bg1"/>
              </a:solidFill>
              <a:latin typeface="楷体" pitchFamily="49" charset="-122"/>
              <a:ea typeface="楷体" pitchFamily="49" charset="-122"/>
            </a:rPr>
            <a:t>节点分析法</a:t>
          </a:r>
        </a:p>
      </dsp:txBody>
      <dsp:txXfrm>
        <a:off x="38306" y="38565"/>
        <a:ext cx="3034133" cy="708083"/>
      </dsp:txXfrm>
    </dsp:sp>
    <dsp:sp modelId="{07AE67C0-2FB7-4D91-89F4-2E6B8A036364}">
      <dsp:nvSpPr>
        <dsp:cNvPr id="0" name=""/>
        <dsp:cNvSpPr/>
      </dsp:nvSpPr>
      <dsp:spPr>
        <a:xfrm rot="5400000">
          <a:off x="5561974" y="-1548569"/>
          <a:ext cx="627756" cy="553021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回路电流</a:t>
          </a:r>
        </a:p>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回路方程</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含理想电流源电路 </a:t>
          </a:r>
          <a:r>
            <a:rPr lang="en-US" altLang="zh-CN" sz="1400" kern="1200" dirty="0">
              <a:latin typeface="楷体" pitchFamily="49" charset="-122"/>
              <a:ea typeface="楷体" pitchFamily="49" charset="-122"/>
            </a:rPr>
            <a:t>&amp; </a:t>
          </a:r>
          <a:r>
            <a:rPr lang="zh-CN" altLang="en-US" sz="1400" kern="1200" dirty="0">
              <a:latin typeface="楷体" pitchFamily="49" charset="-122"/>
              <a:ea typeface="楷体" pitchFamily="49" charset="-122"/>
            </a:rPr>
            <a:t>受控源电路的节点方程</a:t>
          </a:r>
          <a:endParaRPr lang="zh-CN" altLang="en-US" sz="1400" b="0" kern="1200" dirty="0">
            <a:latin typeface="楷体" pitchFamily="49" charset="-122"/>
            <a:ea typeface="楷体" pitchFamily="49" charset="-122"/>
          </a:endParaRPr>
        </a:p>
      </dsp:txBody>
      <dsp:txXfrm rot="-5400000">
        <a:off x="3110746" y="933304"/>
        <a:ext cx="5499569" cy="566466"/>
      </dsp:txXfrm>
    </dsp:sp>
    <dsp:sp modelId="{E34C0797-88F7-42F2-9D9D-CB3A1F9527A1}">
      <dsp:nvSpPr>
        <dsp:cNvPr id="0" name=""/>
        <dsp:cNvSpPr/>
      </dsp:nvSpPr>
      <dsp:spPr>
        <a:xfrm>
          <a:off x="0" y="824190"/>
          <a:ext cx="3110745" cy="78469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3.2 </a:t>
          </a:r>
          <a:r>
            <a:rPr lang="zh-CN" altLang="en-US" sz="2000" b="1" kern="1200" dirty="0">
              <a:solidFill>
                <a:schemeClr val="bg1"/>
              </a:solidFill>
              <a:latin typeface="楷体" pitchFamily="49" charset="-122"/>
              <a:ea typeface="楷体" pitchFamily="49" charset="-122"/>
            </a:rPr>
            <a:t>回路分析法</a:t>
          </a:r>
        </a:p>
      </dsp:txBody>
      <dsp:txXfrm>
        <a:off x="38306" y="862496"/>
        <a:ext cx="3034133" cy="708083"/>
      </dsp:txXfrm>
    </dsp:sp>
    <dsp:sp modelId="{2D3E00F5-E6D8-4CB8-B6B3-D462C9796BBF}">
      <dsp:nvSpPr>
        <dsp:cNvPr id="0" name=""/>
        <dsp:cNvSpPr/>
      </dsp:nvSpPr>
      <dsp:spPr>
        <a:xfrm rot="5400000">
          <a:off x="5561974" y="-724638"/>
          <a:ext cx="627756" cy="553021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树的概念</a:t>
          </a:r>
        </a:p>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割集与基本割集</a:t>
          </a:r>
        </a:p>
        <a:p>
          <a:pPr marL="114300" lvl="1" indent="-114300" algn="l" defTabSz="622300">
            <a:lnSpc>
              <a:spcPct val="90000"/>
            </a:lnSpc>
            <a:spcBef>
              <a:spcPct val="0"/>
            </a:spcBef>
            <a:spcAft>
              <a:spcPct val="15000"/>
            </a:spcAft>
            <a:buChar char="•"/>
          </a:pPr>
          <a:r>
            <a:rPr lang="zh-CN" altLang="en-US" sz="1400" b="0" kern="1200" dirty="0">
              <a:latin typeface="楷体" pitchFamily="49" charset="-122"/>
              <a:ea typeface="楷体" pitchFamily="49" charset="-122"/>
            </a:rPr>
            <a:t>割集分析法</a:t>
          </a:r>
        </a:p>
      </dsp:txBody>
      <dsp:txXfrm rot="-5400000">
        <a:off x="3110746" y="1757235"/>
        <a:ext cx="5499569" cy="566466"/>
      </dsp:txXfrm>
    </dsp:sp>
    <dsp:sp modelId="{224FA3EC-9D6B-408D-9907-D5004A7AA7F2}">
      <dsp:nvSpPr>
        <dsp:cNvPr id="0" name=""/>
        <dsp:cNvSpPr/>
      </dsp:nvSpPr>
      <dsp:spPr>
        <a:xfrm>
          <a:off x="0" y="1648120"/>
          <a:ext cx="3110745" cy="78469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3.3 </a:t>
          </a:r>
          <a:r>
            <a:rPr lang="zh-CN" altLang="en-US" sz="2000" b="1" kern="1200" dirty="0">
              <a:solidFill>
                <a:schemeClr val="bg1"/>
              </a:solidFill>
              <a:latin typeface="楷体" pitchFamily="49" charset="-122"/>
              <a:ea typeface="楷体" pitchFamily="49" charset="-122"/>
            </a:rPr>
            <a:t>割集分析法</a:t>
          </a:r>
          <a:r>
            <a:rPr lang="en-US" altLang="zh-CN" sz="2000" b="1" kern="1200" dirty="0">
              <a:solidFill>
                <a:schemeClr val="bg1"/>
              </a:solidFill>
              <a:latin typeface="楷体" pitchFamily="49" charset="-122"/>
              <a:ea typeface="楷体" pitchFamily="49" charset="-122"/>
            </a:rPr>
            <a:t>*</a:t>
          </a:r>
          <a:endParaRPr lang="zh-CN" altLang="en-US" sz="2000" b="1" kern="1200" dirty="0">
            <a:solidFill>
              <a:schemeClr val="bg1"/>
            </a:solidFill>
            <a:latin typeface="楷体" pitchFamily="49" charset="-122"/>
            <a:ea typeface="楷体" pitchFamily="49" charset="-122"/>
          </a:endParaRPr>
        </a:p>
      </dsp:txBody>
      <dsp:txXfrm>
        <a:off x="38306" y="1686426"/>
        <a:ext cx="3034133" cy="708083"/>
      </dsp:txXfrm>
    </dsp:sp>
    <dsp:sp modelId="{3DCBD7DC-621C-44B4-B312-FE672D8DC506}">
      <dsp:nvSpPr>
        <dsp:cNvPr id="0" name=""/>
        <dsp:cNvSpPr/>
      </dsp:nvSpPr>
      <dsp:spPr>
        <a:xfrm rot="5400000">
          <a:off x="5561974" y="99291"/>
          <a:ext cx="627756" cy="553021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线性电路的比例性和叠加性</a:t>
          </a:r>
        </a:p>
      </dsp:txBody>
      <dsp:txXfrm rot="-5400000">
        <a:off x="3110746" y="2581165"/>
        <a:ext cx="5499569" cy="566466"/>
      </dsp:txXfrm>
    </dsp:sp>
    <dsp:sp modelId="{99F7AB7C-B6D4-4D62-9E9B-42DE078397DC}">
      <dsp:nvSpPr>
        <dsp:cNvPr id="0" name=""/>
        <dsp:cNvSpPr/>
      </dsp:nvSpPr>
      <dsp:spPr>
        <a:xfrm>
          <a:off x="0" y="2472051"/>
          <a:ext cx="3110745" cy="78469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3.4 </a:t>
          </a:r>
          <a:r>
            <a:rPr lang="zh-CN" altLang="en-US" sz="2000" b="1" kern="1200" dirty="0">
              <a:solidFill>
                <a:schemeClr val="bg1"/>
              </a:solidFill>
              <a:latin typeface="楷体" pitchFamily="49" charset="-122"/>
              <a:ea typeface="楷体" pitchFamily="49" charset="-122"/>
            </a:rPr>
            <a:t>叠加定理</a:t>
          </a:r>
        </a:p>
      </dsp:txBody>
      <dsp:txXfrm>
        <a:off x="38306" y="2510357"/>
        <a:ext cx="3034133" cy="708083"/>
      </dsp:txXfrm>
    </dsp:sp>
    <dsp:sp modelId="{62406768-C9DE-4EB4-95EE-9CDEFF65B714}">
      <dsp:nvSpPr>
        <dsp:cNvPr id="0" name=""/>
        <dsp:cNvSpPr/>
      </dsp:nvSpPr>
      <dsp:spPr>
        <a:xfrm rot="5400000">
          <a:off x="5561974" y="923221"/>
          <a:ext cx="627756" cy="5530214"/>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直流网络 </a:t>
          </a:r>
          <a:r>
            <a:rPr lang="en-US" altLang="zh-CN" sz="1400" kern="1200" dirty="0">
              <a:latin typeface="楷体" pitchFamily="49" charset="-122"/>
              <a:ea typeface="楷体" pitchFamily="49" charset="-122"/>
            </a:rPr>
            <a:t>&amp;  </a:t>
          </a:r>
          <a:r>
            <a:rPr lang="zh-CN" altLang="en-US" sz="1400" kern="1200" dirty="0">
              <a:latin typeface="楷体" pitchFamily="49" charset="-122"/>
              <a:ea typeface="楷体" pitchFamily="49" charset="-122"/>
            </a:rPr>
            <a:t>正弦交流网络的替代定理</a:t>
          </a:r>
        </a:p>
      </dsp:txBody>
      <dsp:txXfrm rot="-5400000">
        <a:off x="3110746" y="3405095"/>
        <a:ext cx="5499569" cy="566466"/>
      </dsp:txXfrm>
    </dsp:sp>
    <dsp:sp modelId="{F24D2334-56C3-4CFE-82E5-89B730FC2F6D}">
      <dsp:nvSpPr>
        <dsp:cNvPr id="0" name=""/>
        <dsp:cNvSpPr/>
      </dsp:nvSpPr>
      <dsp:spPr>
        <a:xfrm>
          <a:off x="0" y="3295981"/>
          <a:ext cx="3110745" cy="78469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3.5 </a:t>
          </a:r>
          <a:r>
            <a:rPr lang="zh-CN" altLang="en-US" sz="2000" b="1" kern="1200" dirty="0">
              <a:solidFill>
                <a:schemeClr val="bg1"/>
              </a:solidFill>
              <a:latin typeface="楷体" pitchFamily="49" charset="-122"/>
              <a:ea typeface="楷体" pitchFamily="49" charset="-122"/>
            </a:rPr>
            <a:t>替代定理</a:t>
          </a:r>
        </a:p>
      </dsp:txBody>
      <dsp:txXfrm>
        <a:off x="38306" y="3334287"/>
        <a:ext cx="3034133" cy="708083"/>
      </dsp:txXfrm>
    </dsp:sp>
    <dsp:sp modelId="{88911DAD-5DCA-4BFB-BF3A-C4402AE022B8}">
      <dsp:nvSpPr>
        <dsp:cNvPr id="0" name=""/>
        <dsp:cNvSpPr/>
      </dsp:nvSpPr>
      <dsp:spPr>
        <a:xfrm rot="5400000">
          <a:off x="5475558" y="1725237"/>
          <a:ext cx="627756" cy="553021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戴维南定理</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诺顿定理</a:t>
          </a:r>
        </a:p>
      </dsp:txBody>
      <dsp:txXfrm rot="-5400000">
        <a:off x="3024330" y="4207111"/>
        <a:ext cx="5499569" cy="566466"/>
      </dsp:txXfrm>
    </dsp:sp>
    <dsp:sp modelId="{A955889D-5004-4D4F-9054-AB06231125DE}">
      <dsp:nvSpPr>
        <dsp:cNvPr id="0" name=""/>
        <dsp:cNvSpPr/>
      </dsp:nvSpPr>
      <dsp:spPr>
        <a:xfrm>
          <a:off x="0" y="4119911"/>
          <a:ext cx="3110745" cy="7846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3.6 </a:t>
          </a:r>
          <a:r>
            <a:rPr lang="zh-CN" altLang="en-US" sz="2000" b="1" kern="1200" dirty="0">
              <a:solidFill>
                <a:schemeClr val="bg1"/>
              </a:solidFill>
              <a:latin typeface="楷体" pitchFamily="49" charset="-122"/>
              <a:ea typeface="楷体" pitchFamily="49" charset="-122"/>
            </a:rPr>
            <a:t>戴维南定理与</a:t>
          </a:r>
          <a:endParaRPr lang="en-US" altLang="zh-CN" sz="2000" b="1" kern="1200" dirty="0">
            <a:solidFill>
              <a:schemeClr val="bg1"/>
            </a:solidFill>
            <a:latin typeface="楷体" pitchFamily="49" charset="-122"/>
            <a:ea typeface="楷体" pitchFamily="49" charset="-122"/>
          </a:endParaRPr>
        </a:p>
        <a:p>
          <a:pPr marL="0" lvl="0" indent="0" algn="ctr" defTabSz="889000">
            <a:lnSpc>
              <a:spcPct val="90000"/>
            </a:lnSpc>
            <a:spcBef>
              <a:spcPct val="0"/>
            </a:spcBef>
            <a:spcAft>
              <a:spcPct val="35000"/>
            </a:spcAft>
            <a:buNone/>
          </a:pPr>
          <a:r>
            <a:rPr lang="zh-CN" altLang="en-US" sz="2000" b="1" kern="1200" dirty="0">
              <a:solidFill>
                <a:schemeClr val="bg1"/>
              </a:solidFill>
              <a:latin typeface="楷体" pitchFamily="49" charset="-122"/>
              <a:ea typeface="楷体" pitchFamily="49" charset="-122"/>
            </a:rPr>
            <a:t>诺顿定理</a:t>
          </a:r>
          <a:r>
            <a:rPr lang="en-US" altLang="zh-CN" sz="2000" b="1" kern="1200" dirty="0">
              <a:solidFill>
                <a:schemeClr val="bg1"/>
              </a:solidFill>
              <a:latin typeface="楷体" pitchFamily="49" charset="-122"/>
              <a:ea typeface="楷体" pitchFamily="49" charset="-122"/>
            </a:rPr>
            <a:t> </a:t>
          </a:r>
          <a:endParaRPr lang="zh-CN" altLang="en-US" sz="2000" b="1" kern="1200" dirty="0">
            <a:solidFill>
              <a:schemeClr val="bg1"/>
            </a:solidFill>
            <a:latin typeface="楷体" pitchFamily="49" charset="-122"/>
            <a:ea typeface="楷体" pitchFamily="49" charset="-122"/>
          </a:endParaRPr>
        </a:p>
      </dsp:txBody>
      <dsp:txXfrm>
        <a:off x="38306" y="4158217"/>
        <a:ext cx="3034133" cy="708083"/>
      </dsp:txXfrm>
    </dsp:sp>
    <dsp:sp modelId="{D1DFA69F-82D5-4A4B-A1A4-F09FA9F2FBBF}">
      <dsp:nvSpPr>
        <dsp:cNvPr id="0" name=""/>
        <dsp:cNvSpPr/>
      </dsp:nvSpPr>
      <dsp:spPr>
        <a:xfrm rot="5400000">
          <a:off x="5561974" y="2571082"/>
          <a:ext cx="627756" cy="553021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线性网络的互易性</a:t>
          </a:r>
        </a:p>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互易性的三种表述形式</a:t>
          </a:r>
        </a:p>
      </dsp:txBody>
      <dsp:txXfrm rot="-5400000">
        <a:off x="3110746" y="5052956"/>
        <a:ext cx="5499569" cy="566466"/>
      </dsp:txXfrm>
    </dsp:sp>
    <dsp:sp modelId="{2993BCE6-1C3B-4769-BB79-FF24E2A84319}">
      <dsp:nvSpPr>
        <dsp:cNvPr id="0" name=""/>
        <dsp:cNvSpPr/>
      </dsp:nvSpPr>
      <dsp:spPr>
        <a:xfrm>
          <a:off x="0" y="4943842"/>
          <a:ext cx="3110745" cy="78469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3.7 </a:t>
          </a:r>
          <a:r>
            <a:rPr lang="zh-CN" altLang="en-US" sz="2000" b="1" kern="1200" dirty="0">
              <a:solidFill>
                <a:schemeClr val="bg1"/>
              </a:solidFill>
              <a:latin typeface="楷体" pitchFamily="49" charset="-122"/>
              <a:ea typeface="楷体" pitchFamily="49" charset="-122"/>
            </a:rPr>
            <a:t>互易定理</a:t>
          </a:r>
        </a:p>
      </dsp:txBody>
      <dsp:txXfrm>
        <a:off x="38306" y="4982148"/>
        <a:ext cx="3034133" cy="708083"/>
      </dsp:txXfrm>
    </dsp:sp>
    <dsp:sp modelId="{E77C00DA-DCD0-4019-B57B-57DF017BD9C7}">
      <dsp:nvSpPr>
        <dsp:cNvPr id="0" name=""/>
        <dsp:cNvSpPr/>
      </dsp:nvSpPr>
      <dsp:spPr>
        <a:xfrm rot="5400000">
          <a:off x="5561974" y="3395013"/>
          <a:ext cx="627756" cy="553021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楷体" pitchFamily="49" charset="-122"/>
              <a:ea typeface="楷体" pitchFamily="49" charset="-122"/>
            </a:rPr>
            <a:t>电路分析中的对偶性规律</a:t>
          </a:r>
        </a:p>
      </dsp:txBody>
      <dsp:txXfrm rot="-5400000">
        <a:off x="3110746" y="5876887"/>
        <a:ext cx="5499569" cy="566466"/>
      </dsp:txXfrm>
    </dsp:sp>
    <dsp:sp modelId="{62C1F7F2-20A8-44A5-B14E-5D71550DEA41}">
      <dsp:nvSpPr>
        <dsp:cNvPr id="0" name=""/>
        <dsp:cNvSpPr/>
      </dsp:nvSpPr>
      <dsp:spPr>
        <a:xfrm>
          <a:off x="0" y="5767772"/>
          <a:ext cx="3110745" cy="78469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1"/>
              </a:solidFill>
              <a:latin typeface="楷体" pitchFamily="49" charset="-122"/>
              <a:ea typeface="楷体" pitchFamily="49" charset="-122"/>
            </a:rPr>
            <a:t>3.8 </a:t>
          </a:r>
          <a:r>
            <a:rPr lang="zh-CN" altLang="en-US" sz="2000" b="1" kern="1200" dirty="0">
              <a:solidFill>
                <a:schemeClr val="bg1"/>
              </a:solidFill>
              <a:latin typeface="楷体" pitchFamily="49" charset="-122"/>
              <a:ea typeface="楷体" pitchFamily="49" charset="-122"/>
            </a:rPr>
            <a:t>电路的对偶性</a:t>
          </a:r>
        </a:p>
      </dsp:txBody>
      <dsp:txXfrm>
        <a:off x="38306" y="5806078"/>
        <a:ext cx="3034133" cy="7080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image" Target="../media/image52.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3.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png"/><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66.emf"/><Relationship Id="rId7" Type="http://schemas.openxmlformats.org/officeDocument/2006/relationships/image" Target="../media/image70.emf"/><Relationship Id="rId2" Type="http://schemas.openxmlformats.org/officeDocument/2006/relationships/image" Target="../media/image65.emf"/><Relationship Id="rId1" Type="http://schemas.openxmlformats.org/officeDocument/2006/relationships/image" Target="../media/image64.emf"/><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5" Type="http://schemas.openxmlformats.org/officeDocument/2006/relationships/image" Target="../media/image76.emf"/><Relationship Id="rId4" Type="http://schemas.openxmlformats.org/officeDocument/2006/relationships/image" Target="../media/image7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4" Type="http://schemas.openxmlformats.org/officeDocument/2006/relationships/image" Target="../media/image1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image" Target="../media/image8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 Id="rId5" Type="http://schemas.openxmlformats.org/officeDocument/2006/relationships/image" Target="../media/image106.emf"/><Relationship Id="rId4" Type="http://schemas.openxmlformats.org/officeDocument/2006/relationships/image" Target="../media/image105.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5" Type="http://schemas.openxmlformats.org/officeDocument/2006/relationships/image" Target="../media/image112.emf"/><Relationship Id="rId4" Type="http://schemas.openxmlformats.org/officeDocument/2006/relationships/image" Target="../media/image11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image" Target="../media/image11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wmf"/><Relationship Id="rId5" Type="http://schemas.openxmlformats.org/officeDocument/2006/relationships/image" Target="../media/image34.emf"/><Relationship Id="rId4" Type="http://schemas.openxmlformats.org/officeDocument/2006/relationships/image" Target="../media/image33.emf"/><Relationship Id="rId9"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image" Target="../media/image41.e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7475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475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7475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EAE3E9BC-FE91-458B-BC4F-CE517632C392}" type="slidenum">
              <a:rPr lang="en-US" altLang="zh-CN"/>
              <a:pPr>
                <a:defRPr/>
              </a:pPr>
              <a:t>‹#›</a:t>
            </a:fld>
            <a:endParaRPr lang="en-US" altLang="zh-CN"/>
          </a:p>
        </p:txBody>
      </p:sp>
    </p:spTree>
    <p:extLst>
      <p:ext uri="{BB962C8B-B14F-4D97-AF65-F5344CB8AC3E}">
        <p14:creationId xmlns:p14="http://schemas.microsoft.com/office/powerpoint/2010/main" val="35237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6" name="Arc 4"/>
            <p:cNvSpPr>
              <a:spLocks/>
            </p:cNvSpPr>
            <p:nvPr/>
          </p:nvSpPr>
          <p:spPr bwMode="auto">
            <a:xfrm>
              <a:off x="-652" y="978"/>
              <a:ext cx="4237" cy="3342"/>
            </a:xfrm>
            <a:custGeom>
              <a:avLst/>
              <a:gdLst>
                <a:gd name="T0" fmla="*/ 153 w 21600"/>
                <a:gd name="T1" fmla="*/ 0 h 21231"/>
                <a:gd name="T2" fmla="*/ 831 w 21600"/>
                <a:gd name="T3" fmla="*/ 526 h 21231"/>
                <a:gd name="T4" fmla="*/ 0 w 21600"/>
                <a:gd name="T5" fmla="*/ 526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011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9011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pPr>
              <a:defRPr/>
            </a:pPr>
            <a:fld id="{8258EF67-A399-4530-8DCD-DAF3E5EECFBF}" type="slidenum">
              <a:rPr lang="en-US" altLang="zh-CN"/>
              <a:pPr>
                <a:defRPr/>
              </a:pPr>
              <a:t>‹#›</a:t>
            </a:fld>
            <a:endParaRPr lang="en-US" altLang="zh-CN"/>
          </a:p>
        </p:txBody>
      </p:sp>
    </p:spTree>
    <p:extLst>
      <p:ext uri="{BB962C8B-B14F-4D97-AF65-F5344CB8AC3E}">
        <p14:creationId xmlns:p14="http://schemas.microsoft.com/office/powerpoint/2010/main" val="170871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1AC1194-AE5C-44DB-AF93-E21EFB9D6D93}" type="slidenum">
              <a:rPr lang="en-US" altLang="zh-CN"/>
              <a:pPr>
                <a:defRPr/>
              </a:pPr>
              <a:t>‹#›</a:t>
            </a:fld>
            <a:endParaRPr lang="en-US" altLang="zh-CN"/>
          </a:p>
        </p:txBody>
      </p:sp>
    </p:spTree>
    <p:extLst>
      <p:ext uri="{BB962C8B-B14F-4D97-AF65-F5344CB8AC3E}">
        <p14:creationId xmlns:p14="http://schemas.microsoft.com/office/powerpoint/2010/main" val="294206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C6B783A-9CC7-4C5F-9446-CE9F1FEACBE9}" type="slidenum">
              <a:rPr lang="en-US" altLang="zh-CN"/>
              <a:pPr>
                <a:defRPr/>
              </a:pPr>
              <a:t>‹#›</a:t>
            </a:fld>
            <a:endParaRPr lang="en-US" altLang="zh-CN"/>
          </a:p>
        </p:txBody>
      </p:sp>
    </p:spTree>
    <p:extLst>
      <p:ext uri="{BB962C8B-B14F-4D97-AF65-F5344CB8AC3E}">
        <p14:creationId xmlns:p14="http://schemas.microsoft.com/office/powerpoint/2010/main" val="2963896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B7C7F9-E060-48B0-A160-1C0A9CCB7C9A}"/>
              </a:ext>
            </a:extLst>
          </p:cNvPr>
          <p:cNvSpPr>
            <a:spLocks noGrp="1"/>
          </p:cNvSpPr>
          <p:nvPr>
            <p:ph/>
          </p:nvPr>
        </p:nvSpPr>
        <p:spPr>
          <a:xfrm>
            <a:off x="628650" y="365125"/>
            <a:ext cx="7886700" cy="58118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08705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016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304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1347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9412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8731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2723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569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D7BE831-2D2A-4206-A4E8-3F80FEDB46CE}" type="slidenum">
              <a:rPr lang="en-US" altLang="zh-CN"/>
              <a:pPr>
                <a:defRPr/>
              </a:pPr>
              <a:t>‹#›</a:t>
            </a:fld>
            <a:endParaRPr lang="en-US" altLang="zh-CN"/>
          </a:p>
        </p:txBody>
      </p:sp>
    </p:spTree>
    <p:extLst>
      <p:ext uri="{BB962C8B-B14F-4D97-AF65-F5344CB8AC3E}">
        <p14:creationId xmlns:p14="http://schemas.microsoft.com/office/powerpoint/2010/main" val="4202796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2685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5539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90189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10D265-06A4-4D51-8C00-8A796CF95B3B}" type="datetimeFigureOut">
              <a:rPr lang="zh-CN" altLang="en-US" smtClean="0">
                <a:solidFill>
                  <a:prstClr val="black">
                    <a:tint val="75000"/>
                  </a:prstClr>
                </a:solidFill>
              </a:rPr>
              <a:pPr/>
              <a:t>2020/10/8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729F817-1792-4C5F-A626-2447AC74772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2765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2226" name="Group 2"/>
          <p:cNvGrpSpPr>
            <a:grpSpLocks/>
          </p:cNvGrpSpPr>
          <p:nvPr/>
        </p:nvGrpSpPr>
        <p:grpSpPr bwMode="auto">
          <a:xfrm>
            <a:off x="-1035050" y="1552575"/>
            <a:ext cx="10179050" cy="5305425"/>
            <a:chOff x="-652" y="978"/>
            <a:chExt cx="6412" cy="3342"/>
          </a:xfrm>
        </p:grpSpPr>
        <p:sp>
          <p:nvSpPr>
            <p:cNvPr id="52227"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FF"/>
                </a:solidFill>
                <a:latin typeface="Times New Roman" charset="0"/>
                <a:ea typeface="宋体" pitchFamily="2" charset="-122"/>
              </a:endParaRPr>
            </a:p>
          </p:txBody>
        </p:sp>
        <p:sp>
          <p:nvSpPr>
            <p:cNvPr id="52228"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FF"/>
                </a:solidFill>
                <a:latin typeface="Times New Roman" charset="0"/>
                <a:ea typeface="宋体" pitchFamily="2" charset="-122"/>
              </a:endParaRPr>
            </a:p>
          </p:txBody>
        </p:sp>
      </p:grpSp>
      <p:sp>
        <p:nvSpPr>
          <p:cNvPr id="52229"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52230"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52231"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2232"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2233" name="Rectangle 9"/>
          <p:cNvSpPr>
            <a:spLocks noGrp="1" noChangeArrowheads="1"/>
          </p:cNvSpPr>
          <p:nvPr>
            <p:ph type="sldNum" sz="quarter" idx="4"/>
          </p:nvPr>
        </p:nvSpPr>
        <p:spPr/>
        <p:txBody>
          <a:bodyPr/>
          <a:lstStyle>
            <a:lvl1pPr>
              <a:defRPr/>
            </a:lvl1pPr>
          </a:lstStyle>
          <a:p>
            <a:fld id="{5CAFFA59-C8CC-4AE5-9634-2E1938B77B16}"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982999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29D3297-2277-49D1-9472-76AC68CA6E9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735123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5CCA9C9-4DD3-4BA2-AD38-D481CCCFD042}"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5630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A087CDA-D551-4267-B49F-175B5EC2211E}"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280974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4FD17385-D5BF-4280-B928-E4C46E86F47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1294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A6312B8F-6AB5-45B3-99BA-C5ED3449940D}"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4135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8A6CE5D-A71C-4361-86D9-ABCD1103CD4F}" type="slidenum">
              <a:rPr lang="en-US" altLang="zh-CN"/>
              <a:pPr>
                <a:defRPr/>
              </a:pPr>
              <a:t>‹#›</a:t>
            </a:fld>
            <a:endParaRPr lang="en-US" altLang="zh-CN"/>
          </a:p>
        </p:txBody>
      </p:sp>
    </p:spTree>
    <p:extLst>
      <p:ext uri="{BB962C8B-B14F-4D97-AF65-F5344CB8AC3E}">
        <p14:creationId xmlns:p14="http://schemas.microsoft.com/office/powerpoint/2010/main" val="3749449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D6A94E0C-DD90-4A01-8751-3CF329849746}"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168438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BB31FFD1-2094-4554-89FF-03D59B6F7EE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01244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29348A4E-9425-41A9-B86A-C654A50DF408}"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12681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3F7B9575-1644-4B96-9DC7-9BE2C8D35482}"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569898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B9DDCA6-5F9F-46F6-AEF3-4764323E4A95}"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82874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5058" name="Group 2"/>
          <p:cNvGrpSpPr>
            <a:grpSpLocks/>
          </p:cNvGrpSpPr>
          <p:nvPr/>
        </p:nvGrpSpPr>
        <p:grpSpPr bwMode="auto">
          <a:xfrm>
            <a:off x="-1035050" y="1552575"/>
            <a:ext cx="10179050" cy="5305425"/>
            <a:chOff x="-652" y="978"/>
            <a:chExt cx="6412" cy="3342"/>
          </a:xfrm>
        </p:grpSpPr>
        <p:sp>
          <p:nvSpPr>
            <p:cNvPr id="45059"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FF"/>
                </a:solidFill>
                <a:latin typeface="Times New Roman" charset="0"/>
                <a:ea typeface="宋体" pitchFamily="2" charset="-122"/>
              </a:endParaRPr>
            </a:p>
          </p:txBody>
        </p:sp>
        <p:sp>
          <p:nvSpPr>
            <p:cNvPr id="45060"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FF"/>
                </a:solidFill>
                <a:latin typeface="Times New Roman" charset="0"/>
                <a:ea typeface="宋体" pitchFamily="2" charset="-122"/>
              </a:endParaRPr>
            </a:p>
          </p:txBody>
        </p:sp>
      </p:grpSp>
      <p:sp>
        <p:nvSpPr>
          <p:cNvPr id="45061"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4506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45063"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45064"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45065" name="Rectangle 9"/>
          <p:cNvSpPr>
            <a:spLocks noGrp="1" noChangeArrowheads="1"/>
          </p:cNvSpPr>
          <p:nvPr>
            <p:ph type="sldNum" sz="quarter" idx="4"/>
          </p:nvPr>
        </p:nvSpPr>
        <p:spPr/>
        <p:txBody>
          <a:bodyPr/>
          <a:lstStyle>
            <a:lvl1pPr>
              <a:defRPr/>
            </a:lvl1pPr>
          </a:lstStyle>
          <a:p>
            <a:fld id="{D234974F-5811-4BE1-B8D9-6367AD7FF8C1}"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42318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0CAD3D61-8511-41FA-A0E6-289C62D5D49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244627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3326BD64-0674-4A7F-AB8D-19DE576CFB3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605603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19588D7-8DCE-466A-B216-F8BEC2B8705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758064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DC308A9E-2D24-492A-9BC7-AFEDBC0EB081}"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9424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A799B46-DB76-4F53-A62C-CF306344B51F}" type="slidenum">
              <a:rPr lang="en-US" altLang="zh-CN"/>
              <a:pPr>
                <a:defRPr/>
              </a:pPr>
              <a:t>‹#›</a:t>
            </a:fld>
            <a:endParaRPr lang="en-US" altLang="zh-CN"/>
          </a:p>
        </p:txBody>
      </p:sp>
    </p:spTree>
    <p:extLst>
      <p:ext uri="{BB962C8B-B14F-4D97-AF65-F5344CB8AC3E}">
        <p14:creationId xmlns:p14="http://schemas.microsoft.com/office/powerpoint/2010/main" val="3461388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E8140C06-98F0-40B7-B1C1-37986824F626}"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656051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AB1E20AD-ABF7-4D40-A1A3-674C47B3322D}"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275153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A35ACF5F-C629-451C-9044-5B2D16F4BD4F}"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326042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B289E31-CCEF-435F-B0F9-E47004BAB9E8}"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935474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A881CE13-A9C5-4A3B-BADA-B7B0B61A0C8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717957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66E85F00-2A8F-4409-9688-969CC9109F6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65754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1986" name="Group 2"/>
          <p:cNvGrpSpPr>
            <a:grpSpLocks/>
          </p:cNvGrpSpPr>
          <p:nvPr/>
        </p:nvGrpSpPr>
        <p:grpSpPr bwMode="auto">
          <a:xfrm>
            <a:off x="-1035050" y="1552575"/>
            <a:ext cx="10179050" cy="5305425"/>
            <a:chOff x="-652" y="978"/>
            <a:chExt cx="6412" cy="3342"/>
          </a:xfrm>
        </p:grpSpPr>
        <p:sp>
          <p:nvSpPr>
            <p:cNvPr id="41987"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FF"/>
                </a:solidFill>
                <a:latin typeface="Times New Roman" charset="0"/>
              </a:endParaRPr>
            </a:p>
          </p:txBody>
        </p:sp>
        <p:sp>
          <p:nvSpPr>
            <p:cNvPr id="41988"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FF"/>
                </a:solidFill>
                <a:latin typeface="Times New Roman" charset="0"/>
              </a:endParaRPr>
            </a:p>
          </p:txBody>
        </p:sp>
      </p:grpSp>
      <p:sp>
        <p:nvSpPr>
          <p:cNvPr id="41989"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41990"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41991"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41992"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41993" name="Rectangle 9"/>
          <p:cNvSpPr>
            <a:spLocks noGrp="1" noChangeArrowheads="1"/>
          </p:cNvSpPr>
          <p:nvPr>
            <p:ph type="sldNum" sz="quarter" idx="4"/>
          </p:nvPr>
        </p:nvSpPr>
        <p:spPr/>
        <p:txBody>
          <a:bodyPr/>
          <a:lstStyle>
            <a:lvl1pPr>
              <a:defRPr/>
            </a:lvl1pPr>
          </a:lstStyle>
          <a:p>
            <a:fld id="{3D9AA92E-BA71-45D4-BED7-5575296AEB6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637736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37C558D-2BB6-4988-B0AF-0D6406FE3F9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870622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9321ADE-2F43-4621-B562-3D2D7BD66FE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501204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6D34418A-43B9-4996-B342-F57CA754955E}"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6158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CD0992E-66F0-4674-B987-D2DAA63BC80B}" type="slidenum">
              <a:rPr lang="en-US" altLang="zh-CN"/>
              <a:pPr>
                <a:defRPr/>
              </a:pPr>
              <a:t>‹#›</a:t>
            </a:fld>
            <a:endParaRPr lang="en-US" altLang="zh-CN"/>
          </a:p>
        </p:txBody>
      </p:sp>
    </p:spTree>
    <p:extLst>
      <p:ext uri="{BB962C8B-B14F-4D97-AF65-F5344CB8AC3E}">
        <p14:creationId xmlns:p14="http://schemas.microsoft.com/office/powerpoint/2010/main" val="31653388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8D1C067A-8B66-4CB0-8408-CFF60F84D87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967406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2AD93649-8B3F-4E16-8C3C-0FB3A37BE9F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769037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944F9BA9-8745-4215-B4BE-9625251AF3F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252881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D8AB925F-8500-4CC5-A925-7040C10380A1}"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524086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BF6E5591-9F68-4E10-95A8-F27932E75A6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404027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A6FAC02-8877-4A48-9A3C-77F2B5FAEA58}"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188076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BC066487-7DF2-4D55-8705-05666CFDBEE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1019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727BE4B-3355-421E-A9C2-4AE81CFD0F5D}" type="slidenum">
              <a:rPr lang="en-US" altLang="zh-CN"/>
              <a:pPr>
                <a:defRPr/>
              </a:pPr>
              <a:t>‹#›</a:t>
            </a:fld>
            <a:endParaRPr lang="en-US" altLang="zh-CN"/>
          </a:p>
        </p:txBody>
      </p:sp>
    </p:spTree>
    <p:extLst>
      <p:ext uri="{BB962C8B-B14F-4D97-AF65-F5344CB8AC3E}">
        <p14:creationId xmlns:p14="http://schemas.microsoft.com/office/powerpoint/2010/main" val="418893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ADFD6291-FBB2-4CE8-8032-759C6A0F786C}" type="slidenum">
              <a:rPr lang="en-US" altLang="zh-CN"/>
              <a:pPr>
                <a:defRPr/>
              </a:pPr>
              <a:t>‹#›</a:t>
            </a:fld>
            <a:endParaRPr lang="en-US" altLang="zh-CN"/>
          </a:p>
        </p:txBody>
      </p:sp>
    </p:spTree>
    <p:extLst>
      <p:ext uri="{BB962C8B-B14F-4D97-AF65-F5344CB8AC3E}">
        <p14:creationId xmlns:p14="http://schemas.microsoft.com/office/powerpoint/2010/main" val="29376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4D15A089-D5BB-4E06-8C5D-642653AF35F1}" type="slidenum">
              <a:rPr lang="en-US" altLang="zh-CN"/>
              <a:pPr>
                <a:defRPr/>
              </a:pPr>
              <a:t>‹#›</a:t>
            </a:fld>
            <a:endParaRPr lang="en-US" altLang="zh-CN"/>
          </a:p>
        </p:txBody>
      </p:sp>
    </p:spTree>
    <p:extLst>
      <p:ext uri="{BB962C8B-B14F-4D97-AF65-F5344CB8AC3E}">
        <p14:creationId xmlns:p14="http://schemas.microsoft.com/office/powerpoint/2010/main" val="153172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7CD5155-B0F6-45D8-BCB3-32171B5BE7E4}" type="slidenum">
              <a:rPr lang="en-US" altLang="zh-CN"/>
              <a:pPr>
                <a:defRPr/>
              </a:pPr>
              <a:t>‹#›</a:t>
            </a:fld>
            <a:endParaRPr lang="en-US" altLang="zh-CN"/>
          </a:p>
        </p:txBody>
      </p:sp>
    </p:spTree>
    <p:extLst>
      <p:ext uri="{BB962C8B-B14F-4D97-AF65-F5344CB8AC3E}">
        <p14:creationId xmlns:p14="http://schemas.microsoft.com/office/powerpoint/2010/main" val="23171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8909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1033" name="Arc 4"/>
            <p:cNvSpPr>
              <a:spLocks/>
            </p:cNvSpPr>
            <p:nvPr/>
          </p:nvSpPr>
          <p:spPr bwMode="auto">
            <a:xfrm>
              <a:off x="0" y="1"/>
              <a:ext cx="5298" cy="4312"/>
            </a:xfrm>
            <a:custGeom>
              <a:avLst/>
              <a:gdLst>
                <a:gd name="T0" fmla="*/ 0 w 21600"/>
                <a:gd name="T1" fmla="*/ 0 h 21600"/>
                <a:gd name="T2" fmla="*/ 1299 w 21600"/>
                <a:gd name="T3" fmla="*/ 861 h 21600"/>
                <a:gd name="T4" fmla="*/ 0 w 21600"/>
                <a:gd name="T5" fmla="*/ 86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09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8909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ea typeface="宋体" pitchFamily="2" charset="-122"/>
              </a:defRPr>
            </a:lvl1pPr>
          </a:lstStyle>
          <a:p>
            <a:pPr>
              <a:defRPr/>
            </a:pPr>
            <a:endParaRPr lang="en-US" altLang="zh-CN"/>
          </a:p>
        </p:txBody>
      </p:sp>
      <p:sp>
        <p:nvSpPr>
          <p:cNvPr id="8909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909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ea typeface="宋体" pitchFamily="2" charset="-122"/>
              </a:defRPr>
            </a:lvl1pPr>
          </a:lstStyle>
          <a:p>
            <a:pPr>
              <a:defRPr/>
            </a:pPr>
            <a:fld id="{5FACAE8D-E75A-49BE-9A97-1839A674A77C}" type="slidenum">
              <a:rPr lang="en-US" altLang="zh-CN"/>
              <a:pPr>
                <a:defRPr/>
              </a:pPr>
              <a:t>‹#›</a:t>
            </a:fld>
            <a:endParaRPr lang="en-US" altLang="zh-CN"/>
          </a:p>
        </p:txBody>
      </p:sp>
      <p:sp>
        <p:nvSpPr>
          <p:cNvPr id="1031"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47" r:id="rId12"/>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010D265-06A4-4D51-8C00-8A796CF95B3B}" type="datetimeFigureOut">
              <a:rPr kumimoji="0" lang="zh-CN" altLang="en-US" smtClean="0">
                <a:solidFill>
                  <a:prstClr val="black">
                    <a:tint val="75000"/>
                  </a:prstClr>
                </a:solidFill>
                <a:latin typeface="Calibri"/>
                <a:ea typeface="宋体"/>
              </a:rPr>
              <a:pPr fontAlgn="auto">
                <a:spcBef>
                  <a:spcPts val="0"/>
                </a:spcBef>
                <a:spcAft>
                  <a:spcPts val="0"/>
                </a:spcAft>
              </a:pPr>
              <a:t>2020/10/8</a:t>
            </a:fld>
            <a:endParaRPr kumimoji="0"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kumimoji="0"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9729F817-1792-4C5F-A626-2447AC747721}" type="slidenum">
              <a:rPr kumimoji="0" lang="zh-CN" altLang="en-US" smtClean="0">
                <a:solidFill>
                  <a:prstClr val="black">
                    <a:tint val="75000"/>
                  </a:prstClr>
                </a:solidFill>
                <a:latin typeface="Calibri"/>
                <a:ea typeface="宋体"/>
              </a:rPr>
              <a:pPr fontAlgn="auto">
                <a:spcBef>
                  <a:spcPts val="0"/>
                </a:spcBef>
                <a:spcAft>
                  <a:spcPts val="0"/>
                </a:spcAft>
              </a:pPr>
              <a:t>‹#›</a:t>
            </a:fld>
            <a:endParaRPr kumimoji="0"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06288301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1202" name="Group 2"/>
          <p:cNvGrpSpPr>
            <a:grpSpLocks/>
          </p:cNvGrpSpPr>
          <p:nvPr/>
        </p:nvGrpSpPr>
        <p:grpSpPr bwMode="auto">
          <a:xfrm>
            <a:off x="0" y="1588"/>
            <a:ext cx="9132888" cy="6845300"/>
            <a:chOff x="0" y="1"/>
            <a:chExt cx="5753" cy="4312"/>
          </a:xfrm>
        </p:grpSpPr>
        <p:sp>
          <p:nvSpPr>
            <p:cNvPr id="51203"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FF"/>
                </a:solidFill>
                <a:latin typeface="Times New Roman" charset="0"/>
                <a:ea typeface="宋体" pitchFamily="2" charset="-122"/>
              </a:endParaRPr>
            </a:p>
          </p:txBody>
        </p:sp>
        <p:sp>
          <p:nvSpPr>
            <p:cNvPr id="51204"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FF"/>
                </a:solidFill>
                <a:latin typeface="Times New Roman" charset="0"/>
                <a:ea typeface="宋体" pitchFamily="2" charset="-122"/>
              </a:endParaRPr>
            </a:p>
          </p:txBody>
        </p:sp>
      </p:grpSp>
      <p:sp>
        <p:nvSpPr>
          <p:cNvPr id="51205"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51206"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solidFill>
                <a:srgbClr val="FFFFFF"/>
              </a:solidFill>
              <a:latin typeface="Times New Roman" charset="0"/>
              <a:ea typeface="宋体" pitchFamily="2" charset="-122"/>
            </a:endParaRPr>
          </a:p>
        </p:txBody>
      </p:sp>
      <p:sp>
        <p:nvSpPr>
          <p:cNvPr id="51207"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solidFill>
                <a:srgbClr val="FFFFFF"/>
              </a:solidFill>
              <a:latin typeface="Times New Roman" charset="0"/>
              <a:ea typeface="宋体" pitchFamily="2" charset="-122"/>
            </a:endParaRPr>
          </a:p>
        </p:txBody>
      </p:sp>
      <p:sp>
        <p:nvSpPr>
          <p:cNvPr id="51208"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494CAC20-A45E-4B60-9240-B99F5A6124F8}" type="slidenum">
              <a:rPr lang="en-US" altLang="zh-CN" smtClean="0">
                <a:solidFill>
                  <a:srgbClr val="FFFFFF"/>
                </a:solidFill>
                <a:latin typeface="Times New Roman" charset="0"/>
                <a:ea typeface="宋体" pitchFamily="2" charset="-122"/>
              </a:rPr>
              <a:pPr/>
              <a:t>‹#›</a:t>
            </a:fld>
            <a:endParaRPr lang="en-US" altLang="zh-CN">
              <a:solidFill>
                <a:srgbClr val="FFFFFF"/>
              </a:solidFill>
              <a:latin typeface="Times New Roman" charset="0"/>
              <a:ea typeface="宋体" pitchFamily="2" charset="-122"/>
            </a:endParaRPr>
          </a:p>
        </p:txBody>
      </p:sp>
      <p:sp>
        <p:nvSpPr>
          <p:cNvPr id="5120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25171996"/>
      </p:ext>
    </p:extLst>
  </p:cSld>
  <p:clrMap bg1="dk2" tx1="lt1" bg2="dk1"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44034" name="Group 2"/>
          <p:cNvGrpSpPr>
            <a:grpSpLocks/>
          </p:cNvGrpSpPr>
          <p:nvPr/>
        </p:nvGrpSpPr>
        <p:grpSpPr bwMode="auto">
          <a:xfrm>
            <a:off x="0" y="1588"/>
            <a:ext cx="9132888" cy="6845300"/>
            <a:chOff x="0" y="1"/>
            <a:chExt cx="5753" cy="4312"/>
          </a:xfrm>
        </p:grpSpPr>
        <p:sp>
          <p:nvSpPr>
            <p:cNvPr id="44035"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FF"/>
                </a:solidFill>
                <a:latin typeface="Times New Roman" charset="0"/>
                <a:ea typeface="宋体" pitchFamily="2" charset="-122"/>
              </a:endParaRPr>
            </a:p>
          </p:txBody>
        </p:sp>
        <p:sp>
          <p:nvSpPr>
            <p:cNvPr id="44036"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FF"/>
                </a:solidFill>
                <a:latin typeface="Times New Roman" charset="0"/>
                <a:ea typeface="宋体" pitchFamily="2" charset="-122"/>
              </a:endParaRPr>
            </a:p>
          </p:txBody>
        </p:sp>
      </p:grpSp>
      <p:sp>
        <p:nvSpPr>
          <p:cNvPr id="44037"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44038"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solidFill>
                <a:srgbClr val="FFFFFF"/>
              </a:solidFill>
              <a:latin typeface="Times New Roman" charset="0"/>
              <a:ea typeface="宋体" pitchFamily="2" charset="-122"/>
            </a:endParaRPr>
          </a:p>
        </p:txBody>
      </p:sp>
      <p:sp>
        <p:nvSpPr>
          <p:cNvPr id="44039"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solidFill>
                <a:srgbClr val="FFFFFF"/>
              </a:solidFill>
              <a:latin typeface="Times New Roman" charset="0"/>
              <a:ea typeface="宋体" pitchFamily="2" charset="-122"/>
            </a:endParaRPr>
          </a:p>
        </p:txBody>
      </p:sp>
      <p:sp>
        <p:nvSpPr>
          <p:cNvPr id="44040"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5C4402BC-8A46-4C7A-B66F-1F8B41EA28D6}" type="slidenum">
              <a:rPr lang="en-US" altLang="zh-CN" smtClean="0">
                <a:solidFill>
                  <a:srgbClr val="FFFFFF"/>
                </a:solidFill>
                <a:latin typeface="Times New Roman" charset="0"/>
                <a:ea typeface="宋体" pitchFamily="2" charset="-122"/>
              </a:rPr>
              <a:pPr/>
              <a:t>‹#›</a:t>
            </a:fld>
            <a:endParaRPr lang="en-US" altLang="zh-CN">
              <a:solidFill>
                <a:srgbClr val="FFFFFF"/>
              </a:solidFill>
              <a:latin typeface="Times New Roman" charset="0"/>
              <a:ea typeface="宋体" pitchFamily="2" charset="-122"/>
            </a:endParaRPr>
          </a:p>
        </p:txBody>
      </p:sp>
      <p:sp>
        <p:nvSpPr>
          <p:cNvPr id="44041"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8353139"/>
      </p:ext>
    </p:extLst>
  </p:cSld>
  <p:clrMap bg1="dk2" tx1="lt1" bg2="dk1"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40962" name="Group 2"/>
          <p:cNvGrpSpPr>
            <a:grpSpLocks/>
          </p:cNvGrpSpPr>
          <p:nvPr/>
        </p:nvGrpSpPr>
        <p:grpSpPr bwMode="auto">
          <a:xfrm>
            <a:off x="0" y="1588"/>
            <a:ext cx="9132888" cy="6845300"/>
            <a:chOff x="0" y="1"/>
            <a:chExt cx="5753" cy="4312"/>
          </a:xfrm>
        </p:grpSpPr>
        <p:sp>
          <p:nvSpPr>
            <p:cNvPr id="40963"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FFFF"/>
                </a:solidFill>
                <a:latin typeface="Times New Roman" charset="0"/>
              </a:endParaRPr>
            </a:p>
          </p:txBody>
        </p:sp>
        <p:sp>
          <p:nvSpPr>
            <p:cNvPr id="40964"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FF"/>
                </a:solidFill>
                <a:latin typeface="Times New Roman" charset="0"/>
              </a:endParaRPr>
            </a:p>
          </p:txBody>
        </p:sp>
      </p:grpSp>
      <p:sp>
        <p:nvSpPr>
          <p:cNvPr id="40965"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40966"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solidFill>
                <a:srgbClr val="FFFFFF"/>
              </a:solidFill>
              <a:latin typeface="Times New Roman" charset="0"/>
            </a:endParaRPr>
          </a:p>
        </p:txBody>
      </p:sp>
      <p:sp>
        <p:nvSpPr>
          <p:cNvPr id="40967"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solidFill>
                <a:srgbClr val="FFFFFF"/>
              </a:solidFill>
              <a:latin typeface="Times New Roman" charset="0"/>
            </a:endParaRPr>
          </a:p>
        </p:txBody>
      </p:sp>
      <p:sp>
        <p:nvSpPr>
          <p:cNvPr id="40968"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F7C91DA0-A3DA-42B4-99D9-B1968DB8A4C0}" type="slidenum">
              <a:rPr lang="en-US" altLang="zh-CN" smtClean="0">
                <a:solidFill>
                  <a:srgbClr val="FFFFFF"/>
                </a:solidFill>
                <a:latin typeface="Times New Roman" charset="0"/>
              </a:rPr>
              <a:pPr/>
              <a:t>‹#›</a:t>
            </a:fld>
            <a:endParaRPr lang="en-US" altLang="zh-CN">
              <a:solidFill>
                <a:srgbClr val="FFFFFF"/>
              </a:solidFill>
              <a:latin typeface="Times New Roman" charset="0"/>
            </a:endParaRPr>
          </a:p>
        </p:txBody>
      </p:sp>
      <p:sp>
        <p:nvSpPr>
          <p:cNvPr id="4096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6974786"/>
      </p:ext>
    </p:extLst>
  </p:cSld>
  <p:clrMap bg1="dk2" tx1="lt1" bg2="dk1"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4.bin"/><Relationship Id="rId14"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emf"/><Relationship Id="rId11" Type="http://schemas.openxmlformats.org/officeDocument/2006/relationships/image" Target="../media/image16.emf"/><Relationship Id="rId5" Type="http://schemas.openxmlformats.org/officeDocument/2006/relationships/oleObject" Target="../embeddings/oleObject8.bin"/><Relationship Id="rId10" Type="http://schemas.openxmlformats.org/officeDocument/2006/relationships/oleObject" Target="../embeddings/oleObject10.bin"/><Relationship Id="rId4" Type="http://schemas.openxmlformats.org/officeDocument/2006/relationships/image" Target="../media/image13.emf"/><Relationship Id="rId9" Type="http://schemas.openxmlformats.org/officeDocument/2006/relationships/image" Target="../media/image17.jpeg"/></Relationships>
</file>

<file path=ppt/slides/_rels/slide13.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9.emf"/><Relationship Id="rId5" Type="http://schemas.openxmlformats.org/officeDocument/2006/relationships/oleObject" Target="../embeddings/oleObject12.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20.bin"/><Relationship Id="rId18" Type="http://schemas.openxmlformats.org/officeDocument/2006/relationships/image" Target="../media/image29.e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6.emf"/><Relationship Id="rId17"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28.emf"/><Relationship Id="rId1" Type="http://schemas.openxmlformats.org/officeDocument/2006/relationships/vmlDrawing" Target="../drawings/vmlDrawing4.vml"/><Relationship Id="rId6" Type="http://schemas.openxmlformats.org/officeDocument/2006/relationships/image" Target="../media/image23.e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18.bin"/><Relationship Id="rId14" Type="http://schemas.openxmlformats.org/officeDocument/2006/relationships/image" Target="../media/image27.emf"/></Relationships>
</file>

<file path=ppt/slides/_rels/slide16.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28.bin"/><Relationship Id="rId18" Type="http://schemas.openxmlformats.org/officeDocument/2006/relationships/image" Target="../media/image37.e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4.emf"/><Relationship Id="rId17"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36.emf"/><Relationship Id="rId20" Type="http://schemas.openxmlformats.org/officeDocument/2006/relationships/image" Target="../media/image38.emf"/><Relationship Id="rId1" Type="http://schemas.openxmlformats.org/officeDocument/2006/relationships/vmlDrawing" Target="../drawings/vmlDrawing5.vml"/><Relationship Id="rId6" Type="http://schemas.openxmlformats.org/officeDocument/2006/relationships/image" Target="../media/image31.e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33.emf"/><Relationship Id="rId19" Type="http://schemas.openxmlformats.org/officeDocument/2006/relationships/oleObject" Target="../embeddings/oleObject31.bin"/><Relationship Id="rId4" Type="http://schemas.openxmlformats.org/officeDocument/2006/relationships/image" Target="../media/image30.emf"/><Relationship Id="rId9" Type="http://schemas.openxmlformats.org/officeDocument/2006/relationships/oleObject" Target="../embeddings/oleObject26.bin"/><Relationship Id="rId14" Type="http://schemas.openxmlformats.org/officeDocument/2006/relationships/image" Target="../media/image35.wmf"/></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5.emf"/><Relationship Id="rId18" Type="http://schemas.openxmlformats.org/officeDocument/2006/relationships/oleObject" Target="../embeddings/oleObject39.bin"/><Relationship Id="rId3" Type="http://schemas.openxmlformats.org/officeDocument/2006/relationships/oleObject" Target="../embeddings/oleObject32.bin"/><Relationship Id="rId7" Type="http://schemas.openxmlformats.org/officeDocument/2006/relationships/image" Target="../media/image17.jpeg"/><Relationship Id="rId12" Type="http://schemas.openxmlformats.org/officeDocument/2006/relationships/oleObject" Target="../embeddings/oleObject36.bin"/><Relationship Id="rId17" Type="http://schemas.openxmlformats.org/officeDocument/2006/relationships/image" Target="../media/image47.emf"/><Relationship Id="rId2" Type="http://schemas.openxmlformats.org/officeDocument/2006/relationships/slideLayout" Target="../slideLayouts/slideLayout7.xml"/><Relationship Id="rId16" Type="http://schemas.openxmlformats.org/officeDocument/2006/relationships/oleObject" Target="../embeddings/oleObject38.bin"/><Relationship Id="rId1" Type="http://schemas.openxmlformats.org/officeDocument/2006/relationships/vmlDrawing" Target="../drawings/vmlDrawing6.vml"/><Relationship Id="rId6" Type="http://schemas.openxmlformats.org/officeDocument/2006/relationships/image" Target="../media/image42.emf"/><Relationship Id="rId11" Type="http://schemas.openxmlformats.org/officeDocument/2006/relationships/image" Target="../media/image44.emf"/><Relationship Id="rId5" Type="http://schemas.openxmlformats.org/officeDocument/2006/relationships/oleObject" Target="../embeddings/oleObject33.bin"/><Relationship Id="rId15" Type="http://schemas.openxmlformats.org/officeDocument/2006/relationships/image" Target="../media/image46.emf"/><Relationship Id="rId10" Type="http://schemas.openxmlformats.org/officeDocument/2006/relationships/oleObject" Target="../embeddings/oleObject35.bin"/><Relationship Id="rId19" Type="http://schemas.openxmlformats.org/officeDocument/2006/relationships/image" Target="../media/image48.emf"/><Relationship Id="rId4" Type="http://schemas.openxmlformats.org/officeDocument/2006/relationships/image" Target="../media/image41.emf"/><Relationship Id="rId9" Type="http://schemas.openxmlformats.org/officeDocument/2006/relationships/image" Target="../media/image43.emf"/><Relationship Id="rId14"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49.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5.xml"/><Relationship Id="rId1" Type="http://schemas.openxmlformats.org/officeDocument/2006/relationships/vmlDrawing" Target="../drawings/vmlDrawing8.v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1.xml"/><Relationship Id="rId1" Type="http://schemas.openxmlformats.org/officeDocument/2006/relationships/vmlDrawing" Target="../drawings/vmlDrawing9.v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35.xml"/><Relationship Id="rId1" Type="http://schemas.openxmlformats.org/officeDocument/2006/relationships/vmlDrawing" Target="../drawings/vmlDrawing10.v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41.xml"/><Relationship Id="rId1" Type="http://schemas.openxmlformats.org/officeDocument/2006/relationships/vmlDrawing" Target="../drawings/vmlDrawing11.vml"/><Relationship Id="rId6" Type="http://schemas.openxmlformats.org/officeDocument/2006/relationships/image" Target="../media/image53.png"/><Relationship Id="rId5" Type="http://schemas.openxmlformats.org/officeDocument/2006/relationships/oleObject" Target="../embeddings/oleObject45.bin"/><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41.xml"/><Relationship Id="rId1" Type="http://schemas.openxmlformats.org/officeDocument/2006/relationships/vmlDrawing" Target="../drawings/vmlDrawing12.vml"/><Relationship Id="rId6" Type="http://schemas.openxmlformats.org/officeDocument/2006/relationships/image" Target="../media/image55.wmf"/><Relationship Id="rId5" Type="http://schemas.openxmlformats.org/officeDocument/2006/relationships/oleObject" Target="../embeddings/oleObject47.bin"/><Relationship Id="rId10" Type="http://schemas.openxmlformats.org/officeDocument/2006/relationships/image" Target="../media/image53.png"/><Relationship Id="rId4" Type="http://schemas.openxmlformats.org/officeDocument/2006/relationships/image" Target="../media/image54.wmf"/><Relationship Id="rId9" Type="http://schemas.openxmlformats.org/officeDocument/2006/relationships/oleObject" Target="../embeddings/oleObject49.bin"/></Relationships>
</file>

<file path=ppt/slides/_rels/slide27.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1.xml"/><Relationship Id="rId1" Type="http://schemas.openxmlformats.org/officeDocument/2006/relationships/vmlDrawing" Target="../drawings/vmlDrawing13.vml"/><Relationship Id="rId6" Type="http://schemas.openxmlformats.org/officeDocument/2006/relationships/image" Target="../media/image59.png"/><Relationship Id="rId5" Type="http://schemas.openxmlformats.org/officeDocument/2006/relationships/oleObject" Target="../embeddings/oleObject51.bin"/><Relationship Id="rId4" Type="http://schemas.openxmlformats.org/officeDocument/2006/relationships/image" Target="../media/image58.wmf"/></Relationships>
</file>

<file path=ppt/slides/_rels/slide2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41.xml"/><Relationship Id="rId1" Type="http://schemas.openxmlformats.org/officeDocument/2006/relationships/vmlDrawing" Target="../drawings/vmlDrawing14.vml"/><Relationship Id="rId6" Type="http://schemas.openxmlformats.org/officeDocument/2006/relationships/image" Target="../media/image61.png"/><Relationship Id="rId5" Type="http://schemas.openxmlformats.org/officeDocument/2006/relationships/oleObject" Target="../embeddings/oleObject53.bin"/><Relationship Id="rId4" Type="http://schemas.openxmlformats.org/officeDocument/2006/relationships/image" Target="../media/image60.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41.xml"/><Relationship Id="rId1" Type="http://schemas.openxmlformats.org/officeDocument/2006/relationships/vmlDrawing" Target="../drawings/vmlDrawing15.vml"/><Relationship Id="rId4" Type="http://schemas.openxmlformats.org/officeDocument/2006/relationships/image" Target="../media/image63.emf"/></Relationships>
</file>

<file path=ppt/slides/_rels/slide31.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61.bin"/><Relationship Id="rId18" Type="http://schemas.openxmlformats.org/officeDocument/2006/relationships/image" Target="../media/image71.e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8.emf"/><Relationship Id="rId17" Type="http://schemas.openxmlformats.org/officeDocument/2006/relationships/oleObject" Target="../embeddings/oleObject63.bin"/><Relationship Id="rId2" Type="http://schemas.openxmlformats.org/officeDocument/2006/relationships/slideLayout" Target="../slideLayouts/slideLayout41.xml"/><Relationship Id="rId16" Type="http://schemas.openxmlformats.org/officeDocument/2006/relationships/image" Target="../media/image70.emf"/><Relationship Id="rId1" Type="http://schemas.openxmlformats.org/officeDocument/2006/relationships/vmlDrawing" Target="../drawings/vmlDrawing16.vml"/><Relationship Id="rId6" Type="http://schemas.openxmlformats.org/officeDocument/2006/relationships/image" Target="../media/image65.e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59.bin"/><Relationship Id="rId14" Type="http://schemas.openxmlformats.org/officeDocument/2006/relationships/image" Target="../media/image69.emf"/></Relationships>
</file>

<file path=ppt/slides/_rels/slide32.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6.emf"/><Relationship Id="rId2" Type="http://schemas.openxmlformats.org/officeDocument/2006/relationships/slideLayout" Target="../slideLayouts/slideLayout41.xml"/><Relationship Id="rId1" Type="http://schemas.openxmlformats.org/officeDocument/2006/relationships/vmlDrawing" Target="../drawings/vmlDrawing17.vml"/><Relationship Id="rId6" Type="http://schemas.openxmlformats.org/officeDocument/2006/relationships/image" Target="../media/image73.e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75.emf"/><Relationship Id="rId4" Type="http://schemas.openxmlformats.org/officeDocument/2006/relationships/image" Target="../media/image72.emf"/><Relationship Id="rId9" Type="http://schemas.openxmlformats.org/officeDocument/2006/relationships/oleObject" Target="../embeddings/oleObject67.bin"/></Relationships>
</file>

<file path=ppt/slides/_rels/slide33.x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81.emf"/><Relationship Id="rId2" Type="http://schemas.openxmlformats.org/officeDocument/2006/relationships/slideLayout" Target="../slideLayouts/slideLayout41.xml"/><Relationship Id="rId1" Type="http://schemas.openxmlformats.org/officeDocument/2006/relationships/vmlDrawing" Target="../drawings/vmlDrawing18.vml"/><Relationship Id="rId6" Type="http://schemas.openxmlformats.org/officeDocument/2006/relationships/image" Target="../media/image78.e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80.emf"/><Relationship Id="rId4" Type="http://schemas.openxmlformats.org/officeDocument/2006/relationships/image" Target="../media/image77.emf"/><Relationship Id="rId9" Type="http://schemas.openxmlformats.org/officeDocument/2006/relationships/oleObject" Target="../embeddings/oleObject72.bin"/><Relationship Id="rId14" Type="http://schemas.openxmlformats.org/officeDocument/2006/relationships/image" Target="../media/image82.emf"/></Relationships>
</file>

<file path=ppt/slides/_rels/slide34.x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41.xml"/><Relationship Id="rId1" Type="http://schemas.openxmlformats.org/officeDocument/2006/relationships/vmlDrawing" Target="../drawings/vmlDrawing19.vml"/><Relationship Id="rId6" Type="http://schemas.openxmlformats.org/officeDocument/2006/relationships/image" Target="../media/image84.emf"/><Relationship Id="rId5" Type="http://schemas.openxmlformats.org/officeDocument/2006/relationships/oleObject" Target="../embeddings/oleObject76.bin"/><Relationship Id="rId4" Type="http://schemas.openxmlformats.org/officeDocument/2006/relationships/image" Target="../media/image83.emf"/></Relationships>
</file>

<file path=ppt/slides/_rels/slide35.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41.xml"/><Relationship Id="rId1" Type="http://schemas.openxmlformats.org/officeDocument/2006/relationships/vmlDrawing" Target="../drawings/vmlDrawing20.vml"/><Relationship Id="rId6" Type="http://schemas.openxmlformats.org/officeDocument/2006/relationships/image" Target="../media/image87.emf"/><Relationship Id="rId5" Type="http://schemas.openxmlformats.org/officeDocument/2006/relationships/oleObject" Target="../embeddings/oleObject79.bin"/><Relationship Id="rId4" Type="http://schemas.openxmlformats.org/officeDocument/2006/relationships/image" Target="../media/image86.emf"/></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17.jpeg"/><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9.emf"/><Relationship Id="rId5" Type="http://schemas.openxmlformats.org/officeDocument/2006/relationships/oleObject" Target="../embeddings/oleObject81.bin"/><Relationship Id="rId4" Type="http://schemas.openxmlformats.org/officeDocument/2006/relationships/image" Target="../media/image91.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91.jpeg"/><Relationship Id="rId4" Type="http://schemas.openxmlformats.org/officeDocument/2006/relationships/image" Target="../media/image9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5.jpeg"/><Relationship Id="rId7" Type="http://schemas.openxmlformats.org/officeDocument/2006/relationships/image" Target="../media/image94.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85.bin"/><Relationship Id="rId5" Type="http://schemas.openxmlformats.org/officeDocument/2006/relationships/image" Target="../media/image93.emf"/><Relationship Id="rId4" Type="http://schemas.openxmlformats.org/officeDocument/2006/relationships/oleObject" Target="../embeddings/oleObject84.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7.emf"/><Relationship Id="rId5" Type="http://schemas.openxmlformats.org/officeDocument/2006/relationships/oleObject" Target="../embeddings/oleObject87.bin"/><Relationship Id="rId4" Type="http://schemas.openxmlformats.org/officeDocument/2006/relationships/image" Target="../media/image96.emf"/><Relationship Id="rId9" Type="http://schemas.openxmlformats.org/officeDocument/2006/relationships/image" Target="../media/image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0.wmf"/><Relationship Id="rId5" Type="http://schemas.openxmlformats.org/officeDocument/2006/relationships/oleObject" Target="../embeddings/oleObject90.bin"/><Relationship Id="rId4" Type="http://schemas.openxmlformats.org/officeDocument/2006/relationships/image" Target="../media/image99.wmf"/></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101.emf"/><Relationship Id="rId5" Type="http://schemas.openxmlformats.org/officeDocument/2006/relationships/oleObject" Target="../embeddings/oleObject91.bin"/><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04.emf"/><Relationship Id="rId13" Type="http://schemas.openxmlformats.org/officeDocument/2006/relationships/image" Target="../media/image106.e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03.emf"/><Relationship Id="rId11" Type="http://schemas.openxmlformats.org/officeDocument/2006/relationships/image" Target="../media/image107.png"/><Relationship Id="rId5" Type="http://schemas.openxmlformats.org/officeDocument/2006/relationships/oleObject" Target="../embeddings/oleObject93.bin"/><Relationship Id="rId10" Type="http://schemas.openxmlformats.org/officeDocument/2006/relationships/image" Target="../media/image105.emf"/><Relationship Id="rId4" Type="http://schemas.openxmlformats.org/officeDocument/2006/relationships/image" Target="../media/image102.emf"/><Relationship Id="rId9" Type="http://schemas.openxmlformats.org/officeDocument/2006/relationships/oleObject" Target="../embeddings/oleObject95.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oleObject" Target="../embeddings/oleObject101.bin"/><Relationship Id="rId3" Type="http://schemas.openxmlformats.org/officeDocument/2006/relationships/image" Target="../media/image113.jpeg"/><Relationship Id="rId7" Type="http://schemas.openxmlformats.org/officeDocument/2006/relationships/image" Target="../media/image109.emf"/><Relationship Id="rId12" Type="http://schemas.openxmlformats.org/officeDocument/2006/relationships/image" Target="../media/image111.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98.bin"/><Relationship Id="rId11" Type="http://schemas.openxmlformats.org/officeDocument/2006/relationships/oleObject" Target="../embeddings/oleObject100.bin"/><Relationship Id="rId5" Type="http://schemas.openxmlformats.org/officeDocument/2006/relationships/image" Target="../media/image108.emf"/><Relationship Id="rId10" Type="http://schemas.openxmlformats.org/officeDocument/2006/relationships/image" Target="../media/image107.png"/><Relationship Id="rId4" Type="http://schemas.openxmlformats.org/officeDocument/2006/relationships/oleObject" Target="../embeddings/oleObject97.bin"/><Relationship Id="rId9" Type="http://schemas.openxmlformats.org/officeDocument/2006/relationships/image" Target="../media/image110.emf"/><Relationship Id="rId14" Type="http://schemas.openxmlformats.org/officeDocument/2006/relationships/image" Target="../media/image112.emf"/></Relationships>
</file>

<file path=ppt/slides/_rels/slide53.xml.rels><?xml version="1.0" encoding="UTF-8" standalone="yes"?>
<Relationships xmlns="http://schemas.openxmlformats.org/package/2006/relationships"><Relationship Id="rId2" Type="http://schemas.openxmlformats.org/officeDocument/2006/relationships/image" Target="../media/image11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11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115.emf"/><Relationship Id="rId4" Type="http://schemas.openxmlformats.org/officeDocument/2006/relationships/oleObject" Target="../embeddings/oleObject103.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4.bin"/><Relationship Id="rId7" Type="http://schemas.openxmlformats.org/officeDocument/2006/relationships/image" Target="../media/image117.e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05.bin"/><Relationship Id="rId5" Type="http://schemas.openxmlformats.org/officeDocument/2006/relationships/image" Target="../media/image107.png"/><Relationship Id="rId4" Type="http://schemas.openxmlformats.org/officeDocument/2006/relationships/image" Target="../media/image116.emf"/></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8.png"/><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30.xml"/><Relationship Id="rId1" Type="http://schemas.openxmlformats.org/officeDocument/2006/relationships/vmlDrawing" Target="../drawings/vmlDrawing32.vml"/><Relationship Id="rId5" Type="http://schemas.openxmlformats.org/officeDocument/2006/relationships/image" Target="../media/image119.png"/><Relationship Id="rId4" Type="http://schemas.openxmlformats.org/officeDocument/2006/relationships/image" Target="../media/image120.wmf"/></Relationships>
</file>

<file path=ppt/slides/_rels/slide6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slideLayout" Target="../slideLayouts/slideLayout30.xml"/><Relationship Id="rId1" Type="http://schemas.openxmlformats.org/officeDocument/2006/relationships/vmlDrawing" Target="../drawings/vmlDrawing33.vml"/><Relationship Id="rId5" Type="http://schemas.openxmlformats.org/officeDocument/2006/relationships/image" Target="../media/image121.wmf"/><Relationship Id="rId4" Type="http://schemas.openxmlformats.org/officeDocument/2006/relationships/oleObject" Target="../embeddings/oleObject107.bin"/></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30.xml"/><Relationship Id="rId1" Type="http://schemas.openxmlformats.org/officeDocument/2006/relationships/vmlDrawing" Target="../drawings/vmlDrawing34.vml"/><Relationship Id="rId5" Type="http://schemas.openxmlformats.org/officeDocument/2006/relationships/image" Target="../media/image123.wmf"/><Relationship Id="rId4" Type="http://schemas.openxmlformats.org/officeDocument/2006/relationships/oleObject" Target="../embeddings/oleObject108.bin"/></Relationships>
</file>

<file path=ppt/slides/_rels/slide7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30.xml"/><Relationship Id="rId1" Type="http://schemas.openxmlformats.org/officeDocument/2006/relationships/vmlDrawing" Target="../drawings/vmlDrawing35.vml"/><Relationship Id="rId5" Type="http://schemas.openxmlformats.org/officeDocument/2006/relationships/image" Target="../media/image123.wmf"/><Relationship Id="rId4" Type="http://schemas.openxmlformats.org/officeDocument/2006/relationships/oleObject" Target="../embeddings/oleObject108.bin"/></Relationships>
</file>

<file path=ppt/slides/_rels/slide7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5.png"/><Relationship Id="rId7" Type="http://schemas.openxmlformats.org/officeDocument/2006/relationships/image" Target="../media/image127.wmf"/><Relationship Id="rId2" Type="http://schemas.openxmlformats.org/officeDocument/2006/relationships/slideLayout" Target="../slideLayouts/slideLayout30.xml"/><Relationship Id="rId1" Type="http://schemas.openxmlformats.org/officeDocument/2006/relationships/vmlDrawing" Target="../drawings/vmlDrawing36.vml"/><Relationship Id="rId6" Type="http://schemas.openxmlformats.org/officeDocument/2006/relationships/oleObject" Target="../embeddings/oleObject110.bin"/><Relationship Id="rId5" Type="http://schemas.openxmlformats.org/officeDocument/2006/relationships/image" Target="../media/image126.wmf"/><Relationship Id="rId4" Type="http://schemas.openxmlformats.org/officeDocument/2006/relationships/oleObject" Target="../embeddings/oleObject109.bin"/></Relationships>
</file>

<file path=ppt/slides/_rels/slide7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slideLayout" Target="../slideLayouts/slideLayout30.xml"/><Relationship Id="rId1" Type="http://schemas.openxmlformats.org/officeDocument/2006/relationships/vmlDrawing" Target="../drawings/vmlDrawing37.vml"/><Relationship Id="rId5" Type="http://schemas.openxmlformats.org/officeDocument/2006/relationships/image" Target="../media/image129.wmf"/><Relationship Id="rId4" Type="http://schemas.openxmlformats.org/officeDocument/2006/relationships/oleObject" Target="../embeddings/oleObject111.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30.xml"/><Relationship Id="rId1" Type="http://schemas.openxmlformats.org/officeDocument/2006/relationships/vmlDrawing" Target="../drawings/vmlDrawing38.vml"/><Relationship Id="rId5" Type="http://schemas.openxmlformats.org/officeDocument/2006/relationships/image" Target="../media/image130.png"/><Relationship Id="rId4" Type="http://schemas.openxmlformats.org/officeDocument/2006/relationships/image" Target="../media/image131.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30.xml"/><Relationship Id="rId1" Type="http://schemas.openxmlformats.org/officeDocument/2006/relationships/vmlDrawing" Target="../drawings/vmlDrawing39.vml"/><Relationship Id="rId6" Type="http://schemas.openxmlformats.org/officeDocument/2006/relationships/image" Target="../media/image133.png"/><Relationship Id="rId5" Type="http://schemas.openxmlformats.org/officeDocument/2006/relationships/image" Target="../media/image130.png"/><Relationship Id="rId4" Type="http://schemas.openxmlformats.org/officeDocument/2006/relationships/image" Target="../media/image132.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52.xml"/><Relationship Id="rId1" Type="http://schemas.openxmlformats.org/officeDocument/2006/relationships/vmlDrawing" Target="../drawings/vmlDrawing40.vml"/><Relationship Id="rId4" Type="http://schemas.openxmlformats.org/officeDocument/2006/relationships/image" Target="../media/image13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74631391"/>
              </p:ext>
            </p:extLst>
          </p:nvPr>
        </p:nvGraphicFramePr>
        <p:xfrm>
          <a:off x="179512" y="116632"/>
          <a:ext cx="8640960"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圆角矩形 1"/>
          <p:cNvSpPr/>
          <p:nvPr/>
        </p:nvSpPr>
        <p:spPr>
          <a:xfrm>
            <a:off x="7452320" y="188640"/>
            <a:ext cx="1691680" cy="22322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prstClr val="black"/>
                </a:solidFill>
                <a:latin typeface="楷体" pitchFamily="49" charset="-122"/>
                <a:ea typeface="楷体" pitchFamily="49" charset="-122"/>
              </a:rPr>
              <a:t>减少电路求解所需网络方程数目</a:t>
            </a:r>
          </a:p>
        </p:txBody>
      </p:sp>
      <p:sp>
        <p:nvSpPr>
          <p:cNvPr id="5" name="圆角矩形 4"/>
          <p:cNvSpPr/>
          <p:nvPr/>
        </p:nvSpPr>
        <p:spPr>
          <a:xfrm>
            <a:off x="7452320" y="2636912"/>
            <a:ext cx="1691680"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solidFill>
                  <a:prstClr val="black"/>
                </a:solidFill>
                <a:latin typeface="楷体" pitchFamily="49" charset="-122"/>
                <a:ea typeface="楷体" pitchFamily="49" charset="-122"/>
              </a:rPr>
              <a:t>线性网络</a:t>
            </a:r>
            <a:endParaRPr lang="en-US" altLang="zh-CN" sz="1800" dirty="0">
              <a:solidFill>
                <a:prstClr val="black"/>
              </a:solidFill>
              <a:latin typeface="楷体" pitchFamily="49" charset="-122"/>
              <a:ea typeface="楷体" pitchFamily="49" charset="-122"/>
            </a:endParaRPr>
          </a:p>
          <a:p>
            <a:pPr algn="ctr"/>
            <a:r>
              <a:rPr lang="zh-CN" altLang="en-US" sz="1800" dirty="0">
                <a:solidFill>
                  <a:prstClr val="black"/>
                </a:solidFill>
                <a:latin typeface="楷体" pitchFamily="49" charset="-122"/>
                <a:ea typeface="楷体" pitchFamily="49" charset="-122"/>
              </a:rPr>
              <a:t>基本性质</a:t>
            </a:r>
          </a:p>
        </p:txBody>
      </p:sp>
      <p:sp>
        <p:nvSpPr>
          <p:cNvPr id="6" name="圆角矩形 5"/>
          <p:cNvSpPr/>
          <p:nvPr/>
        </p:nvSpPr>
        <p:spPr>
          <a:xfrm>
            <a:off x="7452320" y="3451299"/>
            <a:ext cx="1691680"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solidFill>
                  <a:prstClr val="black"/>
                </a:solidFill>
                <a:latin typeface="楷体" pitchFamily="49" charset="-122"/>
                <a:ea typeface="楷体" pitchFamily="49" charset="-122"/>
              </a:rPr>
              <a:t>适用具有唯一解的任何网络</a:t>
            </a:r>
          </a:p>
        </p:txBody>
      </p:sp>
      <p:sp>
        <p:nvSpPr>
          <p:cNvPr id="7" name="圆角矩形 6"/>
          <p:cNvSpPr/>
          <p:nvPr/>
        </p:nvSpPr>
        <p:spPr>
          <a:xfrm>
            <a:off x="7452320" y="4293096"/>
            <a:ext cx="1691680"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800" dirty="0">
                <a:solidFill>
                  <a:prstClr val="black"/>
                </a:solidFill>
                <a:latin typeface="楷体" pitchFamily="49" charset="-122"/>
                <a:ea typeface="楷体" pitchFamily="49" charset="-122"/>
              </a:rPr>
              <a:t>线性复杂电路计算方法</a:t>
            </a:r>
          </a:p>
        </p:txBody>
      </p:sp>
      <p:sp>
        <p:nvSpPr>
          <p:cNvPr id="10" name="矩形: 圆角 9">
            <a:extLst>
              <a:ext uri="{FF2B5EF4-FFF2-40B4-BE49-F238E27FC236}">
                <a16:creationId xmlns:a16="http://schemas.microsoft.com/office/drawing/2014/main" id="{89DB42AF-018E-424C-A1D1-2BF827CFB233}"/>
              </a:ext>
            </a:extLst>
          </p:cNvPr>
          <p:cNvSpPr/>
          <p:nvPr/>
        </p:nvSpPr>
        <p:spPr bwMode="auto">
          <a:xfrm>
            <a:off x="35496" y="2492896"/>
            <a:ext cx="9108504" cy="2808311"/>
          </a:xfrm>
          <a:prstGeom prst="round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rgbClr val="FFFFFF"/>
              </a:solidFill>
              <a:effectLst/>
              <a:uLnTx/>
              <a:uFillTx/>
              <a:ea typeface="宋体" pitchFamily="2" charset="-122"/>
            </a:endParaRPr>
          </a:p>
        </p:txBody>
      </p:sp>
      <p:sp>
        <p:nvSpPr>
          <p:cNvPr id="11" name="文本框 10">
            <a:extLst>
              <a:ext uri="{FF2B5EF4-FFF2-40B4-BE49-F238E27FC236}">
                <a16:creationId xmlns:a16="http://schemas.microsoft.com/office/drawing/2014/main" id="{E29BB75E-AB5E-4C24-A539-E40A3812C13D}"/>
              </a:ext>
            </a:extLst>
          </p:cNvPr>
          <p:cNvSpPr txBox="1"/>
          <p:nvPr/>
        </p:nvSpPr>
        <p:spPr>
          <a:xfrm>
            <a:off x="297586" y="2899042"/>
            <a:ext cx="783871"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FFFFF"/>
                </a:solidFill>
                <a:effectLst/>
                <a:uLnTx/>
                <a:uFillTx/>
              </a:rPr>
              <a:t>第四章</a:t>
            </a:r>
          </a:p>
        </p:txBody>
      </p:sp>
    </p:spTree>
    <p:extLst>
      <p:ext uri="{BB962C8B-B14F-4D97-AF65-F5344CB8AC3E}">
        <p14:creationId xmlns:p14="http://schemas.microsoft.com/office/powerpoint/2010/main" val="362227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6">
            <a:extLst>
              <a:ext uri="{FF2B5EF4-FFF2-40B4-BE49-F238E27FC236}">
                <a16:creationId xmlns:a16="http://schemas.microsoft.com/office/drawing/2014/main" id="{F5AEF7F1-7560-453A-A522-BED7C55D1F15}"/>
              </a:ext>
            </a:extLst>
          </p:cNvPr>
          <p:cNvSpPr txBox="1">
            <a:spLocks noChangeArrowheads="1"/>
          </p:cNvSpPr>
          <p:nvPr/>
        </p:nvSpPr>
        <p:spPr bwMode="auto">
          <a:xfrm>
            <a:off x="754063" y="2773363"/>
            <a:ext cx="3057525" cy="547687"/>
          </a:xfrm>
          <a:prstGeom prst="rect">
            <a:avLst/>
          </a:prstGeom>
          <a:noFill/>
          <a:ln w="28575" cap="sq">
            <a:solidFill>
              <a:srgbClr val="66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zh-CN" altLang="en-US" sz="2800" b="1">
                <a:solidFill>
                  <a:srgbClr val="FFFF00"/>
                </a:solidFill>
                <a:latin typeface="Arial Black" panose="020B0A04020102020204" pitchFamily="34" charset="0"/>
                <a:ea typeface="楷体_GB2312" pitchFamily="49" charset="-122"/>
              </a:rPr>
              <a:t>三个电源共同作用</a:t>
            </a:r>
          </a:p>
        </p:txBody>
      </p:sp>
      <p:sp>
        <p:nvSpPr>
          <p:cNvPr id="3" name="Text Box 57">
            <a:extLst>
              <a:ext uri="{FF2B5EF4-FFF2-40B4-BE49-F238E27FC236}">
                <a16:creationId xmlns:a16="http://schemas.microsoft.com/office/drawing/2014/main" id="{29F8E5DD-E436-41FD-9694-33860D80D735}"/>
              </a:ext>
            </a:extLst>
          </p:cNvPr>
          <p:cNvSpPr txBox="1">
            <a:spLocks noChangeArrowheads="1"/>
          </p:cNvSpPr>
          <p:nvPr/>
        </p:nvSpPr>
        <p:spPr bwMode="auto">
          <a:xfrm>
            <a:off x="5791200" y="2773363"/>
            <a:ext cx="1947863" cy="547687"/>
          </a:xfrm>
          <a:prstGeom prst="rect">
            <a:avLst/>
          </a:prstGeom>
          <a:noFill/>
          <a:ln w="28575" cap="sq">
            <a:solidFill>
              <a:srgbClr val="66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i="1">
                <a:solidFill>
                  <a:srgbClr val="FFFFFF"/>
                </a:solidFill>
                <a:ea typeface="楷体_GB2312" pitchFamily="49" charset="-122"/>
              </a:rPr>
              <a:t>i</a:t>
            </a:r>
            <a:r>
              <a:rPr kumimoji="0" lang="en-US" altLang="zh-CN" sz="2800" baseline="-25000">
                <a:solidFill>
                  <a:srgbClr val="FFFFFF"/>
                </a:solidFill>
                <a:ea typeface="楷体_GB2312" pitchFamily="49" charset="-122"/>
              </a:rPr>
              <a:t>s1</a:t>
            </a:r>
            <a:r>
              <a:rPr kumimoji="0" lang="zh-CN" altLang="en-US" sz="2800" b="1">
                <a:solidFill>
                  <a:srgbClr val="FFFF00"/>
                </a:solidFill>
                <a:latin typeface="楷体_GB2312" pitchFamily="49" charset="-122"/>
                <a:ea typeface="楷体_GB2312" pitchFamily="49" charset="-122"/>
              </a:rPr>
              <a:t>单独作用</a:t>
            </a:r>
          </a:p>
        </p:txBody>
      </p:sp>
      <p:sp>
        <p:nvSpPr>
          <p:cNvPr id="4" name="Text Box 58">
            <a:extLst>
              <a:ext uri="{FF2B5EF4-FFF2-40B4-BE49-F238E27FC236}">
                <a16:creationId xmlns:a16="http://schemas.microsoft.com/office/drawing/2014/main" id="{79B3EFDD-C14B-4F88-9FCB-F847C617EB2F}"/>
              </a:ext>
            </a:extLst>
          </p:cNvPr>
          <p:cNvSpPr txBox="1">
            <a:spLocks noChangeArrowheads="1"/>
          </p:cNvSpPr>
          <p:nvPr/>
        </p:nvSpPr>
        <p:spPr bwMode="auto">
          <a:xfrm>
            <a:off x="4427538" y="765175"/>
            <a:ext cx="5032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5400" b="1">
                <a:solidFill>
                  <a:srgbClr val="FF3300"/>
                </a:solidFill>
                <a:latin typeface="楷体_GB2312" pitchFamily="49" charset="-122"/>
                <a:ea typeface="楷体_GB2312" pitchFamily="49" charset="-122"/>
              </a:rPr>
              <a:t>=</a:t>
            </a:r>
          </a:p>
        </p:txBody>
      </p:sp>
      <p:sp>
        <p:nvSpPr>
          <p:cNvPr id="5" name="Text Box 126">
            <a:extLst>
              <a:ext uri="{FF2B5EF4-FFF2-40B4-BE49-F238E27FC236}">
                <a16:creationId xmlns:a16="http://schemas.microsoft.com/office/drawing/2014/main" id="{75AA77FF-E493-4E33-8AA0-D4E6CB9B3881}"/>
              </a:ext>
            </a:extLst>
          </p:cNvPr>
          <p:cNvSpPr txBox="1">
            <a:spLocks noChangeArrowheads="1"/>
          </p:cNvSpPr>
          <p:nvPr/>
        </p:nvSpPr>
        <p:spPr bwMode="auto">
          <a:xfrm>
            <a:off x="4140200" y="4221163"/>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4000">
                <a:solidFill>
                  <a:srgbClr val="FF3300"/>
                </a:solidFill>
                <a:latin typeface="楷体_GB2312" pitchFamily="49" charset="-122"/>
                <a:ea typeface="楷体_GB2312" pitchFamily="49" charset="-122"/>
              </a:rPr>
              <a:t>+</a:t>
            </a:r>
          </a:p>
        </p:txBody>
      </p:sp>
      <p:sp>
        <p:nvSpPr>
          <p:cNvPr id="6" name="Text Box 127">
            <a:extLst>
              <a:ext uri="{FF2B5EF4-FFF2-40B4-BE49-F238E27FC236}">
                <a16:creationId xmlns:a16="http://schemas.microsoft.com/office/drawing/2014/main" id="{1623DA61-6880-4820-B7B0-9CDF8C8A603D}"/>
              </a:ext>
            </a:extLst>
          </p:cNvPr>
          <p:cNvSpPr txBox="1">
            <a:spLocks noChangeArrowheads="1"/>
          </p:cNvSpPr>
          <p:nvPr/>
        </p:nvSpPr>
        <p:spPr bwMode="auto">
          <a:xfrm>
            <a:off x="1335088" y="5589588"/>
            <a:ext cx="2027237" cy="547687"/>
          </a:xfrm>
          <a:prstGeom prst="rect">
            <a:avLst/>
          </a:prstGeom>
          <a:noFill/>
          <a:ln w="28575" cap="sq">
            <a:solidFill>
              <a:srgbClr val="66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楷体_GB2312" pitchFamily="49" charset="-122"/>
              </a:rPr>
              <a:t>u</a:t>
            </a:r>
            <a:r>
              <a:rPr kumimoji="0" lang="en-US" altLang="zh-CN" sz="2800" baseline="-25000">
                <a:solidFill>
                  <a:srgbClr val="FFFFFF"/>
                </a:solidFill>
                <a:ea typeface="楷体_GB2312" pitchFamily="49" charset="-122"/>
              </a:rPr>
              <a:t>s2</a:t>
            </a:r>
            <a:r>
              <a:rPr kumimoji="0" lang="zh-CN" altLang="zh-CN" sz="2800" b="1">
                <a:solidFill>
                  <a:srgbClr val="FFFF00"/>
                </a:solidFill>
                <a:latin typeface="楷体_GB2312" pitchFamily="49" charset="-122"/>
                <a:ea typeface="楷体_GB2312" pitchFamily="49" charset="-122"/>
              </a:rPr>
              <a:t>单独作用</a:t>
            </a:r>
            <a:endParaRPr kumimoji="0" lang="zh-CN" altLang="en-US" sz="2800" b="1" baseline="-25000">
              <a:solidFill>
                <a:srgbClr val="FFFF00"/>
              </a:solidFill>
              <a:latin typeface="楷体_GB2312" pitchFamily="49" charset="-122"/>
              <a:ea typeface="楷体_GB2312" pitchFamily="49" charset="-122"/>
            </a:endParaRPr>
          </a:p>
        </p:txBody>
      </p:sp>
      <p:sp>
        <p:nvSpPr>
          <p:cNvPr id="7" name="Text Box 128">
            <a:extLst>
              <a:ext uri="{FF2B5EF4-FFF2-40B4-BE49-F238E27FC236}">
                <a16:creationId xmlns:a16="http://schemas.microsoft.com/office/drawing/2014/main" id="{F1F551F6-BCA3-41E1-8993-880AADD38795}"/>
              </a:ext>
            </a:extLst>
          </p:cNvPr>
          <p:cNvSpPr txBox="1">
            <a:spLocks noChangeArrowheads="1"/>
          </p:cNvSpPr>
          <p:nvPr/>
        </p:nvSpPr>
        <p:spPr bwMode="auto">
          <a:xfrm>
            <a:off x="5943600" y="5589588"/>
            <a:ext cx="2027238" cy="547687"/>
          </a:xfrm>
          <a:prstGeom prst="rect">
            <a:avLst/>
          </a:prstGeom>
          <a:noFill/>
          <a:ln w="28575" cap="sq">
            <a:solidFill>
              <a:srgbClr val="66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楷体_GB2312" pitchFamily="49" charset="-122"/>
              </a:rPr>
              <a:t>u</a:t>
            </a:r>
            <a:r>
              <a:rPr kumimoji="0" lang="en-US" altLang="zh-CN" sz="2800" baseline="-25000">
                <a:solidFill>
                  <a:srgbClr val="FFFFFF"/>
                </a:solidFill>
                <a:ea typeface="楷体_GB2312" pitchFamily="49" charset="-122"/>
              </a:rPr>
              <a:t>s3</a:t>
            </a:r>
            <a:r>
              <a:rPr kumimoji="0" lang="zh-CN" altLang="en-US" sz="2800" b="1">
                <a:solidFill>
                  <a:srgbClr val="FFFF00"/>
                </a:solidFill>
                <a:latin typeface="楷体_GB2312" pitchFamily="49" charset="-122"/>
                <a:ea typeface="楷体_GB2312" pitchFamily="49" charset="-122"/>
              </a:rPr>
              <a:t>单独作用</a:t>
            </a:r>
            <a:endParaRPr kumimoji="0" lang="zh-CN" altLang="en-US" sz="2800" b="1" baseline="-25000">
              <a:solidFill>
                <a:srgbClr val="FFFF00"/>
              </a:solidFill>
              <a:latin typeface="楷体_GB2312" pitchFamily="49" charset="-122"/>
              <a:ea typeface="楷体_GB2312" pitchFamily="49" charset="-122"/>
            </a:endParaRPr>
          </a:p>
        </p:txBody>
      </p:sp>
      <p:sp>
        <p:nvSpPr>
          <p:cNvPr id="8" name="Text Box 129">
            <a:extLst>
              <a:ext uri="{FF2B5EF4-FFF2-40B4-BE49-F238E27FC236}">
                <a16:creationId xmlns:a16="http://schemas.microsoft.com/office/drawing/2014/main" id="{CCCB3E67-C9C6-4B14-BED1-B51F50FD6D5B}"/>
              </a:ext>
            </a:extLst>
          </p:cNvPr>
          <p:cNvSpPr txBox="1">
            <a:spLocks noChangeArrowheads="1"/>
          </p:cNvSpPr>
          <p:nvPr/>
        </p:nvSpPr>
        <p:spPr bwMode="auto">
          <a:xfrm>
            <a:off x="323850" y="4221163"/>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4000">
                <a:solidFill>
                  <a:srgbClr val="FF3300"/>
                </a:solidFill>
                <a:latin typeface="楷体_GB2312" pitchFamily="49" charset="-122"/>
                <a:ea typeface="楷体_GB2312" pitchFamily="49" charset="-122"/>
              </a:rPr>
              <a:t>+</a:t>
            </a:r>
          </a:p>
        </p:txBody>
      </p:sp>
      <p:grpSp>
        <p:nvGrpSpPr>
          <p:cNvPr id="9" name="Group 289">
            <a:extLst>
              <a:ext uri="{FF2B5EF4-FFF2-40B4-BE49-F238E27FC236}">
                <a16:creationId xmlns:a16="http://schemas.microsoft.com/office/drawing/2014/main" id="{39EB1E21-F032-4C33-A148-BC1DC883B52B}"/>
              </a:ext>
            </a:extLst>
          </p:cNvPr>
          <p:cNvGrpSpPr>
            <a:grpSpLocks/>
          </p:cNvGrpSpPr>
          <p:nvPr/>
        </p:nvGrpSpPr>
        <p:grpSpPr bwMode="auto">
          <a:xfrm>
            <a:off x="5219700" y="3573463"/>
            <a:ext cx="3311525" cy="1846262"/>
            <a:chOff x="2971" y="644"/>
            <a:chExt cx="2086" cy="1163"/>
          </a:xfrm>
        </p:grpSpPr>
        <p:sp>
          <p:nvSpPr>
            <p:cNvPr id="10" name="Oval 290">
              <a:extLst>
                <a:ext uri="{FF2B5EF4-FFF2-40B4-BE49-F238E27FC236}">
                  <a16:creationId xmlns:a16="http://schemas.microsoft.com/office/drawing/2014/main" id="{934C3807-AF1D-4A6C-8A06-4382ECFC2975}"/>
                </a:ext>
              </a:extLst>
            </p:cNvPr>
            <p:cNvSpPr>
              <a:spLocks noChangeArrowheads="1"/>
            </p:cNvSpPr>
            <p:nvPr/>
          </p:nvSpPr>
          <p:spPr bwMode="auto">
            <a:xfrm>
              <a:off x="4694" y="129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11" name="Line 291">
              <a:extLst>
                <a:ext uri="{FF2B5EF4-FFF2-40B4-BE49-F238E27FC236}">
                  <a16:creationId xmlns:a16="http://schemas.microsoft.com/office/drawing/2014/main" id="{2493F15D-D736-4629-B332-C77597E7AC0D}"/>
                </a:ext>
              </a:extLst>
            </p:cNvPr>
            <p:cNvSpPr>
              <a:spLocks noChangeShapeType="1"/>
            </p:cNvSpPr>
            <p:nvPr/>
          </p:nvSpPr>
          <p:spPr bwMode="auto">
            <a:xfrm>
              <a:off x="4897" y="657"/>
              <a:ext cx="0" cy="11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2" name="Line 292">
              <a:extLst>
                <a:ext uri="{FF2B5EF4-FFF2-40B4-BE49-F238E27FC236}">
                  <a16:creationId xmlns:a16="http://schemas.microsoft.com/office/drawing/2014/main" id="{D0E9B4DD-6CB6-48B2-998B-26A43D6BE64F}"/>
                </a:ext>
              </a:extLst>
            </p:cNvPr>
            <p:cNvSpPr>
              <a:spLocks noChangeShapeType="1"/>
            </p:cNvSpPr>
            <p:nvPr/>
          </p:nvSpPr>
          <p:spPr bwMode="auto">
            <a:xfrm>
              <a:off x="3969" y="644"/>
              <a:ext cx="0" cy="115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3" name="Rectangle 293">
              <a:extLst>
                <a:ext uri="{FF2B5EF4-FFF2-40B4-BE49-F238E27FC236}">
                  <a16:creationId xmlns:a16="http://schemas.microsoft.com/office/drawing/2014/main" id="{8578629D-B5A2-4250-9811-655207E00564}"/>
                </a:ext>
              </a:extLst>
            </p:cNvPr>
            <p:cNvSpPr>
              <a:spLocks noChangeArrowheads="1"/>
            </p:cNvSpPr>
            <p:nvPr/>
          </p:nvSpPr>
          <p:spPr bwMode="auto">
            <a:xfrm>
              <a:off x="3887"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4" name="Line 294">
              <a:extLst>
                <a:ext uri="{FF2B5EF4-FFF2-40B4-BE49-F238E27FC236}">
                  <a16:creationId xmlns:a16="http://schemas.microsoft.com/office/drawing/2014/main" id="{45F6B8CC-65B4-4100-A15A-11CF3A539D4F}"/>
                </a:ext>
              </a:extLst>
            </p:cNvPr>
            <p:cNvSpPr>
              <a:spLocks noChangeShapeType="1"/>
            </p:cNvSpPr>
            <p:nvPr/>
          </p:nvSpPr>
          <p:spPr bwMode="auto">
            <a:xfrm>
              <a:off x="3037" y="657"/>
              <a:ext cx="0" cy="6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5" name="Text Box 295">
              <a:extLst>
                <a:ext uri="{FF2B5EF4-FFF2-40B4-BE49-F238E27FC236}">
                  <a16:creationId xmlns:a16="http://schemas.microsoft.com/office/drawing/2014/main" id="{68D6551B-3B84-425C-BD25-20D22C7FC3D8}"/>
                </a:ext>
              </a:extLst>
            </p:cNvPr>
            <p:cNvSpPr txBox="1">
              <a:spLocks noChangeArrowheads="1"/>
            </p:cNvSpPr>
            <p:nvPr/>
          </p:nvSpPr>
          <p:spPr bwMode="auto">
            <a:xfrm>
              <a:off x="3016" y="799"/>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G</a:t>
              </a:r>
              <a:r>
                <a:rPr kumimoji="0" lang="en-US" altLang="zh-CN" sz="2800" b="0" i="0" u="none" strike="noStrike" kern="0" cap="none" spc="0" normalizeH="0" baseline="-25000" noProof="0">
                  <a:ln>
                    <a:noFill/>
                  </a:ln>
                  <a:solidFill>
                    <a:srgbClr val="FFFFFF"/>
                  </a:solidFill>
                  <a:effectLst/>
                  <a:uLnTx/>
                  <a:uFillTx/>
                  <a:ea typeface="楷体_GB2312" pitchFamily="49" charset="-122"/>
                </a:rPr>
                <a:t>1</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Text Box 296">
              <a:extLst>
                <a:ext uri="{FF2B5EF4-FFF2-40B4-BE49-F238E27FC236}">
                  <a16:creationId xmlns:a16="http://schemas.microsoft.com/office/drawing/2014/main" id="{09EEE414-20B8-47AE-8F3A-74E41BA914E5}"/>
                </a:ext>
              </a:extLst>
            </p:cNvPr>
            <p:cNvSpPr txBox="1">
              <a:spLocks noChangeArrowheads="1"/>
            </p:cNvSpPr>
            <p:nvPr/>
          </p:nvSpPr>
          <p:spPr bwMode="auto">
            <a:xfrm>
              <a:off x="4468" y="754"/>
              <a:ext cx="4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G</a:t>
              </a:r>
              <a:r>
                <a:rPr kumimoji="0" lang="en-US" altLang="zh-CN" sz="2800" b="0" i="0" u="none" strike="noStrike" kern="0" cap="none" spc="0" normalizeH="0" baseline="-25000" noProof="0">
                  <a:ln>
                    <a:noFill/>
                  </a:ln>
                  <a:solidFill>
                    <a:srgbClr val="FFFFFF"/>
                  </a:solidFill>
                  <a:effectLst/>
                  <a:uLnTx/>
                  <a:uFillTx/>
                  <a:ea typeface="楷体_GB2312" pitchFamily="49" charset="-122"/>
                </a:rPr>
                <a:t>3</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Rectangle 297">
              <a:extLst>
                <a:ext uri="{FF2B5EF4-FFF2-40B4-BE49-F238E27FC236}">
                  <a16:creationId xmlns:a16="http://schemas.microsoft.com/office/drawing/2014/main" id="{5945D0D6-F32F-433C-9FA5-055E50C87E11}"/>
                </a:ext>
              </a:extLst>
            </p:cNvPr>
            <p:cNvSpPr>
              <a:spLocks noChangeArrowheads="1"/>
            </p:cNvSpPr>
            <p:nvPr/>
          </p:nvSpPr>
          <p:spPr bwMode="auto">
            <a:xfrm>
              <a:off x="4840"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8" name="Rectangle 298">
              <a:extLst>
                <a:ext uri="{FF2B5EF4-FFF2-40B4-BE49-F238E27FC236}">
                  <a16:creationId xmlns:a16="http://schemas.microsoft.com/office/drawing/2014/main" id="{6E737681-9A85-4B46-BD0E-8B5F7DC867D3}"/>
                </a:ext>
              </a:extLst>
            </p:cNvPr>
            <p:cNvSpPr>
              <a:spLocks noChangeArrowheads="1"/>
            </p:cNvSpPr>
            <p:nvPr/>
          </p:nvSpPr>
          <p:spPr bwMode="auto">
            <a:xfrm>
              <a:off x="2971"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9" name="Line 299">
              <a:extLst>
                <a:ext uri="{FF2B5EF4-FFF2-40B4-BE49-F238E27FC236}">
                  <a16:creationId xmlns:a16="http://schemas.microsoft.com/office/drawing/2014/main" id="{BC7436DB-4439-459B-B41F-54DAAAFFA716}"/>
                </a:ext>
              </a:extLst>
            </p:cNvPr>
            <p:cNvSpPr>
              <a:spLocks noChangeShapeType="1"/>
            </p:cNvSpPr>
            <p:nvPr/>
          </p:nvSpPr>
          <p:spPr bwMode="auto">
            <a:xfrm>
              <a:off x="3842" y="700"/>
              <a:ext cx="0" cy="23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0" name="Line 300">
              <a:extLst>
                <a:ext uri="{FF2B5EF4-FFF2-40B4-BE49-F238E27FC236}">
                  <a16:creationId xmlns:a16="http://schemas.microsoft.com/office/drawing/2014/main" id="{DAFFC313-AA57-415B-917D-004B7428B848}"/>
                </a:ext>
              </a:extLst>
            </p:cNvPr>
            <p:cNvSpPr>
              <a:spLocks noChangeShapeType="1"/>
            </p:cNvSpPr>
            <p:nvPr/>
          </p:nvSpPr>
          <p:spPr bwMode="auto">
            <a:xfrm>
              <a:off x="4186" y="700"/>
              <a:ext cx="307"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1" name="Line 301">
              <a:extLst>
                <a:ext uri="{FF2B5EF4-FFF2-40B4-BE49-F238E27FC236}">
                  <a16:creationId xmlns:a16="http://schemas.microsoft.com/office/drawing/2014/main" id="{636EAF71-8749-4BE7-9ECC-97D3246F9AA3}"/>
                </a:ext>
              </a:extLst>
            </p:cNvPr>
            <p:cNvSpPr>
              <a:spLocks noChangeShapeType="1"/>
            </p:cNvSpPr>
            <p:nvPr/>
          </p:nvSpPr>
          <p:spPr bwMode="auto">
            <a:xfrm>
              <a:off x="3037" y="657"/>
              <a:ext cx="186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2" name="Line 302">
              <a:extLst>
                <a:ext uri="{FF2B5EF4-FFF2-40B4-BE49-F238E27FC236}">
                  <a16:creationId xmlns:a16="http://schemas.microsoft.com/office/drawing/2014/main" id="{834761FA-0C98-4434-A532-BB2974A0E765}"/>
                </a:ext>
              </a:extLst>
            </p:cNvPr>
            <p:cNvSpPr>
              <a:spLocks noChangeShapeType="1"/>
            </p:cNvSpPr>
            <p:nvPr/>
          </p:nvSpPr>
          <p:spPr bwMode="auto">
            <a:xfrm>
              <a:off x="3037" y="1802"/>
              <a:ext cx="186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3" name="Line 303">
              <a:extLst>
                <a:ext uri="{FF2B5EF4-FFF2-40B4-BE49-F238E27FC236}">
                  <a16:creationId xmlns:a16="http://schemas.microsoft.com/office/drawing/2014/main" id="{E5A8FDF5-4C45-4070-9BEE-AA5FB59E9676}"/>
                </a:ext>
              </a:extLst>
            </p:cNvPr>
            <p:cNvSpPr>
              <a:spLocks noChangeShapeType="1"/>
            </p:cNvSpPr>
            <p:nvPr/>
          </p:nvSpPr>
          <p:spPr bwMode="auto">
            <a:xfrm flipV="1">
              <a:off x="3037" y="1670"/>
              <a:ext cx="0" cy="13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4" name="Oval 304">
              <a:extLst>
                <a:ext uri="{FF2B5EF4-FFF2-40B4-BE49-F238E27FC236}">
                  <a16:creationId xmlns:a16="http://schemas.microsoft.com/office/drawing/2014/main" id="{153B774A-2750-41B4-86C2-105A2AC1B3CE}"/>
                </a:ext>
              </a:extLst>
            </p:cNvPr>
            <p:cNvSpPr>
              <a:spLocks noChangeArrowheads="1"/>
            </p:cNvSpPr>
            <p:nvPr/>
          </p:nvSpPr>
          <p:spPr bwMode="auto">
            <a:xfrm>
              <a:off x="2994" y="1583"/>
              <a:ext cx="87" cy="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5" name="Oval 305">
              <a:extLst>
                <a:ext uri="{FF2B5EF4-FFF2-40B4-BE49-F238E27FC236}">
                  <a16:creationId xmlns:a16="http://schemas.microsoft.com/office/drawing/2014/main" id="{89EE7F01-1156-4BF4-9612-B3FF70DEC749}"/>
                </a:ext>
              </a:extLst>
            </p:cNvPr>
            <p:cNvSpPr>
              <a:spLocks noChangeArrowheads="1"/>
            </p:cNvSpPr>
            <p:nvPr/>
          </p:nvSpPr>
          <p:spPr bwMode="auto">
            <a:xfrm>
              <a:off x="2994" y="1274"/>
              <a:ext cx="87" cy="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6" name="Text Box 306">
              <a:extLst>
                <a:ext uri="{FF2B5EF4-FFF2-40B4-BE49-F238E27FC236}">
                  <a16:creationId xmlns:a16="http://schemas.microsoft.com/office/drawing/2014/main" id="{EC0488B2-E7CF-41B7-AE2D-BD6F3A53FCD2}"/>
                </a:ext>
              </a:extLst>
            </p:cNvPr>
            <p:cNvSpPr txBox="1">
              <a:spLocks noChangeArrowheads="1"/>
            </p:cNvSpPr>
            <p:nvPr/>
          </p:nvSpPr>
          <p:spPr bwMode="auto">
            <a:xfrm>
              <a:off x="4332" y="1298"/>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u</a:t>
              </a:r>
              <a:r>
                <a:rPr kumimoji="0" lang="en-US" altLang="zh-CN" sz="2800" b="0" i="0" u="none" strike="noStrike" kern="0" cap="none" spc="0" normalizeH="0" baseline="-25000" noProof="0">
                  <a:ln>
                    <a:noFill/>
                  </a:ln>
                  <a:solidFill>
                    <a:srgbClr val="FFFFFF"/>
                  </a:solidFill>
                  <a:effectLst/>
                  <a:uLnTx/>
                  <a:uFillTx/>
                  <a:ea typeface="楷体_GB2312" pitchFamily="49" charset="-122"/>
                </a:rPr>
                <a:t>s3</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27" name="Text Box 307">
              <a:extLst>
                <a:ext uri="{FF2B5EF4-FFF2-40B4-BE49-F238E27FC236}">
                  <a16:creationId xmlns:a16="http://schemas.microsoft.com/office/drawing/2014/main" id="{3713EDEB-7A9D-444B-B6CE-0E84C78C980F}"/>
                </a:ext>
              </a:extLst>
            </p:cNvPr>
            <p:cNvSpPr txBox="1">
              <a:spLocks noChangeArrowheads="1"/>
            </p:cNvSpPr>
            <p:nvPr/>
          </p:nvSpPr>
          <p:spPr bwMode="auto">
            <a:xfrm>
              <a:off x="4558" y="1071"/>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楷体_GB2312" pitchFamily="49" charset="-122"/>
                </a:rPr>
                <a:t>+</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28" name="Text Box 308">
              <a:extLst>
                <a:ext uri="{FF2B5EF4-FFF2-40B4-BE49-F238E27FC236}">
                  <a16:creationId xmlns:a16="http://schemas.microsoft.com/office/drawing/2014/main" id="{EB4D4999-F662-468A-9B2D-2EE6E9DF0CCB}"/>
                </a:ext>
              </a:extLst>
            </p:cNvPr>
            <p:cNvSpPr txBox="1">
              <a:spLocks noChangeArrowheads="1"/>
            </p:cNvSpPr>
            <p:nvPr/>
          </p:nvSpPr>
          <p:spPr bwMode="auto">
            <a:xfrm>
              <a:off x="4513" y="148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楷体_GB2312" pitchFamily="49" charset="-122"/>
                </a:rPr>
                <a:t>–</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graphicFrame>
          <p:nvGraphicFramePr>
            <p:cNvPr id="29" name="Object 309">
              <a:extLst>
                <a:ext uri="{FF2B5EF4-FFF2-40B4-BE49-F238E27FC236}">
                  <a16:creationId xmlns:a16="http://schemas.microsoft.com/office/drawing/2014/main" id="{AA9D1488-C038-48A6-9AD5-D586CABE276E}"/>
                </a:ext>
              </a:extLst>
            </p:cNvPr>
            <p:cNvGraphicFramePr>
              <a:graphicFrameLocks noChangeAspect="1"/>
            </p:cNvGraphicFramePr>
            <p:nvPr/>
          </p:nvGraphicFramePr>
          <p:xfrm>
            <a:off x="3515" y="799"/>
            <a:ext cx="265" cy="327"/>
          </p:xfrm>
          <a:graphic>
            <a:graphicData uri="http://schemas.openxmlformats.org/presentationml/2006/ole">
              <mc:AlternateContent xmlns:mc="http://schemas.openxmlformats.org/markup-compatibility/2006">
                <mc:Choice xmlns:v="urn:schemas-microsoft-com:vml" Requires="v">
                  <p:oleObj spid="_x0000_s1026" name="公式" r:id="rId3" imgW="215640" imgH="253800" progId="Equation.3">
                    <p:embed/>
                  </p:oleObj>
                </mc:Choice>
                <mc:Fallback>
                  <p:oleObj name="公式" r:id="rId3" imgW="215640" imgH="253800" progId="Equation.3">
                    <p:embed/>
                    <p:pic>
                      <p:nvPicPr>
                        <p:cNvPr id="29" name="Object 309">
                          <a:extLst>
                            <a:ext uri="{FF2B5EF4-FFF2-40B4-BE49-F238E27FC236}">
                              <a16:creationId xmlns:a16="http://schemas.microsoft.com/office/drawing/2014/main" id="{AA9D1488-C038-48A6-9AD5-D586CABE2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79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10">
              <a:extLst>
                <a:ext uri="{FF2B5EF4-FFF2-40B4-BE49-F238E27FC236}">
                  <a16:creationId xmlns:a16="http://schemas.microsoft.com/office/drawing/2014/main" id="{01D5FF34-2ECC-4177-B8DD-CF4E8C452EDF}"/>
                </a:ext>
              </a:extLst>
            </p:cNvPr>
            <p:cNvGraphicFramePr>
              <a:graphicFrameLocks noChangeAspect="1"/>
            </p:cNvGraphicFramePr>
            <p:nvPr/>
          </p:nvGraphicFramePr>
          <p:xfrm>
            <a:off x="4150" y="709"/>
            <a:ext cx="266" cy="326"/>
          </p:xfrm>
          <a:graphic>
            <a:graphicData uri="http://schemas.openxmlformats.org/presentationml/2006/ole">
              <mc:AlternateContent xmlns:mc="http://schemas.openxmlformats.org/markup-compatibility/2006">
                <mc:Choice xmlns:v="urn:schemas-microsoft-com:vml" Requires="v">
                  <p:oleObj spid="_x0000_s1027" name="公式" r:id="rId5" imgW="215640" imgH="253800" progId="Equation.3">
                    <p:embed/>
                  </p:oleObj>
                </mc:Choice>
                <mc:Fallback>
                  <p:oleObj name="公式" r:id="rId5" imgW="215640" imgH="253800" progId="Equation.3">
                    <p:embed/>
                    <p:pic>
                      <p:nvPicPr>
                        <p:cNvPr id="30" name="Object 310">
                          <a:extLst>
                            <a:ext uri="{FF2B5EF4-FFF2-40B4-BE49-F238E27FC236}">
                              <a16:creationId xmlns:a16="http://schemas.microsoft.com/office/drawing/2014/main" id="{01D5FF34-2ECC-4177-B8DD-CF4E8C452E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0" y="709"/>
                          <a:ext cx="26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311">
            <a:extLst>
              <a:ext uri="{FF2B5EF4-FFF2-40B4-BE49-F238E27FC236}">
                <a16:creationId xmlns:a16="http://schemas.microsoft.com/office/drawing/2014/main" id="{94213913-B569-44E0-8179-42E30D9AADF0}"/>
              </a:ext>
            </a:extLst>
          </p:cNvPr>
          <p:cNvGrpSpPr>
            <a:grpSpLocks/>
          </p:cNvGrpSpPr>
          <p:nvPr/>
        </p:nvGrpSpPr>
        <p:grpSpPr bwMode="auto">
          <a:xfrm>
            <a:off x="827088" y="3573463"/>
            <a:ext cx="3168650" cy="1838325"/>
            <a:chOff x="521" y="2251"/>
            <a:chExt cx="1996" cy="1158"/>
          </a:xfrm>
        </p:grpSpPr>
        <p:grpSp>
          <p:nvGrpSpPr>
            <p:cNvPr id="32" name="Group 312">
              <a:extLst>
                <a:ext uri="{FF2B5EF4-FFF2-40B4-BE49-F238E27FC236}">
                  <a16:creationId xmlns:a16="http://schemas.microsoft.com/office/drawing/2014/main" id="{B18E2943-0D6C-4F5E-9310-B2BFED6DA063}"/>
                </a:ext>
              </a:extLst>
            </p:cNvPr>
            <p:cNvGrpSpPr>
              <a:grpSpLocks/>
            </p:cNvGrpSpPr>
            <p:nvPr/>
          </p:nvGrpSpPr>
          <p:grpSpPr bwMode="auto">
            <a:xfrm>
              <a:off x="521" y="2251"/>
              <a:ext cx="1996" cy="1158"/>
              <a:chOff x="2971" y="644"/>
              <a:chExt cx="1996" cy="1158"/>
            </a:xfrm>
          </p:grpSpPr>
          <p:sp>
            <p:nvSpPr>
              <p:cNvPr id="36" name="Line 313">
                <a:extLst>
                  <a:ext uri="{FF2B5EF4-FFF2-40B4-BE49-F238E27FC236}">
                    <a16:creationId xmlns:a16="http://schemas.microsoft.com/office/drawing/2014/main" id="{2F63CA1C-FFD2-4689-BFDE-48C62210F878}"/>
                  </a:ext>
                </a:extLst>
              </p:cNvPr>
              <p:cNvSpPr>
                <a:spLocks noChangeShapeType="1"/>
              </p:cNvSpPr>
              <p:nvPr/>
            </p:nvSpPr>
            <p:spPr bwMode="auto">
              <a:xfrm>
                <a:off x="4897" y="657"/>
                <a:ext cx="0" cy="114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7" name="Oval 314">
                <a:extLst>
                  <a:ext uri="{FF2B5EF4-FFF2-40B4-BE49-F238E27FC236}">
                    <a16:creationId xmlns:a16="http://schemas.microsoft.com/office/drawing/2014/main" id="{BF43C342-09C7-4854-97C1-4C2513A6E6C5}"/>
                  </a:ext>
                </a:extLst>
              </p:cNvPr>
              <p:cNvSpPr>
                <a:spLocks noChangeArrowheads="1"/>
              </p:cNvSpPr>
              <p:nvPr/>
            </p:nvSpPr>
            <p:spPr bwMode="auto">
              <a:xfrm>
                <a:off x="3787" y="129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38" name="Line 315">
                <a:extLst>
                  <a:ext uri="{FF2B5EF4-FFF2-40B4-BE49-F238E27FC236}">
                    <a16:creationId xmlns:a16="http://schemas.microsoft.com/office/drawing/2014/main" id="{6DF2F779-F5FE-4AFB-ABA4-DFB005282A95}"/>
                  </a:ext>
                </a:extLst>
              </p:cNvPr>
              <p:cNvSpPr>
                <a:spLocks noChangeShapeType="1"/>
              </p:cNvSpPr>
              <p:nvPr/>
            </p:nvSpPr>
            <p:spPr bwMode="auto">
              <a:xfrm>
                <a:off x="3969" y="644"/>
                <a:ext cx="0" cy="115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9" name="Rectangle 316">
                <a:extLst>
                  <a:ext uri="{FF2B5EF4-FFF2-40B4-BE49-F238E27FC236}">
                    <a16:creationId xmlns:a16="http://schemas.microsoft.com/office/drawing/2014/main" id="{68D89962-4CAF-4B94-8300-27067A64FF53}"/>
                  </a:ext>
                </a:extLst>
              </p:cNvPr>
              <p:cNvSpPr>
                <a:spLocks noChangeArrowheads="1"/>
              </p:cNvSpPr>
              <p:nvPr/>
            </p:nvSpPr>
            <p:spPr bwMode="auto">
              <a:xfrm>
                <a:off x="3887"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0" name="Line 317">
                <a:extLst>
                  <a:ext uri="{FF2B5EF4-FFF2-40B4-BE49-F238E27FC236}">
                    <a16:creationId xmlns:a16="http://schemas.microsoft.com/office/drawing/2014/main" id="{2E42EC87-BD16-4594-B0BE-3A17F853DFC6}"/>
                  </a:ext>
                </a:extLst>
              </p:cNvPr>
              <p:cNvSpPr>
                <a:spLocks noChangeShapeType="1"/>
              </p:cNvSpPr>
              <p:nvPr/>
            </p:nvSpPr>
            <p:spPr bwMode="auto">
              <a:xfrm>
                <a:off x="3037" y="657"/>
                <a:ext cx="0" cy="6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1" name="Text Box 318">
                <a:extLst>
                  <a:ext uri="{FF2B5EF4-FFF2-40B4-BE49-F238E27FC236}">
                    <a16:creationId xmlns:a16="http://schemas.microsoft.com/office/drawing/2014/main" id="{22C8B1E9-6404-42E6-A902-40845FCD3553}"/>
                  </a:ext>
                </a:extLst>
              </p:cNvPr>
              <p:cNvSpPr txBox="1">
                <a:spLocks noChangeArrowheads="1"/>
              </p:cNvSpPr>
              <p:nvPr/>
            </p:nvSpPr>
            <p:spPr bwMode="auto">
              <a:xfrm>
                <a:off x="3016" y="799"/>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G</a:t>
                </a:r>
                <a:r>
                  <a:rPr kumimoji="0" lang="en-US" altLang="zh-CN" sz="2800" b="0" i="0" u="none" strike="noStrike" kern="0" cap="none" spc="0" normalizeH="0" baseline="-25000" noProof="0">
                    <a:ln>
                      <a:noFill/>
                    </a:ln>
                    <a:solidFill>
                      <a:srgbClr val="FFFFFF"/>
                    </a:solidFill>
                    <a:effectLst/>
                    <a:uLnTx/>
                    <a:uFillTx/>
                    <a:ea typeface="楷体_GB2312" pitchFamily="49" charset="-122"/>
                  </a:rPr>
                  <a:t>1</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2" name="Text Box 319">
                <a:extLst>
                  <a:ext uri="{FF2B5EF4-FFF2-40B4-BE49-F238E27FC236}">
                    <a16:creationId xmlns:a16="http://schemas.microsoft.com/office/drawing/2014/main" id="{E04E67A9-D3FC-43C6-B6CC-791BEB2AC6E4}"/>
                  </a:ext>
                </a:extLst>
              </p:cNvPr>
              <p:cNvSpPr txBox="1">
                <a:spLocks noChangeArrowheads="1"/>
              </p:cNvSpPr>
              <p:nvPr/>
            </p:nvSpPr>
            <p:spPr bwMode="auto">
              <a:xfrm>
                <a:off x="4468" y="754"/>
                <a:ext cx="4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G</a:t>
                </a:r>
                <a:r>
                  <a:rPr kumimoji="0" lang="en-US" altLang="zh-CN" sz="2800" b="0" i="0" u="none" strike="noStrike" kern="0" cap="none" spc="0" normalizeH="0" baseline="-25000" noProof="0">
                    <a:ln>
                      <a:noFill/>
                    </a:ln>
                    <a:solidFill>
                      <a:srgbClr val="FFFFFF"/>
                    </a:solidFill>
                    <a:effectLst/>
                    <a:uLnTx/>
                    <a:uFillTx/>
                    <a:ea typeface="楷体_GB2312" pitchFamily="49" charset="-122"/>
                  </a:rPr>
                  <a:t>3</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3" name="Rectangle 320">
                <a:extLst>
                  <a:ext uri="{FF2B5EF4-FFF2-40B4-BE49-F238E27FC236}">
                    <a16:creationId xmlns:a16="http://schemas.microsoft.com/office/drawing/2014/main" id="{EE0A014C-779C-4389-86F4-8288DBB772DC}"/>
                  </a:ext>
                </a:extLst>
              </p:cNvPr>
              <p:cNvSpPr>
                <a:spLocks noChangeArrowheads="1"/>
              </p:cNvSpPr>
              <p:nvPr/>
            </p:nvSpPr>
            <p:spPr bwMode="auto">
              <a:xfrm>
                <a:off x="4840"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4" name="Rectangle 321">
                <a:extLst>
                  <a:ext uri="{FF2B5EF4-FFF2-40B4-BE49-F238E27FC236}">
                    <a16:creationId xmlns:a16="http://schemas.microsoft.com/office/drawing/2014/main" id="{1A82A042-CD14-4448-AB6E-44592760DD98}"/>
                  </a:ext>
                </a:extLst>
              </p:cNvPr>
              <p:cNvSpPr>
                <a:spLocks noChangeArrowheads="1"/>
              </p:cNvSpPr>
              <p:nvPr/>
            </p:nvSpPr>
            <p:spPr bwMode="auto">
              <a:xfrm>
                <a:off x="2971"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5" name="Line 322">
                <a:extLst>
                  <a:ext uri="{FF2B5EF4-FFF2-40B4-BE49-F238E27FC236}">
                    <a16:creationId xmlns:a16="http://schemas.microsoft.com/office/drawing/2014/main" id="{7B62CB57-05F9-4BA2-A5F3-316903068056}"/>
                  </a:ext>
                </a:extLst>
              </p:cNvPr>
              <p:cNvSpPr>
                <a:spLocks noChangeShapeType="1"/>
              </p:cNvSpPr>
              <p:nvPr/>
            </p:nvSpPr>
            <p:spPr bwMode="auto">
              <a:xfrm>
                <a:off x="3842" y="700"/>
                <a:ext cx="0" cy="23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6" name="Line 323">
                <a:extLst>
                  <a:ext uri="{FF2B5EF4-FFF2-40B4-BE49-F238E27FC236}">
                    <a16:creationId xmlns:a16="http://schemas.microsoft.com/office/drawing/2014/main" id="{B9E4BDC7-11E9-4126-B689-FA0F2CA8FDDD}"/>
                  </a:ext>
                </a:extLst>
              </p:cNvPr>
              <p:cNvSpPr>
                <a:spLocks noChangeShapeType="1"/>
              </p:cNvSpPr>
              <p:nvPr/>
            </p:nvSpPr>
            <p:spPr bwMode="auto">
              <a:xfrm>
                <a:off x="4186" y="700"/>
                <a:ext cx="307"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7" name="Line 324">
                <a:extLst>
                  <a:ext uri="{FF2B5EF4-FFF2-40B4-BE49-F238E27FC236}">
                    <a16:creationId xmlns:a16="http://schemas.microsoft.com/office/drawing/2014/main" id="{50A7762C-2F95-4151-870B-4F2FCB386C1A}"/>
                  </a:ext>
                </a:extLst>
              </p:cNvPr>
              <p:cNvSpPr>
                <a:spLocks noChangeShapeType="1"/>
              </p:cNvSpPr>
              <p:nvPr/>
            </p:nvSpPr>
            <p:spPr bwMode="auto">
              <a:xfrm>
                <a:off x="3037" y="657"/>
                <a:ext cx="186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8" name="Line 325">
                <a:extLst>
                  <a:ext uri="{FF2B5EF4-FFF2-40B4-BE49-F238E27FC236}">
                    <a16:creationId xmlns:a16="http://schemas.microsoft.com/office/drawing/2014/main" id="{A409EED3-DF17-4C42-B094-2F10AC2CBFE9}"/>
                  </a:ext>
                </a:extLst>
              </p:cNvPr>
              <p:cNvSpPr>
                <a:spLocks noChangeShapeType="1"/>
              </p:cNvSpPr>
              <p:nvPr/>
            </p:nvSpPr>
            <p:spPr bwMode="auto">
              <a:xfrm>
                <a:off x="3037" y="1802"/>
                <a:ext cx="186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9" name="Line 326">
                <a:extLst>
                  <a:ext uri="{FF2B5EF4-FFF2-40B4-BE49-F238E27FC236}">
                    <a16:creationId xmlns:a16="http://schemas.microsoft.com/office/drawing/2014/main" id="{0D1FF598-E805-4E0F-8641-515ABD9D813C}"/>
                  </a:ext>
                </a:extLst>
              </p:cNvPr>
              <p:cNvSpPr>
                <a:spLocks noChangeShapeType="1"/>
              </p:cNvSpPr>
              <p:nvPr/>
            </p:nvSpPr>
            <p:spPr bwMode="auto">
              <a:xfrm flipV="1">
                <a:off x="3037" y="1670"/>
                <a:ext cx="0" cy="13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0" name="Oval 327">
                <a:extLst>
                  <a:ext uri="{FF2B5EF4-FFF2-40B4-BE49-F238E27FC236}">
                    <a16:creationId xmlns:a16="http://schemas.microsoft.com/office/drawing/2014/main" id="{72BE4068-BD77-447C-8E56-B5A9D2818AE8}"/>
                  </a:ext>
                </a:extLst>
              </p:cNvPr>
              <p:cNvSpPr>
                <a:spLocks noChangeArrowheads="1"/>
              </p:cNvSpPr>
              <p:nvPr/>
            </p:nvSpPr>
            <p:spPr bwMode="auto">
              <a:xfrm>
                <a:off x="2994" y="1583"/>
                <a:ext cx="87" cy="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1" name="Oval 328">
                <a:extLst>
                  <a:ext uri="{FF2B5EF4-FFF2-40B4-BE49-F238E27FC236}">
                    <a16:creationId xmlns:a16="http://schemas.microsoft.com/office/drawing/2014/main" id="{F6031C19-0F32-4454-8B77-FC361F286FBD}"/>
                  </a:ext>
                </a:extLst>
              </p:cNvPr>
              <p:cNvSpPr>
                <a:spLocks noChangeArrowheads="1"/>
              </p:cNvSpPr>
              <p:nvPr/>
            </p:nvSpPr>
            <p:spPr bwMode="auto">
              <a:xfrm>
                <a:off x="2994" y="1274"/>
                <a:ext cx="87" cy="88"/>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aphicFrame>
            <p:nvGraphicFramePr>
              <p:cNvPr id="52" name="Object 329">
                <a:extLst>
                  <a:ext uri="{FF2B5EF4-FFF2-40B4-BE49-F238E27FC236}">
                    <a16:creationId xmlns:a16="http://schemas.microsoft.com/office/drawing/2014/main" id="{5F31C361-0352-4623-98A4-88437C311C1B}"/>
                  </a:ext>
                </a:extLst>
              </p:cNvPr>
              <p:cNvGraphicFramePr>
                <a:graphicFrameLocks noChangeAspect="1"/>
              </p:cNvGraphicFramePr>
              <p:nvPr/>
            </p:nvGraphicFramePr>
            <p:xfrm>
              <a:off x="4150" y="709"/>
              <a:ext cx="288" cy="327"/>
            </p:xfrm>
            <a:graphic>
              <a:graphicData uri="http://schemas.openxmlformats.org/presentationml/2006/ole">
                <mc:AlternateContent xmlns:mc="http://schemas.openxmlformats.org/markup-compatibility/2006">
                  <mc:Choice xmlns:v="urn:schemas-microsoft-com:vml" Requires="v">
                    <p:oleObj spid="_x0000_s1028" name="公式" r:id="rId7" imgW="228600" imgH="253800" progId="Equation.3">
                      <p:embed/>
                    </p:oleObj>
                  </mc:Choice>
                  <mc:Fallback>
                    <p:oleObj name="公式" r:id="rId7" imgW="228600" imgH="253800" progId="Equation.3">
                      <p:embed/>
                      <p:pic>
                        <p:nvPicPr>
                          <p:cNvPr id="52" name="Object 329">
                            <a:extLst>
                              <a:ext uri="{FF2B5EF4-FFF2-40B4-BE49-F238E27FC236}">
                                <a16:creationId xmlns:a16="http://schemas.microsoft.com/office/drawing/2014/main" id="{5F31C361-0352-4623-98A4-88437C311C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0" y="709"/>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330">
                <a:extLst>
                  <a:ext uri="{FF2B5EF4-FFF2-40B4-BE49-F238E27FC236}">
                    <a16:creationId xmlns:a16="http://schemas.microsoft.com/office/drawing/2014/main" id="{F602D88C-91EC-4795-8B54-F9F1B4D96070}"/>
                  </a:ext>
                </a:extLst>
              </p:cNvPr>
              <p:cNvGraphicFramePr>
                <a:graphicFrameLocks noChangeAspect="1"/>
              </p:cNvGraphicFramePr>
              <p:nvPr/>
            </p:nvGraphicFramePr>
            <p:xfrm>
              <a:off x="3560" y="799"/>
              <a:ext cx="288" cy="328"/>
            </p:xfrm>
            <a:graphic>
              <a:graphicData uri="http://schemas.openxmlformats.org/presentationml/2006/ole">
                <mc:AlternateContent xmlns:mc="http://schemas.openxmlformats.org/markup-compatibility/2006">
                  <mc:Choice xmlns:v="urn:schemas-microsoft-com:vml" Requires="v">
                    <p:oleObj spid="_x0000_s1029" name="公式" r:id="rId9" imgW="228600" imgH="253800" progId="Equation.3">
                      <p:embed/>
                    </p:oleObj>
                  </mc:Choice>
                  <mc:Fallback>
                    <p:oleObj name="公式" r:id="rId9" imgW="228600" imgH="253800" progId="Equation.3">
                      <p:embed/>
                      <p:pic>
                        <p:nvPicPr>
                          <p:cNvPr id="53" name="Object 330">
                            <a:extLst>
                              <a:ext uri="{FF2B5EF4-FFF2-40B4-BE49-F238E27FC236}">
                                <a16:creationId xmlns:a16="http://schemas.microsoft.com/office/drawing/2014/main" id="{F602D88C-91EC-4795-8B54-F9F1B4D960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 y="799"/>
                            <a:ext cx="288"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 name="Text Box 331">
              <a:extLst>
                <a:ext uri="{FF2B5EF4-FFF2-40B4-BE49-F238E27FC236}">
                  <a16:creationId xmlns:a16="http://schemas.microsoft.com/office/drawing/2014/main" id="{A17183CD-557F-484B-8FAB-6C0444CA30D7}"/>
                </a:ext>
              </a:extLst>
            </p:cNvPr>
            <p:cNvSpPr txBox="1">
              <a:spLocks noChangeArrowheads="1"/>
            </p:cNvSpPr>
            <p:nvPr/>
          </p:nvSpPr>
          <p:spPr bwMode="auto">
            <a:xfrm>
              <a:off x="1701" y="2886"/>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u</a:t>
              </a:r>
              <a:r>
                <a:rPr kumimoji="0" lang="en-US" altLang="zh-CN" sz="2800" b="0" i="0" u="none" strike="noStrike" kern="0" cap="none" spc="0" normalizeH="0" baseline="-25000" noProof="0">
                  <a:ln>
                    <a:noFill/>
                  </a:ln>
                  <a:solidFill>
                    <a:srgbClr val="FFFFFF"/>
                  </a:solidFill>
                  <a:effectLst/>
                  <a:uLnTx/>
                  <a:uFillTx/>
                  <a:ea typeface="楷体_GB2312" pitchFamily="49" charset="-122"/>
                </a:rPr>
                <a:t>s2</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Text Box 332">
              <a:extLst>
                <a:ext uri="{FF2B5EF4-FFF2-40B4-BE49-F238E27FC236}">
                  <a16:creationId xmlns:a16="http://schemas.microsoft.com/office/drawing/2014/main" id="{787BE319-BE05-410F-895E-FBDD2081288C}"/>
                </a:ext>
              </a:extLst>
            </p:cNvPr>
            <p:cNvSpPr txBox="1">
              <a:spLocks noChangeArrowheads="1"/>
            </p:cNvSpPr>
            <p:nvPr/>
          </p:nvSpPr>
          <p:spPr bwMode="auto">
            <a:xfrm>
              <a:off x="1610" y="2659"/>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楷体_GB2312" pitchFamily="49" charset="-122"/>
                </a:rPr>
                <a:t>+</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Text Box 333">
              <a:extLst>
                <a:ext uri="{FF2B5EF4-FFF2-40B4-BE49-F238E27FC236}">
                  <a16:creationId xmlns:a16="http://schemas.microsoft.com/office/drawing/2014/main" id="{01365013-F0AF-472E-B6E2-C3E0F8AEFED9}"/>
                </a:ext>
              </a:extLst>
            </p:cNvPr>
            <p:cNvSpPr txBox="1">
              <a:spLocks noChangeArrowheads="1"/>
            </p:cNvSpPr>
            <p:nvPr/>
          </p:nvSpPr>
          <p:spPr bwMode="auto">
            <a:xfrm>
              <a:off x="1655" y="306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楷体_GB2312" pitchFamily="49" charset="-122"/>
                </a:rPr>
                <a:t>–</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54" name="Group 403">
            <a:extLst>
              <a:ext uri="{FF2B5EF4-FFF2-40B4-BE49-F238E27FC236}">
                <a16:creationId xmlns:a16="http://schemas.microsoft.com/office/drawing/2014/main" id="{C400EFFF-6DB5-4743-A6DA-1838A2DFE2BE}"/>
              </a:ext>
            </a:extLst>
          </p:cNvPr>
          <p:cNvGrpSpPr>
            <a:grpSpLocks/>
          </p:cNvGrpSpPr>
          <p:nvPr/>
        </p:nvGrpSpPr>
        <p:grpSpPr bwMode="auto">
          <a:xfrm>
            <a:off x="468313" y="684213"/>
            <a:ext cx="4103687" cy="1997075"/>
            <a:chOff x="5375" y="1415"/>
            <a:chExt cx="2404" cy="1218"/>
          </a:xfrm>
        </p:grpSpPr>
        <p:sp>
          <p:nvSpPr>
            <p:cNvPr id="55" name="Oval 373">
              <a:extLst>
                <a:ext uri="{FF2B5EF4-FFF2-40B4-BE49-F238E27FC236}">
                  <a16:creationId xmlns:a16="http://schemas.microsoft.com/office/drawing/2014/main" id="{F987D38F-5A8D-4843-9B7F-51F645AC7D37}"/>
                </a:ext>
              </a:extLst>
            </p:cNvPr>
            <p:cNvSpPr>
              <a:spLocks noChangeArrowheads="1"/>
            </p:cNvSpPr>
            <p:nvPr/>
          </p:nvSpPr>
          <p:spPr bwMode="auto">
            <a:xfrm>
              <a:off x="7101" y="2097"/>
              <a:ext cx="329" cy="34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56" name="Oval 374">
              <a:extLst>
                <a:ext uri="{FF2B5EF4-FFF2-40B4-BE49-F238E27FC236}">
                  <a16:creationId xmlns:a16="http://schemas.microsoft.com/office/drawing/2014/main" id="{479E2129-861D-4D00-8722-72755D390129}"/>
                </a:ext>
              </a:extLst>
            </p:cNvPr>
            <p:cNvSpPr>
              <a:spLocks noChangeArrowheads="1"/>
            </p:cNvSpPr>
            <p:nvPr/>
          </p:nvSpPr>
          <p:spPr bwMode="auto">
            <a:xfrm>
              <a:off x="6239" y="2107"/>
              <a:ext cx="328" cy="34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57" name="Rectangle 375">
              <a:extLst>
                <a:ext uri="{FF2B5EF4-FFF2-40B4-BE49-F238E27FC236}">
                  <a16:creationId xmlns:a16="http://schemas.microsoft.com/office/drawing/2014/main" id="{A7441F1C-0D12-4A61-AFB7-A6BF9D9077E0}"/>
                </a:ext>
              </a:extLst>
            </p:cNvPr>
            <p:cNvSpPr>
              <a:spLocks noChangeArrowheads="1"/>
            </p:cNvSpPr>
            <p:nvPr/>
          </p:nvSpPr>
          <p:spPr bwMode="auto">
            <a:xfrm>
              <a:off x="5540" y="1420"/>
              <a:ext cx="1726" cy="1158"/>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8" name="Line 376">
              <a:extLst>
                <a:ext uri="{FF2B5EF4-FFF2-40B4-BE49-F238E27FC236}">
                  <a16:creationId xmlns:a16="http://schemas.microsoft.com/office/drawing/2014/main" id="{58CCE30E-3291-4E2E-B227-2FB9547A806B}"/>
                </a:ext>
              </a:extLst>
            </p:cNvPr>
            <p:cNvSpPr>
              <a:spLocks noChangeShapeType="1"/>
            </p:cNvSpPr>
            <p:nvPr/>
          </p:nvSpPr>
          <p:spPr bwMode="auto">
            <a:xfrm>
              <a:off x="6403" y="1420"/>
              <a:ext cx="0" cy="115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9" name="Text Box 377">
              <a:extLst>
                <a:ext uri="{FF2B5EF4-FFF2-40B4-BE49-F238E27FC236}">
                  <a16:creationId xmlns:a16="http://schemas.microsoft.com/office/drawing/2014/main" id="{3A337D46-9E13-43FC-B0CF-96A3ADB62350}"/>
                </a:ext>
              </a:extLst>
            </p:cNvPr>
            <p:cNvSpPr txBox="1">
              <a:spLocks noChangeArrowheads="1"/>
            </p:cNvSpPr>
            <p:nvPr/>
          </p:nvSpPr>
          <p:spPr bwMode="auto">
            <a:xfrm>
              <a:off x="5498" y="1502"/>
              <a:ext cx="433"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i="1">
                  <a:solidFill>
                    <a:srgbClr val="FFFFFF"/>
                  </a:solidFill>
                  <a:ea typeface="楷体_GB2312" pitchFamily="49" charset="-122"/>
                </a:rPr>
                <a:t>G</a:t>
              </a:r>
              <a:r>
                <a:rPr kumimoji="0" lang="en-US" altLang="zh-CN" sz="2800" baseline="-25000">
                  <a:solidFill>
                    <a:srgbClr val="FFFFFF"/>
                  </a:solidFill>
                  <a:ea typeface="楷体_GB2312" pitchFamily="49" charset="-122"/>
                </a:rPr>
                <a:t>1</a:t>
              </a:r>
              <a:endParaRPr kumimoji="0" lang="en-US" altLang="zh-CN" sz="2800">
                <a:solidFill>
                  <a:srgbClr val="000000"/>
                </a:solidFill>
                <a:latin typeface="Arial" panose="020B0604020202020204" pitchFamily="34" charset="0"/>
                <a:ea typeface="宋体" panose="02010600030101010101" pitchFamily="2" charset="-122"/>
              </a:endParaRPr>
            </a:p>
          </p:txBody>
        </p:sp>
        <p:sp>
          <p:nvSpPr>
            <p:cNvPr id="60" name="Text Box 378">
              <a:extLst>
                <a:ext uri="{FF2B5EF4-FFF2-40B4-BE49-F238E27FC236}">
                  <a16:creationId xmlns:a16="http://schemas.microsoft.com/office/drawing/2014/main" id="{BA0D299D-5756-4B16-8BBE-35DFEEF6ECE1}"/>
                </a:ext>
              </a:extLst>
            </p:cNvPr>
            <p:cNvSpPr txBox="1">
              <a:spLocks noChangeArrowheads="1"/>
            </p:cNvSpPr>
            <p:nvPr/>
          </p:nvSpPr>
          <p:spPr bwMode="auto">
            <a:xfrm>
              <a:off x="5619" y="1803"/>
              <a:ext cx="291"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i="1">
                  <a:solidFill>
                    <a:srgbClr val="FFFFFF"/>
                  </a:solidFill>
                  <a:ea typeface="楷体_GB2312" pitchFamily="49" charset="-122"/>
                </a:rPr>
                <a:t>i</a:t>
              </a:r>
              <a:r>
                <a:rPr kumimoji="0" lang="en-US" altLang="zh-CN" sz="2800" baseline="-25000">
                  <a:solidFill>
                    <a:srgbClr val="FFFFFF"/>
                  </a:solidFill>
                  <a:ea typeface="楷体_GB2312" pitchFamily="49" charset="-122"/>
                </a:rPr>
                <a:t>s1</a:t>
              </a:r>
              <a:endParaRPr kumimoji="0" lang="en-US" altLang="zh-CN" sz="2800">
                <a:solidFill>
                  <a:srgbClr val="000000"/>
                </a:solidFill>
                <a:latin typeface="Arial" panose="020B0604020202020204" pitchFamily="34" charset="0"/>
                <a:ea typeface="宋体" panose="02010600030101010101" pitchFamily="2" charset="-122"/>
              </a:endParaRPr>
            </a:p>
          </p:txBody>
        </p:sp>
        <p:sp>
          <p:nvSpPr>
            <p:cNvPr id="61" name="Text Box 379">
              <a:extLst>
                <a:ext uri="{FF2B5EF4-FFF2-40B4-BE49-F238E27FC236}">
                  <a16:creationId xmlns:a16="http://schemas.microsoft.com/office/drawing/2014/main" id="{3C4A326B-2F63-4B26-926C-29B2CD79355B}"/>
                </a:ext>
              </a:extLst>
            </p:cNvPr>
            <p:cNvSpPr txBox="1">
              <a:spLocks noChangeArrowheads="1"/>
            </p:cNvSpPr>
            <p:nvPr/>
          </p:nvSpPr>
          <p:spPr bwMode="auto">
            <a:xfrm>
              <a:off x="6403" y="1501"/>
              <a:ext cx="37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i="1">
                  <a:solidFill>
                    <a:srgbClr val="FFFFFF"/>
                  </a:solidFill>
                  <a:ea typeface="楷体_GB2312" pitchFamily="49" charset="-122"/>
                </a:rPr>
                <a:t>G</a:t>
              </a:r>
              <a:r>
                <a:rPr kumimoji="0" lang="en-US" altLang="zh-CN" sz="2800" baseline="-25000">
                  <a:solidFill>
                    <a:srgbClr val="FFFFFF"/>
                  </a:solidFill>
                  <a:ea typeface="楷体_GB2312" pitchFamily="49" charset="-122"/>
                </a:rPr>
                <a:t>2</a:t>
              </a:r>
              <a:endParaRPr kumimoji="0" lang="en-US" altLang="zh-CN" sz="2800">
                <a:solidFill>
                  <a:srgbClr val="000000"/>
                </a:solidFill>
                <a:latin typeface="Arial" panose="020B0604020202020204" pitchFamily="34" charset="0"/>
                <a:ea typeface="宋体" panose="02010600030101010101" pitchFamily="2" charset="-122"/>
              </a:endParaRPr>
            </a:p>
          </p:txBody>
        </p:sp>
        <p:sp>
          <p:nvSpPr>
            <p:cNvPr id="62" name="Text Box 380">
              <a:extLst>
                <a:ext uri="{FF2B5EF4-FFF2-40B4-BE49-F238E27FC236}">
                  <a16:creationId xmlns:a16="http://schemas.microsoft.com/office/drawing/2014/main" id="{E427CD03-9870-468E-8991-0E36040984A0}"/>
                </a:ext>
              </a:extLst>
            </p:cNvPr>
            <p:cNvSpPr txBox="1">
              <a:spLocks noChangeArrowheads="1"/>
            </p:cNvSpPr>
            <p:nvPr/>
          </p:nvSpPr>
          <p:spPr bwMode="auto">
            <a:xfrm>
              <a:off x="6564" y="2059"/>
              <a:ext cx="337"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i="1">
                  <a:solidFill>
                    <a:srgbClr val="FFFFFF"/>
                  </a:solidFill>
                  <a:ea typeface="楷体_GB2312" pitchFamily="49" charset="-122"/>
                </a:rPr>
                <a:t>u</a:t>
              </a:r>
              <a:r>
                <a:rPr kumimoji="0" lang="en-US" altLang="zh-CN" sz="2800" baseline="-25000">
                  <a:solidFill>
                    <a:srgbClr val="FFFFFF"/>
                  </a:solidFill>
                  <a:ea typeface="楷体_GB2312" pitchFamily="49" charset="-122"/>
                </a:rPr>
                <a:t>s2</a:t>
              </a:r>
              <a:endParaRPr kumimoji="0" lang="en-US" altLang="zh-CN" sz="2800">
                <a:solidFill>
                  <a:srgbClr val="000000"/>
                </a:solidFill>
                <a:latin typeface="Arial" panose="020B0604020202020204" pitchFamily="34" charset="0"/>
                <a:ea typeface="宋体" panose="02010600030101010101" pitchFamily="2" charset="-122"/>
              </a:endParaRPr>
            </a:p>
          </p:txBody>
        </p:sp>
        <p:sp>
          <p:nvSpPr>
            <p:cNvPr id="63" name="Text Box 381">
              <a:extLst>
                <a:ext uri="{FF2B5EF4-FFF2-40B4-BE49-F238E27FC236}">
                  <a16:creationId xmlns:a16="http://schemas.microsoft.com/office/drawing/2014/main" id="{F2315552-945E-4186-A9F8-C141C67EE3BD}"/>
                </a:ext>
              </a:extLst>
            </p:cNvPr>
            <p:cNvSpPr txBox="1">
              <a:spLocks noChangeArrowheads="1"/>
            </p:cNvSpPr>
            <p:nvPr/>
          </p:nvSpPr>
          <p:spPr bwMode="auto">
            <a:xfrm>
              <a:off x="7266" y="1501"/>
              <a:ext cx="377"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i="1">
                  <a:solidFill>
                    <a:srgbClr val="FFFFFF"/>
                  </a:solidFill>
                  <a:ea typeface="楷体_GB2312" pitchFamily="49" charset="-122"/>
                </a:rPr>
                <a:t>G</a:t>
              </a:r>
              <a:r>
                <a:rPr kumimoji="0" lang="en-US" altLang="zh-CN" sz="2800" baseline="-25000">
                  <a:solidFill>
                    <a:srgbClr val="FFFFFF"/>
                  </a:solidFill>
                  <a:ea typeface="楷体_GB2312" pitchFamily="49" charset="-122"/>
                </a:rPr>
                <a:t>3</a:t>
              </a:r>
              <a:endParaRPr kumimoji="0" lang="en-US" altLang="zh-CN" sz="2800">
                <a:solidFill>
                  <a:srgbClr val="000000"/>
                </a:solidFill>
                <a:latin typeface="Arial" panose="020B0604020202020204" pitchFamily="34" charset="0"/>
                <a:ea typeface="宋体" panose="02010600030101010101" pitchFamily="2" charset="-122"/>
              </a:endParaRPr>
            </a:p>
          </p:txBody>
        </p:sp>
        <p:sp>
          <p:nvSpPr>
            <p:cNvPr id="64" name="Text Box 382">
              <a:extLst>
                <a:ext uri="{FF2B5EF4-FFF2-40B4-BE49-F238E27FC236}">
                  <a16:creationId xmlns:a16="http://schemas.microsoft.com/office/drawing/2014/main" id="{B7AA5E91-658E-4A04-9FF7-8F489DC1F293}"/>
                </a:ext>
              </a:extLst>
            </p:cNvPr>
            <p:cNvSpPr txBox="1">
              <a:spLocks noChangeArrowheads="1"/>
            </p:cNvSpPr>
            <p:nvPr/>
          </p:nvSpPr>
          <p:spPr bwMode="auto">
            <a:xfrm>
              <a:off x="7389" y="2060"/>
              <a:ext cx="390"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i="1">
                  <a:solidFill>
                    <a:srgbClr val="FFFFFF"/>
                  </a:solidFill>
                  <a:ea typeface="楷体_GB2312" pitchFamily="49" charset="-122"/>
                </a:rPr>
                <a:t>u</a:t>
              </a:r>
              <a:r>
                <a:rPr kumimoji="0" lang="en-US" altLang="zh-CN" sz="2800" baseline="-25000">
                  <a:solidFill>
                    <a:srgbClr val="FFFFFF"/>
                  </a:solidFill>
                  <a:ea typeface="楷体_GB2312" pitchFamily="49" charset="-122"/>
                </a:rPr>
                <a:t>s3</a:t>
              </a:r>
              <a:endParaRPr kumimoji="0" lang="en-US" altLang="zh-CN" sz="2800">
                <a:solidFill>
                  <a:srgbClr val="000000"/>
                </a:solidFill>
                <a:latin typeface="Arial" panose="020B0604020202020204" pitchFamily="34" charset="0"/>
                <a:ea typeface="宋体" panose="02010600030101010101" pitchFamily="2" charset="-122"/>
              </a:endParaRPr>
            </a:p>
          </p:txBody>
        </p:sp>
        <p:sp>
          <p:nvSpPr>
            <p:cNvPr id="65" name="Line 383">
              <a:extLst>
                <a:ext uri="{FF2B5EF4-FFF2-40B4-BE49-F238E27FC236}">
                  <a16:creationId xmlns:a16="http://schemas.microsoft.com/office/drawing/2014/main" id="{FF515C90-B484-4216-9DCC-BCF7EF7572C4}"/>
                </a:ext>
              </a:extLst>
            </p:cNvPr>
            <p:cNvSpPr>
              <a:spLocks noChangeShapeType="1"/>
            </p:cNvSpPr>
            <p:nvPr/>
          </p:nvSpPr>
          <p:spPr bwMode="auto">
            <a:xfrm>
              <a:off x="6279" y="1506"/>
              <a:ext cx="0" cy="225"/>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6" name="Text Box 384">
              <a:extLst>
                <a:ext uri="{FF2B5EF4-FFF2-40B4-BE49-F238E27FC236}">
                  <a16:creationId xmlns:a16="http://schemas.microsoft.com/office/drawing/2014/main" id="{FC757222-22DB-4629-8835-BA61465F2419}"/>
                </a:ext>
              </a:extLst>
            </p:cNvPr>
            <p:cNvSpPr txBox="1">
              <a:spLocks noChangeArrowheads="1"/>
            </p:cNvSpPr>
            <p:nvPr/>
          </p:nvSpPr>
          <p:spPr bwMode="auto">
            <a:xfrm>
              <a:off x="6029" y="1501"/>
              <a:ext cx="23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i="1">
                  <a:solidFill>
                    <a:srgbClr val="FFFFFF"/>
                  </a:solidFill>
                  <a:ea typeface="楷体_GB2312" pitchFamily="49" charset="-122"/>
                </a:rPr>
                <a:t>i</a:t>
              </a:r>
              <a:r>
                <a:rPr kumimoji="0" lang="en-US" altLang="zh-CN" sz="2800" baseline="-25000">
                  <a:solidFill>
                    <a:srgbClr val="FFFFFF"/>
                  </a:solidFill>
                  <a:ea typeface="楷体_GB2312" pitchFamily="49" charset="-122"/>
                </a:rPr>
                <a:t>2</a:t>
              </a:r>
              <a:endParaRPr kumimoji="0" lang="en-US" altLang="zh-CN" sz="2800">
                <a:solidFill>
                  <a:srgbClr val="000000"/>
                </a:solidFill>
                <a:latin typeface="Arial" panose="020B0604020202020204" pitchFamily="34" charset="0"/>
                <a:ea typeface="宋体" panose="02010600030101010101" pitchFamily="2" charset="-122"/>
              </a:endParaRPr>
            </a:p>
          </p:txBody>
        </p:sp>
        <p:sp>
          <p:nvSpPr>
            <p:cNvPr id="67" name="Line 385">
              <a:extLst>
                <a:ext uri="{FF2B5EF4-FFF2-40B4-BE49-F238E27FC236}">
                  <a16:creationId xmlns:a16="http://schemas.microsoft.com/office/drawing/2014/main" id="{8DA5E116-68E0-4612-8604-1B449F8D53CC}"/>
                </a:ext>
              </a:extLst>
            </p:cNvPr>
            <p:cNvSpPr>
              <a:spLocks noChangeShapeType="1"/>
            </p:cNvSpPr>
            <p:nvPr/>
          </p:nvSpPr>
          <p:spPr bwMode="auto">
            <a:xfrm>
              <a:off x="6773" y="1464"/>
              <a:ext cx="292"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8" name="Text Box 386">
              <a:extLst>
                <a:ext uri="{FF2B5EF4-FFF2-40B4-BE49-F238E27FC236}">
                  <a16:creationId xmlns:a16="http://schemas.microsoft.com/office/drawing/2014/main" id="{44BD07F3-5E13-4647-B234-9C1531B0473A}"/>
                </a:ext>
              </a:extLst>
            </p:cNvPr>
            <p:cNvSpPr txBox="1">
              <a:spLocks noChangeArrowheads="1"/>
            </p:cNvSpPr>
            <p:nvPr/>
          </p:nvSpPr>
          <p:spPr bwMode="auto">
            <a:xfrm>
              <a:off x="6812" y="1415"/>
              <a:ext cx="23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i="1">
                  <a:solidFill>
                    <a:srgbClr val="FFFFFF"/>
                  </a:solidFill>
                  <a:ea typeface="楷体_GB2312" pitchFamily="49" charset="-122"/>
                </a:rPr>
                <a:t>i</a:t>
              </a:r>
              <a:r>
                <a:rPr kumimoji="0" lang="en-US" altLang="zh-CN" sz="2800" baseline="-25000">
                  <a:solidFill>
                    <a:srgbClr val="FFFFFF"/>
                  </a:solidFill>
                  <a:ea typeface="楷体_GB2312" pitchFamily="49" charset="-122"/>
                </a:rPr>
                <a:t>3</a:t>
              </a:r>
              <a:endParaRPr kumimoji="0" lang="en-US" altLang="zh-CN" sz="2800">
                <a:solidFill>
                  <a:srgbClr val="000000"/>
                </a:solidFill>
                <a:latin typeface="Arial" panose="020B0604020202020204" pitchFamily="34" charset="0"/>
                <a:ea typeface="宋体" panose="02010600030101010101" pitchFamily="2" charset="-122"/>
              </a:endParaRPr>
            </a:p>
          </p:txBody>
        </p:sp>
        <p:sp>
          <p:nvSpPr>
            <p:cNvPr id="69" name="Text Box 387">
              <a:extLst>
                <a:ext uri="{FF2B5EF4-FFF2-40B4-BE49-F238E27FC236}">
                  <a16:creationId xmlns:a16="http://schemas.microsoft.com/office/drawing/2014/main" id="{2D5195E4-C7BE-4A5A-B7B2-E33BC89ECC55}"/>
                </a:ext>
              </a:extLst>
            </p:cNvPr>
            <p:cNvSpPr txBox="1">
              <a:spLocks noChangeArrowheads="1"/>
            </p:cNvSpPr>
            <p:nvPr/>
          </p:nvSpPr>
          <p:spPr bwMode="auto">
            <a:xfrm>
              <a:off x="6481" y="1845"/>
              <a:ext cx="227"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b="1">
                  <a:solidFill>
                    <a:srgbClr val="FFFFFF"/>
                  </a:solidFill>
                  <a:ea typeface="楷体_GB2312" pitchFamily="49" charset="-122"/>
                </a:rPr>
                <a:t>+</a:t>
              </a:r>
              <a:endParaRPr kumimoji="0" lang="en-US" altLang="zh-CN" sz="2800" b="1">
                <a:solidFill>
                  <a:srgbClr val="000000"/>
                </a:solidFill>
                <a:latin typeface="Arial" panose="020B0604020202020204" pitchFamily="34" charset="0"/>
                <a:ea typeface="宋体" panose="02010600030101010101" pitchFamily="2" charset="-122"/>
              </a:endParaRPr>
            </a:p>
          </p:txBody>
        </p:sp>
        <p:sp>
          <p:nvSpPr>
            <p:cNvPr id="70" name="Text Box 388">
              <a:extLst>
                <a:ext uri="{FF2B5EF4-FFF2-40B4-BE49-F238E27FC236}">
                  <a16:creationId xmlns:a16="http://schemas.microsoft.com/office/drawing/2014/main" id="{2BC7D732-70E5-414A-B07F-F0C1D6451C38}"/>
                </a:ext>
              </a:extLst>
            </p:cNvPr>
            <p:cNvSpPr txBox="1">
              <a:spLocks noChangeArrowheads="1"/>
            </p:cNvSpPr>
            <p:nvPr/>
          </p:nvSpPr>
          <p:spPr bwMode="auto">
            <a:xfrm>
              <a:off x="6482" y="2315"/>
              <a:ext cx="212"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b="1">
                  <a:solidFill>
                    <a:srgbClr val="FFFFFF"/>
                  </a:solidFill>
                  <a:ea typeface="楷体_GB2312" pitchFamily="49" charset="-122"/>
                </a:rPr>
                <a:t>–</a:t>
              </a:r>
              <a:endParaRPr kumimoji="0" lang="en-US" altLang="zh-CN" sz="2800" b="1">
                <a:solidFill>
                  <a:srgbClr val="000000"/>
                </a:solidFill>
                <a:latin typeface="Arial" panose="020B0604020202020204" pitchFamily="34" charset="0"/>
                <a:ea typeface="宋体" panose="02010600030101010101" pitchFamily="2" charset="-122"/>
              </a:endParaRPr>
            </a:p>
          </p:txBody>
        </p:sp>
        <p:sp>
          <p:nvSpPr>
            <p:cNvPr id="71" name="Text Box 389">
              <a:extLst>
                <a:ext uri="{FF2B5EF4-FFF2-40B4-BE49-F238E27FC236}">
                  <a16:creationId xmlns:a16="http://schemas.microsoft.com/office/drawing/2014/main" id="{C8BC2A7D-3A62-495F-A480-9BA42688B3DA}"/>
                </a:ext>
              </a:extLst>
            </p:cNvPr>
            <p:cNvSpPr txBox="1">
              <a:spLocks noChangeArrowheads="1"/>
            </p:cNvSpPr>
            <p:nvPr/>
          </p:nvSpPr>
          <p:spPr bwMode="auto">
            <a:xfrm>
              <a:off x="7347" y="1846"/>
              <a:ext cx="22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b="1">
                  <a:solidFill>
                    <a:srgbClr val="FFFFFF"/>
                  </a:solidFill>
                  <a:ea typeface="楷体_GB2312" pitchFamily="49" charset="-122"/>
                </a:rPr>
                <a:t>+</a:t>
              </a:r>
              <a:endParaRPr kumimoji="0" lang="en-US" altLang="zh-CN" sz="2800" b="1">
                <a:solidFill>
                  <a:srgbClr val="000000"/>
                </a:solidFill>
                <a:latin typeface="Arial" panose="020B0604020202020204" pitchFamily="34" charset="0"/>
                <a:ea typeface="宋体" panose="02010600030101010101" pitchFamily="2" charset="-122"/>
              </a:endParaRPr>
            </a:p>
          </p:txBody>
        </p:sp>
        <p:sp>
          <p:nvSpPr>
            <p:cNvPr id="72" name="Text Box 390">
              <a:extLst>
                <a:ext uri="{FF2B5EF4-FFF2-40B4-BE49-F238E27FC236}">
                  <a16:creationId xmlns:a16="http://schemas.microsoft.com/office/drawing/2014/main" id="{314253DE-D947-4A86-9435-8D6AB850F870}"/>
                </a:ext>
              </a:extLst>
            </p:cNvPr>
            <p:cNvSpPr txBox="1">
              <a:spLocks noChangeArrowheads="1"/>
            </p:cNvSpPr>
            <p:nvPr/>
          </p:nvSpPr>
          <p:spPr bwMode="auto">
            <a:xfrm>
              <a:off x="7345" y="2316"/>
              <a:ext cx="212"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b="1">
                  <a:solidFill>
                    <a:srgbClr val="FFFFFF"/>
                  </a:solidFill>
                  <a:ea typeface="楷体_GB2312" pitchFamily="49" charset="-122"/>
                </a:rPr>
                <a:t>–</a:t>
              </a:r>
              <a:endParaRPr kumimoji="0" lang="en-US" altLang="zh-CN" sz="2800" b="1">
                <a:solidFill>
                  <a:srgbClr val="000000"/>
                </a:solidFill>
                <a:latin typeface="Arial" panose="020B0604020202020204" pitchFamily="34" charset="0"/>
                <a:ea typeface="宋体" panose="02010600030101010101" pitchFamily="2" charset="-122"/>
              </a:endParaRPr>
            </a:p>
          </p:txBody>
        </p:sp>
        <p:sp>
          <p:nvSpPr>
            <p:cNvPr id="73" name="Rectangle 394">
              <a:extLst>
                <a:ext uri="{FF2B5EF4-FFF2-40B4-BE49-F238E27FC236}">
                  <a16:creationId xmlns:a16="http://schemas.microsoft.com/office/drawing/2014/main" id="{6CF008B6-D11F-4AF9-8D8E-46BDC25E5A01}"/>
                </a:ext>
              </a:extLst>
            </p:cNvPr>
            <p:cNvSpPr>
              <a:spLocks noChangeArrowheads="1"/>
            </p:cNvSpPr>
            <p:nvPr/>
          </p:nvSpPr>
          <p:spPr bwMode="auto">
            <a:xfrm>
              <a:off x="7192" y="1550"/>
              <a:ext cx="115" cy="3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4" name="Rectangle 395">
              <a:extLst>
                <a:ext uri="{FF2B5EF4-FFF2-40B4-BE49-F238E27FC236}">
                  <a16:creationId xmlns:a16="http://schemas.microsoft.com/office/drawing/2014/main" id="{FAE55229-8AFC-4EE1-924D-E305BE5E15E4}"/>
                </a:ext>
              </a:extLst>
            </p:cNvPr>
            <p:cNvSpPr>
              <a:spLocks noChangeArrowheads="1"/>
            </p:cNvSpPr>
            <p:nvPr/>
          </p:nvSpPr>
          <p:spPr bwMode="auto">
            <a:xfrm>
              <a:off x="6321" y="1550"/>
              <a:ext cx="115" cy="3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5" name="Rectangle 396">
              <a:extLst>
                <a:ext uri="{FF2B5EF4-FFF2-40B4-BE49-F238E27FC236}">
                  <a16:creationId xmlns:a16="http://schemas.microsoft.com/office/drawing/2014/main" id="{BDBE5559-9511-44E5-AB77-CFF7629B0C2C}"/>
                </a:ext>
              </a:extLst>
            </p:cNvPr>
            <p:cNvSpPr>
              <a:spLocks noChangeArrowheads="1"/>
            </p:cNvSpPr>
            <p:nvPr/>
          </p:nvSpPr>
          <p:spPr bwMode="auto">
            <a:xfrm>
              <a:off x="5457" y="1550"/>
              <a:ext cx="116" cy="3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76" name="Group 397">
              <a:extLst>
                <a:ext uri="{FF2B5EF4-FFF2-40B4-BE49-F238E27FC236}">
                  <a16:creationId xmlns:a16="http://schemas.microsoft.com/office/drawing/2014/main" id="{86DF53F6-4084-4BE2-A858-7A5B74547C4D}"/>
                </a:ext>
              </a:extLst>
            </p:cNvPr>
            <p:cNvGrpSpPr>
              <a:grpSpLocks/>
            </p:cNvGrpSpPr>
            <p:nvPr/>
          </p:nvGrpSpPr>
          <p:grpSpPr bwMode="auto">
            <a:xfrm>
              <a:off x="5375" y="1893"/>
              <a:ext cx="329" cy="557"/>
              <a:chOff x="2336" y="2568"/>
              <a:chExt cx="363" cy="590"/>
            </a:xfrm>
          </p:grpSpPr>
          <p:grpSp>
            <p:nvGrpSpPr>
              <p:cNvPr id="77" name="Group 398">
                <a:extLst>
                  <a:ext uri="{FF2B5EF4-FFF2-40B4-BE49-F238E27FC236}">
                    <a16:creationId xmlns:a16="http://schemas.microsoft.com/office/drawing/2014/main" id="{A1E20A7E-F8C1-4A5B-AD3F-3D23E63264FE}"/>
                  </a:ext>
                </a:extLst>
              </p:cNvPr>
              <p:cNvGrpSpPr>
                <a:grpSpLocks/>
              </p:cNvGrpSpPr>
              <p:nvPr/>
            </p:nvGrpSpPr>
            <p:grpSpPr bwMode="auto">
              <a:xfrm>
                <a:off x="2336" y="2795"/>
                <a:ext cx="363" cy="363"/>
                <a:chOff x="4785" y="709"/>
                <a:chExt cx="363" cy="363"/>
              </a:xfrm>
            </p:grpSpPr>
            <p:sp>
              <p:nvSpPr>
                <p:cNvPr id="79" name="Oval 399">
                  <a:extLst>
                    <a:ext uri="{FF2B5EF4-FFF2-40B4-BE49-F238E27FC236}">
                      <a16:creationId xmlns:a16="http://schemas.microsoft.com/office/drawing/2014/main" id="{6E1496FA-CB49-410E-8D2B-26252CA9960D}"/>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80" name="Line 400">
                  <a:extLst>
                    <a:ext uri="{FF2B5EF4-FFF2-40B4-BE49-F238E27FC236}">
                      <a16:creationId xmlns:a16="http://schemas.microsoft.com/office/drawing/2014/main" id="{3D51B5E5-6E10-4E6B-8FC5-94451FEF1799}"/>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78" name="Line 401">
                <a:extLst>
                  <a:ext uri="{FF2B5EF4-FFF2-40B4-BE49-F238E27FC236}">
                    <a16:creationId xmlns:a16="http://schemas.microsoft.com/office/drawing/2014/main" id="{01788850-BB6F-4512-BF96-09ACF5AA8B11}"/>
                  </a:ext>
                </a:extLst>
              </p:cNvPr>
              <p:cNvSpPr>
                <a:spLocks noChangeShapeType="1"/>
              </p:cNvSpPr>
              <p:nvPr/>
            </p:nvSpPr>
            <p:spPr bwMode="auto">
              <a:xfrm flipV="1">
                <a:off x="2517" y="2568"/>
                <a:ext cx="0" cy="227"/>
              </a:xfrm>
              <a:prstGeom prst="line">
                <a:avLst/>
              </a:prstGeom>
              <a:noFill/>
              <a:ln w="28575">
                <a:solidFill>
                  <a:srgbClr val="00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grpSp>
      </p:grpSp>
      <p:grpSp>
        <p:nvGrpSpPr>
          <p:cNvPr id="81" name="Group 409">
            <a:extLst>
              <a:ext uri="{FF2B5EF4-FFF2-40B4-BE49-F238E27FC236}">
                <a16:creationId xmlns:a16="http://schemas.microsoft.com/office/drawing/2014/main" id="{E09325E1-DEAF-4B4F-BF70-C7E3B904E8C3}"/>
              </a:ext>
            </a:extLst>
          </p:cNvPr>
          <p:cNvGrpSpPr>
            <a:grpSpLocks/>
          </p:cNvGrpSpPr>
          <p:nvPr/>
        </p:nvGrpSpPr>
        <p:grpSpPr bwMode="auto">
          <a:xfrm>
            <a:off x="5003800" y="692150"/>
            <a:ext cx="3960813" cy="1879600"/>
            <a:chOff x="3152" y="436"/>
            <a:chExt cx="2495" cy="1184"/>
          </a:xfrm>
        </p:grpSpPr>
        <p:graphicFrame>
          <p:nvGraphicFramePr>
            <p:cNvPr id="82" name="Object 241">
              <a:extLst>
                <a:ext uri="{FF2B5EF4-FFF2-40B4-BE49-F238E27FC236}">
                  <a16:creationId xmlns:a16="http://schemas.microsoft.com/office/drawing/2014/main" id="{03456B5E-D6F3-4811-8E31-9B404D9C0C0F}"/>
                </a:ext>
              </a:extLst>
            </p:cNvPr>
            <p:cNvGraphicFramePr>
              <a:graphicFrameLocks noChangeAspect="1"/>
            </p:cNvGraphicFramePr>
            <p:nvPr/>
          </p:nvGraphicFramePr>
          <p:xfrm>
            <a:off x="3858" y="527"/>
            <a:ext cx="246" cy="333"/>
          </p:xfrm>
          <a:graphic>
            <a:graphicData uri="http://schemas.openxmlformats.org/presentationml/2006/ole">
              <mc:AlternateContent xmlns:mc="http://schemas.openxmlformats.org/markup-compatibility/2006">
                <mc:Choice xmlns:v="urn:schemas-microsoft-com:vml" Requires="v">
                  <p:oleObj spid="_x0000_s1030" name="公式" r:id="rId11" imgW="203040" imgH="253800" progId="Equation.3">
                    <p:embed/>
                  </p:oleObj>
                </mc:Choice>
                <mc:Fallback>
                  <p:oleObj name="公式" r:id="rId11" imgW="203040" imgH="253800" progId="Equation.3">
                    <p:embed/>
                    <p:pic>
                      <p:nvPicPr>
                        <p:cNvPr id="82" name="Object 241">
                          <a:extLst>
                            <a:ext uri="{FF2B5EF4-FFF2-40B4-BE49-F238E27FC236}">
                              <a16:creationId xmlns:a16="http://schemas.microsoft.com/office/drawing/2014/main" id="{03456B5E-D6F3-4811-8E31-9B404D9C0C0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8" y="527"/>
                          <a:ext cx="246"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 name="Object 242">
              <a:extLst>
                <a:ext uri="{FF2B5EF4-FFF2-40B4-BE49-F238E27FC236}">
                  <a16:creationId xmlns:a16="http://schemas.microsoft.com/office/drawing/2014/main" id="{70211884-E1A1-4DEB-9BB4-43BA2B38C258}"/>
                </a:ext>
              </a:extLst>
            </p:cNvPr>
            <p:cNvGraphicFramePr>
              <a:graphicFrameLocks noChangeAspect="1"/>
            </p:cNvGraphicFramePr>
            <p:nvPr/>
          </p:nvGraphicFramePr>
          <p:xfrm>
            <a:off x="4765" y="482"/>
            <a:ext cx="245" cy="331"/>
          </p:xfrm>
          <a:graphic>
            <a:graphicData uri="http://schemas.openxmlformats.org/presentationml/2006/ole">
              <mc:AlternateContent xmlns:mc="http://schemas.openxmlformats.org/markup-compatibility/2006">
                <mc:Choice xmlns:v="urn:schemas-microsoft-com:vml" Requires="v">
                  <p:oleObj spid="_x0000_s1031" name="公式" r:id="rId13" imgW="203040" imgH="253800" progId="Equation.3">
                    <p:embed/>
                  </p:oleObj>
                </mc:Choice>
                <mc:Fallback>
                  <p:oleObj name="公式" r:id="rId13" imgW="203040" imgH="253800" progId="Equation.3">
                    <p:embed/>
                    <p:pic>
                      <p:nvPicPr>
                        <p:cNvPr id="83" name="Object 242">
                          <a:extLst>
                            <a:ext uri="{FF2B5EF4-FFF2-40B4-BE49-F238E27FC236}">
                              <a16:creationId xmlns:a16="http://schemas.microsoft.com/office/drawing/2014/main" id="{70211884-E1A1-4DEB-9BB4-43BA2B38C25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65" y="482"/>
                          <a:ext cx="245"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 name="Rectangle 245">
              <a:extLst>
                <a:ext uri="{FF2B5EF4-FFF2-40B4-BE49-F238E27FC236}">
                  <a16:creationId xmlns:a16="http://schemas.microsoft.com/office/drawing/2014/main" id="{51F61108-38C4-4544-ADDD-0588F6384C18}"/>
                </a:ext>
              </a:extLst>
            </p:cNvPr>
            <p:cNvSpPr>
              <a:spLocks noChangeArrowheads="1"/>
            </p:cNvSpPr>
            <p:nvPr/>
          </p:nvSpPr>
          <p:spPr bwMode="auto">
            <a:xfrm>
              <a:off x="3334" y="436"/>
              <a:ext cx="1905" cy="118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5" name="Line 246">
              <a:extLst>
                <a:ext uri="{FF2B5EF4-FFF2-40B4-BE49-F238E27FC236}">
                  <a16:creationId xmlns:a16="http://schemas.microsoft.com/office/drawing/2014/main" id="{92EB1350-0762-4F4B-9CF3-C2FB8076CC7E}"/>
                </a:ext>
              </a:extLst>
            </p:cNvPr>
            <p:cNvSpPr>
              <a:spLocks noChangeShapeType="1"/>
            </p:cNvSpPr>
            <p:nvPr/>
          </p:nvSpPr>
          <p:spPr bwMode="auto">
            <a:xfrm>
              <a:off x="4267" y="436"/>
              <a:ext cx="0" cy="118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86" name="Text Box 247">
              <a:extLst>
                <a:ext uri="{FF2B5EF4-FFF2-40B4-BE49-F238E27FC236}">
                  <a16:creationId xmlns:a16="http://schemas.microsoft.com/office/drawing/2014/main" id="{EEAD4C7F-6986-4CF6-B4FE-DCD08BD7F7A4}"/>
                </a:ext>
              </a:extLst>
            </p:cNvPr>
            <p:cNvSpPr txBox="1">
              <a:spLocks noChangeArrowheads="1"/>
            </p:cNvSpPr>
            <p:nvPr/>
          </p:nvSpPr>
          <p:spPr bwMode="auto">
            <a:xfrm>
              <a:off x="3315" y="527"/>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G</a:t>
              </a:r>
              <a:r>
                <a:rPr kumimoji="0" lang="en-US" altLang="zh-CN" sz="2800" b="0" i="0" u="none" strike="noStrike" kern="0" cap="none" spc="0" normalizeH="0" baseline="-25000" noProof="0">
                  <a:ln>
                    <a:noFill/>
                  </a:ln>
                  <a:solidFill>
                    <a:srgbClr val="FFFFFF"/>
                  </a:solidFill>
                  <a:effectLst/>
                  <a:uLnTx/>
                  <a:uFillTx/>
                  <a:ea typeface="楷体_GB2312" pitchFamily="49" charset="-122"/>
                </a:rPr>
                <a:t>1</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Text Box 248">
              <a:extLst>
                <a:ext uri="{FF2B5EF4-FFF2-40B4-BE49-F238E27FC236}">
                  <a16:creationId xmlns:a16="http://schemas.microsoft.com/office/drawing/2014/main" id="{E3FB25A1-B42D-44C8-8034-5F0BC3A9F16B}"/>
                </a:ext>
              </a:extLst>
            </p:cNvPr>
            <p:cNvSpPr txBox="1">
              <a:spLocks noChangeArrowheads="1"/>
            </p:cNvSpPr>
            <p:nvPr/>
          </p:nvSpPr>
          <p:spPr bwMode="auto">
            <a:xfrm>
              <a:off x="3379" y="845"/>
              <a:ext cx="31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i</a:t>
              </a:r>
              <a:r>
                <a:rPr kumimoji="0" lang="en-US" altLang="zh-CN" sz="2800" b="0" i="0" u="none" strike="noStrike" kern="0" cap="none" spc="0" normalizeH="0" baseline="-25000" noProof="0">
                  <a:ln>
                    <a:noFill/>
                  </a:ln>
                  <a:solidFill>
                    <a:srgbClr val="FFFFFF"/>
                  </a:solidFill>
                  <a:effectLst/>
                  <a:uLnTx/>
                  <a:uFillTx/>
                  <a:ea typeface="楷体_GB2312" pitchFamily="49" charset="-122"/>
                </a:rPr>
                <a:t>s1</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8" name="Text Box 249">
              <a:extLst>
                <a:ext uri="{FF2B5EF4-FFF2-40B4-BE49-F238E27FC236}">
                  <a16:creationId xmlns:a16="http://schemas.microsoft.com/office/drawing/2014/main" id="{F073E9B0-F828-4538-8F48-B603149FE7C4}"/>
                </a:ext>
              </a:extLst>
            </p:cNvPr>
            <p:cNvSpPr txBox="1">
              <a:spLocks noChangeArrowheads="1"/>
            </p:cNvSpPr>
            <p:nvPr/>
          </p:nvSpPr>
          <p:spPr bwMode="auto">
            <a:xfrm>
              <a:off x="4267" y="527"/>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G</a:t>
              </a:r>
              <a:r>
                <a:rPr kumimoji="0" lang="en-US" altLang="zh-CN" sz="2800" b="0" i="0" u="none" strike="noStrike" kern="0" cap="none" spc="0" normalizeH="0" baseline="-25000" noProof="0">
                  <a:ln>
                    <a:noFill/>
                  </a:ln>
                  <a:solidFill>
                    <a:srgbClr val="FFFFFF"/>
                  </a:solidFill>
                  <a:effectLst/>
                  <a:uLnTx/>
                  <a:uFillTx/>
                  <a:ea typeface="楷体_GB2312" pitchFamily="49" charset="-122"/>
                </a:rPr>
                <a:t>2</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9" name="Text Box 251">
              <a:extLst>
                <a:ext uri="{FF2B5EF4-FFF2-40B4-BE49-F238E27FC236}">
                  <a16:creationId xmlns:a16="http://schemas.microsoft.com/office/drawing/2014/main" id="{DDA6AE37-2267-4560-B5BB-048E96795196}"/>
                </a:ext>
              </a:extLst>
            </p:cNvPr>
            <p:cNvSpPr txBox="1">
              <a:spLocks noChangeArrowheads="1"/>
            </p:cNvSpPr>
            <p:nvPr/>
          </p:nvSpPr>
          <p:spPr bwMode="auto">
            <a:xfrm>
              <a:off x="5220" y="527"/>
              <a:ext cx="4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楷体_GB2312" pitchFamily="49" charset="-122"/>
                </a:rPr>
                <a:t>G</a:t>
              </a:r>
              <a:r>
                <a:rPr kumimoji="0" lang="en-US" altLang="zh-CN" sz="2800" b="0" i="0" u="none" strike="noStrike" kern="0" cap="none" spc="0" normalizeH="0" baseline="-25000" noProof="0">
                  <a:ln>
                    <a:noFill/>
                  </a:ln>
                  <a:solidFill>
                    <a:srgbClr val="FFFFFF"/>
                  </a:solidFill>
                  <a:effectLst/>
                  <a:uLnTx/>
                  <a:uFillTx/>
                  <a:ea typeface="楷体_GB2312" pitchFamily="49" charset="-122"/>
                </a:rPr>
                <a:t>3</a:t>
              </a:r>
              <a:endPar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0" name="Line 254">
              <a:extLst>
                <a:ext uri="{FF2B5EF4-FFF2-40B4-BE49-F238E27FC236}">
                  <a16:creationId xmlns:a16="http://schemas.microsoft.com/office/drawing/2014/main" id="{0F971D6C-801A-4816-BE41-E283D97094F5}"/>
                </a:ext>
              </a:extLst>
            </p:cNvPr>
            <p:cNvSpPr>
              <a:spLocks noChangeShapeType="1"/>
            </p:cNvSpPr>
            <p:nvPr/>
          </p:nvSpPr>
          <p:spPr bwMode="auto">
            <a:xfrm>
              <a:off x="4131" y="527"/>
              <a:ext cx="0" cy="23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1" name="Line 255">
              <a:extLst>
                <a:ext uri="{FF2B5EF4-FFF2-40B4-BE49-F238E27FC236}">
                  <a16:creationId xmlns:a16="http://schemas.microsoft.com/office/drawing/2014/main" id="{37C20C64-0A7F-4A31-9B64-1214FB841393}"/>
                </a:ext>
              </a:extLst>
            </p:cNvPr>
            <p:cNvSpPr>
              <a:spLocks noChangeShapeType="1"/>
            </p:cNvSpPr>
            <p:nvPr/>
          </p:nvSpPr>
          <p:spPr bwMode="auto">
            <a:xfrm>
              <a:off x="4676" y="482"/>
              <a:ext cx="322"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2" name="Rectangle 262">
              <a:extLst>
                <a:ext uri="{FF2B5EF4-FFF2-40B4-BE49-F238E27FC236}">
                  <a16:creationId xmlns:a16="http://schemas.microsoft.com/office/drawing/2014/main" id="{704AE1EC-C6A8-4602-BAEA-CA7B2EF35041}"/>
                </a:ext>
              </a:extLst>
            </p:cNvPr>
            <p:cNvSpPr>
              <a:spLocks noChangeArrowheads="1"/>
            </p:cNvSpPr>
            <p:nvPr/>
          </p:nvSpPr>
          <p:spPr bwMode="auto">
            <a:xfrm>
              <a:off x="5138" y="57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3" name="Rectangle 263">
              <a:extLst>
                <a:ext uri="{FF2B5EF4-FFF2-40B4-BE49-F238E27FC236}">
                  <a16:creationId xmlns:a16="http://schemas.microsoft.com/office/drawing/2014/main" id="{52C6A00A-852B-4F0F-8572-8C8880C0A917}"/>
                </a:ext>
              </a:extLst>
            </p:cNvPr>
            <p:cNvSpPr>
              <a:spLocks noChangeArrowheads="1"/>
            </p:cNvSpPr>
            <p:nvPr/>
          </p:nvSpPr>
          <p:spPr bwMode="auto">
            <a:xfrm>
              <a:off x="4177" y="57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4" name="Rectangle 264">
              <a:extLst>
                <a:ext uri="{FF2B5EF4-FFF2-40B4-BE49-F238E27FC236}">
                  <a16:creationId xmlns:a16="http://schemas.microsoft.com/office/drawing/2014/main" id="{6B9B9B2D-29FC-4967-819E-A0CF4742E497}"/>
                </a:ext>
              </a:extLst>
            </p:cNvPr>
            <p:cNvSpPr>
              <a:spLocks noChangeArrowheads="1"/>
            </p:cNvSpPr>
            <p:nvPr/>
          </p:nvSpPr>
          <p:spPr bwMode="auto">
            <a:xfrm>
              <a:off x="3269" y="57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95" name="Group 404">
              <a:extLst>
                <a:ext uri="{FF2B5EF4-FFF2-40B4-BE49-F238E27FC236}">
                  <a16:creationId xmlns:a16="http://schemas.microsoft.com/office/drawing/2014/main" id="{837515DE-A954-465C-9459-1CAD573409AB}"/>
                </a:ext>
              </a:extLst>
            </p:cNvPr>
            <p:cNvGrpSpPr>
              <a:grpSpLocks/>
            </p:cNvGrpSpPr>
            <p:nvPr/>
          </p:nvGrpSpPr>
          <p:grpSpPr bwMode="auto">
            <a:xfrm>
              <a:off x="3152" y="935"/>
              <a:ext cx="363" cy="590"/>
              <a:chOff x="2336" y="2568"/>
              <a:chExt cx="363" cy="590"/>
            </a:xfrm>
          </p:grpSpPr>
          <p:grpSp>
            <p:nvGrpSpPr>
              <p:cNvPr id="96" name="Group 405">
                <a:extLst>
                  <a:ext uri="{FF2B5EF4-FFF2-40B4-BE49-F238E27FC236}">
                    <a16:creationId xmlns:a16="http://schemas.microsoft.com/office/drawing/2014/main" id="{304D9C57-5E66-42F8-8050-1BEEDFC434FD}"/>
                  </a:ext>
                </a:extLst>
              </p:cNvPr>
              <p:cNvGrpSpPr>
                <a:grpSpLocks/>
              </p:cNvGrpSpPr>
              <p:nvPr/>
            </p:nvGrpSpPr>
            <p:grpSpPr bwMode="auto">
              <a:xfrm>
                <a:off x="2336" y="2795"/>
                <a:ext cx="363" cy="363"/>
                <a:chOff x="4785" y="709"/>
                <a:chExt cx="363" cy="363"/>
              </a:xfrm>
            </p:grpSpPr>
            <p:sp>
              <p:nvSpPr>
                <p:cNvPr id="98" name="Oval 406">
                  <a:extLst>
                    <a:ext uri="{FF2B5EF4-FFF2-40B4-BE49-F238E27FC236}">
                      <a16:creationId xmlns:a16="http://schemas.microsoft.com/office/drawing/2014/main" id="{9ACF696D-084F-4B43-85A1-CE2258C0AD7A}"/>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99" name="Line 407">
                  <a:extLst>
                    <a:ext uri="{FF2B5EF4-FFF2-40B4-BE49-F238E27FC236}">
                      <a16:creationId xmlns:a16="http://schemas.microsoft.com/office/drawing/2014/main" id="{3C01F66C-6FAB-4F87-83D3-1E0CA9726DBE}"/>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97" name="Line 408">
                <a:extLst>
                  <a:ext uri="{FF2B5EF4-FFF2-40B4-BE49-F238E27FC236}">
                    <a16:creationId xmlns:a16="http://schemas.microsoft.com/office/drawing/2014/main" id="{84AA63B4-FA41-4A1C-8F48-7134D3718F6A}"/>
                  </a:ext>
                </a:extLst>
              </p:cNvPr>
              <p:cNvSpPr>
                <a:spLocks noChangeShapeType="1"/>
              </p:cNvSpPr>
              <p:nvPr/>
            </p:nvSpPr>
            <p:spPr bwMode="auto">
              <a:xfrm flipV="1">
                <a:off x="2517" y="2568"/>
                <a:ext cx="0" cy="227"/>
              </a:xfrm>
              <a:prstGeom prst="line">
                <a:avLst/>
              </a:prstGeom>
              <a:noFill/>
              <a:ln w="28575">
                <a:solidFill>
                  <a:srgbClr val="00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spTree>
    <p:extLst>
      <p:ext uri="{BB962C8B-B14F-4D97-AF65-F5344CB8AC3E}">
        <p14:creationId xmlns:p14="http://schemas.microsoft.com/office/powerpoint/2010/main" val="297732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CF3C63-EC29-4E03-9C32-C8FC238DE345}"/>
              </a:ext>
            </a:extLst>
          </p:cNvPr>
          <p:cNvSpPr/>
          <p:nvPr/>
        </p:nvSpPr>
        <p:spPr>
          <a:xfrm>
            <a:off x="395536" y="188640"/>
            <a:ext cx="3068469" cy="584775"/>
          </a:xfrm>
          <a:prstGeom prst="rect">
            <a:avLst/>
          </a:prstGeom>
        </p:spPr>
        <p:txBody>
          <a:bodyPr wrap="none">
            <a:spAutoFit/>
          </a:bodyPr>
          <a:lstStyle/>
          <a:p>
            <a:r>
              <a:rPr lang="zh-CN" altLang="en-US" sz="3200" b="1" dirty="0">
                <a:latin typeface="楷体_GB2312" pitchFamily="49" charset="-122"/>
              </a:rPr>
              <a:t>叠加定理的应用</a:t>
            </a:r>
            <a:endParaRPr lang="zh-CN" altLang="en-US" sz="3200" b="1" dirty="0"/>
          </a:p>
        </p:txBody>
      </p:sp>
      <p:sp>
        <p:nvSpPr>
          <p:cNvPr id="4" name="Text Box 191">
            <a:extLst>
              <a:ext uri="{FF2B5EF4-FFF2-40B4-BE49-F238E27FC236}">
                <a16:creationId xmlns:a16="http://schemas.microsoft.com/office/drawing/2014/main" id="{D57A09E7-EC70-4C96-8361-BC2D760B49F6}"/>
              </a:ext>
            </a:extLst>
          </p:cNvPr>
          <p:cNvSpPr txBox="1">
            <a:spLocks noChangeArrowheads="1"/>
          </p:cNvSpPr>
          <p:nvPr/>
        </p:nvSpPr>
        <p:spPr bwMode="auto">
          <a:xfrm>
            <a:off x="899592" y="980728"/>
            <a:ext cx="3887787"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0" lang="zh-CN" altLang="en-US" sz="2800" b="1" dirty="0">
                <a:solidFill>
                  <a:srgbClr val="FFFF00"/>
                </a:solidFill>
                <a:latin typeface="Arial" panose="020B0604020202020204" pitchFamily="34" charset="0"/>
                <a:ea typeface="楷体_GB2312" pitchFamily="49" charset="-122"/>
              </a:rPr>
              <a:t>求电压源发出的电流及功率</a:t>
            </a:r>
          </a:p>
        </p:txBody>
      </p:sp>
      <p:grpSp>
        <p:nvGrpSpPr>
          <p:cNvPr id="6" name="Group 223">
            <a:extLst>
              <a:ext uri="{FF2B5EF4-FFF2-40B4-BE49-F238E27FC236}">
                <a16:creationId xmlns:a16="http://schemas.microsoft.com/office/drawing/2014/main" id="{99C0C956-DCA1-473C-825A-0422006AE24C}"/>
              </a:ext>
            </a:extLst>
          </p:cNvPr>
          <p:cNvGrpSpPr>
            <a:grpSpLocks/>
          </p:cNvGrpSpPr>
          <p:nvPr/>
        </p:nvGrpSpPr>
        <p:grpSpPr bwMode="auto">
          <a:xfrm>
            <a:off x="2626791" y="2564904"/>
            <a:ext cx="4321175" cy="1879600"/>
            <a:chOff x="3016" y="2564"/>
            <a:chExt cx="2722" cy="1184"/>
          </a:xfrm>
        </p:grpSpPr>
        <p:sp>
          <p:nvSpPr>
            <p:cNvPr id="7" name="Oval 194">
              <a:extLst>
                <a:ext uri="{FF2B5EF4-FFF2-40B4-BE49-F238E27FC236}">
                  <a16:creationId xmlns:a16="http://schemas.microsoft.com/office/drawing/2014/main" id="{9D67FDAC-382A-49EB-9384-B570CC5E80C4}"/>
                </a:ext>
              </a:extLst>
            </p:cNvPr>
            <p:cNvSpPr>
              <a:spLocks noChangeArrowheads="1"/>
            </p:cNvSpPr>
            <p:nvPr/>
          </p:nvSpPr>
          <p:spPr bwMode="auto">
            <a:xfrm>
              <a:off x="4468" y="297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8" name="Rectangle 195">
              <a:extLst>
                <a:ext uri="{FF2B5EF4-FFF2-40B4-BE49-F238E27FC236}">
                  <a16:creationId xmlns:a16="http://schemas.microsoft.com/office/drawing/2014/main" id="{F3721C66-2241-48DD-B1F1-7AED2AF6D410}"/>
                </a:ext>
              </a:extLst>
            </p:cNvPr>
            <p:cNvSpPr>
              <a:spLocks noChangeArrowheads="1"/>
            </p:cNvSpPr>
            <p:nvPr/>
          </p:nvSpPr>
          <p:spPr bwMode="auto">
            <a:xfrm>
              <a:off x="3198" y="2564"/>
              <a:ext cx="1950" cy="118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kumimoji="0" lang="zh-CN" altLang="zh-CN" sz="2800">
                <a:solidFill>
                  <a:srgbClr val="FFFF00"/>
                </a:solidFill>
                <a:latin typeface="Arial" panose="020B0604020202020204" pitchFamily="34" charset="0"/>
                <a:ea typeface="仿宋_GB2312" pitchFamily="49" charset="-122"/>
              </a:endParaRPr>
            </a:p>
          </p:txBody>
        </p:sp>
        <p:sp>
          <p:nvSpPr>
            <p:cNvPr id="9" name="Line 196">
              <a:extLst>
                <a:ext uri="{FF2B5EF4-FFF2-40B4-BE49-F238E27FC236}">
                  <a16:creationId xmlns:a16="http://schemas.microsoft.com/office/drawing/2014/main" id="{CDB03B80-C51C-4955-ACEF-C832589F8CCD}"/>
                </a:ext>
              </a:extLst>
            </p:cNvPr>
            <p:cNvSpPr>
              <a:spLocks noChangeShapeType="1"/>
            </p:cNvSpPr>
            <p:nvPr/>
          </p:nvSpPr>
          <p:spPr bwMode="auto">
            <a:xfrm>
              <a:off x="4195" y="2564"/>
              <a:ext cx="0" cy="118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0" name="Text Box 197">
              <a:extLst>
                <a:ext uri="{FF2B5EF4-FFF2-40B4-BE49-F238E27FC236}">
                  <a16:creationId xmlns:a16="http://schemas.microsoft.com/office/drawing/2014/main" id="{093A7B4A-3F9A-4F63-98DD-1F54D8388D3C}"/>
                </a:ext>
              </a:extLst>
            </p:cNvPr>
            <p:cNvSpPr txBox="1">
              <a:spLocks noChangeArrowheads="1"/>
            </p:cNvSpPr>
            <p:nvPr/>
          </p:nvSpPr>
          <p:spPr bwMode="auto">
            <a:xfrm>
              <a:off x="3718" y="2745"/>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4</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11" name="Text Box 198">
              <a:extLst>
                <a:ext uri="{FF2B5EF4-FFF2-40B4-BE49-F238E27FC236}">
                  <a16:creationId xmlns:a16="http://schemas.microsoft.com/office/drawing/2014/main" id="{439E3C5A-D576-44B2-B598-10D5B83846B0}"/>
                </a:ext>
              </a:extLst>
            </p:cNvPr>
            <p:cNvSpPr txBox="1">
              <a:spLocks noChangeArrowheads="1"/>
            </p:cNvSpPr>
            <p:nvPr/>
          </p:nvSpPr>
          <p:spPr bwMode="auto">
            <a:xfrm>
              <a:off x="3216" y="2795"/>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a:solidFill>
                    <a:srgbClr val="FFFFFF"/>
                  </a:solidFill>
                  <a:ea typeface="楷体_GB2312" pitchFamily="49" charset="-122"/>
                </a:rPr>
                <a:t>2A</a:t>
              </a:r>
              <a:endParaRPr kumimoji="0" lang="en-US" altLang="zh-CN" sz="2800">
                <a:solidFill>
                  <a:srgbClr val="FFFF00"/>
                </a:solidFill>
                <a:latin typeface="Arial" panose="020B0604020202020204" pitchFamily="34" charset="0"/>
                <a:ea typeface="仿宋_GB2312" pitchFamily="49" charset="-122"/>
              </a:endParaRPr>
            </a:p>
          </p:txBody>
        </p:sp>
        <p:sp>
          <p:nvSpPr>
            <p:cNvPr id="12" name="Line 199">
              <a:extLst>
                <a:ext uri="{FF2B5EF4-FFF2-40B4-BE49-F238E27FC236}">
                  <a16:creationId xmlns:a16="http://schemas.microsoft.com/office/drawing/2014/main" id="{22BC6238-3FA7-4C77-8A76-BFDABE155CB8}"/>
                </a:ext>
              </a:extLst>
            </p:cNvPr>
            <p:cNvSpPr>
              <a:spLocks noChangeShapeType="1"/>
            </p:cNvSpPr>
            <p:nvPr/>
          </p:nvSpPr>
          <p:spPr bwMode="auto">
            <a:xfrm>
              <a:off x="4468" y="3380"/>
              <a:ext cx="408" cy="0"/>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3" name="Text Box 200">
              <a:extLst>
                <a:ext uri="{FF2B5EF4-FFF2-40B4-BE49-F238E27FC236}">
                  <a16:creationId xmlns:a16="http://schemas.microsoft.com/office/drawing/2014/main" id="{AC74CB18-2274-4097-AF3D-1F8DF3785B7F}"/>
                </a:ext>
              </a:extLst>
            </p:cNvPr>
            <p:cNvSpPr txBox="1">
              <a:spLocks noChangeArrowheads="1"/>
            </p:cNvSpPr>
            <p:nvPr/>
          </p:nvSpPr>
          <p:spPr bwMode="auto">
            <a:xfrm>
              <a:off x="4377" y="2700"/>
              <a:ext cx="5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a:solidFill>
                    <a:srgbClr val="FFFFFF"/>
                  </a:solidFill>
                  <a:ea typeface="楷体_GB2312" pitchFamily="49" charset="-122"/>
                </a:rPr>
                <a:t>70V</a:t>
              </a:r>
              <a:endParaRPr kumimoji="0" lang="en-US" altLang="zh-CN" sz="2800">
                <a:solidFill>
                  <a:srgbClr val="FFFF00"/>
                </a:solidFill>
                <a:latin typeface="Arial" panose="020B0604020202020204" pitchFamily="34" charset="0"/>
                <a:ea typeface="仿宋_GB2312" pitchFamily="49" charset="-122"/>
              </a:endParaRPr>
            </a:p>
          </p:txBody>
        </p:sp>
        <p:sp>
          <p:nvSpPr>
            <p:cNvPr id="14" name="Line 201">
              <a:extLst>
                <a:ext uri="{FF2B5EF4-FFF2-40B4-BE49-F238E27FC236}">
                  <a16:creationId xmlns:a16="http://schemas.microsoft.com/office/drawing/2014/main" id="{9F2518CD-B76C-403A-9247-FB9AEC5F6DAD}"/>
                </a:ext>
              </a:extLst>
            </p:cNvPr>
            <p:cNvSpPr>
              <a:spLocks noChangeShapeType="1"/>
            </p:cNvSpPr>
            <p:nvPr/>
          </p:nvSpPr>
          <p:spPr bwMode="auto">
            <a:xfrm>
              <a:off x="4196" y="3153"/>
              <a:ext cx="952"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5" name="Text Box 202">
              <a:extLst>
                <a:ext uri="{FF2B5EF4-FFF2-40B4-BE49-F238E27FC236}">
                  <a16:creationId xmlns:a16="http://schemas.microsoft.com/office/drawing/2014/main" id="{4FFAE613-9038-4404-B557-13F936BC4003}"/>
                </a:ext>
              </a:extLst>
            </p:cNvPr>
            <p:cNvSpPr txBox="1">
              <a:spLocks noChangeArrowheads="1"/>
            </p:cNvSpPr>
            <p:nvPr/>
          </p:nvSpPr>
          <p:spPr bwMode="auto">
            <a:xfrm>
              <a:off x="5081" y="2654"/>
              <a:ext cx="6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10</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16" name="Text Box 203">
              <a:extLst>
                <a:ext uri="{FF2B5EF4-FFF2-40B4-BE49-F238E27FC236}">
                  <a16:creationId xmlns:a16="http://schemas.microsoft.com/office/drawing/2014/main" id="{45F03DCF-1E52-4EA8-8EDA-229BAF1F0289}"/>
                </a:ext>
              </a:extLst>
            </p:cNvPr>
            <p:cNvSpPr txBox="1">
              <a:spLocks noChangeArrowheads="1"/>
            </p:cNvSpPr>
            <p:nvPr/>
          </p:nvSpPr>
          <p:spPr bwMode="auto">
            <a:xfrm>
              <a:off x="5124" y="3289"/>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5</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17" name="Text Box 204">
              <a:extLst>
                <a:ext uri="{FF2B5EF4-FFF2-40B4-BE49-F238E27FC236}">
                  <a16:creationId xmlns:a16="http://schemas.microsoft.com/office/drawing/2014/main" id="{0D475354-5F1C-4330-9A32-8F86501DA987}"/>
                </a:ext>
              </a:extLst>
            </p:cNvPr>
            <p:cNvSpPr txBox="1">
              <a:spLocks noChangeArrowheads="1"/>
            </p:cNvSpPr>
            <p:nvPr/>
          </p:nvSpPr>
          <p:spPr bwMode="auto">
            <a:xfrm>
              <a:off x="3697" y="3289"/>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2</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18" name="Text Box 205">
              <a:extLst>
                <a:ext uri="{FF2B5EF4-FFF2-40B4-BE49-F238E27FC236}">
                  <a16:creationId xmlns:a16="http://schemas.microsoft.com/office/drawing/2014/main" id="{DD92888F-C730-4672-B74F-FC0CE47696DB}"/>
                </a:ext>
              </a:extLst>
            </p:cNvPr>
            <p:cNvSpPr txBox="1">
              <a:spLocks noChangeArrowheads="1"/>
            </p:cNvSpPr>
            <p:nvPr/>
          </p:nvSpPr>
          <p:spPr bwMode="auto">
            <a:xfrm>
              <a:off x="4286" y="2881"/>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a:solidFill>
                    <a:srgbClr val="FFFFFF"/>
                  </a:solidFill>
                  <a:ea typeface="楷体_GB2312" pitchFamily="49" charset="-122"/>
                </a:rPr>
                <a:t>+</a:t>
              </a:r>
              <a:endParaRPr kumimoji="0" lang="en-US" altLang="zh-CN" sz="2800">
                <a:solidFill>
                  <a:srgbClr val="FFFF00"/>
                </a:solidFill>
                <a:latin typeface="Arial" panose="020B0604020202020204" pitchFamily="34" charset="0"/>
                <a:ea typeface="仿宋_GB2312" pitchFamily="49" charset="-122"/>
              </a:endParaRPr>
            </a:p>
          </p:txBody>
        </p:sp>
        <p:sp>
          <p:nvSpPr>
            <p:cNvPr id="19" name="Text Box 206">
              <a:extLst>
                <a:ext uri="{FF2B5EF4-FFF2-40B4-BE49-F238E27FC236}">
                  <a16:creationId xmlns:a16="http://schemas.microsoft.com/office/drawing/2014/main" id="{D6C01025-DE14-48C9-83AE-D7FB36CAB120}"/>
                </a:ext>
              </a:extLst>
            </p:cNvPr>
            <p:cNvSpPr txBox="1">
              <a:spLocks noChangeArrowheads="1"/>
            </p:cNvSpPr>
            <p:nvPr/>
          </p:nvSpPr>
          <p:spPr bwMode="auto">
            <a:xfrm>
              <a:off x="4831" y="2881"/>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zh-CN" altLang="en-US" sz="2800">
                  <a:solidFill>
                    <a:srgbClr val="FFFFFF"/>
                  </a:solidFill>
                  <a:ea typeface="楷体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20" name="Text Box 207">
              <a:extLst>
                <a:ext uri="{FF2B5EF4-FFF2-40B4-BE49-F238E27FC236}">
                  <a16:creationId xmlns:a16="http://schemas.microsoft.com/office/drawing/2014/main" id="{01D736BF-E5CA-4190-BD9B-DFE68E145CC8}"/>
                </a:ext>
              </a:extLst>
            </p:cNvPr>
            <p:cNvSpPr txBox="1">
              <a:spLocks noChangeArrowheads="1"/>
            </p:cNvSpPr>
            <p:nvPr/>
          </p:nvSpPr>
          <p:spPr bwMode="auto">
            <a:xfrm>
              <a:off x="4559" y="3380"/>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i="1">
                  <a:solidFill>
                    <a:srgbClr val="FFFFFF"/>
                  </a:solidFill>
                  <a:ea typeface="楷体_GB2312" pitchFamily="49" charset="-122"/>
                </a:rPr>
                <a:t>I</a:t>
              </a:r>
              <a:endParaRPr kumimoji="0" lang="en-US" altLang="zh-CN" sz="2800" i="1">
                <a:solidFill>
                  <a:srgbClr val="FFFF00"/>
                </a:solidFill>
                <a:latin typeface="Arial" panose="020B0604020202020204" pitchFamily="34" charset="0"/>
                <a:ea typeface="仿宋_GB2312" pitchFamily="49" charset="-122"/>
              </a:endParaRPr>
            </a:p>
          </p:txBody>
        </p:sp>
        <p:sp>
          <p:nvSpPr>
            <p:cNvPr id="21" name="Line 208">
              <a:extLst>
                <a:ext uri="{FF2B5EF4-FFF2-40B4-BE49-F238E27FC236}">
                  <a16:creationId xmlns:a16="http://schemas.microsoft.com/office/drawing/2014/main" id="{13A53D75-C297-4B8E-8BF1-56540490D6C2}"/>
                </a:ext>
              </a:extLst>
            </p:cNvPr>
            <p:cNvSpPr>
              <a:spLocks noChangeShapeType="1"/>
            </p:cNvSpPr>
            <p:nvPr/>
          </p:nvSpPr>
          <p:spPr bwMode="auto">
            <a:xfrm flipV="1">
              <a:off x="3198" y="2795"/>
              <a:ext cx="0" cy="31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2" name="Rectangle 209">
              <a:extLst>
                <a:ext uri="{FF2B5EF4-FFF2-40B4-BE49-F238E27FC236}">
                  <a16:creationId xmlns:a16="http://schemas.microsoft.com/office/drawing/2014/main" id="{28484141-D59D-4455-A6D4-0A6DD6CE3473}"/>
                </a:ext>
              </a:extLst>
            </p:cNvPr>
            <p:cNvSpPr>
              <a:spLocks noChangeArrowheads="1"/>
            </p:cNvSpPr>
            <p:nvPr/>
          </p:nvSpPr>
          <p:spPr bwMode="auto">
            <a:xfrm>
              <a:off x="5067" y="32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Rectangle 210">
              <a:extLst>
                <a:ext uri="{FF2B5EF4-FFF2-40B4-BE49-F238E27FC236}">
                  <a16:creationId xmlns:a16="http://schemas.microsoft.com/office/drawing/2014/main" id="{35BBE27C-9B7C-4E01-8356-3D56EC5B84B3}"/>
                </a:ext>
              </a:extLst>
            </p:cNvPr>
            <p:cNvSpPr>
              <a:spLocks noChangeArrowheads="1"/>
            </p:cNvSpPr>
            <p:nvPr/>
          </p:nvSpPr>
          <p:spPr bwMode="auto">
            <a:xfrm>
              <a:off x="5067" y="270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4" name="Rectangle 211">
              <a:extLst>
                <a:ext uri="{FF2B5EF4-FFF2-40B4-BE49-F238E27FC236}">
                  <a16:creationId xmlns:a16="http://schemas.microsoft.com/office/drawing/2014/main" id="{4ACA6EA5-AE66-4EB3-A46A-AAD2D93C7BBF}"/>
                </a:ext>
              </a:extLst>
            </p:cNvPr>
            <p:cNvSpPr>
              <a:spLocks noChangeArrowheads="1"/>
            </p:cNvSpPr>
            <p:nvPr/>
          </p:nvSpPr>
          <p:spPr bwMode="auto">
            <a:xfrm>
              <a:off x="4114" y="32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5" name="Rectangle 212">
              <a:extLst>
                <a:ext uri="{FF2B5EF4-FFF2-40B4-BE49-F238E27FC236}">
                  <a16:creationId xmlns:a16="http://schemas.microsoft.com/office/drawing/2014/main" id="{365F8C48-D90D-4AE0-91CA-C2D946259453}"/>
                </a:ext>
              </a:extLst>
            </p:cNvPr>
            <p:cNvSpPr>
              <a:spLocks noChangeArrowheads="1"/>
            </p:cNvSpPr>
            <p:nvPr/>
          </p:nvSpPr>
          <p:spPr bwMode="auto">
            <a:xfrm>
              <a:off x="4114" y="270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26" name="Group 213">
              <a:extLst>
                <a:ext uri="{FF2B5EF4-FFF2-40B4-BE49-F238E27FC236}">
                  <a16:creationId xmlns:a16="http://schemas.microsoft.com/office/drawing/2014/main" id="{5B63236A-91B0-40E7-9B09-1BC6348E68FC}"/>
                </a:ext>
              </a:extLst>
            </p:cNvPr>
            <p:cNvGrpSpPr>
              <a:grpSpLocks/>
            </p:cNvGrpSpPr>
            <p:nvPr/>
          </p:nvGrpSpPr>
          <p:grpSpPr bwMode="auto">
            <a:xfrm>
              <a:off x="3016" y="3112"/>
              <a:ext cx="363" cy="363"/>
              <a:chOff x="4785" y="709"/>
              <a:chExt cx="363" cy="363"/>
            </a:xfrm>
          </p:grpSpPr>
          <p:sp>
            <p:nvSpPr>
              <p:cNvPr id="27" name="Oval 214">
                <a:extLst>
                  <a:ext uri="{FF2B5EF4-FFF2-40B4-BE49-F238E27FC236}">
                    <a16:creationId xmlns:a16="http://schemas.microsoft.com/office/drawing/2014/main" id="{C4B0AA3A-71B2-4FBE-86C8-8993D926607E}"/>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28" name="Line 215">
                <a:extLst>
                  <a:ext uri="{FF2B5EF4-FFF2-40B4-BE49-F238E27FC236}">
                    <a16:creationId xmlns:a16="http://schemas.microsoft.com/office/drawing/2014/main" id="{3CAEAA33-0699-4050-9741-749A3DB52DE9}"/>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spTree>
    <p:extLst>
      <p:ext uri="{BB962C8B-B14F-4D97-AF65-F5344CB8AC3E}">
        <p14:creationId xmlns:p14="http://schemas.microsoft.com/office/powerpoint/2010/main" val="1327365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a:extLst>
              <a:ext uri="{FF2B5EF4-FFF2-40B4-BE49-F238E27FC236}">
                <a16:creationId xmlns:a16="http://schemas.microsoft.com/office/drawing/2014/main" id="{D11255D5-5E5F-43A4-A491-A223C9612607}"/>
              </a:ext>
            </a:extLst>
          </p:cNvPr>
          <p:cNvSpPr txBox="1">
            <a:spLocks noChangeArrowheads="1"/>
          </p:cNvSpPr>
          <p:nvPr/>
        </p:nvSpPr>
        <p:spPr bwMode="auto">
          <a:xfrm>
            <a:off x="4716463" y="1125538"/>
            <a:ext cx="720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4400">
                <a:solidFill>
                  <a:srgbClr val="FF3300"/>
                </a:solidFill>
                <a:latin typeface="Arial" panose="020B0604020202020204" pitchFamily="34" charset="0"/>
                <a:ea typeface="仿宋_GB2312" pitchFamily="49" charset="-122"/>
              </a:rPr>
              <a:t>＋</a:t>
            </a:r>
          </a:p>
        </p:txBody>
      </p:sp>
      <p:sp>
        <p:nvSpPr>
          <p:cNvPr id="3" name="Text Box 27">
            <a:extLst>
              <a:ext uri="{FF2B5EF4-FFF2-40B4-BE49-F238E27FC236}">
                <a16:creationId xmlns:a16="http://schemas.microsoft.com/office/drawing/2014/main" id="{FBAF23C8-6ED3-463E-8D39-603665A152FC}"/>
              </a:ext>
            </a:extLst>
          </p:cNvPr>
          <p:cNvSpPr txBox="1">
            <a:spLocks noChangeArrowheads="1"/>
          </p:cNvSpPr>
          <p:nvPr/>
        </p:nvSpPr>
        <p:spPr bwMode="auto">
          <a:xfrm>
            <a:off x="684213" y="2781300"/>
            <a:ext cx="5183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2A</a:t>
            </a:r>
            <a:r>
              <a:rPr kumimoji="0" lang="zh-CN" altLang="en-US" sz="2800" b="1">
                <a:solidFill>
                  <a:srgbClr val="FFFF00"/>
                </a:solidFill>
                <a:latin typeface="Arial" panose="020B0604020202020204" pitchFamily="34" charset="0"/>
                <a:ea typeface="楷体_GB2312" pitchFamily="49" charset="-122"/>
              </a:rPr>
              <a:t>电流源作用，电桥平衡：</a:t>
            </a:r>
          </a:p>
        </p:txBody>
      </p:sp>
      <p:graphicFrame>
        <p:nvGraphicFramePr>
          <p:cNvPr id="4" name="Object 28">
            <a:extLst>
              <a:ext uri="{FF2B5EF4-FFF2-40B4-BE49-F238E27FC236}">
                <a16:creationId xmlns:a16="http://schemas.microsoft.com/office/drawing/2014/main" id="{D5EC17C5-A782-4608-ACB1-CB04F4AB005D}"/>
              </a:ext>
            </a:extLst>
          </p:cNvPr>
          <p:cNvGraphicFramePr>
            <a:graphicFrameLocks noChangeAspect="1"/>
          </p:cNvGraphicFramePr>
          <p:nvPr/>
        </p:nvGraphicFramePr>
        <p:xfrm>
          <a:off x="1331913" y="3357563"/>
          <a:ext cx="1179512" cy="488950"/>
        </p:xfrm>
        <a:graphic>
          <a:graphicData uri="http://schemas.openxmlformats.org/presentationml/2006/ole">
            <mc:AlternateContent xmlns:mc="http://schemas.openxmlformats.org/markup-compatibility/2006">
              <mc:Choice xmlns:v="urn:schemas-microsoft-com:vml" Requires="v">
                <p:oleObj spid="_x0000_s2050" name="公式" r:id="rId3" imgW="520560" imgH="215640" progId="Equation.3">
                  <p:embed/>
                </p:oleObj>
              </mc:Choice>
              <mc:Fallback>
                <p:oleObj name="公式" r:id="rId3" imgW="520560" imgH="215640" progId="Equation.3">
                  <p:embed/>
                  <p:pic>
                    <p:nvPicPr>
                      <p:cNvPr id="4" name="Object 28">
                        <a:extLst>
                          <a:ext uri="{FF2B5EF4-FFF2-40B4-BE49-F238E27FC236}">
                            <a16:creationId xmlns:a16="http://schemas.microsoft.com/office/drawing/2014/main" id="{D5EC17C5-A782-4608-ACB1-CB04F4AB00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357563"/>
                        <a:ext cx="11795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29">
            <a:extLst>
              <a:ext uri="{FF2B5EF4-FFF2-40B4-BE49-F238E27FC236}">
                <a16:creationId xmlns:a16="http://schemas.microsoft.com/office/drawing/2014/main" id="{F27C680F-AE06-4932-BD1C-1A40C6161277}"/>
              </a:ext>
            </a:extLst>
          </p:cNvPr>
          <p:cNvSpPr txBox="1">
            <a:spLocks noChangeArrowheads="1"/>
          </p:cNvSpPr>
          <p:nvPr/>
        </p:nvSpPr>
        <p:spPr bwMode="auto">
          <a:xfrm>
            <a:off x="682625" y="400526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楷体_GB2312" pitchFamily="49" charset="-122"/>
              </a:rPr>
              <a:t>70V</a:t>
            </a:r>
            <a:r>
              <a:rPr kumimoji="0" lang="zh-CN" altLang="en-US" sz="2800" b="1">
                <a:solidFill>
                  <a:srgbClr val="FFFF00"/>
                </a:solidFill>
                <a:latin typeface="楷体_GB2312" pitchFamily="49" charset="-122"/>
                <a:ea typeface="楷体_GB2312" pitchFamily="49" charset="-122"/>
              </a:rPr>
              <a:t>电压源作用：</a:t>
            </a:r>
          </a:p>
        </p:txBody>
      </p:sp>
      <p:graphicFrame>
        <p:nvGraphicFramePr>
          <p:cNvPr id="6" name="Object 30">
            <a:extLst>
              <a:ext uri="{FF2B5EF4-FFF2-40B4-BE49-F238E27FC236}">
                <a16:creationId xmlns:a16="http://schemas.microsoft.com/office/drawing/2014/main" id="{8D61B831-E8FE-49FC-A39C-D558D4F9FB96}"/>
              </a:ext>
            </a:extLst>
          </p:cNvPr>
          <p:cNvGraphicFramePr>
            <a:graphicFrameLocks noChangeAspect="1"/>
          </p:cNvGraphicFramePr>
          <p:nvPr/>
        </p:nvGraphicFramePr>
        <p:xfrm>
          <a:off x="3563938" y="4005263"/>
          <a:ext cx="3960812" cy="457200"/>
        </p:xfrm>
        <a:graphic>
          <a:graphicData uri="http://schemas.openxmlformats.org/presentationml/2006/ole">
            <mc:AlternateContent xmlns:mc="http://schemas.openxmlformats.org/markup-compatibility/2006">
              <mc:Choice xmlns:v="urn:schemas-microsoft-com:vml" Requires="v">
                <p:oleObj spid="_x0000_s2051" name="公式" r:id="rId5" imgW="1866600" imgH="215640" progId="Equation.3">
                  <p:embed/>
                </p:oleObj>
              </mc:Choice>
              <mc:Fallback>
                <p:oleObj name="公式" r:id="rId5" imgW="1866600" imgH="215640" progId="Equation.3">
                  <p:embed/>
                  <p:pic>
                    <p:nvPicPr>
                      <p:cNvPr id="6" name="Object 30">
                        <a:extLst>
                          <a:ext uri="{FF2B5EF4-FFF2-40B4-BE49-F238E27FC236}">
                            <a16:creationId xmlns:a16="http://schemas.microsoft.com/office/drawing/2014/main" id="{8D61B831-E8FE-49FC-A39C-D558D4F9FB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4005263"/>
                        <a:ext cx="3960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2">
            <a:extLst>
              <a:ext uri="{FF2B5EF4-FFF2-40B4-BE49-F238E27FC236}">
                <a16:creationId xmlns:a16="http://schemas.microsoft.com/office/drawing/2014/main" id="{DD0E05A7-5840-40CB-9161-C118B41AE536}"/>
              </a:ext>
            </a:extLst>
          </p:cNvPr>
          <p:cNvGraphicFramePr>
            <a:graphicFrameLocks noChangeAspect="1"/>
          </p:cNvGraphicFramePr>
          <p:nvPr/>
        </p:nvGraphicFramePr>
        <p:xfrm>
          <a:off x="755650" y="4652963"/>
          <a:ext cx="2952750" cy="465137"/>
        </p:xfrm>
        <a:graphic>
          <a:graphicData uri="http://schemas.openxmlformats.org/presentationml/2006/ole">
            <mc:AlternateContent xmlns:mc="http://schemas.openxmlformats.org/markup-compatibility/2006">
              <mc:Choice xmlns:v="urn:schemas-microsoft-com:vml" Requires="v">
                <p:oleObj spid="_x0000_s2052" name="公式" r:id="rId7" imgW="1371600" imgH="215640" progId="Equation.3">
                  <p:embed/>
                </p:oleObj>
              </mc:Choice>
              <mc:Fallback>
                <p:oleObj name="公式" r:id="rId7" imgW="1371600" imgH="215640" progId="Equation.3">
                  <p:embed/>
                  <p:pic>
                    <p:nvPicPr>
                      <p:cNvPr id="7" name="Object 72">
                        <a:extLst>
                          <a:ext uri="{FF2B5EF4-FFF2-40B4-BE49-F238E27FC236}">
                            <a16:creationId xmlns:a16="http://schemas.microsoft.com/office/drawing/2014/main" id="{DD0E05A7-5840-40CB-9161-C118B41AE5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652963"/>
                        <a:ext cx="29527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132">
            <a:extLst>
              <a:ext uri="{FF2B5EF4-FFF2-40B4-BE49-F238E27FC236}">
                <a16:creationId xmlns:a16="http://schemas.microsoft.com/office/drawing/2014/main" id="{7071B4CE-EA9B-4391-8579-0542D7B3CFAB}"/>
              </a:ext>
            </a:extLst>
          </p:cNvPr>
          <p:cNvGrpSpPr>
            <a:grpSpLocks/>
          </p:cNvGrpSpPr>
          <p:nvPr/>
        </p:nvGrpSpPr>
        <p:grpSpPr bwMode="auto">
          <a:xfrm>
            <a:off x="684213" y="692150"/>
            <a:ext cx="4248150" cy="1879600"/>
            <a:chOff x="431" y="436"/>
            <a:chExt cx="2676" cy="1184"/>
          </a:xfrm>
        </p:grpSpPr>
        <p:sp>
          <p:nvSpPr>
            <p:cNvPr id="9" name="Text Box 82">
              <a:extLst>
                <a:ext uri="{FF2B5EF4-FFF2-40B4-BE49-F238E27FC236}">
                  <a16:creationId xmlns:a16="http://schemas.microsoft.com/office/drawing/2014/main" id="{35E3AD25-9E94-474C-BCC3-7B7B249E8051}"/>
                </a:ext>
              </a:extLst>
            </p:cNvPr>
            <p:cNvSpPr txBox="1">
              <a:spLocks noChangeArrowheads="1"/>
            </p:cNvSpPr>
            <p:nvPr/>
          </p:nvSpPr>
          <p:spPr bwMode="auto">
            <a:xfrm>
              <a:off x="1809" y="708"/>
              <a:ext cx="4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i="1">
                  <a:solidFill>
                    <a:srgbClr val="FFFFFF"/>
                  </a:solidFill>
                  <a:ea typeface="楷体_GB2312" pitchFamily="49" charset="-122"/>
                </a:rPr>
                <a:t>I </a:t>
              </a:r>
              <a:r>
                <a:rPr kumimoji="0" lang="en-US" altLang="zh-CN" sz="2800" baseline="30000">
                  <a:solidFill>
                    <a:srgbClr val="FFFFFF"/>
                  </a:solidFill>
                  <a:ea typeface="楷体_GB2312" pitchFamily="49" charset="-122"/>
                </a:rPr>
                <a:t>(1)</a:t>
              </a:r>
              <a:endParaRPr kumimoji="0" lang="en-US" altLang="zh-CN" sz="2800" i="1">
                <a:solidFill>
                  <a:srgbClr val="FFFF00"/>
                </a:solidFill>
                <a:latin typeface="Arial" panose="020B0604020202020204" pitchFamily="34" charset="0"/>
                <a:ea typeface="仿宋_GB2312" pitchFamily="49" charset="-122"/>
              </a:endParaRPr>
            </a:p>
          </p:txBody>
        </p:sp>
        <p:sp>
          <p:nvSpPr>
            <p:cNvPr id="10" name="Rectangle 83">
              <a:extLst>
                <a:ext uri="{FF2B5EF4-FFF2-40B4-BE49-F238E27FC236}">
                  <a16:creationId xmlns:a16="http://schemas.microsoft.com/office/drawing/2014/main" id="{2AB33AC5-6222-4B8A-B383-B782BD6CF810}"/>
                </a:ext>
              </a:extLst>
            </p:cNvPr>
            <p:cNvSpPr>
              <a:spLocks noChangeArrowheads="1"/>
            </p:cNvSpPr>
            <p:nvPr/>
          </p:nvSpPr>
          <p:spPr bwMode="auto">
            <a:xfrm>
              <a:off x="612" y="436"/>
              <a:ext cx="1905" cy="118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kumimoji="0" lang="zh-CN" altLang="zh-CN" sz="2800">
                <a:solidFill>
                  <a:srgbClr val="FFFF00"/>
                </a:solidFill>
                <a:latin typeface="Arial" panose="020B0604020202020204" pitchFamily="34" charset="0"/>
                <a:ea typeface="仿宋_GB2312" pitchFamily="49" charset="-122"/>
              </a:endParaRPr>
            </a:p>
          </p:txBody>
        </p:sp>
        <p:sp>
          <p:nvSpPr>
            <p:cNvPr id="11" name="Line 84">
              <a:extLst>
                <a:ext uri="{FF2B5EF4-FFF2-40B4-BE49-F238E27FC236}">
                  <a16:creationId xmlns:a16="http://schemas.microsoft.com/office/drawing/2014/main" id="{988BA4C8-620C-433D-8EB1-40E5DB78337B}"/>
                </a:ext>
              </a:extLst>
            </p:cNvPr>
            <p:cNvSpPr>
              <a:spLocks noChangeShapeType="1"/>
            </p:cNvSpPr>
            <p:nvPr/>
          </p:nvSpPr>
          <p:spPr bwMode="auto">
            <a:xfrm>
              <a:off x="1564" y="436"/>
              <a:ext cx="0" cy="118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2" name="Text Box 85">
              <a:extLst>
                <a:ext uri="{FF2B5EF4-FFF2-40B4-BE49-F238E27FC236}">
                  <a16:creationId xmlns:a16="http://schemas.microsoft.com/office/drawing/2014/main" id="{8F7EC724-8DA4-4492-896E-E962FC53B352}"/>
                </a:ext>
              </a:extLst>
            </p:cNvPr>
            <p:cNvSpPr txBox="1">
              <a:spLocks noChangeArrowheads="1"/>
            </p:cNvSpPr>
            <p:nvPr/>
          </p:nvSpPr>
          <p:spPr bwMode="auto">
            <a:xfrm>
              <a:off x="1087" y="617"/>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4</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13" name="Text Box 86">
              <a:extLst>
                <a:ext uri="{FF2B5EF4-FFF2-40B4-BE49-F238E27FC236}">
                  <a16:creationId xmlns:a16="http://schemas.microsoft.com/office/drawing/2014/main" id="{7BCFCB7B-525A-45CF-850B-F9524043C8D2}"/>
                </a:ext>
              </a:extLst>
            </p:cNvPr>
            <p:cNvSpPr txBox="1">
              <a:spLocks noChangeArrowheads="1"/>
            </p:cNvSpPr>
            <p:nvPr/>
          </p:nvSpPr>
          <p:spPr bwMode="auto">
            <a:xfrm>
              <a:off x="630" y="563"/>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a:solidFill>
                    <a:srgbClr val="FFFFFF"/>
                  </a:solidFill>
                  <a:ea typeface="楷体_GB2312" pitchFamily="49" charset="-122"/>
                </a:rPr>
                <a:t>2A</a:t>
              </a:r>
              <a:endParaRPr kumimoji="0" lang="en-US" altLang="zh-CN" sz="2800">
                <a:solidFill>
                  <a:srgbClr val="FFFF00"/>
                </a:solidFill>
                <a:latin typeface="Arial" panose="020B0604020202020204" pitchFamily="34" charset="0"/>
                <a:ea typeface="仿宋_GB2312" pitchFamily="49" charset="-122"/>
              </a:endParaRPr>
            </a:p>
          </p:txBody>
        </p:sp>
        <p:sp>
          <p:nvSpPr>
            <p:cNvPr id="14" name="Line 87">
              <a:extLst>
                <a:ext uri="{FF2B5EF4-FFF2-40B4-BE49-F238E27FC236}">
                  <a16:creationId xmlns:a16="http://schemas.microsoft.com/office/drawing/2014/main" id="{BA3922DF-578F-4798-9D59-E3224E3ADA65}"/>
                </a:ext>
              </a:extLst>
            </p:cNvPr>
            <p:cNvSpPr>
              <a:spLocks noChangeShapeType="1"/>
            </p:cNvSpPr>
            <p:nvPr/>
          </p:nvSpPr>
          <p:spPr bwMode="auto">
            <a:xfrm>
              <a:off x="1837" y="1071"/>
              <a:ext cx="408" cy="0"/>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5" name="Line 88">
              <a:extLst>
                <a:ext uri="{FF2B5EF4-FFF2-40B4-BE49-F238E27FC236}">
                  <a16:creationId xmlns:a16="http://schemas.microsoft.com/office/drawing/2014/main" id="{51C2BE3F-3DB2-4645-B4F8-614F513494C0}"/>
                </a:ext>
              </a:extLst>
            </p:cNvPr>
            <p:cNvSpPr>
              <a:spLocks noChangeShapeType="1"/>
            </p:cNvSpPr>
            <p:nvPr/>
          </p:nvSpPr>
          <p:spPr bwMode="auto">
            <a:xfrm>
              <a:off x="1565" y="1025"/>
              <a:ext cx="952"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6" name="Text Box 89">
              <a:extLst>
                <a:ext uri="{FF2B5EF4-FFF2-40B4-BE49-F238E27FC236}">
                  <a16:creationId xmlns:a16="http://schemas.microsoft.com/office/drawing/2014/main" id="{4F9B2361-84FC-4B1B-A8FD-41E51D4F1946}"/>
                </a:ext>
              </a:extLst>
            </p:cNvPr>
            <p:cNvSpPr txBox="1">
              <a:spLocks noChangeArrowheads="1"/>
            </p:cNvSpPr>
            <p:nvPr/>
          </p:nvSpPr>
          <p:spPr bwMode="auto">
            <a:xfrm>
              <a:off x="2450" y="526"/>
              <a:ext cx="6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10</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17" name="Text Box 90">
              <a:extLst>
                <a:ext uri="{FF2B5EF4-FFF2-40B4-BE49-F238E27FC236}">
                  <a16:creationId xmlns:a16="http://schemas.microsoft.com/office/drawing/2014/main" id="{6E68D737-4B3F-47BD-B881-33CCABD23C15}"/>
                </a:ext>
              </a:extLst>
            </p:cNvPr>
            <p:cNvSpPr txBox="1">
              <a:spLocks noChangeArrowheads="1"/>
            </p:cNvSpPr>
            <p:nvPr/>
          </p:nvSpPr>
          <p:spPr bwMode="auto">
            <a:xfrm>
              <a:off x="2493" y="1161"/>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5</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18" name="Text Box 91">
              <a:extLst>
                <a:ext uri="{FF2B5EF4-FFF2-40B4-BE49-F238E27FC236}">
                  <a16:creationId xmlns:a16="http://schemas.microsoft.com/office/drawing/2014/main" id="{DD60F852-B3F9-47BC-9080-1A88FDB25FC3}"/>
                </a:ext>
              </a:extLst>
            </p:cNvPr>
            <p:cNvSpPr txBox="1">
              <a:spLocks noChangeArrowheads="1"/>
            </p:cNvSpPr>
            <p:nvPr/>
          </p:nvSpPr>
          <p:spPr bwMode="auto">
            <a:xfrm>
              <a:off x="1066" y="1161"/>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2</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19" name="Line 92">
              <a:extLst>
                <a:ext uri="{FF2B5EF4-FFF2-40B4-BE49-F238E27FC236}">
                  <a16:creationId xmlns:a16="http://schemas.microsoft.com/office/drawing/2014/main" id="{33B2745D-B61D-48A6-83B2-1A10FD432C87}"/>
                </a:ext>
              </a:extLst>
            </p:cNvPr>
            <p:cNvSpPr>
              <a:spLocks noChangeShapeType="1"/>
            </p:cNvSpPr>
            <p:nvPr/>
          </p:nvSpPr>
          <p:spPr bwMode="auto">
            <a:xfrm flipV="1">
              <a:off x="612" y="572"/>
              <a:ext cx="0" cy="31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0" name="Rectangle 93">
              <a:extLst>
                <a:ext uri="{FF2B5EF4-FFF2-40B4-BE49-F238E27FC236}">
                  <a16:creationId xmlns:a16="http://schemas.microsoft.com/office/drawing/2014/main" id="{46E68B9B-8D0A-46CE-8770-579F7E56872E}"/>
                </a:ext>
              </a:extLst>
            </p:cNvPr>
            <p:cNvSpPr>
              <a:spLocks noChangeArrowheads="1"/>
            </p:cNvSpPr>
            <p:nvPr/>
          </p:nvSpPr>
          <p:spPr bwMode="auto">
            <a:xfrm>
              <a:off x="2436" y="116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1" name="Rectangle 94">
              <a:extLst>
                <a:ext uri="{FF2B5EF4-FFF2-40B4-BE49-F238E27FC236}">
                  <a16:creationId xmlns:a16="http://schemas.microsoft.com/office/drawing/2014/main" id="{92480701-1B1E-40B6-9B26-9726BDC41F7E}"/>
                </a:ext>
              </a:extLst>
            </p:cNvPr>
            <p:cNvSpPr>
              <a:spLocks noChangeArrowheads="1"/>
            </p:cNvSpPr>
            <p:nvPr/>
          </p:nvSpPr>
          <p:spPr bwMode="auto">
            <a:xfrm>
              <a:off x="2436" y="57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2" name="Rectangle 95">
              <a:extLst>
                <a:ext uri="{FF2B5EF4-FFF2-40B4-BE49-F238E27FC236}">
                  <a16:creationId xmlns:a16="http://schemas.microsoft.com/office/drawing/2014/main" id="{A946B3FE-EC7D-4778-8C7B-09EC21721BED}"/>
                </a:ext>
              </a:extLst>
            </p:cNvPr>
            <p:cNvSpPr>
              <a:spLocks noChangeArrowheads="1"/>
            </p:cNvSpPr>
            <p:nvPr/>
          </p:nvSpPr>
          <p:spPr bwMode="auto">
            <a:xfrm>
              <a:off x="1483" y="116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Rectangle 96">
              <a:extLst>
                <a:ext uri="{FF2B5EF4-FFF2-40B4-BE49-F238E27FC236}">
                  <a16:creationId xmlns:a16="http://schemas.microsoft.com/office/drawing/2014/main" id="{A2A7E647-C045-48C3-9E1B-902C5B83D305}"/>
                </a:ext>
              </a:extLst>
            </p:cNvPr>
            <p:cNvSpPr>
              <a:spLocks noChangeArrowheads="1"/>
            </p:cNvSpPr>
            <p:nvPr/>
          </p:nvSpPr>
          <p:spPr bwMode="auto">
            <a:xfrm>
              <a:off x="1483" y="57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24" name="Group 97">
              <a:extLst>
                <a:ext uri="{FF2B5EF4-FFF2-40B4-BE49-F238E27FC236}">
                  <a16:creationId xmlns:a16="http://schemas.microsoft.com/office/drawing/2014/main" id="{18BE61F1-B643-4ED2-8DFF-82AA0EA752CC}"/>
                </a:ext>
              </a:extLst>
            </p:cNvPr>
            <p:cNvGrpSpPr>
              <a:grpSpLocks/>
            </p:cNvGrpSpPr>
            <p:nvPr/>
          </p:nvGrpSpPr>
          <p:grpSpPr bwMode="auto">
            <a:xfrm>
              <a:off x="431" y="889"/>
              <a:ext cx="363" cy="363"/>
              <a:chOff x="4785" y="709"/>
              <a:chExt cx="363" cy="363"/>
            </a:xfrm>
          </p:grpSpPr>
          <p:sp>
            <p:nvSpPr>
              <p:cNvPr id="25" name="Oval 98">
                <a:extLst>
                  <a:ext uri="{FF2B5EF4-FFF2-40B4-BE49-F238E27FC236}">
                    <a16:creationId xmlns:a16="http://schemas.microsoft.com/office/drawing/2014/main" id="{8EC619CA-113D-4095-AC9E-DCF2EDFEADB4}"/>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26" name="Line 99">
                <a:extLst>
                  <a:ext uri="{FF2B5EF4-FFF2-40B4-BE49-F238E27FC236}">
                    <a16:creationId xmlns:a16="http://schemas.microsoft.com/office/drawing/2014/main" id="{3D5B7920-8F03-411F-A325-5F03C08FE209}"/>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grpSp>
        <p:nvGrpSpPr>
          <p:cNvPr id="27" name="Group 100">
            <a:extLst>
              <a:ext uri="{FF2B5EF4-FFF2-40B4-BE49-F238E27FC236}">
                <a16:creationId xmlns:a16="http://schemas.microsoft.com/office/drawing/2014/main" id="{A8AA4968-201E-472B-B688-0A8FDB44B617}"/>
              </a:ext>
            </a:extLst>
          </p:cNvPr>
          <p:cNvGrpSpPr>
            <a:grpSpLocks/>
          </p:cNvGrpSpPr>
          <p:nvPr/>
        </p:nvGrpSpPr>
        <p:grpSpPr bwMode="auto">
          <a:xfrm>
            <a:off x="5364163" y="692150"/>
            <a:ext cx="3240087" cy="1879600"/>
            <a:chOff x="3561" y="2296"/>
            <a:chExt cx="2041" cy="1184"/>
          </a:xfrm>
        </p:grpSpPr>
        <p:sp>
          <p:nvSpPr>
            <p:cNvPr id="28" name="Oval 101">
              <a:extLst>
                <a:ext uri="{FF2B5EF4-FFF2-40B4-BE49-F238E27FC236}">
                  <a16:creationId xmlns:a16="http://schemas.microsoft.com/office/drawing/2014/main" id="{C0988C64-F3A0-49E5-8040-60BDE275CDA4}"/>
                </a:ext>
              </a:extLst>
            </p:cNvPr>
            <p:cNvSpPr>
              <a:spLocks noChangeArrowheads="1"/>
            </p:cNvSpPr>
            <p:nvPr/>
          </p:nvSpPr>
          <p:spPr bwMode="auto">
            <a:xfrm>
              <a:off x="4332" y="270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29" name="Rectangle 102">
              <a:extLst>
                <a:ext uri="{FF2B5EF4-FFF2-40B4-BE49-F238E27FC236}">
                  <a16:creationId xmlns:a16="http://schemas.microsoft.com/office/drawing/2014/main" id="{20B16BCA-BD3A-4CBC-B161-1B81F00E0C54}"/>
                </a:ext>
              </a:extLst>
            </p:cNvPr>
            <p:cNvSpPr>
              <a:spLocks noChangeArrowheads="1"/>
            </p:cNvSpPr>
            <p:nvPr/>
          </p:nvSpPr>
          <p:spPr bwMode="auto">
            <a:xfrm>
              <a:off x="4059" y="2296"/>
              <a:ext cx="953" cy="118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kumimoji="0" lang="zh-CN" altLang="zh-CN" sz="2800">
                <a:solidFill>
                  <a:srgbClr val="FFFF00"/>
                </a:solidFill>
                <a:latin typeface="Arial" panose="020B0604020202020204" pitchFamily="34" charset="0"/>
                <a:ea typeface="仿宋_GB2312" pitchFamily="49" charset="-122"/>
              </a:endParaRPr>
            </a:p>
          </p:txBody>
        </p:sp>
        <p:sp>
          <p:nvSpPr>
            <p:cNvPr id="30" name="Text Box 103">
              <a:extLst>
                <a:ext uri="{FF2B5EF4-FFF2-40B4-BE49-F238E27FC236}">
                  <a16:creationId xmlns:a16="http://schemas.microsoft.com/office/drawing/2014/main" id="{147A9513-6FE1-49DC-A131-A328E35DCE16}"/>
                </a:ext>
              </a:extLst>
            </p:cNvPr>
            <p:cNvSpPr txBox="1">
              <a:spLocks noChangeArrowheads="1"/>
            </p:cNvSpPr>
            <p:nvPr/>
          </p:nvSpPr>
          <p:spPr bwMode="auto">
            <a:xfrm>
              <a:off x="3582" y="2477"/>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latin typeface="Arial" panose="020B0604020202020204" pitchFamily="34" charset="0"/>
                  <a:ea typeface="仿宋_GB2312" pitchFamily="49" charset="-122"/>
                </a:rPr>
                <a:t>4</a:t>
              </a:r>
              <a:r>
                <a:rPr kumimoji="0" lang="en-US" altLang="zh-CN" sz="2800">
                  <a:solidFill>
                    <a:srgbClr val="FFFFFF"/>
                  </a:solidFill>
                  <a:latin typeface="Arial" panose="020B0604020202020204" pitchFamily="34" charset="0"/>
                  <a:ea typeface="仿宋_GB2312" pitchFamily="49" charset="-122"/>
                  <a:sym typeface="Symbol" panose="05050102010706020507" pitchFamily="18" charset="2"/>
                </a:rPr>
                <a:t></a:t>
              </a:r>
            </a:p>
          </p:txBody>
        </p:sp>
        <p:sp>
          <p:nvSpPr>
            <p:cNvPr id="31" name="Line 104">
              <a:extLst>
                <a:ext uri="{FF2B5EF4-FFF2-40B4-BE49-F238E27FC236}">
                  <a16:creationId xmlns:a16="http://schemas.microsoft.com/office/drawing/2014/main" id="{54F4AA35-E7BA-4708-8D39-6AC0CE39FAEB}"/>
                </a:ext>
              </a:extLst>
            </p:cNvPr>
            <p:cNvSpPr>
              <a:spLocks noChangeShapeType="1"/>
            </p:cNvSpPr>
            <p:nvPr/>
          </p:nvSpPr>
          <p:spPr bwMode="auto">
            <a:xfrm>
              <a:off x="4332" y="3112"/>
              <a:ext cx="408" cy="0"/>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2" name="Text Box 105">
              <a:extLst>
                <a:ext uri="{FF2B5EF4-FFF2-40B4-BE49-F238E27FC236}">
                  <a16:creationId xmlns:a16="http://schemas.microsoft.com/office/drawing/2014/main" id="{C62D08D3-A794-4FB0-9325-5B98972AE68B}"/>
                </a:ext>
              </a:extLst>
            </p:cNvPr>
            <p:cNvSpPr txBox="1">
              <a:spLocks noChangeArrowheads="1"/>
            </p:cNvSpPr>
            <p:nvPr/>
          </p:nvSpPr>
          <p:spPr bwMode="auto">
            <a:xfrm>
              <a:off x="4241" y="2432"/>
              <a:ext cx="5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a:solidFill>
                    <a:srgbClr val="FFFFFF"/>
                  </a:solidFill>
                  <a:ea typeface="楷体_GB2312" pitchFamily="49" charset="-122"/>
                </a:rPr>
                <a:t>70V</a:t>
              </a:r>
              <a:endParaRPr kumimoji="0" lang="en-US" altLang="zh-CN" sz="2800">
                <a:solidFill>
                  <a:srgbClr val="FFFF00"/>
                </a:solidFill>
                <a:latin typeface="Arial" panose="020B0604020202020204" pitchFamily="34" charset="0"/>
                <a:ea typeface="仿宋_GB2312" pitchFamily="49" charset="-122"/>
              </a:endParaRPr>
            </a:p>
          </p:txBody>
        </p:sp>
        <p:sp>
          <p:nvSpPr>
            <p:cNvPr id="33" name="Line 106">
              <a:extLst>
                <a:ext uri="{FF2B5EF4-FFF2-40B4-BE49-F238E27FC236}">
                  <a16:creationId xmlns:a16="http://schemas.microsoft.com/office/drawing/2014/main" id="{013C1027-B221-42BB-9C40-3F54050C00D4}"/>
                </a:ext>
              </a:extLst>
            </p:cNvPr>
            <p:cNvSpPr>
              <a:spLocks noChangeShapeType="1"/>
            </p:cNvSpPr>
            <p:nvPr/>
          </p:nvSpPr>
          <p:spPr bwMode="auto">
            <a:xfrm>
              <a:off x="4060" y="2885"/>
              <a:ext cx="952"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4" name="Text Box 107">
              <a:extLst>
                <a:ext uri="{FF2B5EF4-FFF2-40B4-BE49-F238E27FC236}">
                  <a16:creationId xmlns:a16="http://schemas.microsoft.com/office/drawing/2014/main" id="{AF5F0483-792A-4F39-9AF9-0EB393622564}"/>
                </a:ext>
              </a:extLst>
            </p:cNvPr>
            <p:cNvSpPr txBox="1">
              <a:spLocks noChangeArrowheads="1"/>
            </p:cNvSpPr>
            <p:nvPr/>
          </p:nvSpPr>
          <p:spPr bwMode="auto">
            <a:xfrm>
              <a:off x="4945" y="2386"/>
              <a:ext cx="65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10</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35" name="Text Box 108">
              <a:extLst>
                <a:ext uri="{FF2B5EF4-FFF2-40B4-BE49-F238E27FC236}">
                  <a16:creationId xmlns:a16="http://schemas.microsoft.com/office/drawing/2014/main" id="{1C59CBD4-3041-4765-BD1F-8CD0904DEE3C}"/>
                </a:ext>
              </a:extLst>
            </p:cNvPr>
            <p:cNvSpPr txBox="1">
              <a:spLocks noChangeArrowheads="1"/>
            </p:cNvSpPr>
            <p:nvPr/>
          </p:nvSpPr>
          <p:spPr bwMode="auto">
            <a:xfrm>
              <a:off x="4988" y="3021"/>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5</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36" name="Text Box 109">
              <a:extLst>
                <a:ext uri="{FF2B5EF4-FFF2-40B4-BE49-F238E27FC236}">
                  <a16:creationId xmlns:a16="http://schemas.microsoft.com/office/drawing/2014/main" id="{23BEB6D7-AEA6-404C-BB2F-C53DA7926F3C}"/>
                </a:ext>
              </a:extLst>
            </p:cNvPr>
            <p:cNvSpPr txBox="1">
              <a:spLocks noChangeArrowheads="1"/>
            </p:cNvSpPr>
            <p:nvPr/>
          </p:nvSpPr>
          <p:spPr bwMode="auto">
            <a:xfrm>
              <a:off x="3561" y="3021"/>
              <a:ext cx="4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r>
                <a:rPr kumimoji="0" lang="en-US" altLang="zh-CN" sz="2800">
                  <a:solidFill>
                    <a:srgbClr val="FFFFFF"/>
                  </a:solidFill>
                  <a:ea typeface="楷体_GB2312" pitchFamily="49" charset="-122"/>
                </a:rPr>
                <a:t>2</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sym typeface="Symbol" panose="05050102010706020507" pitchFamily="18" charset="2"/>
              </a:endParaRPr>
            </a:p>
          </p:txBody>
        </p:sp>
        <p:sp>
          <p:nvSpPr>
            <p:cNvPr id="37" name="Text Box 110">
              <a:extLst>
                <a:ext uri="{FF2B5EF4-FFF2-40B4-BE49-F238E27FC236}">
                  <a16:creationId xmlns:a16="http://schemas.microsoft.com/office/drawing/2014/main" id="{1B93F7B2-1F65-4C51-9872-4FDA51CC2951}"/>
                </a:ext>
              </a:extLst>
            </p:cNvPr>
            <p:cNvSpPr txBox="1">
              <a:spLocks noChangeArrowheads="1"/>
            </p:cNvSpPr>
            <p:nvPr/>
          </p:nvSpPr>
          <p:spPr bwMode="auto">
            <a:xfrm>
              <a:off x="4150" y="2613"/>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a:solidFill>
                    <a:srgbClr val="FFFFFF"/>
                  </a:solidFill>
                  <a:ea typeface="楷体_GB2312" pitchFamily="49" charset="-122"/>
                </a:rPr>
                <a:t>+</a:t>
              </a:r>
              <a:endParaRPr kumimoji="0" lang="en-US" altLang="zh-CN" sz="2800">
                <a:solidFill>
                  <a:srgbClr val="FFFF00"/>
                </a:solidFill>
                <a:latin typeface="Arial" panose="020B0604020202020204" pitchFamily="34" charset="0"/>
                <a:ea typeface="仿宋_GB2312" pitchFamily="49" charset="-122"/>
              </a:endParaRPr>
            </a:p>
          </p:txBody>
        </p:sp>
        <p:sp>
          <p:nvSpPr>
            <p:cNvPr id="38" name="Text Box 111">
              <a:extLst>
                <a:ext uri="{FF2B5EF4-FFF2-40B4-BE49-F238E27FC236}">
                  <a16:creationId xmlns:a16="http://schemas.microsoft.com/office/drawing/2014/main" id="{A1C54712-6B7F-4CB5-9519-D4902F364688}"/>
                </a:ext>
              </a:extLst>
            </p:cNvPr>
            <p:cNvSpPr txBox="1">
              <a:spLocks noChangeArrowheads="1"/>
            </p:cNvSpPr>
            <p:nvPr/>
          </p:nvSpPr>
          <p:spPr bwMode="auto">
            <a:xfrm>
              <a:off x="4695" y="2613"/>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zh-CN" altLang="en-US" sz="2800">
                  <a:solidFill>
                    <a:srgbClr val="FFFFFF"/>
                  </a:solidFill>
                  <a:ea typeface="楷体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39" name="Rectangle 112">
              <a:extLst>
                <a:ext uri="{FF2B5EF4-FFF2-40B4-BE49-F238E27FC236}">
                  <a16:creationId xmlns:a16="http://schemas.microsoft.com/office/drawing/2014/main" id="{04CCA7B9-04CF-405F-8414-61EA7CFFAA13}"/>
                </a:ext>
              </a:extLst>
            </p:cNvPr>
            <p:cNvSpPr>
              <a:spLocks noChangeArrowheads="1"/>
            </p:cNvSpPr>
            <p:nvPr/>
          </p:nvSpPr>
          <p:spPr bwMode="auto">
            <a:xfrm>
              <a:off x="4931" y="302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0" name="Rectangle 113">
              <a:extLst>
                <a:ext uri="{FF2B5EF4-FFF2-40B4-BE49-F238E27FC236}">
                  <a16:creationId xmlns:a16="http://schemas.microsoft.com/office/drawing/2014/main" id="{D8587150-9154-4CA0-8F4D-011D6FFDDE64}"/>
                </a:ext>
              </a:extLst>
            </p:cNvPr>
            <p:cNvSpPr>
              <a:spLocks noChangeArrowheads="1"/>
            </p:cNvSpPr>
            <p:nvPr/>
          </p:nvSpPr>
          <p:spPr bwMode="auto">
            <a:xfrm>
              <a:off x="4931" y="243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1" name="Rectangle 114">
              <a:extLst>
                <a:ext uri="{FF2B5EF4-FFF2-40B4-BE49-F238E27FC236}">
                  <a16:creationId xmlns:a16="http://schemas.microsoft.com/office/drawing/2014/main" id="{F16D548F-92DC-44AB-AE6B-0694A1ECB8A4}"/>
                </a:ext>
              </a:extLst>
            </p:cNvPr>
            <p:cNvSpPr>
              <a:spLocks noChangeArrowheads="1"/>
            </p:cNvSpPr>
            <p:nvPr/>
          </p:nvSpPr>
          <p:spPr bwMode="auto">
            <a:xfrm>
              <a:off x="3978" y="302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2" name="Rectangle 115">
              <a:extLst>
                <a:ext uri="{FF2B5EF4-FFF2-40B4-BE49-F238E27FC236}">
                  <a16:creationId xmlns:a16="http://schemas.microsoft.com/office/drawing/2014/main" id="{B4B74E4C-6B4C-471B-ADE9-0E35775FAEBB}"/>
                </a:ext>
              </a:extLst>
            </p:cNvPr>
            <p:cNvSpPr>
              <a:spLocks noChangeArrowheads="1"/>
            </p:cNvSpPr>
            <p:nvPr/>
          </p:nvSpPr>
          <p:spPr bwMode="auto">
            <a:xfrm>
              <a:off x="3978" y="243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3" name="Text Box 116">
              <a:extLst>
                <a:ext uri="{FF2B5EF4-FFF2-40B4-BE49-F238E27FC236}">
                  <a16:creationId xmlns:a16="http://schemas.microsoft.com/office/drawing/2014/main" id="{11BB3D9E-8FFD-44BA-8867-D667CB98C143}"/>
                </a:ext>
              </a:extLst>
            </p:cNvPr>
            <p:cNvSpPr txBox="1">
              <a:spLocks noChangeArrowheads="1"/>
            </p:cNvSpPr>
            <p:nvPr/>
          </p:nvSpPr>
          <p:spPr bwMode="auto">
            <a:xfrm>
              <a:off x="4258" y="3067"/>
              <a:ext cx="5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r>
                <a:rPr kumimoji="0" lang="en-US" altLang="zh-CN" sz="2800" i="1">
                  <a:solidFill>
                    <a:srgbClr val="FFFFFF"/>
                  </a:solidFill>
                  <a:ea typeface="楷体_GB2312" pitchFamily="49" charset="-122"/>
                </a:rPr>
                <a:t>I </a:t>
              </a:r>
              <a:r>
                <a:rPr kumimoji="0" lang="en-US" altLang="zh-CN" sz="2800" baseline="30000">
                  <a:solidFill>
                    <a:srgbClr val="FFFFFF"/>
                  </a:solidFill>
                  <a:ea typeface="楷体_GB2312" pitchFamily="49" charset="-122"/>
                </a:rPr>
                <a:t>(2</a:t>
              </a:r>
              <a:r>
                <a:rPr kumimoji="0" lang="zh-CN" altLang="en-US" sz="2800" baseline="30000">
                  <a:solidFill>
                    <a:srgbClr val="FFFFFF"/>
                  </a:solidFill>
                  <a:ea typeface="楷体_GB2312" pitchFamily="49" charset="-122"/>
                </a:rPr>
                <a:t>）</a:t>
              </a:r>
            </a:p>
          </p:txBody>
        </p:sp>
      </p:grpSp>
      <p:sp>
        <p:nvSpPr>
          <p:cNvPr id="44" name="AutoShape 117" descr="羊皮纸">
            <a:extLst>
              <a:ext uri="{FF2B5EF4-FFF2-40B4-BE49-F238E27FC236}">
                <a16:creationId xmlns:a16="http://schemas.microsoft.com/office/drawing/2014/main" id="{013B563F-7D20-4939-AC4A-EEC3F26EB1AD}"/>
              </a:ext>
            </a:extLst>
          </p:cNvPr>
          <p:cNvSpPr>
            <a:spLocks noChangeArrowheads="1"/>
          </p:cNvSpPr>
          <p:nvPr/>
        </p:nvSpPr>
        <p:spPr bwMode="auto">
          <a:xfrm>
            <a:off x="6084888" y="2781300"/>
            <a:ext cx="2592387" cy="576263"/>
          </a:xfrm>
          <a:prstGeom prst="wedgeRoundRectCallout">
            <a:avLst>
              <a:gd name="adj1" fmla="val -59981"/>
              <a:gd name="adj2" fmla="val -107301"/>
              <a:gd name="adj3" fmla="val 16667"/>
            </a:avLst>
          </a:prstGeom>
          <a:blipFill dpi="0" rotWithShape="1">
            <a:blip r:embed="rId9"/>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2800" b="1">
                <a:solidFill>
                  <a:srgbClr val="000000"/>
                </a:solidFill>
                <a:latin typeface="Arial" panose="020B0604020202020204" pitchFamily="34" charset="0"/>
                <a:ea typeface="楷体_GB2312" pitchFamily="49" charset="-122"/>
              </a:rPr>
              <a:t>两个简单电路</a:t>
            </a:r>
          </a:p>
        </p:txBody>
      </p:sp>
      <p:graphicFrame>
        <p:nvGraphicFramePr>
          <p:cNvPr id="45" name="Object 120">
            <a:extLst>
              <a:ext uri="{FF2B5EF4-FFF2-40B4-BE49-F238E27FC236}">
                <a16:creationId xmlns:a16="http://schemas.microsoft.com/office/drawing/2014/main" id="{77144811-0309-4380-B87B-D40CE4338C5D}"/>
              </a:ext>
            </a:extLst>
          </p:cNvPr>
          <p:cNvGraphicFramePr>
            <a:graphicFrameLocks noChangeAspect="1"/>
          </p:cNvGraphicFramePr>
          <p:nvPr>
            <p:extLst>
              <p:ext uri="{D42A27DB-BD31-4B8C-83A1-F6EECF244321}">
                <p14:modId xmlns:p14="http://schemas.microsoft.com/office/powerpoint/2010/main" val="1129128318"/>
              </p:ext>
            </p:extLst>
          </p:nvPr>
        </p:nvGraphicFramePr>
        <p:xfrm>
          <a:off x="4211638" y="4652963"/>
          <a:ext cx="3313112" cy="419100"/>
        </p:xfrm>
        <a:graphic>
          <a:graphicData uri="http://schemas.openxmlformats.org/presentationml/2006/ole">
            <mc:AlternateContent xmlns:mc="http://schemas.openxmlformats.org/markup-compatibility/2006">
              <mc:Choice xmlns:v="urn:schemas-microsoft-com:vml" Requires="v">
                <p:oleObj spid="_x0000_s2053" name="公式" r:id="rId10" imgW="1498320" imgH="190440" progId="Equation.3">
                  <p:embed/>
                </p:oleObj>
              </mc:Choice>
              <mc:Fallback>
                <p:oleObj name="公式" r:id="rId10" imgW="1498320" imgH="190440" progId="Equation.3">
                  <p:embed/>
                  <p:pic>
                    <p:nvPicPr>
                      <p:cNvPr id="45" name="Object 120">
                        <a:extLst>
                          <a:ext uri="{FF2B5EF4-FFF2-40B4-BE49-F238E27FC236}">
                            <a16:creationId xmlns:a16="http://schemas.microsoft.com/office/drawing/2014/main" id="{77144811-0309-4380-B87B-D40CE4338C5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638" y="4652963"/>
                        <a:ext cx="33131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Text Box 128">
            <a:extLst>
              <a:ext uri="{FF2B5EF4-FFF2-40B4-BE49-F238E27FC236}">
                <a16:creationId xmlns:a16="http://schemas.microsoft.com/office/drawing/2014/main" id="{3FA3B0C5-FD3E-419E-8ED0-3E7D9B937BC5}"/>
              </a:ext>
            </a:extLst>
          </p:cNvPr>
          <p:cNvSpPr txBox="1">
            <a:spLocks noChangeArrowheads="1"/>
          </p:cNvSpPr>
          <p:nvPr/>
        </p:nvSpPr>
        <p:spPr bwMode="auto">
          <a:xfrm>
            <a:off x="684213" y="5300663"/>
            <a:ext cx="5183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rgbClr val="FFFF00"/>
                </a:solidFill>
                <a:ea typeface="楷体_GB2312" pitchFamily="49" charset="-122"/>
              </a:rPr>
              <a:t>应用叠加定理使计算简化</a:t>
            </a:r>
            <a:endParaRPr kumimoji="0" lang="zh-CN" altLang="en-US" sz="2800" b="1">
              <a:solidFill>
                <a:srgbClr val="FFFF00"/>
              </a:solidFill>
              <a:latin typeface="Arial" panose="020B0604020202020204" pitchFamily="34" charset="0"/>
              <a:ea typeface="楷体_GB2312" pitchFamily="49" charset="-122"/>
            </a:endParaRPr>
          </a:p>
        </p:txBody>
      </p:sp>
      <p:sp>
        <p:nvSpPr>
          <p:cNvPr id="50" name="文本框 49">
            <a:extLst>
              <a:ext uri="{FF2B5EF4-FFF2-40B4-BE49-F238E27FC236}">
                <a16:creationId xmlns:a16="http://schemas.microsoft.com/office/drawing/2014/main" id="{1EDC9C47-9350-42B4-B882-A66CAC16E6CC}"/>
              </a:ext>
            </a:extLst>
          </p:cNvPr>
          <p:cNvSpPr txBox="1"/>
          <p:nvPr/>
        </p:nvSpPr>
        <p:spPr>
          <a:xfrm>
            <a:off x="7810500" y="4610398"/>
            <a:ext cx="1009650" cy="461665"/>
          </a:xfrm>
          <a:prstGeom prst="rect">
            <a:avLst/>
          </a:prstGeom>
          <a:noFill/>
        </p:spPr>
        <p:txBody>
          <a:bodyPr wrap="square" rtlCol="0">
            <a:spAutoFit/>
          </a:bodyPr>
          <a:lstStyle/>
          <a:p>
            <a:r>
              <a:rPr lang="zh-CN" altLang="en-US" b="1" dirty="0">
                <a:solidFill>
                  <a:srgbClr val="FFFF00"/>
                </a:solidFill>
                <a:latin typeface="黑体" panose="02010609060101010101" pitchFamily="49" charset="-122"/>
                <a:ea typeface="黑体" panose="02010609060101010101" pitchFamily="49" charset="-122"/>
              </a:rPr>
              <a:t>发出</a:t>
            </a:r>
          </a:p>
        </p:txBody>
      </p:sp>
    </p:spTree>
    <p:extLst>
      <p:ext uri="{BB962C8B-B14F-4D97-AF65-F5344CB8AC3E}">
        <p14:creationId xmlns:p14="http://schemas.microsoft.com/office/powerpoint/2010/main" val="257398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BF895EF6-E353-40F6-BE18-2D1A1FFB0A77}"/>
              </a:ext>
            </a:extLst>
          </p:cNvPr>
          <p:cNvSpPr txBox="1">
            <a:spLocks noChangeArrowheads="1"/>
          </p:cNvSpPr>
          <p:nvPr/>
        </p:nvSpPr>
        <p:spPr bwMode="auto">
          <a:xfrm>
            <a:off x="468313" y="476250"/>
            <a:ext cx="863600"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3200" b="1">
                <a:solidFill>
                  <a:srgbClr val="FFFFFF"/>
                </a:solidFill>
                <a:latin typeface="Arial" panose="020B0604020202020204" pitchFamily="34" charset="0"/>
                <a:ea typeface="宋体" panose="02010600030101010101" pitchFamily="2" charset="-122"/>
              </a:rPr>
              <a:t>例</a:t>
            </a:r>
            <a:r>
              <a:rPr kumimoji="0" lang="en-US" altLang="zh-CN" sz="3200">
                <a:solidFill>
                  <a:srgbClr val="FFFFFF"/>
                </a:solidFill>
                <a:ea typeface="宋体" panose="02010600030101010101" pitchFamily="2" charset="-122"/>
              </a:rPr>
              <a:t>2</a:t>
            </a:r>
          </a:p>
        </p:txBody>
      </p:sp>
      <p:sp>
        <p:nvSpPr>
          <p:cNvPr id="3" name="Text Box 47">
            <a:extLst>
              <a:ext uri="{FF2B5EF4-FFF2-40B4-BE49-F238E27FC236}">
                <a16:creationId xmlns:a16="http://schemas.microsoft.com/office/drawing/2014/main" id="{37AC6160-2696-430C-990C-644217922F2E}"/>
              </a:ext>
            </a:extLst>
          </p:cNvPr>
          <p:cNvSpPr txBox="1">
            <a:spLocks noChangeArrowheads="1"/>
          </p:cNvSpPr>
          <p:nvPr/>
        </p:nvSpPr>
        <p:spPr bwMode="auto">
          <a:xfrm>
            <a:off x="1331913" y="549275"/>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dirty="0">
                <a:solidFill>
                  <a:srgbClr val="FFFF00"/>
                </a:solidFill>
                <a:latin typeface="楷体_GB2312" pitchFamily="49" charset="-122"/>
                <a:ea typeface="楷体_GB2312" pitchFamily="49" charset="-122"/>
              </a:rPr>
              <a:t>计算电压</a:t>
            </a:r>
            <a:r>
              <a:rPr kumimoji="0" lang="en-US" altLang="zh-CN" sz="2800" b="1" i="1" dirty="0">
                <a:solidFill>
                  <a:srgbClr val="FFFFFF"/>
                </a:solidFill>
                <a:ea typeface="楷体_GB2312" pitchFamily="49" charset="-122"/>
              </a:rPr>
              <a:t>u</a:t>
            </a:r>
            <a:endParaRPr kumimoji="0" lang="en-US" altLang="zh-CN" sz="2800" b="1" i="1" dirty="0">
              <a:solidFill>
                <a:srgbClr val="FFFF00"/>
              </a:solidFill>
              <a:latin typeface="楷体_GB2312" pitchFamily="49" charset="-122"/>
              <a:ea typeface="楷体_GB2312" pitchFamily="49" charset="-122"/>
            </a:endParaRPr>
          </a:p>
        </p:txBody>
      </p:sp>
      <p:sp>
        <p:nvSpPr>
          <p:cNvPr id="4" name="Text Box 133">
            <a:extLst>
              <a:ext uri="{FF2B5EF4-FFF2-40B4-BE49-F238E27FC236}">
                <a16:creationId xmlns:a16="http://schemas.microsoft.com/office/drawing/2014/main" id="{52138AF3-CBA3-4AF9-93F8-8F9DEB7456F1}"/>
              </a:ext>
            </a:extLst>
          </p:cNvPr>
          <p:cNvSpPr txBox="1">
            <a:spLocks noChangeArrowheads="1"/>
          </p:cNvSpPr>
          <p:nvPr/>
        </p:nvSpPr>
        <p:spPr bwMode="auto">
          <a:xfrm>
            <a:off x="684213" y="1844675"/>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楷体_GB2312" pitchFamily="49" charset="-122"/>
              </a:rPr>
              <a:t>3A</a:t>
            </a:r>
            <a:r>
              <a:rPr kumimoji="0" lang="zh-CN" altLang="en-US" sz="2800" b="1">
                <a:solidFill>
                  <a:srgbClr val="FFFF00"/>
                </a:solidFill>
                <a:latin typeface="楷体_GB2312" pitchFamily="49" charset="-122"/>
                <a:ea typeface="楷体_GB2312" pitchFamily="49" charset="-122"/>
              </a:rPr>
              <a:t>电流源作用：</a:t>
            </a:r>
          </a:p>
        </p:txBody>
      </p:sp>
      <p:sp>
        <p:nvSpPr>
          <p:cNvPr id="5" name="Text Box 147">
            <a:extLst>
              <a:ext uri="{FF2B5EF4-FFF2-40B4-BE49-F238E27FC236}">
                <a16:creationId xmlns:a16="http://schemas.microsoft.com/office/drawing/2014/main" id="{4EB1D2E8-B366-4090-847B-9D04D6A31645}"/>
              </a:ext>
            </a:extLst>
          </p:cNvPr>
          <p:cNvSpPr txBox="1">
            <a:spLocks noChangeArrowheads="1"/>
          </p:cNvSpPr>
          <p:nvPr/>
        </p:nvSpPr>
        <p:spPr bwMode="auto">
          <a:xfrm>
            <a:off x="395288" y="1196975"/>
            <a:ext cx="576262"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rgbClr val="FFFFFF"/>
                </a:solidFill>
                <a:latin typeface="Arial" panose="020B0604020202020204" pitchFamily="34" charset="0"/>
                <a:ea typeface="宋体" panose="02010600030101010101" pitchFamily="2" charset="-122"/>
              </a:rPr>
              <a:t>解</a:t>
            </a:r>
          </a:p>
        </p:txBody>
      </p:sp>
      <p:grpSp>
        <p:nvGrpSpPr>
          <p:cNvPr id="6" name="Group 246">
            <a:extLst>
              <a:ext uri="{FF2B5EF4-FFF2-40B4-BE49-F238E27FC236}">
                <a16:creationId xmlns:a16="http://schemas.microsoft.com/office/drawing/2014/main" id="{17F73E3F-498E-4A6B-AED5-06127DDC9D4C}"/>
              </a:ext>
            </a:extLst>
          </p:cNvPr>
          <p:cNvGrpSpPr>
            <a:grpSpLocks/>
          </p:cNvGrpSpPr>
          <p:nvPr/>
        </p:nvGrpSpPr>
        <p:grpSpPr bwMode="auto">
          <a:xfrm>
            <a:off x="3851275" y="333375"/>
            <a:ext cx="4895850" cy="2535238"/>
            <a:chOff x="2426" y="210"/>
            <a:chExt cx="3084" cy="1597"/>
          </a:xfrm>
        </p:grpSpPr>
        <p:sp>
          <p:nvSpPr>
            <p:cNvPr id="7" name="Oval 149">
              <a:extLst>
                <a:ext uri="{FF2B5EF4-FFF2-40B4-BE49-F238E27FC236}">
                  <a16:creationId xmlns:a16="http://schemas.microsoft.com/office/drawing/2014/main" id="{6CA5EB31-6780-472A-81BA-E55CAEF95B10}"/>
                </a:ext>
              </a:extLst>
            </p:cNvPr>
            <p:cNvSpPr>
              <a:spLocks noChangeArrowheads="1"/>
            </p:cNvSpPr>
            <p:nvPr/>
          </p:nvSpPr>
          <p:spPr bwMode="auto">
            <a:xfrm>
              <a:off x="2789" y="116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8" name="Oval 150">
              <a:extLst>
                <a:ext uri="{FF2B5EF4-FFF2-40B4-BE49-F238E27FC236}">
                  <a16:creationId xmlns:a16="http://schemas.microsoft.com/office/drawing/2014/main" id="{B91F9550-A099-494D-9B2B-E582AEEEE513}"/>
                </a:ext>
              </a:extLst>
            </p:cNvPr>
            <p:cNvSpPr>
              <a:spLocks noChangeArrowheads="1"/>
            </p:cNvSpPr>
            <p:nvPr/>
          </p:nvSpPr>
          <p:spPr bwMode="auto">
            <a:xfrm>
              <a:off x="3379" y="116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9" name="Rectangle 151">
              <a:extLst>
                <a:ext uri="{FF2B5EF4-FFF2-40B4-BE49-F238E27FC236}">
                  <a16:creationId xmlns:a16="http://schemas.microsoft.com/office/drawing/2014/main" id="{2F70E1B1-ADC3-4E0D-8763-29CE621F6DA1}"/>
                </a:ext>
              </a:extLst>
            </p:cNvPr>
            <p:cNvSpPr>
              <a:spLocks noChangeArrowheads="1"/>
            </p:cNvSpPr>
            <p:nvPr/>
          </p:nvSpPr>
          <p:spPr bwMode="auto">
            <a:xfrm>
              <a:off x="2970" y="528"/>
              <a:ext cx="2494" cy="1225"/>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0" name="Text Box 152">
              <a:extLst>
                <a:ext uri="{FF2B5EF4-FFF2-40B4-BE49-F238E27FC236}">
                  <a16:creationId xmlns:a16="http://schemas.microsoft.com/office/drawing/2014/main" id="{E2E2D966-B7C6-4B74-8978-D3CE2C4209B6}"/>
                </a:ext>
              </a:extLst>
            </p:cNvPr>
            <p:cNvSpPr txBox="1">
              <a:spLocks noChangeArrowheads="1"/>
            </p:cNvSpPr>
            <p:nvPr/>
          </p:nvSpPr>
          <p:spPr bwMode="auto">
            <a:xfrm>
              <a:off x="4195" y="619"/>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u</a:t>
              </a:r>
              <a:endParaRPr kumimoji="0" lang="en-US" altLang="zh-CN" sz="2800" i="1">
                <a:solidFill>
                  <a:srgbClr val="FFFF00"/>
                </a:solidFill>
                <a:ea typeface="仿宋_GB2312" pitchFamily="49" charset="-122"/>
              </a:endParaRPr>
            </a:p>
          </p:txBody>
        </p:sp>
        <p:sp>
          <p:nvSpPr>
            <p:cNvPr id="11" name="Text Box 153">
              <a:extLst>
                <a:ext uri="{FF2B5EF4-FFF2-40B4-BE49-F238E27FC236}">
                  <a16:creationId xmlns:a16="http://schemas.microsoft.com/office/drawing/2014/main" id="{1C1C769C-1736-4353-B79B-06E73DDAED3F}"/>
                </a:ext>
              </a:extLst>
            </p:cNvPr>
            <p:cNvSpPr txBox="1">
              <a:spLocks noChangeArrowheads="1"/>
            </p:cNvSpPr>
            <p:nvPr/>
          </p:nvSpPr>
          <p:spPr bwMode="auto">
            <a:xfrm>
              <a:off x="2607" y="1435"/>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12" name="Text Box 154">
              <a:extLst>
                <a:ext uri="{FF2B5EF4-FFF2-40B4-BE49-F238E27FC236}">
                  <a16:creationId xmlns:a16="http://schemas.microsoft.com/office/drawing/2014/main" id="{BA24B2B4-E711-4AAC-A365-FDE7697141F4}"/>
                </a:ext>
              </a:extLst>
            </p:cNvPr>
            <p:cNvSpPr txBox="1">
              <a:spLocks noChangeArrowheads="1"/>
            </p:cNvSpPr>
            <p:nvPr/>
          </p:nvSpPr>
          <p:spPr bwMode="auto">
            <a:xfrm>
              <a:off x="2562" y="927"/>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13" name="Text Box 155">
              <a:extLst>
                <a:ext uri="{FF2B5EF4-FFF2-40B4-BE49-F238E27FC236}">
                  <a16:creationId xmlns:a16="http://schemas.microsoft.com/office/drawing/2014/main" id="{B93EC5DA-FFBD-4038-A4F6-A487109418FA}"/>
                </a:ext>
              </a:extLst>
            </p:cNvPr>
            <p:cNvSpPr txBox="1">
              <a:spLocks noChangeArrowheads="1"/>
            </p:cNvSpPr>
            <p:nvPr/>
          </p:nvSpPr>
          <p:spPr bwMode="auto">
            <a:xfrm>
              <a:off x="3696" y="1208"/>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12V</a:t>
              </a:r>
            </a:p>
          </p:txBody>
        </p:sp>
        <p:sp>
          <p:nvSpPr>
            <p:cNvPr id="14" name="Text Box 156">
              <a:extLst>
                <a:ext uri="{FF2B5EF4-FFF2-40B4-BE49-F238E27FC236}">
                  <a16:creationId xmlns:a16="http://schemas.microsoft.com/office/drawing/2014/main" id="{9114DC2A-1A52-4BFB-ABB1-060EB4CF30D1}"/>
                </a:ext>
              </a:extLst>
            </p:cNvPr>
            <p:cNvSpPr txBox="1">
              <a:spLocks noChangeArrowheads="1"/>
            </p:cNvSpPr>
            <p:nvPr/>
          </p:nvSpPr>
          <p:spPr bwMode="auto">
            <a:xfrm>
              <a:off x="4830" y="1289"/>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00"/>
                  </a:solidFill>
                  <a:ea typeface="仿宋_GB2312" pitchFamily="49" charset="-122"/>
                </a:rPr>
                <a:t>2A</a:t>
              </a:r>
            </a:p>
          </p:txBody>
        </p:sp>
        <p:sp>
          <p:nvSpPr>
            <p:cNvPr id="15" name="Text Box 157">
              <a:extLst>
                <a:ext uri="{FF2B5EF4-FFF2-40B4-BE49-F238E27FC236}">
                  <a16:creationId xmlns:a16="http://schemas.microsoft.com/office/drawing/2014/main" id="{5FF9269D-5DFB-4633-91A1-394F4139C58D}"/>
                </a:ext>
              </a:extLst>
            </p:cNvPr>
            <p:cNvSpPr txBox="1">
              <a:spLocks noChangeArrowheads="1"/>
            </p:cNvSpPr>
            <p:nvPr/>
          </p:nvSpPr>
          <p:spPr bwMode="auto">
            <a:xfrm>
              <a:off x="3560" y="891"/>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16" name="Text Box 158">
              <a:extLst>
                <a:ext uri="{FF2B5EF4-FFF2-40B4-BE49-F238E27FC236}">
                  <a16:creationId xmlns:a16="http://schemas.microsoft.com/office/drawing/2014/main" id="{7ABC62DD-0D3F-4318-AD14-4F16DFA318D4}"/>
                </a:ext>
              </a:extLst>
            </p:cNvPr>
            <p:cNvSpPr txBox="1">
              <a:spLocks noChangeArrowheads="1"/>
            </p:cNvSpPr>
            <p:nvPr/>
          </p:nvSpPr>
          <p:spPr bwMode="auto">
            <a:xfrm>
              <a:off x="3560" y="1480"/>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17" name="Text Box 159">
              <a:extLst>
                <a:ext uri="{FF2B5EF4-FFF2-40B4-BE49-F238E27FC236}">
                  <a16:creationId xmlns:a16="http://schemas.microsoft.com/office/drawing/2014/main" id="{F72908BE-CC9B-4E3B-B5B9-ABEE6D6A7BF4}"/>
                </a:ext>
              </a:extLst>
            </p:cNvPr>
            <p:cNvSpPr txBox="1">
              <a:spLocks noChangeArrowheads="1"/>
            </p:cNvSpPr>
            <p:nvPr/>
          </p:nvSpPr>
          <p:spPr bwMode="auto">
            <a:xfrm>
              <a:off x="5011" y="936"/>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sym typeface="Symbol" panose="05050102010706020507" pitchFamily="18" charset="2"/>
              </a:endParaRPr>
            </a:p>
          </p:txBody>
        </p:sp>
        <p:sp>
          <p:nvSpPr>
            <p:cNvPr id="18" name="Text Box 160">
              <a:extLst>
                <a:ext uri="{FF2B5EF4-FFF2-40B4-BE49-F238E27FC236}">
                  <a16:creationId xmlns:a16="http://schemas.microsoft.com/office/drawing/2014/main" id="{7F46C141-8C7D-46DB-A2D7-4DC81C2ABD9A}"/>
                </a:ext>
              </a:extLst>
            </p:cNvPr>
            <p:cNvSpPr txBox="1">
              <a:spLocks noChangeArrowheads="1"/>
            </p:cNvSpPr>
            <p:nvPr/>
          </p:nvSpPr>
          <p:spPr bwMode="auto">
            <a:xfrm>
              <a:off x="3787" y="210"/>
              <a:ext cx="5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00"/>
                  </a:solidFill>
                  <a:ea typeface="仿宋_GB2312" pitchFamily="49" charset="-122"/>
                </a:rPr>
                <a:t>3</a:t>
              </a:r>
              <a:r>
                <a:rPr kumimoji="0" lang="en-US" altLang="zh-CN" sz="2800">
                  <a:solidFill>
                    <a:srgbClr val="FFFF00"/>
                  </a:solidFill>
                  <a:ea typeface="仿宋_GB2312" pitchFamily="49" charset="-122"/>
                  <a:sym typeface="Symbol" panose="05050102010706020507" pitchFamily="18" charset="2"/>
                </a:rPr>
                <a:t>A</a:t>
              </a:r>
              <a:endParaRPr kumimoji="0" lang="en-US" altLang="zh-CN" sz="2800">
                <a:solidFill>
                  <a:srgbClr val="FFFF00"/>
                </a:solidFill>
                <a:ea typeface="仿宋_GB2312" pitchFamily="49" charset="-122"/>
              </a:endParaRPr>
            </a:p>
          </p:txBody>
        </p:sp>
        <p:sp>
          <p:nvSpPr>
            <p:cNvPr id="19" name="Text Box 161">
              <a:extLst>
                <a:ext uri="{FF2B5EF4-FFF2-40B4-BE49-F238E27FC236}">
                  <a16:creationId xmlns:a16="http://schemas.microsoft.com/office/drawing/2014/main" id="{4BC22945-2308-40DE-BD87-B485248FAE26}"/>
                </a:ext>
              </a:extLst>
            </p:cNvPr>
            <p:cNvSpPr txBox="1">
              <a:spLocks noChangeArrowheads="1"/>
            </p:cNvSpPr>
            <p:nvPr/>
          </p:nvSpPr>
          <p:spPr bwMode="auto">
            <a:xfrm>
              <a:off x="3107" y="664"/>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3</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20" name="Text Box 162">
              <a:extLst>
                <a:ext uri="{FF2B5EF4-FFF2-40B4-BE49-F238E27FC236}">
                  <a16:creationId xmlns:a16="http://schemas.microsoft.com/office/drawing/2014/main" id="{386F12D3-857B-44A2-BC5B-3D2559D2AA39}"/>
                </a:ext>
              </a:extLst>
            </p:cNvPr>
            <p:cNvSpPr txBox="1">
              <a:spLocks noChangeArrowheads="1"/>
            </p:cNvSpPr>
            <p:nvPr/>
          </p:nvSpPr>
          <p:spPr bwMode="auto">
            <a:xfrm>
              <a:off x="2516" y="619"/>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6</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21" name="Line 163">
              <a:extLst>
                <a:ext uri="{FF2B5EF4-FFF2-40B4-BE49-F238E27FC236}">
                  <a16:creationId xmlns:a16="http://schemas.microsoft.com/office/drawing/2014/main" id="{6B3E7323-2EE5-4A8E-AF5C-6C500EBE1AB3}"/>
                </a:ext>
              </a:extLst>
            </p:cNvPr>
            <p:cNvSpPr>
              <a:spLocks noChangeShapeType="1"/>
            </p:cNvSpPr>
            <p:nvPr/>
          </p:nvSpPr>
          <p:spPr bwMode="auto">
            <a:xfrm>
              <a:off x="3560" y="528"/>
              <a:ext cx="0" cy="1225"/>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2" name="Line 164">
              <a:extLst>
                <a:ext uri="{FF2B5EF4-FFF2-40B4-BE49-F238E27FC236}">
                  <a16:creationId xmlns:a16="http://schemas.microsoft.com/office/drawing/2014/main" id="{D4C88042-472F-4426-ADD5-C06D422DDB3C}"/>
                </a:ext>
              </a:extLst>
            </p:cNvPr>
            <p:cNvSpPr>
              <a:spLocks noChangeShapeType="1"/>
            </p:cNvSpPr>
            <p:nvPr/>
          </p:nvSpPr>
          <p:spPr bwMode="auto">
            <a:xfrm>
              <a:off x="4829" y="528"/>
              <a:ext cx="0" cy="1225"/>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Line 165">
              <a:extLst>
                <a:ext uri="{FF2B5EF4-FFF2-40B4-BE49-F238E27FC236}">
                  <a16:creationId xmlns:a16="http://schemas.microsoft.com/office/drawing/2014/main" id="{D46AE48E-3D30-4F4C-BB1C-7D59FE35890C}"/>
                </a:ext>
              </a:extLst>
            </p:cNvPr>
            <p:cNvSpPr>
              <a:spLocks noChangeShapeType="1"/>
            </p:cNvSpPr>
            <p:nvPr/>
          </p:nvSpPr>
          <p:spPr bwMode="auto">
            <a:xfrm rot="16200000" flipV="1">
              <a:off x="3969" y="345"/>
              <a:ext cx="0" cy="363"/>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4" name="Line 166">
              <a:extLst>
                <a:ext uri="{FF2B5EF4-FFF2-40B4-BE49-F238E27FC236}">
                  <a16:creationId xmlns:a16="http://schemas.microsoft.com/office/drawing/2014/main" id="{A5EB1A0A-5BFB-41B1-A6BE-A47ADA7A8662}"/>
                </a:ext>
              </a:extLst>
            </p:cNvPr>
            <p:cNvSpPr>
              <a:spLocks noChangeShapeType="1"/>
            </p:cNvSpPr>
            <p:nvPr/>
          </p:nvSpPr>
          <p:spPr bwMode="auto">
            <a:xfrm>
              <a:off x="4830" y="1297"/>
              <a:ext cx="0" cy="319"/>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5" name="Text Box 167">
              <a:extLst>
                <a:ext uri="{FF2B5EF4-FFF2-40B4-BE49-F238E27FC236}">
                  <a16:creationId xmlns:a16="http://schemas.microsoft.com/office/drawing/2014/main" id="{C4444131-068F-4353-8ADE-04220423BCA0}"/>
                </a:ext>
              </a:extLst>
            </p:cNvPr>
            <p:cNvSpPr txBox="1">
              <a:spLocks noChangeArrowheads="1"/>
            </p:cNvSpPr>
            <p:nvPr/>
          </p:nvSpPr>
          <p:spPr bwMode="auto">
            <a:xfrm>
              <a:off x="2426" y="1208"/>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6V</a:t>
              </a:r>
            </a:p>
          </p:txBody>
        </p:sp>
        <p:sp>
          <p:nvSpPr>
            <p:cNvPr id="26" name="Text Box 168">
              <a:extLst>
                <a:ext uri="{FF2B5EF4-FFF2-40B4-BE49-F238E27FC236}">
                  <a16:creationId xmlns:a16="http://schemas.microsoft.com/office/drawing/2014/main" id="{0B19016C-086F-47EE-A8E4-1DE3F6D3011E}"/>
                </a:ext>
              </a:extLst>
            </p:cNvPr>
            <p:cNvSpPr txBox="1">
              <a:spLocks noChangeArrowheads="1"/>
            </p:cNvSpPr>
            <p:nvPr/>
          </p:nvSpPr>
          <p:spPr bwMode="auto">
            <a:xfrm>
              <a:off x="3878" y="437"/>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27" name="Text Box 169">
              <a:extLst>
                <a:ext uri="{FF2B5EF4-FFF2-40B4-BE49-F238E27FC236}">
                  <a16:creationId xmlns:a16="http://schemas.microsoft.com/office/drawing/2014/main" id="{8C7DDCB7-8F53-4B1B-9761-5A644978576D}"/>
                </a:ext>
              </a:extLst>
            </p:cNvPr>
            <p:cNvSpPr txBox="1">
              <a:spLocks noChangeArrowheads="1"/>
            </p:cNvSpPr>
            <p:nvPr/>
          </p:nvSpPr>
          <p:spPr bwMode="auto">
            <a:xfrm>
              <a:off x="4422" y="437"/>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28" name="Rectangle 170">
              <a:extLst>
                <a:ext uri="{FF2B5EF4-FFF2-40B4-BE49-F238E27FC236}">
                  <a16:creationId xmlns:a16="http://schemas.microsoft.com/office/drawing/2014/main" id="{C56DE39D-AAA6-4977-B284-DB8F32DB412D}"/>
                </a:ext>
              </a:extLst>
            </p:cNvPr>
            <p:cNvSpPr>
              <a:spLocks noChangeArrowheads="1"/>
            </p:cNvSpPr>
            <p:nvPr/>
          </p:nvSpPr>
          <p:spPr bwMode="auto">
            <a:xfrm>
              <a:off x="3479" y="66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9" name="Rectangle 171">
              <a:extLst>
                <a:ext uri="{FF2B5EF4-FFF2-40B4-BE49-F238E27FC236}">
                  <a16:creationId xmlns:a16="http://schemas.microsoft.com/office/drawing/2014/main" id="{107B637A-C03C-4EEA-ACCA-C87B77D3465E}"/>
                </a:ext>
              </a:extLst>
            </p:cNvPr>
            <p:cNvSpPr>
              <a:spLocks noChangeArrowheads="1"/>
            </p:cNvSpPr>
            <p:nvPr/>
          </p:nvSpPr>
          <p:spPr bwMode="auto">
            <a:xfrm>
              <a:off x="2888" y="66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0" name="Rectangle 172">
              <a:extLst>
                <a:ext uri="{FF2B5EF4-FFF2-40B4-BE49-F238E27FC236}">
                  <a16:creationId xmlns:a16="http://schemas.microsoft.com/office/drawing/2014/main" id="{604393A9-5015-4173-A7B3-EDE3871BA2A7}"/>
                </a:ext>
              </a:extLst>
            </p:cNvPr>
            <p:cNvSpPr>
              <a:spLocks noChangeArrowheads="1"/>
            </p:cNvSpPr>
            <p:nvPr/>
          </p:nvSpPr>
          <p:spPr bwMode="auto">
            <a:xfrm>
              <a:off x="5374" y="93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31" name="Group 173">
              <a:extLst>
                <a:ext uri="{FF2B5EF4-FFF2-40B4-BE49-F238E27FC236}">
                  <a16:creationId xmlns:a16="http://schemas.microsoft.com/office/drawing/2014/main" id="{DEB5CFBD-E395-48A0-B561-6D9EEC96EF59}"/>
                </a:ext>
              </a:extLst>
            </p:cNvPr>
            <p:cNvGrpSpPr>
              <a:grpSpLocks/>
            </p:cNvGrpSpPr>
            <p:nvPr/>
          </p:nvGrpSpPr>
          <p:grpSpPr bwMode="auto">
            <a:xfrm rot="5400000">
              <a:off x="4149" y="346"/>
              <a:ext cx="363" cy="363"/>
              <a:chOff x="4785" y="709"/>
              <a:chExt cx="363" cy="363"/>
            </a:xfrm>
          </p:grpSpPr>
          <p:sp>
            <p:nvSpPr>
              <p:cNvPr id="35" name="Oval 174">
                <a:extLst>
                  <a:ext uri="{FF2B5EF4-FFF2-40B4-BE49-F238E27FC236}">
                    <a16:creationId xmlns:a16="http://schemas.microsoft.com/office/drawing/2014/main" id="{318ED40B-1BF0-4FF0-A15E-B4F6B2421738}"/>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36" name="Line 175">
                <a:extLst>
                  <a:ext uri="{FF2B5EF4-FFF2-40B4-BE49-F238E27FC236}">
                    <a16:creationId xmlns:a16="http://schemas.microsoft.com/office/drawing/2014/main" id="{1C8C1EA6-C7D0-4F65-BD5C-23196FA4E6BA}"/>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32" name="Group 176">
              <a:extLst>
                <a:ext uri="{FF2B5EF4-FFF2-40B4-BE49-F238E27FC236}">
                  <a16:creationId xmlns:a16="http://schemas.microsoft.com/office/drawing/2014/main" id="{91E5CE34-64B0-480E-809F-91C20ED97B4E}"/>
                </a:ext>
              </a:extLst>
            </p:cNvPr>
            <p:cNvGrpSpPr>
              <a:grpSpLocks/>
            </p:cNvGrpSpPr>
            <p:nvPr/>
          </p:nvGrpSpPr>
          <p:grpSpPr bwMode="auto">
            <a:xfrm>
              <a:off x="4648" y="936"/>
              <a:ext cx="363" cy="363"/>
              <a:chOff x="4785" y="709"/>
              <a:chExt cx="363" cy="363"/>
            </a:xfrm>
          </p:grpSpPr>
          <p:sp>
            <p:nvSpPr>
              <p:cNvPr id="33" name="Oval 177">
                <a:extLst>
                  <a:ext uri="{FF2B5EF4-FFF2-40B4-BE49-F238E27FC236}">
                    <a16:creationId xmlns:a16="http://schemas.microsoft.com/office/drawing/2014/main" id="{B186AF6A-8941-4A2E-973B-444AE238B220}"/>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34" name="Line 178">
                <a:extLst>
                  <a:ext uri="{FF2B5EF4-FFF2-40B4-BE49-F238E27FC236}">
                    <a16:creationId xmlns:a16="http://schemas.microsoft.com/office/drawing/2014/main" id="{F391C204-EAF3-453B-A794-A808E5BD0261}"/>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sp>
        <p:nvSpPr>
          <p:cNvPr id="37" name="Text Box 179">
            <a:extLst>
              <a:ext uri="{FF2B5EF4-FFF2-40B4-BE49-F238E27FC236}">
                <a16:creationId xmlns:a16="http://schemas.microsoft.com/office/drawing/2014/main" id="{7137830B-295C-4AAF-857E-E6C2D983F047}"/>
              </a:ext>
            </a:extLst>
          </p:cNvPr>
          <p:cNvSpPr txBox="1">
            <a:spLocks noChangeArrowheads="1"/>
          </p:cNvSpPr>
          <p:nvPr/>
        </p:nvSpPr>
        <p:spPr bwMode="auto">
          <a:xfrm>
            <a:off x="1116013" y="1196975"/>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rgbClr val="FFFF00"/>
                </a:solidFill>
                <a:latin typeface="Arial" panose="020B0604020202020204" pitchFamily="34" charset="0"/>
                <a:ea typeface="楷体_GB2312" pitchFamily="49" charset="-122"/>
              </a:rPr>
              <a:t>画出分电路图</a:t>
            </a:r>
          </a:p>
        </p:txBody>
      </p:sp>
      <p:sp>
        <p:nvSpPr>
          <p:cNvPr id="38" name="Text Box 197">
            <a:extLst>
              <a:ext uri="{FF2B5EF4-FFF2-40B4-BE49-F238E27FC236}">
                <a16:creationId xmlns:a16="http://schemas.microsoft.com/office/drawing/2014/main" id="{09AC0ABA-4781-48CD-AD4D-06FBB596A8C0}"/>
              </a:ext>
            </a:extLst>
          </p:cNvPr>
          <p:cNvSpPr txBox="1">
            <a:spLocks noChangeArrowheads="1"/>
          </p:cNvSpPr>
          <p:nvPr/>
        </p:nvSpPr>
        <p:spPr bwMode="auto">
          <a:xfrm>
            <a:off x="3492500" y="5013325"/>
            <a:ext cx="5762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4400">
                <a:solidFill>
                  <a:srgbClr val="FF3300"/>
                </a:solidFill>
                <a:latin typeface="Arial" panose="020B0604020202020204" pitchFamily="34" charset="0"/>
                <a:ea typeface="仿宋_GB2312" pitchFamily="49" charset="-122"/>
              </a:rPr>
              <a:t>＋</a:t>
            </a:r>
          </a:p>
        </p:txBody>
      </p:sp>
      <p:grpSp>
        <p:nvGrpSpPr>
          <p:cNvPr id="39" name="Group 248">
            <a:extLst>
              <a:ext uri="{FF2B5EF4-FFF2-40B4-BE49-F238E27FC236}">
                <a16:creationId xmlns:a16="http://schemas.microsoft.com/office/drawing/2014/main" id="{931B82CE-0E4F-4CB2-B49C-F18225847653}"/>
              </a:ext>
            </a:extLst>
          </p:cNvPr>
          <p:cNvGrpSpPr>
            <a:grpSpLocks/>
          </p:cNvGrpSpPr>
          <p:nvPr/>
        </p:nvGrpSpPr>
        <p:grpSpPr bwMode="auto">
          <a:xfrm>
            <a:off x="3779838" y="4292600"/>
            <a:ext cx="4751387" cy="2103438"/>
            <a:chOff x="2381" y="2704"/>
            <a:chExt cx="2993" cy="1325"/>
          </a:xfrm>
        </p:grpSpPr>
        <p:sp>
          <p:nvSpPr>
            <p:cNvPr id="40" name="Oval 199">
              <a:extLst>
                <a:ext uri="{FF2B5EF4-FFF2-40B4-BE49-F238E27FC236}">
                  <a16:creationId xmlns:a16="http://schemas.microsoft.com/office/drawing/2014/main" id="{32CC4CD5-25FA-44EC-80F8-F2E13B8E3ECB}"/>
                </a:ext>
              </a:extLst>
            </p:cNvPr>
            <p:cNvSpPr>
              <a:spLocks noChangeArrowheads="1"/>
            </p:cNvSpPr>
            <p:nvPr/>
          </p:nvSpPr>
          <p:spPr bwMode="auto">
            <a:xfrm>
              <a:off x="2653" y="338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41" name="Line 200">
              <a:extLst>
                <a:ext uri="{FF2B5EF4-FFF2-40B4-BE49-F238E27FC236}">
                  <a16:creationId xmlns:a16="http://schemas.microsoft.com/office/drawing/2014/main" id="{12A2D9C5-3BA8-4C1C-B7E5-B66192BD4B58}"/>
                </a:ext>
              </a:extLst>
            </p:cNvPr>
            <p:cNvSpPr>
              <a:spLocks noChangeShapeType="1"/>
            </p:cNvSpPr>
            <p:nvPr/>
          </p:nvSpPr>
          <p:spPr bwMode="auto">
            <a:xfrm>
              <a:off x="5284" y="2750"/>
              <a:ext cx="0" cy="122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2" name="Line 201">
              <a:extLst>
                <a:ext uri="{FF2B5EF4-FFF2-40B4-BE49-F238E27FC236}">
                  <a16:creationId xmlns:a16="http://schemas.microsoft.com/office/drawing/2014/main" id="{35CD441B-6EAE-40A9-8BDD-2AB317C1E5D3}"/>
                </a:ext>
              </a:extLst>
            </p:cNvPr>
            <p:cNvSpPr>
              <a:spLocks noChangeShapeType="1"/>
            </p:cNvSpPr>
            <p:nvPr/>
          </p:nvSpPr>
          <p:spPr bwMode="auto">
            <a:xfrm>
              <a:off x="2835" y="3974"/>
              <a:ext cx="244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3" name="Line 202">
              <a:extLst>
                <a:ext uri="{FF2B5EF4-FFF2-40B4-BE49-F238E27FC236}">
                  <a16:creationId xmlns:a16="http://schemas.microsoft.com/office/drawing/2014/main" id="{F6DA98F8-CAD8-4335-9AF5-19A3A542A679}"/>
                </a:ext>
              </a:extLst>
            </p:cNvPr>
            <p:cNvSpPr>
              <a:spLocks noChangeShapeType="1"/>
            </p:cNvSpPr>
            <p:nvPr/>
          </p:nvSpPr>
          <p:spPr bwMode="auto">
            <a:xfrm>
              <a:off x="2835" y="2750"/>
              <a:ext cx="0" cy="122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4" name="Line 203">
              <a:extLst>
                <a:ext uri="{FF2B5EF4-FFF2-40B4-BE49-F238E27FC236}">
                  <a16:creationId xmlns:a16="http://schemas.microsoft.com/office/drawing/2014/main" id="{A62D2782-272B-4DDB-8962-8BB797F48543}"/>
                </a:ext>
              </a:extLst>
            </p:cNvPr>
            <p:cNvSpPr>
              <a:spLocks noChangeShapeType="1"/>
            </p:cNvSpPr>
            <p:nvPr/>
          </p:nvSpPr>
          <p:spPr bwMode="auto">
            <a:xfrm>
              <a:off x="4468" y="2750"/>
              <a:ext cx="81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5" name="Text Box 204">
              <a:extLst>
                <a:ext uri="{FF2B5EF4-FFF2-40B4-BE49-F238E27FC236}">
                  <a16:creationId xmlns:a16="http://schemas.microsoft.com/office/drawing/2014/main" id="{6A32EFBB-02DC-44FF-B438-36ACA603299C}"/>
                </a:ext>
              </a:extLst>
            </p:cNvPr>
            <p:cNvSpPr txBox="1">
              <a:spLocks noChangeArrowheads="1"/>
            </p:cNvSpPr>
            <p:nvPr/>
          </p:nvSpPr>
          <p:spPr bwMode="auto">
            <a:xfrm>
              <a:off x="3969" y="2795"/>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u</a:t>
              </a:r>
              <a:r>
                <a:rPr kumimoji="0" lang="en-US" altLang="zh-CN" sz="2800" baseline="30000">
                  <a:solidFill>
                    <a:srgbClr val="FFFFFF"/>
                  </a:solidFill>
                  <a:ea typeface="仿宋_GB2312" pitchFamily="49" charset="-122"/>
                </a:rPr>
                <a:t>(2)</a:t>
              </a:r>
              <a:endParaRPr kumimoji="0" lang="en-US" altLang="zh-CN" sz="2800">
                <a:solidFill>
                  <a:srgbClr val="FFFF00"/>
                </a:solidFill>
                <a:latin typeface="Arial" panose="020B0604020202020204" pitchFamily="34" charset="0"/>
                <a:ea typeface="仿宋_GB2312" pitchFamily="49" charset="-122"/>
              </a:endParaRPr>
            </a:p>
          </p:txBody>
        </p:sp>
        <p:sp>
          <p:nvSpPr>
            <p:cNvPr id="46" name="Line 205">
              <a:extLst>
                <a:ext uri="{FF2B5EF4-FFF2-40B4-BE49-F238E27FC236}">
                  <a16:creationId xmlns:a16="http://schemas.microsoft.com/office/drawing/2014/main" id="{339311B5-7D1A-4D24-A75C-9A6691C27385}"/>
                </a:ext>
              </a:extLst>
            </p:cNvPr>
            <p:cNvSpPr>
              <a:spLocks noChangeShapeType="1"/>
            </p:cNvSpPr>
            <p:nvPr/>
          </p:nvSpPr>
          <p:spPr bwMode="auto">
            <a:xfrm>
              <a:off x="3061" y="2795"/>
              <a:ext cx="363" cy="0"/>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7" name="Text Box 206">
              <a:extLst>
                <a:ext uri="{FF2B5EF4-FFF2-40B4-BE49-F238E27FC236}">
                  <a16:creationId xmlns:a16="http://schemas.microsoft.com/office/drawing/2014/main" id="{5B32C564-855E-4E2F-B1B7-CC8C0AFA958F}"/>
                </a:ext>
              </a:extLst>
            </p:cNvPr>
            <p:cNvSpPr txBox="1">
              <a:spLocks noChangeArrowheads="1"/>
            </p:cNvSpPr>
            <p:nvPr/>
          </p:nvSpPr>
          <p:spPr bwMode="auto">
            <a:xfrm>
              <a:off x="2971" y="2759"/>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i </a:t>
              </a:r>
              <a:r>
                <a:rPr kumimoji="0" lang="en-US" altLang="zh-CN" sz="2800" baseline="30000">
                  <a:solidFill>
                    <a:srgbClr val="FFFFFF"/>
                  </a:solidFill>
                  <a:ea typeface="仿宋_GB2312" pitchFamily="49" charset="-122"/>
                </a:rPr>
                <a:t>(2)</a:t>
              </a:r>
              <a:endParaRPr kumimoji="0" lang="en-US" altLang="zh-CN" sz="2800">
                <a:solidFill>
                  <a:srgbClr val="FFFF00"/>
                </a:solidFill>
                <a:latin typeface="Arial" panose="020B0604020202020204" pitchFamily="34" charset="0"/>
                <a:ea typeface="仿宋_GB2312" pitchFamily="49" charset="-122"/>
              </a:endParaRPr>
            </a:p>
          </p:txBody>
        </p:sp>
        <p:sp>
          <p:nvSpPr>
            <p:cNvPr id="48" name="Oval 207">
              <a:extLst>
                <a:ext uri="{FF2B5EF4-FFF2-40B4-BE49-F238E27FC236}">
                  <a16:creationId xmlns:a16="http://schemas.microsoft.com/office/drawing/2014/main" id="{F6E64339-A9EB-4C82-B05D-4A6B9C61AEC3}"/>
                </a:ext>
              </a:extLst>
            </p:cNvPr>
            <p:cNvSpPr>
              <a:spLocks noChangeArrowheads="1"/>
            </p:cNvSpPr>
            <p:nvPr/>
          </p:nvSpPr>
          <p:spPr bwMode="auto">
            <a:xfrm>
              <a:off x="3424" y="338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49" name="Text Box 208">
              <a:extLst>
                <a:ext uri="{FF2B5EF4-FFF2-40B4-BE49-F238E27FC236}">
                  <a16:creationId xmlns:a16="http://schemas.microsoft.com/office/drawing/2014/main" id="{17E98458-7041-440D-A1E5-38FAE9CC62F9}"/>
                </a:ext>
              </a:extLst>
            </p:cNvPr>
            <p:cNvSpPr txBox="1">
              <a:spLocks noChangeArrowheads="1"/>
            </p:cNvSpPr>
            <p:nvPr/>
          </p:nvSpPr>
          <p:spPr bwMode="auto">
            <a:xfrm>
              <a:off x="2834" y="3657"/>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50" name="Text Box 209">
              <a:extLst>
                <a:ext uri="{FF2B5EF4-FFF2-40B4-BE49-F238E27FC236}">
                  <a16:creationId xmlns:a16="http://schemas.microsoft.com/office/drawing/2014/main" id="{820E07F2-B3CB-481D-AF5C-4C1F755C0CEC}"/>
                </a:ext>
              </a:extLst>
            </p:cNvPr>
            <p:cNvSpPr txBox="1">
              <a:spLocks noChangeArrowheads="1"/>
            </p:cNvSpPr>
            <p:nvPr/>
          </p:nvSpPr>
          <p:spPr bwMode="auto">
            <a:xfrm>
              <a:off x="2880" y="3158"/>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51" name="Text Box 210">
              <a:extLst>
                <a:ext uri="{FF2B5EF4-FFF2-40B4-BE49-F238E27FC236}">
                  <a16:creationId xmlns:a16="http://schemas.microsoft.com/office/drawing/2014/main" id="{FFAC6E1D-9723-4063-AE76-2F34D3829705}"/>
                </a:ext>
              </a:extLst>
            </p:cNvPr>
            <p:cNvSpPr txBox="1">
              <a:spLocks noChangeArrowheads="1"/>
            </p:cNvSpPr>
            <p:nvPr/>
          </p:nvSpPr>
          <p:spPr bwMode="auto">
            <a:xfrm>
              <a:off x="3741" y="3430"/>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12V</a:t>
              </a:r>
            </a:p>
          </p:txBody>
        </p:sp>
        <p:sp>
          <p:nvSpPr>
            <p:cNvPr id="52" name="Text Box 211">
              <a:extLst>
                <a:ext uri="{FF2B5EF4-FFF2-40B4-BE49-F238E27FC236}">
                  <a16:creationId xmlns:a16="http://schemas.microsoft.com/office/drawing/2014/main" id="{0DF26106-F426-4A2C-9122-DF2B6534293A}"/>
                </a:ext>
              </a:extLst>
            </p:cNvPr>
            <p:cNvSpPr txBox="1">
              <a:spLocks noChangeArrowheads="1"/>
            </p:cNvSpPr>
            <p:nvPr/>
          </p:nvSpPr>
          <p:spPr bwMode="auto">
            <a:xfrm>
              <a:off x="4694" y="347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00"/>
                  </a:solidFill>
                  <a:ea typeface="仿宋_GB2312" pitchFamily="49" charset="-122"/>
                </a:rPr>
                <a:t>2A</a:t>
              </a:r>
            </a:p>
          </p:txBody>
        </p:sp>
        <p:sp>
          <p:nvSpPr>
            <p:cNvPr id="53" name="Text Box 212">
              <a:extLst>
                <a:ext uri="{FF2B5EF4-FFF2-40B4-BE49-F238E27FC236}">
                  <a16:creationId xmlns:a16="http://schemas.microsoft.com/office/drawing/2014/main" id="{3DB19E51-6D52-4CD8-873A-009F121E78ED}"/>
                </a:ext>
              </a:extLst>
            </p:cNvPr>
            <p:cNvSpPr txBox="1">
              <a:spLocks noChangeArrowheads="1"/>
            </p:cNvSpPr>
            <p:nvPr/>
          </p:nvSpPr>
          <p:spPr bwMode="auto">
            <a:xfrm>
              <a:off x="3605" y="3113"/>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54" name="Text Box 213">
              <a:extLst>
                <a:ext uri="{FF2B5EF4-FFF2-40B4-BE49-F238E27FC236}">
                  <a16:creationId xmlns:a16="http://schemas.microsoft.com/office/drawing/2014/main" id="{67CC02D2-81ED-494D-A3B1-355248598330}"/>
                </a:ext>
              </a:extLst>
            </p:cNvPr>
            <p:cNvSpPr txBox="1">
              <a:spLocks noChangeArrowheads="1"/>
            </p:cNvSpPr>
            <p:nvPr/>
          </p:nvSpPr>
          <p:spPr bwMode="auto">
            <a:xfrm>
              <a:off x="3605" y="3702"/>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55" name="Text Box 214">
              <a:extLst>
                <a:ext uri="{FF2B5EF4-FFF2-40B4-BE49-F238E27FC236}">
                  <a16:creationId xmlns:a16="http://schemas.microsoft.com/office/drawing/2014/main" id="{53743D37-9C40-412A-80D0-041A26DB8893}"/>
                </a:ext>
              </a:extLst>
            </p:cNvPr>
            <p:cNvSpPr txBox="1">
              <a:spLocks noChangeArrowheads="1"/>
            </p:cNvSpPr>
            <p:nvPr/>
          </p:nvSpPr>
          <p:spPr bwMode="auto">
            <a:xfrm>
              <a:off x="4875" y="3158"/>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sym typeface="Symbol" panose="05050102010706020507" pitchFamily="18" charset="2"/>
              </a:endParaRPr>
            </a:p>
          </p:txBody>
        </p:sp>
        <p:sp>
          <p:nvSpPr>
            <p:cNvPr id="56" name="Text Box 215">
              <a:extLst>
                <a:ext uri="{FF2B5EF4-FFF2-40B4-BE49-F238E27FC236}">
                  <a16:creationId xmlns:a16="http://schemas.microsoft.com/office/drawing/2014/main" id="{6AB7CA18-10E4-4DC3-AC63-29F02E9BA7BA}"/>
                </a:ext>
              </a:extLst>
            </p:cNvPr>
            <p:cNvSpPr txBox="1">
              <a:spLocks noChangeArrowheads="1"/>
            </p:cNvSpPr>
            <p:nvPr/>
          </p:nvSpPr>
          <p:spPr bwMode="auto">
            <a:xfrm>
              <a:off x="3606" y="285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3</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57" name="Text Box 216">
              <a:extLst>
                <a:ext uri="{FF2B5EF4-FFF2-40B4-BE49-F238E27FC236}">
                  <a16:creationId xmlns:a16="http://schemas.microsoft.com/office/drawing/2014/main" id="{D0C33E92-1E25-4D4D-AA49-A3707EC14092}"/>
                </a:ext>
              </a:extLst>
            </p:cNvPr>
            <p:cNvSpPr txBox="1">
              <a:spLocks noChangeArrowheads="1"/>
            </p:cNvSpPr>
            <p:nvPr/>
          </p:nvSpPr>
          <p:spPr bwMode="auto">
            <a:xfrm>
              <a:off x="2381" y="2850"/>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6</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58" name="Line 217">
              <a:extLst>
                <a:ext uri="{FF2B5EF4-FFF2-40B4-BE49-F238E27FC236}">
                  <a16:creationId xmlns:a16="http://schemas.microsoft.com/office/drawing/2014/main" id="{29B3A117-585E-4FD3-BD26-328EAAAEAC80}"/>
                </a:ext>
              </a:extLst>
            </p:cNvPr>
            <p:cNvSpPr>
              <a:spLocks noChangeShapeType="1"/>
            </p:cNvSpPr>
            <p:nvPr/>
          </p:nvSpPr>
          <p:spPr bwMode="auto">
            <a:xfrm>
              <a:off x="3605" y="2750"/>
              <a:ext cx="0" cy="1225"/>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9" name="Line 218">
              <a:extLst>
                <a:ext uri="{FF2B5EF4-FFF2-40B4-BE49-F238E27FC236}">
                  <a16:creationId xmlns:a16="http://schemas.microsoft.com/office/drawing/2014/main" id="{AFDED597-1EA7-477A-8FAB-B95F40CEE08D}"/>
                </a:ext>
              </a:extLst>
            </p:cNvPr>
            <p:cNvSpPr>
              <a:spLocks noChangeShapeType="1"/>
            </p:cNvSpPr>
            <p:nvPr/>
          </p:nvSpPr>
          <p:spPr bwMode="auto">
            <a:xfrm>
              <a:off x="4693" y="2750"/>
              <a:ext cx="0" cy="1225"/>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0" name="Line 219">
              <a:extLst>
                <a:ext uri="{FF2B5EF4-FFF2-40B4-BE49-F238E27FC236}">
                  <a16:creationId xmlns:a16="http://schemas.microsoft.com/office/drawing/2014/main" id="{8D9F3EEC-8F3C-4BB3-A5BD-548A26180662}"/>
                </a:ext>
              </a:extLst>
            </p:cNvPr>
            <p:cNvSpPr>
              <a:spLocks noChangeShapeType="1"/>
            </p:cNvSpPr>
            <p:nvPr/>
          </p:nvSpPr>
          <p:spPr bwMode="auto">
            <a:xfrm>
              <a:off x="4694" y="3521"/>
              <a:ext cx="0" cy="317"/>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1" name="Text Box 220">
              <a:extLst>
                <a:ext uri="{FF2B5EF4-FFF2-40B4-BE49-F238E27FC236}">
                  <a16:creationId xmlns:a16="http://schemas.microsoft.com/office/drawing/2014/main" id="{6529A726-03BA-435C-A54B-E9F4679A09EF}"/>
                </a:ext>
              </a:extLst>
            </p:cNvPr>
            <p:cNvSpPr txBox="1">
              <a:spLocks noChangeArrowheads="1"/>
            </p:cNvSpPr>
            <p:nvPr/>
          </p:nvSpPr>
          <p:spPr bwMode="auto">
            <a:xfrm>
              <a:off x="2971" y="3430"/>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6V</a:t>
              </a:r>
            </a:p>
          </p:txBody>
        </p:sp>
        <p:sp>
          <p:nvSpPr>
            <p:cNvPr id="62" name="Text Box 221">
              <a:extLst>
                <a:ext uri="{FF2B5EF4-FFF2-40B4-BE49-F238E27FC236}">
                  <a16:creationId xmlns:a16="http://schemas.microsoft.com/office/drawing/2014/main" id="{1AD36BA9-8E78-455F-B278-852CDC567AB8}"/>
                </a:ext>
              </a:extLst>
            </p:cNvPr>
            <p:cNvSpPr txBox="1">
              <a:spLocks noChangeArrowheads="1"/>
            </p:cNvSpPr>
            <p:nvPr/>
          </p:nvSpPr>
          <p:spPr bwMode="auto">
            <a:xfrm>
              <a:off x="3787" y="270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63" name="Text Box 222">
              <a:extLst>
                <a:ext uri="{FF2B5EF4-FFF2-40B4-BE49-F238E27FC236}">
                  <a16:creationId xmlns:a16="http://schemas.microsoft.com/office/drawing/2014/main" id="{7A75748B-9A41-469A-8168-791C8D4FFFA3}"/>
                </a:ext>
              </a:extLst>
            </p:cNvPr>
            <p:cNvSpPr txBox="1">
              <a:spLocks noChangeArrowheads="1"/>
            </p:cNvSpPr>
            <p:nvPr/>
          </p:nvSpPr>
          <p:spPr bwMode="auto">
            <a:xfrm>
              <a:off x="4286" y="2704"/>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64" name="Rectangle 223">
              <a:extLst>
                <a:ext uri="{FF2B5EF4-FFF2-40B4-BE49-F238E27FC236}">
                  <a16:creationId xmlns:a16="http://schemas.microsoft.com/office/drawing/2014/main" id="{F51E87A6-11CD-4C14-B7DD-1DE9B459C386}"/>
                </a:ext>
              </a:extLst>
            </p:cNvPr>
            <p:cNvSpPr>
              <a:spLocks noChangeArrowheads="1"/>
            </p:cNvSpPr>
            <p:nvPr/>
          </p:nvSpPr>
          <p:spPr bwMode="auto">
            <a:xfrm>
              <a:off x="3524"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5" name="Rectangle 224">
              <a:extLst>
                <a:ext uri="{FF2B5EF4-FFF2-40B4-BE49-F238E27FC236}">
                  <a16:creationId xmlns:a16="http://schemas.microsoft.com/office/drawing/2014/main" id="{31FCED30-716A-48D8-9B83-B0F68EE1DEBD}"/>
                </a:ext>
              </a:extLst>
            </p:cNvPr>
            <p:cNvSpPr>
              <a:spLocks noChangeArrowheads="1"/>
            </p:cNvSpPr>
            <p:nvPr/>
          </p:nvSpPr>
          <p:spPr bwMode="auto">
            <a:xfrm>
              <a:off x="2752"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6" name="Rectangle 225">
              <a:extLst>
                <a:ext uri="{FF2B5EF4-FFF2-40B4-BE49-F238E27FC236}">
                  <a16:creationId xmlns:a16="http://schemas.microsoft.com/office/drawing/2014/main" id="{07CB2F91-B939-4857-948D-941C094963F3}"/>
                </a:ext>
              </a:extLst>
            </p:cNvPr>
            <p:cNvSpPr>
              <a:spLocks noChangeArrowheads="1"/>
            </p:cNvSpPr>
            <p:nvPr/>
          </p:nvSpPr>
          <p:spPr bwMode="auto">
            <a:xfrm>
              <a:off x="5238" y="315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67" name="Group 226">
              <a:extLst>
                <a:ext uri="{FF2B5EF4-FFF2-40B4-BE49-F238E27FC236}">
                  <a16:creationId xmlns:a16="http://schemas.microsoft.com/office/drawing/2014/main" id="{EED3278E-8974-4B62-A597-48EDEB7C5750}"/>
                </a:ext>
              </a:extLst>
            </p:cNvPr>
            <p:cNvGrpSpPr>
              <a:grpSpLocks/>
            </p:cNvGrpSpPr>
            <p:nvPr/>
          </p:nvGrpSpPr>
          <p:grpSpPr bwMode="auto">
            <a:xfrm>
              <a:off x="4512" y="3158"/>
              <a:ext cx="363" cy="363"/>
              <a:chOff x="4785" y="709"/>
              <a:chExt cx="363" cy="363"/>
            </a:xfrm>
          </p:grpSpPr>
          <p:sp>
            <p:nvSpPr>
              <p:cNvPr id="71" name="Oval 227">
                <a:extLst>
                  <a:ext uri="{FF2B5EF4-FFF2-40B4-BE49-F238E27FC236}">
                    <a16:creationId xmlns:a16="http://schemas.microsoft.com/office/drawing/2014/main" id="{D42CBABF-3309-40E3-B20F-EAE183BF667A}"/>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72" name="Line 228">
                <a:extLst>
                  <a:ext uri="{FF2B5EF4-FFF2-40B4-BE49-F238E27FC236}">
                    <a16:creationId xmlns:a16="http://schemas.microsoft.com/office/drawing/2014/main" id="{F0B8501C-FED1-4602-8B1C-4BFD3031A8F7}"/>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68" name="Line 229">
              <a:extLst>
                <a:ext uri="{FF2B5EF4-FFF2-40B4-BE49-F238E27FC236}">
                  <a16:creationId xmlns:a16="http://schemas.microsoft.com/office/drawing/2014/main" id="{B4BF9F9B-3F07-46A4-A717-DF6AF4BDCC85}"/>
                </a:ext>
              </a:extLst>
            </p:cNvPr>
            <p:cNvSpPr>
              <a:spLocks noChangeShapeType="1"/>
            </p:cNvSpPr>
            <p:nvPr/>
          </p:nvSpPr>
          <p:spPr bwMode="auto">
            <a:xfrm>
              <a:off x="2835" y="2750"/>
              <a:ext cx="10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9" name="Oval 230">
              <a:extLst>
                <a:ext uri="{FF2B5EF4-FFF2-40B4-BE49-F238E27FC236}">
                  <a16:creationId xmlns:a16="http://schemas.microsoft.com/office/drawing/2014/main" id="{19B9907B-3F47-467C-89C1-E1199234AF63}"/>
                </a:ext>
              </a:extLst>
            </p:cNvPr>
            <p:cNvSpPr>
              <a:spLocks noChangeArrowheads="1"/>
            </p:cNvSpPr>
            <p:nvPr/>
          </p:nvSpPr>
          <p:spPr bwMode="auto">
            <a:xfrm>
              <a:off x="4377" y="2704"/>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0" name="Oval 231">
              <a:extLst>
                <a:ext uri="{FF2B5EF4-FFF2-40B4-BE49-F238E27FC236}">
                  <a16:creationId xmlns:a16="http://schemas.microsoft.com/office/drawing/2014/main" id="{951BCDD6-9677-419A-BA99-08216328EBBB}"/>
                </a:ext>
              </a:extLst>
            </p:cNvPr>
            <p:cNvSpPr>
              <a:spLocks noChangeArrowheads="1"/>
            </p:cNvSpPr>
            <p:nvPr/>
          </p:nvSpPr>
          <p:spPr bwMode="auto">
            <a:xfrm>
              <a:off x="3923" y="2704"/>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73" name="Group 247">
            <a:extLst>
              <a:ext uri="{FF2B5EF4-FFF2-40B4-BE49-F238E27FC236}">
                <a16:creationId xmlns:a16="http://schemas.microsoft.com/office/drawing/2014/main" id="{2FCD70C2-D3E1-4C20-8C93-98AFB5F50A70}"/>
              </a:ext>
            </a:extLst>
          </p:cNvPr>
          <p:cNvGrpSpPr>
            <a:grpSpLocks/>
          </p:cNvGrpSpPr>
          <p:nvPr/>
        </p:nvGrpSpPr>
        <p:grpSpPr bwMode="auto">
          <a:xfrm>
            <a:off x="395288" y="4062413"/>
            <a:ext cx="3240087" cy="2247900"/>
            <a:chOff x="249" y="2559"/>
            <a:chExt cx="2041" cy="1416"/>
          </a:xfrm>
        </p:grpSpPr>
        <p:sp>
          <p:nvSpPr>
            <p:cNvPr id="74" name="Rectangle 181">
              <a:extLst>
                <a:ext uri="{FF2B5EF4-FFF2-40B4-BE49-F238E27FC236}">
                  <a16:creationId xmlns:a16="http://schemas.microsoft.com/office/drawing/2014/main" id="{BE53FA86-3F3A-496D-87DA-BDA895F1779B}"/>
                </a:ext>
              </a:extLst>
            </p:cNvPr>
            <p:cNvSpPr>
              <a:spLocks noChangeArrowheads="1"/>
            </p:cNvSpPr>
            <p:nvPr/>
          </p:nvSpPr>
          <p:spPr bwMode="auto">
            <a:xfrm>
              <a:off x="294" y="2841"/>
              <a:ext cx="1905" cy="113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5" name="Text Box 183">
              <a:extLst>
                <a:ext uri="{FF2B5EF4-FFF2-40B4-BE49-F238E27FC236}">
                  <a16:creationId xmlns:a16="http://schemas.microsoft.com/office/drawing/2014/main" id="{4019DDA2-060C-4382-898D-0E6FBDF08817}"/>
                </a:ext>
              </a:extLst>
            </p:cNvPr>
            <p:cNvSpPr txBox="1">
              <a:spLocks noChangeArrowheads="1"/>
            </p:cNvSpPr>
            <p:nvPr/>
          </p:nvSpPr>
          <p:spPr bwMode="auto">
            <a:xfrm>
              <a:off x="1791" y="3249"/>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sym typeface="Symbol" panose="05050102010706020507" pitchFamily="18" charset="2"/>
              </a:endParaRPr>
            </a:p>
          </p:txBody>
        </p:sp>
        <p:sp>
          <p:nvSpPr>
            <p:cNvPr id="76" name="Text Box 184">
              <a:extLst>
                <a:ext uri="{FF2B5EF4-FFF2-40B4-BE49-F238E27FC236}">
                  <a16:creationId xmlns:a16="http://schemas.microsoft.com/office/drawing/2014/main" id="{D5B7FC75-93FD-43EB-BC8E-165359ABA1CE}"/>
                </a:ext>
              </a:extLst>
            </p:cNvPr>
            <p:cNvSpPr txBox="1">
              <a:spLocks noChangeArrowheads="1"/>
            </p:cNvSpPr>
            <p:nvPr/>
          </p:nvSpPr>
          <p:spPr bwMode="auto">
            <a:xfrm>
              <a:off x="1111" y="2559"/>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00"/>
                  </a:solidFill>
                  <a:ea typeface="仿宋_GB2312" pitchFamily="49" charset="-122"/>
                </a:rPr>
                <a:t>3</a:t>
              </a:r>
              <a:r>
                <a:rPr kumimoji="0" lang="en-US" altLang="zh-CN" sz="2800">
                  <a:solidFill>
                    <a:srgbClr val="FFFF00"/>
                  </a:solidFill>
                  <a:ea typeface="仿宋_GB2312" pitchFamily="49" charset="-122"/>
                  <a:sym typeface="Symbol" panose="05050102010706020507" pitchFamily="18" charset="2"/>
                </a:rPr>
                <a:t>A</a:t>
              </a:r>
              <a:endParaRPr kumimoji="0" lang="en-US" altLang="zh-CN" sz="2800">
                <a:solidFill>
                  <a:srgbClr val="FFFF00"/>
                </a:solidFill>
                <a:ea typeface="仿宋_GB2312" pitchFamily="49" charset="-122"/>
              </a:endParaRPr>
            </a:p>
          </p:txBody>
        </p:sp>
        <p:sp>
          <p:nvSpPr>
            <p:cNvPr id="77" name="Text Box 185">
              <a:extLst>
                <a:ext uri="{FF2B5EF4-FFF2-40B4-BE49-F238E27FC236}">
                  <a16:creationId xmlns:a16="http://schemas.microsoft.com/office/drawing/2014/main" id="{099A6D6A-2FF0-4F44-9F94-435560947106}"/>
                </a:ext>
              </a:extLst>
            </p:cNvPr>
            <p:cNvSpPr txBox="1">
              <a:spLocks noChangeArrowheads="1"/>
            </p:cNvSpPr>
            <p:nvPr/>
          </p:nvSpPr>
          <p:spPr bwMode="auto">
            <a:xfrm>
              <a:off x="884" y="3294"/>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3</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78" name="Text Box 186">
              <a:extLst>
                <a:ext uri="{FF2B5EF4-FFF2-40B4-BE49-F238E27FC236}">
                  <a16:creationId xmlns:a16="http://schemas.microsoft.com/office/drawing/2014/main" id="{59DEE189-D719-441C-8BAF-29D22AD7CC1B}"/>
                </a:ext>
              </a:extLst>
            </p:cNvPr>
            <p:cNvSpPr txBox="1">
              <a:spLocks noChangeArrowheads="1"/>
            </p:cNvSpPr>
            <p:nvPr/>
          </p:nvSpPr>
          <p:spPr bwMode="auto">
            <a:xfrm>
              <a:off x="340" y="3249"/>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6</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79" name="Line 187">
              <a:extLst>
                <a:ext uri="{FF2B5EF4-FFF2-40B4-BE49-F238E27FC236}">
                  <a16:creationId xmlns:a16="http://schemas.microsoft.com/office/drawing/2014/main" id="{447CBE45-60FE-4366-AF60-85DC68C20FDD}"/>
                </a:ext>
              </a:extLst>
            </p:cNvPr>
            <p:cNvSpPr>
              <a:spLocks noChangeShapeType="1"/>
            </p:cNvSpPr>
            <p:nvPr/>
          </p:nvSpPr>
          <p:spPr bwMode="auto">
            <a:xfrm>
              <a:off x="884" y="2841"/>
              <a:ext cx="0" cy="113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0" name="Line 188">
              <a:extLst>
                <a:ext uri="{FF2B5EF4-FFF2-40B4-BE49-F238E27FC236}">
                  <a16:creationId xmlns:a16="http://schemas.microsoft.com/office/drawing/2014/main" id="{7258898B-53DB-42B0-BFF0-90A283BBFF4F}"/>
                </a:ext>
              </a:extLst>
            </p:cNvPr>
            <p:cNvSpPr>
              <a:spLocks noChangeShapeType="1"/>
            </p:cNvSpPr>
            <p:nvPr/>
          </p:nvSpPr>
          <p:spPr bwMode="auto">
            <a:xfrm rot="16200000" flipV="1">
              <a:off x="1293" y="2658"/>
              <a:ext cx="0" cy="363"/>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1" name="Text Box 189">
              <a:extLst>
                <a:ext uri="{FF2B5EF4-FFF2-40B4-BE49-F238E27FC236}">
                  <a16:creationId xmlns:a16="http://schemas.microsoft.com/office/drawing/2014/main" id="{F29B67AE-EF07-4A1F-B7A0-B42232970A6E}"/>
                </a:ext>
              </a:extLst>
            </p:cNvPr>
            <p:cNvSpPr txBox="1">
              <a:spLocks noChangeArrowheads="1"/>
            </p:cNvSpPr>
            <p:nvPr/>
          </p:nvSpPr>
          <p:spPr bwMode="auto">
            <a:xfrm>
              <a:off x="1202" y="2750"/>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82" name="Text Box 190">
              <a:extLst>
                <a:ext uri="{FF2B5EF4-FFF2-40B4-BE49-F238E27FC236}">
                  <a16:creationId xmlns:a16="http://schemas.microsoft.com/office/drawing/2014/main" id="{F9284BD7-CD8B-4420-AD18-E3DED3376E25}"/>
                </a:ext>
              </a:extLst>
            </p:cNvPr>
            <p:cNvSpPr txBox="1">
              <a:spLocks noChangeArrowheads="1"/>
            </p:cNvSpPr>
            <p:nvPr/>
          </p:nvSpPr>
          <p:spPr bwMode="auto">
            <a:xfrm>
              <a:off x="1746" y="2750"/>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83" name="Rectangle 191">
              <a:extLst>
                <a:ext uri="{FF2B5EF4-FFF2-40B4-BE49-F238E27FC236}">
                  <a16:creationId xmlns:a16="http://schemas.microsoft.com/office/drawing/2014/main" id="{4EB1E290-53FC-4DA8-B43E-4CA315599AC3}"/>
                </a:ext>
              </a:extLst>
            </p:cNvPr>
            <p:cNvSpPr>
              <a:spLocks noChangeArrowheads="1"/>
            </p:cNvSpPr>
            <p:nvPr/>
          </p:nvSpPr>
          <p:spPr bwMode="auto">
            <a:xfrm>
              <a:off x="793" y="329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4" name="Rectangle 192">
              <a:extLst>
                <a:ext uri="{FF2B5EF4-FFF2-40B4-BE49-F238E27FC236}">
                  <a16:creationId xmlns:a16="http://schemas.microsoft.com/office/drawing/2014/main" id="{3DACFDEF-A4D3-4455-8164-AE5EF90592C4}"/>
                </a:ext>
              </a:extLst>
            </p:cNvPr>
            <p:cNvSpPr>
              <a:spLocks noChangeArrowheads="1"/>
            </p:cNvSpPr>
            <p:nvPr/>
          </p:nvSpPr>
          <p:spPr bwMode="auto">
            <a:xfrm>
              <a:off x="249" y="329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5" name="Rectangle 193">
              <a:extLst>
                <a:ext uri="{FF2B5EF4-FFF2-40B4-BE49-F238E27FC236}">
                  <a16:creationId xmlns:a16="http://schemas.microsoft.com/office/drawing/2014/main" id="{4DBA869C-245E-43F8-8399-AE86A7C50703}"/>
                </a:ext>
              </a:extLst>
            </p:cNvPr>
            <p:cNvSpPr>
              <a:spLocks noChangeArrowheads="1"/>
            </p:cNvSpPr>
            <p:nvPr/>
          </p:nvSpPr>
          <p:spPr bwMode="auto">
            <a:xfrm>
              <a:off x="2154" y="324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86" name="Group 194">
              <a:extLst>
                <a:ext uri="{FF2B5EF4-FFF2-40B4-BE49-F238E27FC236}">
                  <a16:creationId xmlns:a16="http://schemas.microsoft.com/office/drawing/2014/main" id="{117FB124-E579-45B0-AEF4-9CF61B30F5A4}"/>
                </a:ext>
              </a:extLst>
            </p:cNvPr>
            <p:cNvGrpSpPr>
              <a:grpSpLocks/>
            </p:cNvGrpSpPr>
            <p:nvPr/>
          </p:nvGrpSpPr>
          <p:grpSpPr bwMode="auto">
            <a:xfrm rot="5400000">
              <a:off x="1473" y="2659"/>
              <a:ext cx="363" cy="363"/>
              <a:chOff x="4785" y="709"/>
              <a:chExt cx="363" cy="363"/>
            </a:xfrm>
          </p:grpSpPr>
          <p:sp>
            <p:nvSpPr>
              <p:cNvPr id="88" name="Oval 195">
                <a:extLst>
                  <a:ext uri="{FF2B5EF4-FFF2-40B4-BE49-F238E27FC236}">
                    <a16:creationId xmlns:a16="http://schemas.microsoft.com/office/drawing/2014/main" id="{0600F9B1-BFD2-43C4-9135-CE4C6A54B2E8}"/>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89" name="Line 196">
                <a:extLst>
                  <a:ext uri="{FF2B5EF4-FFF2-40B4-BE49-F238E27FC236}">
                    <a16:creationId xmlns:a16="http://schemas.microsoft.com/office/drawing/2014/main" id="{49B63697-6960-4BF9-89B1-B67D5903EAFE}"/>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87" name="Text Box 232">
              <a:extLst>
                <a:ext uri="{FF2B5EF4-FFF2-40B4-BE49-F238E27FC236}">
                  <a16:creationId xmlns:a16="http://schemas.microsoft.com/office/drawing/2014/main" id="{03C5E240-9E25-4E3F-A3FE-4BCC481DED52}"/>
                </a:ext>
              </a:extLst>
            </p:cNvPr>
            <p:cNvSpPr txBox="1">
              <a:spLocks noChangeArrowheads="1"/>
            </p:cNvSpPr>
            <p:nvPr/>
          </p:nvSpPr>
          <p:spPr bwMode="auto">
            <a:xfrm>
              <a:off x="1383" y="3022"/>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u</a:t>
              </a:r>
              <a:r>
                <a:rPr kumimoji="0" lang="en-US" altLang="zh-CN" sz="2800" baseline="30000">
                  <a:solidFill>
                    <a:srgbClr val="FFFFFF"/>
                  </a:solidFill>
                  <a:ea typeface="仿宋_GB2312" pitchFamily="49" charset="-122"/>
                </a:rPr>
                <a:t>(1)</a:t>
              </a:r>
              <a:endParaRPr kumimoji="0" lang="en-US" altLang="zh-CN" sz="2800">
                <a:solidFill>
                  <a:srgbClr val="FFFF00"/>
                </a:solidFill>
                <a:latin typeface="Arial" panose="020B0604020202020204" pitchFamily="34" charset="0"/>
                <a:ea typeface="仿宋_GB2312" pitchFamily="49" charset="-122"/>
              </a:endParaRPr>
            </a:p>
          </p:txBody>
        </p:sp>
      </p:grpSp>
      <p:graphicFrame>
        <p:nvGraphicFramePr>
          <p:cNvPr id="90" name="Object 235">
            <a:extLst>
              <a:ext uri="{FF2B5EF4-FFF2-40B4-BE49-F238E27FC236}">
                <a16:creationId xmlns:a16="http://schemas.microsoft.com/office/drawing/2014/main" id="{1037B1CE-4E68-467F-AE9D-A4CEBA784C47}"/>
              </a:ext>
            </a:extLst>
          </p:cNvPr>
          <p:cNvGraphicFramePr>
            <a:graphicFrameLocks noChangeAspect="1"/>
          </p:cNvGraphicFramePr>
          <p:nvPr/>
        </p:nvGraphicFramePr>
        <p:xfrm>
          <a:off x="323850" y="2420938"/>
          <a:ext cx="3671888" cy="584200"/>
        </p:xfrm>
        <a:graphic>
          <a:graphicData uri="http://schemas.openxmlformats.org/presentationml/2006/ole">
            <mc:AlternateContent xmlns:mc="http://schemas.openxmlformats.org/markup-compatibility/2006">
              <mc:Choice xmlns:v="urn:schemas-microsoft-com:vml" Requires="v">
                <p:oleObj spid="_x0000_s3074" name="公式" r:id="rId3" imgW="1701720" imgH="253800" progId="Equation.3">
                  <p:embed/>
                </p:oleObj>
              </mc:Choice>
              <mc:Fallback>
                <p:oleObj name="公式" r:id="rId3" imgW="1701720" imgH="253800" progId="Equation.3">
                  <p:embed/>
                  <p:pic>
                    <p:nvPicPr>
                      <p:cNvPr id="90" name="Object 235">
                        <a:extLst>
                          <a:ext uri="{FF2B5EF4-FFF2-40B4-BE49-F238E27FC236}">
                            <a16:creationId xmlns:a16="http://schemas.microsoft.com/office/drawing/2014/main" id="{1037B1CE-4E68-467F-AE9D-A4CEBA784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20938"/>
                        <a:ext cx="367188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 name="Text Box 236">
            <a:extLst>
              <a:ext uri="{FF2B5EF4-FFF2-40B4-BE49-F238E27FC236}">
                <a16:creationId xmlns:a16="http://schemas.microsoft.com/office/drawing/2014/main" id="{A9BDF9EA-CE4D-4C24-B332-F203C8BC515C}"/>
              </a:ext>
            </a:extLst>
          </p:cNvPr>
          <p:cNvSpPr txBox="1">
            <a:spLocks noChangeArrowheads="1"/>
          </p:cNvSpPr>
          <p:nvPr/>
        </p:nvSpPr>
        <p:spPr bwMode="auto">
          <a:xfrm>
            <a:off x="611188" y="2997200"/>
            <a:ext cx="3382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rgbClr val="FFFF00"/>
                </a:solidFill>
                <a:latin typeface="Arial" panose="020B0604020202020204" pitchFamily="34" charset="0"/>
                <a:ea typeface="楷体_GB2312" pitchFamily="49" charset="-122"/>
              </a:rPr>
              <a:t>其余电源作用：</a:t>
            </a:r>
          </a:p>
        </p:txBody>
      </p:sp>
      <p:graphicFrame>
        <p:nvGraphicFramePr>
          <p:cNvPr id="92" name="Object 237">
            <a:extLst>
              <a:ext uri="{FF2B5EF4-FFF2-40B4-BE49-F238E27FC236}">
                <a16:creationId xmlns:a16="http://schemas.microsoft.com/office/drawing/2014/main" id="{2DD068B0-DC54-492F-8645-691136798F81}"/>
              </a:ext>
            </a:extLst>
          </p:cNvPr>
          <p:cNvGraphicFramePr>
            <a:graphicFrameLocks noChangeAspect="1"/>
          </p:cNvGraphicFramePr>
          <p:nvPr/>
        </p:nvGraphicFramePr>
        <p:xfrm>
          <a:off x="3665538" y="2997200"/>
          <a:ext cx="4146550" cy="563563"/>
        </p:xfrm>
        <a:graphic>
          <a:graphicData uri="http://schemas.openxmlformats.org/presentationml/2006/ole">
            <mc:AlternateContent xmlns:mc="http://schemas.openxmlformats.org/markup-compatibility/2006">
              <mc:Choice xmlns:v="urn:schemas-microsoft-com:vml" Requires="v">
                <p:oleObj spid="_x0000_s3075" name="公式" r:id="rId5" imgW="1866600" imgH="253800" progId="Equation.3">
                  <p:embed/>
                </p:oleObj>
              </mc:Choice>
              <mc:Fallback>
                <p:oleObj name="公式" r:id="rId5" imgW="1866600" imgH="253800" progId="Equation.3">
                  <p:embed/>
                  <p:pic>
                    <p:nvPicPr>
                      <p:cNvPr id="92" name="Object 237">
                        <a:extLst>
                          <a:ext uri="{FF2B5EF4-FFF2-40B4-BE49-F238E27FC236}">
                            <a16:creationId xmlns:a16="http://schemas.microsoft.com/office/drawing/2014/main" id="{2DD068B0-DC54-492F-8645-691136798F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5538" y="2997200"/>
                        <a:ext cx="41465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 name="Object 238">
            <a:extLst>
              <a:ext uri="{FF2B5EF4-FFF2-40B4-BE49-F238E27FC236}">
                <a16:creationId xmlns:a16="http://schemas.microsoft.com/office/drawing/2014/main" id="{24979670-4420-41AC-AAE3-3D981C247717}"/>
              </a:ext>
            </a:extLst>
          </p:cNvPr>
          <p:cNvGraphicFramePr>
            <a:graphicFrameLocks noChangeAspect="1"/>
          </p:cNvGraphicFramePr>
          <p:nvPr/>
        </p:nvGraphicFramePr>
        <p:xfrm>
          <a:off x="323850" y="3644900"/>
          <a:ext cx="4032250" cy="485775"/>
        </p:xfrm>
        <a:graphic>
          <a:graphicData uri="http://schemas.openxmlformats.org/presentationml/2006/ole">
            <mc:AlternateContent xmlns:mc="http://schemas.openxmlformats.org/markup-compatibility/2006">
              <mc:Choice xmlns:v="urn:schemas-microsoft-com:vml" Requires="v">
                <p:oleObj spid="_x0000_s3076" name="公式" r:id="rId7" imgW="1828800" imgH="215640" progId="Equation.3">
                  <p:embed/>
                </p:oleObj>
              </mc:Choice>
              <mc:Fallback>
                <p:oleObj name="公式" r:id="rId7" imgW="1828800" imgH="215640" progId="Equation.3">
                  <p:embed/>
                  <p:pic>
                    <p:nvPicPr>
                      <p:cNvPr id="93" name="Object 238">
                        <a:extLst>
                          <a:ext uri="{FF2B5EF4-FFF2-40B4-BE49-F238E27FC236}">
                            <a16:creationId xmlns:a16="http://schemas.microsoft.com/office/drawing/2014/main" id="{24979670-4420-41AC-AAE3-3D981C2477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3644900"/>
                        <a:ext cx="40322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239">
            <a:extLst>
              <a:ext uri="{FF2B5EF4-FFF2-40B4-BE49-F238E27FC236}">
                <a16:creationId xmlns:a16="http://schemas.microsoft.com/office/drawing/2014/main" id="{06DCA8A8-9871-4905-B097-561168A830EF}"/>
              </a:ext>
            </a:extLst>
          </p:cNvPr>
          <p:cNvGraphicFramePr>
            <a:graphicFrameLocks noChangeAspect="1"/>
          </p:cNvGraphicFramePr>
          <p:nvPr/>
        </p:nvGraphicFramePr>
        <p:xfrm>
          <a:off x="4643438" y="3644900"/>
          <a:ext cx="3662362" cy="466725"/>
        </p:xfrm>
        <a:graphic>
          <a:graphicData uri="http://schemas.openxmlformats.org/presentationml/2006/ole">
            <mc:AlternateContent xmlns:mc="http://schemas.openxmlformats.org/markup-compatibility/2006">
              <mc:Choice xmlns:v="urn:schemas-microsoft-com:vml" Requires="v">
                <p:oleObj spid="_x0000_s3077" name="公式" r:id="rId9" imgW="1892160" imgH="215640" progId="Equation.3">
                  <p:embed/>
                </p:oleObj>
              </mc:Choice>
              <mc:Fallback>
                <p:oleObj name="公式" r:id="rId9" imgW="1892160" imgH="215640" progId="Equation.3">
                  <p:embed/>
                  <p:pic>
                    <p:nvPicPr>
                      <p:cNvPr id="94" name="Object 239">
                        <a:extLst>
                          <a:ext uri="{FF2B5EF4-FFF2-40B4-BE49-F238E27FC236}">
                            <a16:creationId xmlns:a16="http://schemas.microsoft.com/office/drawing/2014/main" id="{06DCA8A8-9871-4905-B097-561168A830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3644900"/>
                        <a:ext cx="3662362"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7254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37" grpId="0"/>
      <p:bldP spid="38" grpId="0"/>
      <p:bldP spid="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621581-EE48-451C-99F5-C5CA6B6EB2E7}"/>
              </a:ext>
            </a:extLst>
          </p:cNvPr>
          <p:cNvSpPr/>
          <p:nvPr/>
        </p:nvSpPr>
        <p:spPr>
          <a:xfrm>
            <a:off x="683568" y="404664"/>
            <a:ext cx="7704856" cy="1200329"/>
          </a:xfrm>
          <a:prstGeom prst="rect">
            <a:avLst/>
          </a:prstGeom>
        </p:spPr>
        <p:txBody>
          <a:bodyPr wrap="square">
            <a:spAutoFit/>
          </a:bodyPr>
          <a:lstStyle/>
          <a:p>
            <a:pPr marR="0" lvl="0" indent="355600"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rgbClr val="FFFF00"/>
                </a:solidFill>
                <a:effectLst/>
                <a:uLnTx/>
                <a:uFillTx/>
                <a:latin typeface="Arial" panose="020B0604020202020204" pitchFamily="34" charset="0"/>
                <a:ea typeface="楷体_GB2312" pitchFamily="49" charset="-122"/>
              </a:rPr>
              <a:t>叠加方式是任意的，可以一次一个独立源单独作用，也可以</a:t>
            </a:r>
            <a:r>
              <a:rPr kumimoji="0" lang="zh-CN" altLang="en-US" b="1" i="0" u="sng" strike="noStrike" kern="0" cap="none" spc="0" normalizeH="0" baseline="0" noProof="0" dirty="0">
                <a:ln>
                  <a:noFill/>
                </a:ln>
                <a:solidFill>
                  <a:srgbClr val="FFFF00"/>
                </a:solidFill>
                <a:effectLst/>
                <a:uLnTx/>
                <a:uFillTx/>
                <a:latin typeface="Arial" panose="020B0604020202020204" pitchFamily="34" charset="0"/>
                <a:ea typeface="楷体_GB2312" pitchFamily="49" charset="-122"/>
              </a:rPr>
              <a:t>一次几个独立源同时作用</a:t>
            </a:r>
            <a:r>
              <a:rPr kumimoji="0" lang="zh-CN" altLang="en-US" b="1" i="0" u="none" strike="noStrike" kern="0" cap="none" spc="0" normalizeH="0" baseline="0" noProof="0" dirty="0">
                <a:ln>
                  <a:noFill/>
                </a:ln>
                <a:solidFill>
                  <a:srgbClr val="FFFF00"/>
                </a:solidFill>
                <a:effectLst/>
                <a:uLnTx/>
                <a:uFillTx/>
                <a:latin typeface="Arial" panose="020B0604020202020204" pitchFamily="34" charset="0"/>
                <a:ea typeface="楷体_GB2312" pitchFamily="49" charset="-122"/>
              </a:rPr>
              <a:t>，取决于使分析计算简便。</a:t>
            </a:r>
            <a:endParaRPr kumimoji="0" lang="zh-CN" altLang="en-US" sz="1600" b="0" i="0" u="none" strike="noStrike" kern="0" cap="none" spc="0" normalizeH="0" baseline="0" noProof="0" dirty="0">
              <a:ln>
                <a:noFill/>
              </a:ln>
              <a:solidFill>
                <a:sysClr val="windowText" lastClr="000000"/>
              </a:solidFill>
              <a:effectLst/>
              <a:uLnTx/>
              <a:uFillTx/>
            </a:endParaRPr>
          </a:p>
        </p:txBody>
      </p:sp>
      <p:sp>
        <p:nvSpPr>
          <p:cNvPr id="3" name="Text Box 110">
            <a:extLst>
              <a:ext uri="{FF2B5EF4-FFF2-40B4-BE49-F238E27FC236}">
                <a16:creationId xmlns:a16="http://schemas.microsoft.com/office/drawing/2014/main" id="{4AF13CA7-7F35-4C08-A6B4-80E5DA411A40}"/>
              </a:ext>
            </a:extLst>
          </p:cNvPr>
          <p:cNvSpPr txBox="1">
            <a:spLocks noChangeArrowheads="1"/>
          </p:cNvSpPr>
          <p:nvPr/>
        </p:nvSpPr>
        <p:spPr bwMode="auto">
          <a:xfrm>
            <a:off x="683568" y="1844824"/>
            <a:ext cx="69127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2800" b="1" dirty="0">
                <a:latin typeface="楷体_GB2312" pitchFamily="49" charset="-122"/>
                <a:ea typeface="楷体_GB2312" pitchFamily="49" charset="-122"/>
              </a:rPr>
              <a:t>计算如图含受控源电路的电压</a:t>
            </a:r>
            <a:r>
              <a:rPr kumimoji="0" lang="en-US" altLang="zh-CN" sz="2800" i="1" dirty="0">
                <a:ea typeface="楷体_GB2312" pitchFamily="49" charset="-122"/>
              </a:rPr>
              <a:t>u</a:t>
            </a:r>
            <a:r>
              <a:rPr kumimoji="0" lang="zh-CN" altLang="en-US" sz="2800" b="1" i="1" dirty="0">
                <a:ea typeface="楷体_GB2312" pitchFamily="49" charset="-122"/>
              </a:rPr>
              <a:t>、</a:t>
            </a:r>
            <a:r>
              <a:rPr kumimoji="0" lang="zh-CN" altLang="en-US" sz="2800" b="1" dirty="0">
                <a:latin typeface="楷体_GB2312" pitchFamily="49" charset="-122"/>
                <a:ea typeface="楷体_GB2312" pitchFamily="49" charset="-122"/>
              </a:rPr>
              <a:t>电流</a:t>
            </a:r>
            <a:r>
              <a:rPr kumimoji="0" lang="en-US" altLang="zh-CN" sz="2800" i="1" dirty="0" err="1">
                <a:ea typeface="楷体_GB2312" pitchFamily="49" charset="-122"/>
              </a:rPr>
              <a:t>i</a:t>
            </a:r>
            <a:r>
              <a:rPr kumimoji="0" lang="zh-CN" altLang="en-US" sz="2800" b="1" i="1" dirty="0">
                <a:solidFill>
                  <a:srgbClr val="FFFFFF"/>
                </a:solidFill>
                <a:ea typeface="楷体_GB2312" pitchFamily="49" charset="-122"/>
              </a:rPr>
              <a:t>。</a:t>
            </a:r>
            <a:endParaRPr kumimoji="0" lang="zh-CN" altLang="en-US" sz="2800" b="1" i="1" dirty="0">
              <a:solidFill>
                <a:srgbClr val="FFFF00"/>
              </a:solidFill>
              <a:latin typeface="楷体_GB2312" pitchFamily="49" charset="-122"/>
              <a:ea typeface="楷体_GB2312" pitchFamily="49" charset="-122"/>
            </a:endParaRPr>
          </a:p>
        </p:txBody>
      </p:sp>
      <p:grpSp>
        <p:nvGrpSpPr>
          <p:cNvPr id="29" name="Group 188">
            <a:extLst>
              <a:ext uri="{FF2B5EF4-FFF2-40B4-BE49-F238E27FC236}">
                <a16:creationId xmlns:a16="http://schemas.microsoft.com/office/drawing/2014/main" id="{A5EE0F4C-A6C2-4122-822D-CF3AF4A1A877}"/>
              </a:ext>
            </a:extLst>
          </p:cNvPr>
          <p:cNvGrpSpPr>
            <a:grpSpLocks/>
          </p:cNvGrpSpPr>
          <p:nvPr/>
        </p:nvGrpSpPr>
        <p:grpSpPr bwMode="auto">
          <a:xfrm>
            <a:off x="2915815" y="2996952"/>
            <a:ext cx="4453111" cy="2160240"/>
            <a:chOff x="2925" y="1253"/>
            <a:chExt cx="2451" cy="1189"/>
          </a:xfrm>
        </p:grpSpPr>
        <p:sp>
          <p:nvSpPr>
            <p:cNvPr id="30" name="Oval 112">
              <a:extLst>
                <a:ext uri="{FF2B5EF4-FFF2-40B4-BE49-F238E27FC236}">
                  <a16:creationId xmlns:a16="http://schemas.microsoft.com/office/drawing/2014/main" id="{FD2AA19E-931D-4CC4-81A8-53F0232C2905}"/>
                </a:ext>
              </a:extLst>
            </p:cNvPr>
            <p:cNvSpPr>
              <a:spLocks noChangeArrowheads="1"/>
            </p:cNvSpPr>
            <p:nvPr/>
          </p:nvSpPr>
          <p:spPr bwMode="auto">
            <a:xfrm>
              <a:off x="2925" y="175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31" name="Text Box 113">
              <a:extLst>
                <a:ext uri="{FF2B5EF4-FFF2-40B4-BE49-F238E27FC236}">
                  <a16:creationId xmlns:a16="http://schemas.microsoft.com/office/drawing/2014/main" id="{3958BD8B-839A-4186-B0B8-5BCBB8B39FC2}"/>
                </a:ext>
              </a:extLst>
            </p:cNvPr>
            <p:cNvSpPr txBox="1">
              <a:spLocks noChangeArrowheads="1"/>
            </p:cNvSpPr>
            <p:nvPr/>
          </p:nvSpPr>
          <p:spPr bwMode="auto">
            <a:xfrm>
              <a:off x="4558" y="1706"/>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u</a:t>
              </a:r>
              <a:endParaRPr kumimoji="0" lang="en-US" altLang="zh-CN" sz="2800" i="1">
                <a:solidFill>
                  <a:srgbClr val="FFFF00"/>
                </a:solidFill>
                <a:ea typeface="仿宋_GB2312" pitchFamily="49" charset="-122"/>
              </a:endParaRPr>
            </a:p>
          </p:txBody>
        </p:sp>
        <p:sp>
          <p:nvSpPr>
            <p:cNvPr id="32" name="Text Box 114">
              <a:extLst>
                <a:ext uri="{FF2B5EF4-FFF2-40B4-BE49-F238E27FC236}">
                  <a16:creationId xmlns:a16="http://schemas.microsoft.com/office/drawing/2014/main" id="{1FB8DB72-40E9-45EF-BDD0-2FF4DC117908}"/>
                </a:ext>
              </a:extLst>
            </p:cNvPr>
            <p:cNvSpPr txBox="1">
              <a:spLocks noChangeArrowheads="1"/>
            </p:cNvSpPr>
            <p:nvPr/>
          </p:nvSpPr>
          <p:spPr bwMode="auto">
            <a:xfrm>
              <a:off x="3107" y="1525"/>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33" name="Text Box 115">
              <a:extLst>
                <a:ext uri="{FF2B5EF4-FFF2-40B4-BE49-F238E27FC236}">
                  <a16:creationId xmlns:a16="http://schemas.microsoft.com/office/drawing/2014/main" id="{2C4FD4C1-E832-447E-82CB-40F6F0B32D6A}"/>
                </a:ext>
              </a:extLst>
            </p:cNvPr>
            <p:cNvSpPr txBox="1">
              <a:spLocks noChangeArrowheads="1"/>
            </p:cNvSpPr>
            <p:nvPr/>
          </p:nvSpPr>
          <p:spPr bwMode="auto">
            <a:xfrm>
              <a:off x="3107" y="2024"/>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34" name="Text Box 116">
              <a:extLst>
                <a:ext uri="{FF2B5EF4-FFF2-40B4-BE49-F238E27FC236}">
                  <a16:creationId xmlns:a16="http://schemas.microsoft.com/office/drawing/2014/main" id="{6CAA3D20-B074-4109-B10F-21457C5FA7D7}"/>
                </a:ext>
              </a:extLst>
            </p:cNvPr>
            <p:cNvSpPr txBox="1">
              <a:spLocks noChangeArrowheads="1"/>
            </p:cNvSpPr>
            <p:nvPr/>
          </p:nvSpPr>
          <p:spPr bwMode="auto">
            <a:xfrm>
              <a:off x="3243" y="1797"/>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10V</a:t>
              </a:r>
            </a:p>
          </p:txBody>
        </p:sp>
        <p:sp>
          <p:nvSpPr>
            <p:cNvPr id="35" name="Text Box 117">
              <a:extLst>
                <a:ext uri="{FF2B5EF4-FFF2-40B4-BE49-F238E27FC236}">
                  <a16:creationId xmlns:a16="http://schemas.microsoft.com/office/drawing/2014/main" id="{EEA5635D-4B23-42A8-B02C-0F2D84DDA5ED}"/>
                </a:ext>
              </a:extLst>
            </p:cNvPr>
            <p:cNvSpPr txBox="1">
              <a:spLocks noChangeArrowheads="1"/>
            </p:cNvSpPr>
            <p:nvPr/>
          </p:nvSpPr>
          <p:spPr bwMode="auto">
            <a:xfrm>
              <a:off x="4150" y="188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2</a:t>
              </a:r>
              <a:r>
                <a:rPr kumimoji="0" lang="en-US" altLang="zh-CN" sz="2800" i="1">
                  <a:solidFill>
                    <a:srgbClr val="FFFFFF"/>
                  </a:solidFill>
                  <a:ea typeface="仿宋_GB2312" pitchFamily="49" charset="-122"/>
                </a:rPr>
                <a:t>i</a:t>
              </a:r>
            </a:p>
          </p:txBody>
        </p:sp>
        <p:sp>
          <p:nvSpPr>
            <p:cNvPr id="36" name="Text Box 118">
              <a:extLst>
                <a:ext uri="{FF2B5EF4-FFF2-40B4-BE49-F238E27FC236}">
                  <a16:creationId xmlns:a16="http://schemas.microsoft.com/office/drawing/2014/main" id="{35853D43-FF00-4E6A-A09B-CC28F38EF7D1}"/>
                </a:ext>
              </a:extLst>
            </p:cNvPr>
            <p:cNvSpPr txBox="1">
              <a:spLocks noChangeArrowheads="1"/>
            </p:cNvSpPr>
            <p:nvPr/>
          </p:nvSpPr>
          <p:spPr bwMode="auto">
            <a:xfrm>
              <a:off x="4059" y="1616"/>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37" name="Text Box 119">
              <a:extLst>
                <a:ext uri="{FF2B5EF4-FFF2-40B4-BE49-F238E27FC236}">
                  <a16:creationId xmlns:a16="http://schemas.microsoft.com/office/drawing/2014/main" id="{35050B36-1C2F-4E30-AD1C-4C13DA4B3D35}"/>
                </a:ext>
              </a:extLst>
            </p:cNvPr>
            <p:cNvSpPr txBox="1">
              <a:spLocks noChangeArrowheads="1"/>
            </p:cNvSpPr>
            <p:nvPr/>
          </p:nvSpPr>
          <p:spPr bwMode="auto">
            <a:xfrm>
              <a:off x="4059" y="2115"/>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38" name="Text Box 120">
              <a:extLst>
                <a:ext uri="{FF2B5EF4-FFF2-40B4-BE49-F238E27FC236}">
                  <a16:creationId xmlns:a16="http://schemas.microsoft.com/office/drawing/2014/main" id="{61D7B4CA-D1A9-473E-B7C7-BA4895EB242E}"/>
                </a:ext>
              </a:extLst>
            </p:cNvPr>
            <p:cNvSpPr txBox="1">
              <a:spLocks noChangeArrowheads="1"/>
            </p:cNvSpPr>
            <p:nvPr/>
          </p:nvSpPr>
          <p:spPr bwMode="auto">
            <a:xfrm>
              <a:off x="4060" y="1389"/>
              <a:ext cx="6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sym typeface="Symbol" panose="05050102010706020507" pitchFamily="18" charset="2"/>
              </a:endParaRPr>
            </a:p>
          </p:txBody>
        </p:sp>
        <p:sp>
          <p:nvSpPr>
            <p:cNvPr id="39" name="Text Box 121">
              <a:extLst>
                <a:ext uri="{FF2B5EF4-FFF2-40B4-BE49-F238E27FC236}">
                  <a16:creationId xmlns:a16="http://schemas.microsoft.com/office/drawing/2014/main" id="{65DD976C-1DEF-4D8B-B052-B37FB46639BB}"/>
                </a:ext>
              </a:extLst>
            </p:cNvPr>
            <p:cNvSpPr txBox="1">
              <a:spLocks noChangeArrowheads="1"/>
            </p:cNvSpPr>
            <p:nvPr/>
          </p:nvSpPr>
          <p:spPr bwMode="auto">
            <a:xfrm>
              <a:off x="2949" y="1334"/>
              <a:ext cx="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i</a:t>
              </a:r>
              <a:endParaRPr kumimoji="0" lang="en-US" altLang="zh-CN" sz="2800" i="1">
                <a:solidFill>
                  <a:srgbClr val="FFFF00"/>
                </a:solidFill>
                <a:ea typeface="仿宋_GB2312" pitchFamily="49" charset="-122"/>
              </a:endParaRPr>
            </a:p>
          </p:txBody>
        </p:sp>
        <p:sp>
          <p:nvSpPr>
            <p:cNvPr id="40" name="Text Box 122">
              <a:extLst>
                <a:ext uri="{FF2B5EF4-FFF2-40B4-BE49-F238E27FC236}">
                  <a16:creationId xmlns:a16="http://schemas.microsoft.com/office/drawing/2014/main" id="{354573D3-70AF-424B-BD36-0CD119924E89}"/>
                </a:ext>
              </a:extLst>
            </p:cNvPr>
            <p:cNvSpPr txBox="1">
              <a:spLocks noChangeArrowheads="1"/>
            </p:cNvSpPr>
            <p:nvPr/>
          </p:nvSpPr>
          <p:spPr bwMode="auto">
            <a:xfrm>
              <a:off x="3334" y="1334"/>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2</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41" name="Line 123">
              <a:extLst>
                <a:ext uri="{FF2B5EF4-FFF2-40B4-BE49-F238E27FC236}">
                  <a16:creationId xmlns:a16="http://schemas.microsoft.com/office/drawing/2014/main" id="{50195811-5D40-4221-9D05-88B4AA4CC266}"/>
                </a:ext>
              </a:extLst>
            </p:cNvPr>
            <p:cNvSpPr>
              <a:spLocks noChangeShapeType="1"/>
            </p:cNvSpPr>
            <p:nvPr/>
          </p:nvSpPr>
          <p:spPr bwMode="auto">
            <a:xfrm>
              <a:off x="4014" y="1298"/>
              <a:ext cx="0" cy="113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2" name="Line 124">
              <a:extLst>
                <a:ext uri="{FF2B5EF4-FFF2-40B4-BE49-F238E27FC236}">
                  <a16:creationId xmlns:a16="http://schemas.microsoft.com/office/drawing/2014/main" id="{78BB17D0-309E-4818-BBAB-6E4F0C0710C4}"/>
                </a:ext>
              </a:extLst>
            </p:cNvPr>
            <p:cNvSpPr>
              <a:spLocks noChangeShapeType="1"/>
            </p:cNvSpPr>
            <p:nvPr/>
          </p:nvSpPr>
          <p:spPr bwMode="auto">
            <a:xfrm>
              <a:off x="3152" y="1344"/>
              <a:ext cx="0" cy="227"/>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3" name="Text Box 125">
              <a:extLst>
                <a:ext uri="{FF2B5EF4-FFF2-40B4-BE49-F238E27FC236}">
                  <a16:creationId xmlns:a16="http://schemas.microsoft.com/office/drawing/2014/main" id="{21B80360-5D2C-4F60-8808-95E5370C80CE}"/>
                </a:ext>
              </a:extLst>
            </p:cNvPr>
            <p:cNvSpPr txBox="1">
              <a:spLocks noChangeArrowheads="1"/>
            </p:cNvSpPr>
            <p:nvPr/>
          </p:nvSpPr>
          <p:spPr bwMode="auto">
            <a:xfrm>
              <a:off x="4604" y="1389"/>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44" name="Text Box 126">
              <a:extLst>
                <a:ext uri="{FF2B5EF4-FFF2-40B4-BE49-F238E27FC236}">
                  <a16:creationId xmlns:a16="http://schemas.microsoft.com/office/drawing/2014/main" id="{FDB3566C-C498-4C13-A7E7-A51DD57450E2}"/>
                </a:ext>
              </a:extLst>
            </p:cNvPr>
            <p:cNvSpPr txBox="1">
              <a:spLocks noChangeArrowheads="1"/>
            </p:cNvSpPr>
            <p:nvPr/>
          </p:nvSpPr>
          <p:spPr bwMode="auto">
            <a:xfrm>
              <a:off x="4604" y="1979"/>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45" name="Text Box 128">
              <a:extLst>
                <a:ext uri="{FF2B5EF4-FFF2-40B4-BE49-F238E27FC236}">
                  <a16:creationId xmlns:a16="http://schemas.microsoft.com/office/drawing/2014/main" id="{922A1D3A-EB0D-4DAD-87F1-052A161E7C97}"/>
                </a:ext>
              </a:extLst>
            </p:cNvPr>
            <p:cNvSpPr txBox="1">
              <a:spLocks noChangeArrowheads="1"/>
            </p:cNvSpPr>
            <p:nvPr/>
          </p:nvSpPr>
          <p:spPr bwMode="auto">
            <a:xfrm>
              <a:off x="4967" y="1389"/>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5A</a:t>
              </a:r>
            </a:p>
          </p:txBody>
        </p:sp>
        <p:sp>
          <p:nvSpPr>
            <p:cNvPr id="46" name="Rectangle 129">
              <a:extLst>
                <a:ext uri="{FF2B5EF4-FFF2-40B4-BE49-F238E27FC236}">
                  <a16:creationId xmlns:a16="http://schemas.microsoft.com/office/drawing/2014/main" id="{D29B2B3F-FC67-4054-9D3D-41308170ABCF}"/>
                </a:ext>
              </a:extLst>
            </p:cNvPr>
            <p:cNvSpPr>
              <a:spLocks noChangeArrowheads="1"/>
            </p:cNvSpPr>
            <p:nvPr/>
          </p:nvSpPr>
          <p:spPr bwMode="auto">
            <a:xfrm>
              <a:off x="3107" y="1298"/>
              <a:ext cx="1860" cy="113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7" name="Rectangle 130">
              <a:extLst>
                <a:ext uri="{FF2B5EF4-FFF2-40B4-BE49-F238E27FC236}">
                  <a16:creationId xmlns:a16="http://schemas.microsoft.com/office/drawing/2014/main" id="{9EA80262-190A-4305-9BE8-5FE3AB182397}"/>
                </a:ext>
              </a:extLst>
            </p:cNvPr>
            <p:cNvSpPr>
              <a:spLocks noChangeArrowheads="1"/>
            </p:cNvSpPr>
            <p:nvPr/>
          </p:nvSpPr>
          <p:spPr bwMode="auto">
            <a:xfrm>
              <a:off x="3969" y="13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8" name="Rectangle 131">
              <a:extLst>
                <a:ext uri="{FF2B5EF4-FFF2-40B4-BE49-F238E27FC236}">
                  <a16:creationId xmlns:a16="http://schemas.microsoft.com/office/drawing/2014/main" id="{7632E665-4242-4D82-A817-D971CDE6445F}"/>
                </a:ext>
              </a:extLst>
            </p:cNvPr>
            <p:cNvSpPr>
              <a:spLocks noChangeArrowheads="1"/>
            </p:cNvSpPr>
            <p:nvPr/>
          </p:nvSpPr>
          <p:spPr bwMode="auto">
            <a:xfrm>
              <a:off x="3379" y="125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9" name="AutoShape 132">
              <a:extLst>
                <a:ext uri="{FF2B5EF4-FFF2-40B4-BE49-F238E27FC236}">
                  <a16:creationId xmlns:a16="http://schemas.microsoft.com/office/drawing/2014/main" id="{6810FF66-524F-406C-AA5C-C49247C67D25}"/>
                </a:ext>
              </a:extLst>
            </p:cNvPr>
            <p:cNvSpPr>
              <a:spLocks noChangeArrowheads="1"/>
            </p:cNvSpPr>
            <p:nvPr/>
          </p:nvSpPr>
          <p:spPr bwMode="auto">
            <a:xfrm rot="5400000">
              <a:off x="3810" y="1866"/>
              <a:ext cx="407" cy="362"/>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50" name="Group 133">
              <a:extLst>
                <a:ext uri="{FF2B5EF4-FFF2-40B4-BE49-F238E27FC236}">
                  <a16:creationId xmlns:a16="http://schemas.microsoft.com/office/drawing/2014/main" id="{F099E18E-41BA-4F56-8283-64F0646E5272}"/>
                </a:ext>
              </a:extLst>
            </p:cNvPr>
            <p:cNvGrpSpPr>
              <a:grpSpLocks/>
            </p:cNvGrpSpPr>
            <p:nvPr/>
          </p:nvGrpSpPr>
          <p:grpSpPr bwMode="auto">
            <a:xfrm>
              <a:off x="4785" y="1706"/>
              <a:ext cx="363" cy="363"/>
              <a:chOff x="4785" y="709"/>
              <a:chExt cx="363" cy="363"/>
            </a:xfrm>
          </p:grpSpPr>
          <p:sp>
            <p:nvSpPr>
              <p:cNvPr id="52" name="Oval 134">
                <a:extLst>
                  <a:ext uri="{FF2B5EF4-FFF2-40B4-BE49-F238E27FC236}">
                    <a16:creationId xmlns:a16="http://schemas.microsoft.com/office/drawing/2014/main" id="{CA409150-562B-4A8D-9701-698C41AAB597}"/>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53" name="Line 135">
                <a:extLst>
                  <a:ext uri="{FF2B5EF4-FFF2-40B4-BE49-F238E27FC236}">
                    <a16:creationId xmlns:a16="http://schemas.microsoft.com/office/drawing/2014/main" id="{BFFB2647-CC7D-4EAA-BE8C-06E3713F5F0F}"/>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51" name="Line 127">
              <a:extLst>
                <a:ext uri="{FF2B5EF4-FFF2-40B4-BE49-F238E27FC236}">
                  <a16:creationId xmlns:a16="http://schemas.microsoft.com/office/drawing/2014/main" id="{C112134A-F91D-4E83-B7C3-9CD8155F42F8}"/>
                </a:ext>
              </a:extLst>
            </p:cNvPr>
            <p:cNvSpPr>
              <a:spLocks noChangeShapeType="1"/>
            </p:cNvSpPr>
            <p:nvPr/>
          </p:nvSpPr>
          <p:spPr bwMode="auto">
            <a:xfrm flipV="1">
              <a:off x="4967" y="1389"/>
              <a:ext cx="0" cy="317"/>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55" name="AutoShape 184" descr="羊皮纸">
            <a:extLst>
              <a:ext uri="{FF2B5EF4-FFF2-40B4-BE49-F238E27FC236}">
                <a16:creationId xmlns:a16="http://schemas.microsoft.com/office/drawing/2014/main" id="{35A2C9F7-DE66-45B4-A015-C40AB7D6A324}"/>
              </a:ext>
            </a:extLst>
          </p:cNvPr>
          <p:cNvSpPr>
            <a:spLocks noChangeArrowheads="1"/>
          </p:cNvSpPr>
          <p:nvPr/>
        </p:nvSpPr>
        <p:spPr bwMode="auto">
          <a:xfrm>
            <a:off x="2480825" y="5553854"/>
            <a:ext cx="3095625" cy="576263"/>
          </a:xfrm>
          <a:prstGeom prst="wedgeRoundRectCallout">
            <a:avLst>
              <a:gd name="adj1" fmla="val 28870"/>
              <a:gd name="adj2" fmla="val -145593"/>
              <a:gd name="adj3" fmla="val 16667"/>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2800" b="1" dirty="0">
                <a:solidFill>
                  <a:srgbClr val="000000"/>
                </a:solidFill>
                <a:latin typeface="Arial" panose="020B0604020202020204" pitchFamily="34" charset="0"/>
                <a:ea typeface="楷体_GB2312" pitchFamily="49" charset="-122"/>
              </a:rPr>
              <a:t>受控源始终保留</a:t>
            </a:r>
          </a:p>
        </p:txBody>
      </p:sp>
    </p:spTree>
    <p:extLst>
      <p:ext uri="{BB962C8B-B14F-4D97-AF65-F5344CB8AC3E}">
        <p14:creationId xmlns:p14="http://schemas.microsoft.com/office/powerpoint/2010/main" val="205361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23">
            <a:extLst>
              <a:ext uri="{FF2B5EF4-FFF2-40B4-BE49-F238E27FC236}">
                <a16:creationId xmlns:a16="http://schemas.microsoft.com/office/drawing/2014/main" id="{90C480B8-5F6B-4ACE-980D-89481EAA716C}"/>
              </a:ext>
            </a:extLst>
          </p:cNvPr>
          <p:cNvGraphicFramePr>
            <a:graphicFrameLocks noChangeAspect="1"/>
          </p:cNvGraphicFramePr>
          <p:nvPr/>
        </p:nvGraphicFramePr>
        <p:xfrm>
          <a:off x="3132138" y="2976563"/>
          <a:ext cx="3570287" cy="550862"/>
        </p:xfrm>
        <a:graphic>
          <a:graphicData uri="http://schemas.openxmlformats.org/presentationml/2006/ole">
            <mc:AlternateContent xmlns:mc="http://schemas.openxmlformats.org/markup-compatibility/2006">
              <mc:Choice xmlns:v="urn:schemas-microsoft-com:vml" Requires="v">
                <p:oleObj spid="_x0000_s4098" name="公式" r:id="rId3" imgW="1650960" imgH="253800" progId="Equation.3">
                  <p:embed/>
                </p:oleObj>
              </mc:Choice>
              <mc:Fallback>
                <p:oleObj name="公式" r:id="rId3" imgW="1650960" imgH="253800" progId="Equation.3">
                  <p:embed/>
                  <p:pic>
                    <p:nvPicPr>
                      <p:cNvPr id="2" name="Object 123">
                        <a:extLst>
                          <a:ext uri="{FF2B5EF4-FFF2-40B4-BE49-F238E27FC236}">
                            <a16:creationId xmlns:a16="http://schemas.microsoft.com/office/drawing/2014/main" id="{90C480B8-5F6B-4ACE-980D-89481EAA71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976563"/>
                        <a:ext cx="3570287"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24">
            <a:extLst>
              <a:ext uri="{FF2B5EF4-FFF2-40B4-BE49-F238E27FC236}">
                <a16:creationId xmlns:a16="http://schemas.microsoft.com/office/drawing/2014/main" id="{E06735D2-4D2F-478F-998B-4F632C3E1358}"/>
              </a:ext>
            </a:extLst>
          </p:cNvPr>
          <p:cNvGraphicFramePr>
            <a:graphicFrameLocks noChangeAspect="1"/>
          </p:cNvGraphicFramePr>
          <p:nvPr/>
        </p:nvGraphicFramePr>
        <p:xfrm>
          <a:off x="1187450" y="3552825"/>
          <a:ext cx="5022850" cy="525463"/>
        </p:xfrm>
        <a:graphic>
          <a:graphicData uri="http://schemas.openxmlformats.org/presentationml/2006/ole">
            <mc:AlternateContent xmlns:mc="http://schemas.openxmlformats.org/markup-compatibility/2006">
              <mc:Choice xmlns:v="urn:schemas-microsoft-com:vml" Requires="v">
                <p:oleObj spid="_x0000_s4099" name="公式" r:id="rId5" imgW="2070000" imgH="215640" progId="Equation.3">
                  <p:embed/>
                </p:oleObj>
              </mc:Choice>
              <mc:Fallback>
                <p:oleObj name="公式" r:id="rId5" imgW="2070000" imgH="215640" progId="Equation.3">
                  <p:embed/>
                  <p:pic>
                    <p:nvPicPr>
                      <p:cNvPr id="3" name="Object 124">
                        <a:extLst>
                          <a:ext uri="{FF2B5EF4-FFF2-40B4-BE49-F238E27FC236}">
                            <a16:creationId xmlns:a16="http://schemas.microsoft.com/office/drawing/2014/main" id="{E06735D2-4D2F-478F-998B-4F632C3E13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552825"/>
                        <a:ext cx="502285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25">
            <a:extLst>
              <a:ext uri="{FF2B5EF4-FFF2-40B4-BE49-F238E27FC236}">
                <a16:creationId xmlns:a16="http://schemas.microsoft.com/office/drawing/2014/main" id="{2C7F478C-F31F-4B4A-82C7-F2DA7537DD2D}"/>
              </a:ext>
            </a:extLst>
          </p:cNvPr>
          <p:cNvGraphicFramePr>
            <a:graphicFrameLocks noChangeAspect="1"/>
          </p:cNvGraphicFramePr>
          <p:nvPr/>
        </p:nvGraphicFramePr>
        <p:xfrm>
          <a:off x="7092950" y="2976563"/>
          <a:ext cx="1382713" cy="481012"/>
        </p:xfrm>
        <a:graphic>
          <a:graphicData uri="http://schemas.openxmlformats.org/presentationml/2006/ole">
            <mc:AlternateContent xmlns:mc="http://schemas.openxmlformats.org/markup-compatibility/2006">
              <mc:Choice xmlns:v="urn:schemas-microsoft-com:vml" Requires="v">
                <p:oleObj spid="_x0000_s4100" name="公式" r:id="rId7" imgW="622080" imgH="215640" progId="Equation.3">
                  <p:embed/>
                </p:oleObj>
              </mc:Choice>
              <mc:Fallback>
                <p:oleObj name="公式" r:id="rId7" imgW="622080" imgH="215640" progId="Equation.3">
                  <p:embed/>
                  <p:pic>
                    <p:nvPicPr>
                      <p:cNvPr id="4" name="Object 125">
                        <a:extLst>
                          <a:ext uri="{FF2B5EF4-FFF2-40B4-BE49-F238E27FC236}">
                            <a16:creationId xmlns:a16="http://schemas.microsoft.com/office/drawing/2014/main" id="{2C7F478C-F31F-4B4A-82C7-F2DA7537DD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950" y="2976563"/>
                        <a:ext cx="138271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38">
            <a:extLst>
              <a:ext uri="{FF2B5EF4-FFF2-40B4-BE49-F238E27FC236}">
                <a16:creationId xmlns:a16="http://schemas.microsoft.com/office/drawing/2014/main" id="{C4A73908-8AF7-48D9-A6F0-0A83B37EFA0F}"/>
              </a:ext>
            </a:extLst>
          </p:cNvPr>
          <p:cNvSpPr txBox="1">
            <a:spLocks noChangeArrowheads="1"/>
          </p:cNvSpPr>
          <p:nvPr/>
        </p:nvSpPr>
        <p:spPr bwMode="auto">
          <a:xfrm>
            <a:off x="539750" y="2976563"/>
            <a:ext cx="3313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楷体_GB2312" pitchFamily="49" charset="-122"/>
              </a:rPr>
              <a:t>10V</a:t>
            </a:r>
            <a:r>
              <a:rPr kumimoji="0" lang="zh-CN" altLang="en-US" sz="2800" b="1">
                <a:solidFill>
                  <a:srgbClr val="FFFF00"/>
                </a:solidFill>
                <a:latin typeface="楷体_GB2312" pitchFamily="49" charset="-122"/>
                <a:ea typeface="楷体_GB2312" pitchFamily="49" charset="-122"/>
              </a:rPr>
              <a:t>电源作用：</a:t>
            </a:r>
          </a:p>
        </p:txBody>
      </p:sp>
      <p:grpSp>
        <p:nvGrpSpPr>
          <p:cNvPr id="6" name="Group 153">
            <a:extLst>
              <a:ext uri="{FF2B5EF4-FFF2-40B4-BE49-F238E27FC236}">
                <a16:creationId xmlns:a16="http://schemas.microsoft.com/office/drawing/2014/main" id="{80142244-D655-4385-82E5-E6C13E8DE135}"/>
              </a:ext>
            </a:extLst>
          </p:cNvPr>
          <p:cNvGrpSpPr>
            <a:grpSpLocks/>
          </p:cNvGrpSpPr>
          <p:nvPr/>
        </p:nvGrpSpPr>
        <p:grpSpPr bwMode="auto">
          <a:xfrm>
            <a:off x="323850" y="815975"/>
            <a:ext cx="4246563" cy="1944688"/>
            <a:chOff x="2835" y="2160"/>
            <a:chExt cx="2675" cy="1225"/>
          </a:xfrm>
        </p:grpSpPr>
        <p:sp>
          <p:nvSpPr>
            <p:cNvPr id="7" name="Line 154">
              <a:extLst>
                <a:ext uri="{FF2B5EF4-FFF2-40B4-BE49-F238E27FC236}">
                  <a16:creationId xmlns:a16="http://schemas.microsoft.com/office/drawing/2014/main" id="{A8F2BAA3-D83D-4B91-8D51-C0E28E999919}"/>
                </a:ext>
              </a:extLst>
            </p:cNvPr>
            <p:cNvSpPr>
              <a:spLocks noChangeShapeType="1"/>
            </p:cNvSpPr>
            <p:nvPr/>
          </p:nvSpPr>
          <p:spPr bwMode="auto">
            <a:xfrm>
              <a:off x="4150" y="2206"/>
              <a:ext cx="0" cy="113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 name="Oval 155">
              <a:extLst>
                <a:ext uri="{FF2B5EF4-FFF2-40B4-BE49-F238E27FC236}">
                  <a16:creationId xmlns:a16="http://schemas.microsoft.com/office/drawing/2014/main" id="{E2A54136-D92E-4ED8-87A9-65A106184F3A}"/>
                </a:ext>
              </a:extLst>
            </p:cNvPr>
            <p:cNvSpPr>
              <a:spLocks noChangeArrowheads="1"/>
            </p:cNvSpPr>
            <p:nvPr/>
          </p:nvSpPr>
          <p:spPr bwMode="auto">
            <a:xfrm>
              <a:off x="3288" y="270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9" name="Rectangle 156">
              <a:extLst>
                <a:ext uri="{FF2B5EF4-FFF2-40B4-BE49-F238E27FC236}">
                  <a16:creationId xmlns:a16="http://schemas.microsoft.com/office/drawing/2014/main" id="{BCAB8096-5992-4EA7-90A9-8DEAACA90525}"/>
                </a:ext>
              </a:extLst>
            </p:cNvPr>
            <p:cNvSpPr>
              <a:spLocks noChangeArrowheads="1"/>
            </p:cNvSpPr>
            <p:nvPr/>
          </p:nvSpPr>
          <p:spPr bwMode="auto">
            <a:xfrm>
              <a:off x="4105" y="234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0" name="Text Box 157">
              <a:extLst>
                <a:ext uri="{FF2B5EF4-FFF2-40B4-BE49-F238E27FC236}">
                  <a16:creationId xmlns:a16="http://schemas.microsoft.com/office/drawing/2014/main" id="{9EFF660E-DEE5-4306-A976-65BF19FD777D}"/>
                </a:ext>
              </a:extLst>
            </p:cNvPr>
            <p:cNvSpPr txBox="1">
              <a:spLocks noChangeArrowheads="1"/>
            </p:cNvSpPr>
            <p:nvPr/>
          </p:nvSpPr>
          <p:spPr bwMode="auto">
            <a:xfrm>
              <a:off x="4694" y="247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u</a:t>
              </a:r>
              <a:r>
                <a:rPr kumimoji="0" lang="zh-CN" altLang="en-US" sz="2800" baseline="30000">
                  <a:solidFill>
                    <a:srgbClr val="FFFFFF"/>
                  </a:solidFill>
                  <a:ea typeface="仿宋_GB2312" pitchFamily="49" charset="-122"/>
                </a:rPr>
                <a:t>（</a:t>
              </a:r>
              <a:r>
                <a:rPr kumimoji="0" lang="en-US" altLang="zh-CN" sz="2800" baseline="30000">
                  <a:solidFill>
                    <a:srgbClr val="FFFFFF"/>
                  </a:solidFill>
                  <a:ea typeface="仿宋_GB2312" pitchFamily="49" charset="-122"/>
                </a:rPr>
                <a:t>1</a:t>
              </a:r>
              <a:r>
                <a:rPr kumimoji="0" lang="zh-CN" altLang="en-US" sz="2800" baseline="300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11" name="Text Box 158">
              <a:extLst>
                <a:ext uri="{FF2B5EF4-FFF2-40B4-BE49-F238E27FC236}">
                  <a16:creationId xmlns:a16="http://schemas.microsoft.com/office/drawing/2014/main" id="{EEB653AD-6673-4284-B58F-AF3F623F6E36}"/>
                </a:ext>
              </a:extLst>
            </p:cNvPr>
            <p:cNvSpPr txBox="1">
              <a:spLocks noChangeArrowheads="1"/>
            </p:cNvSpPr>
            <p:nvPr/>
          </p:nvSpPr>
          <p:spPr bwMode="auto">
            <a:xfrm>
              <a:off x="3107" y="234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12" name="Text Box 159">
              <a:extLst>
                <a:ext uri="{FF2B5EF4-FFF2-40B4-BE49-F238E27FC236}">
                  <a16:creationId xmlns:a16="http://schemas.microsoft.com/office/drawing/2014/main" id="{AFE347BE-7942-4F73-8425-008B7FE5CC98}"/>
                </a:ext>
              </a:extLst>
            </p:cNvPr>
            <p:cNvSpPr txBox="1">
              <a:spLocks noChangeArrowheads="1"/>
            </p:cNvSpPr>
            <p:nvPr/>
          </p:nvSpPr>
          <p:spPr bwMode="auto">
            <a:xfrm>
              <a:off x="3107" y="3012"/>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13" name="Text Box 160">
              <a:extLst>
                <a:ext uri="{FF2B5EF4-FFF2-40B4-BE49-F238E27FC236}">
                  <a16:creationId xmlns:a16="http://schemas.microsoft.com/office/drawing/2014/main" id="{E6E6938E-AA8C-4662-A187-19FE29EA354E}"/>
                </a:ext>
              </a:extLst>
            </p:cNvPr>
            <p:cNvSpPr txBox="1">
              <a:spLocks noChangeArrowheads="1"/>
            </p:cNvSpPr>
            <p:nvPr/>
          </p:nvSpPr>
          <p:spPr bwMode="auto">
            <a:xfrm>
              <a:off x="2835" y="2704"/>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10V</a:t>
              </a:r>
              <a:endParaRPr kumimoji="0" lang="en-US" altLang="zh-CN" sz="2800">
                <a:solidFill>
                  <a:srgbClr val="FFFF00"/>
                </a:solidFill>
                <a:ea typeface="仿宋_GB2312" pitchFamily="49" charset="-122"/>
              </a:endParaRPr>
            </a:p>
          </p:txBody>
        </p:sp>
        <p:sp>
          <p:nvSpPr>
            <p:cNvPr id="14" name="Text Box 161">
              <a:extLst>
                <a:ext uri="{FF2B5EF4-FFF2-40B4-BE49-F238E27FC236}">
                  <a16:creationId xmlns:a16="http://schemas.microsoft.com/office/drawing/2014/main" id="{9E145C0A-B333-4C85-8064-F395AAC67329}"/>
                </a:ext>
              </a:extLst>
            </p:cNvPr>
            <p:cNvSpPr txBox="1">
              <a:spLocks noChangeArrowheads="1"/>
            </p:cNvSpPr>
            <p:nvPr/>
          </p:nvSpPr>
          <p:spPr bwMode="auto">
            <a:xfrm>
              <a:off x="4286" y="2840"/>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2</a:t>
              </a:r>
              <a:r>
                <a:rPr kumimoji="0" lang="en-US" altLang="zh-CN" sz="2800" i="1">
                  <a:solidFill>
                    <a:srgbClr val="FFFFFF"/>
                  </a:solidFill>
                  <a:ea typeface="仿宋_GB2312" pitchFamily="49" charset="-122"/>
                </a:rPr>
                <a:t>i</a:t>
              </a:r>
              <a:r>
                <a:rPr kumimoji="0" lang="en-US" altLang="zh-CN" sz="2800" baseline="30000">
                  <a:solidFill>
                    <a:srgbClr val="FFFFFF"/>
                  </a:solidFill>
                  <a:ea typeface="仿宋_GB2312" pitchFamily="49" charset="-122"/>
                </a:rPr>
                <a:t>(1)</a:t>
              </a:r>
              <a:endParaRPr kumimoji="0" lang="en-US" altLang="zh-CN" sz="2800">
                <a:solidFill>
                  <a:srgbClr val="FFFF00"/>
                </a:solidFill>
                <a:ea typeface="仿宋_GB2312" pitchFamily="49" charset="-122"/>
              </a:endParaRPr>
            </a:p>
          </p:txBody>
        </p:sp>
        <p:sp>
          <p:nvSpPr>
            <p:cNvPr id="15" name="Text Box 162">
              <a:extLst>
                <a:ext uri="{FF2B5EF4-FFF2-40B4-BE49-F238E27FC236}">
                  <a16:creationId xmlns:a16="http://schemas.microsoft.com/office/drawing/2014/main" id="{5BEBBA89-3053-4A0A-8484-7E0667CFE04C}"/>
                </a:ext>
              </a:extLst>
            </p:cNvPr>
            <p:cNvSpPr txBox="1">
              <a:spLocks noChangeArrowheads="1"/>
            </p:cNvSpPr>
            <p:nvPr/>
          </p:nvSpPr>
          <p:spPr bwMode="auto">
            <a:xfrm>
              <a:off x="4150" y="261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16" name="Text Box 163">
              <a:extLst>
                <a:ext uri="{FF2B5EF4-FFF2-40B4-BE49-F238E27FC236}">
                  <a16:creationId xmlns:a16="http://schemas.microsoft.com/office/drawing/2014/main" id="{CEEE272E-108F-42B5-AE81-484542E4190F}"/>
                </a:ext>
              </a:extLst>
            </p:cNvPr>
            <p:cNvSpPr txBox="1">
              <a:spLocks noChangeArrowheads="1"/>
            </p:cNvSpPr>
            <p:nvPr/>
          </p:nvSpPr>
          <p:spPr bwMode="auto">
            <a:xfrm>
              <a:off x="4150" y="3022"/>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17" name="Text Box 164">
              <a:extLst>
                <a:ext uri="{FF2B5EF4-FFF2-40B4-BE49-F238E27FC236}">
                  <a16:creationId xmlns:a16="http://schemas.microsoft.com/office/drawing/2014/main" id="{FED1CE2E-37A6-479A-AFA4-0DA523C1488C}"/>
                </a:ext>
              </a:extLst>
            </p:cNvPr>
            <p:cNvSpPr txBox="1">
              <a:spLocks noChangeArrowheads="1"/>
            </p:cNvSpPr>
            <p:nvPr/>
          </p:nvSpPr>
          <p:spPr bwMode="auto">
            <a:xfrm>
              <a:off x="4195" y="2296"/>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18" name="Text Box 165">
              <a:extLst>
                <a:ext uri="{FF2B5EF4-FFF2-40B4-BE49-F238E27FC236}">
                  <a16:creationId xmlns:a16="http://schemas.microsoft.com/office/drawing/2014/main" id="{98F3EBD8-1C2F-448C-94D2-9AE54F90D1FB}"/>
                </a:ext>
              </a:extLst>
            </p:cNvPr>
            <p:cNvSpPr txBox="1">
              <a:spLocks noChangeArrowheads="1"/>
            </p:cNvSpPr>
            <p:nvPr/>
          </p:nvSpPr>
          <p:spPr bwMode="auto">
            <a:xfrm>
              <a:off x="3606" y="2251"/>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2</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19" name="Line 166">
              <a:extLst>
                <a:ext uri="{FF2B5EF4-FFF2-40B4-BE49-F238E27FC236}">
                  <a16:creationId xmlns:a16="http://schemas.microsoft.com/office/drawing/2014/main" id="{EF4748AC-C495-4FBE-967D-5995F6C9CBE7}"/>
                </a:ext>
              </a:extLst>
            </p:cNvPr>
            <p:cNvSpPr>
              <a:spLocks noChangeShapeType="1"/>
            </p:cNvSpPr>
            <p:nvPr/>
          </p:nvSpPr>
          <p:spPr bwMode="auto">
            <a:xfrm>
              <a:off x="3470" y="2205"/>
              <a:ext cx="1451"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0" name="Line 167">
              <a:extLst>
                <a:ext uri="{FF2B5EF4-FFF2-40B4-BE49-F238E27FC236}">
                  <a16:creationId xmlns:a16="http://schemas.microsoft.com/office/drawing/2014/main" id="{0FE7A324-D58D-4C83-B3A8-631B863F8A8D}"/>
                </a:ext>
              </a:extLst>
            </p:cNvPr>
            <p:cNvSpPr>
              <a:spLocks noChangeShapeType="1"/>
            </p:cNvSpPr>
            <p:nvPr/>
          </p:nvSpPr>
          <p:spPr bwMode="auto">
            <a:xfrm>
              <a:off x="3470" y="3339"/>
              <a:ext cx="142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1" name="Line 168">
              <a:extLst>
                <a:ext uri="{FF2B5EF4-FFF2-40B4-BE49-F238E27FC236}">
                  <a16:creationId xmlns:a16="http://schemas.microsoft.com/office/drawing/2014/main" id="{4B2FD1DA-BC03-4E2B-B704-E6B4446EB885}"/>
                </a:ext>
              </a:extLst>
            </p:cNvPr>
            <p:cNvSpPr>
              <a:spLocks noChangeShapeType="1"/>
            </p:cNvSpPr>
            <p:nvPr/>
          </p:nvSpPr>
          <p:spPr bwMode="auto">
            <a:xfrm>
              <a:off x="3470" y="2206"/>
              <a:ext cx="0" cy="113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2" name="Line 169">
              <a:extLst>
                <a:ext uri="{FF2B5EF4-FFF2-40B4-BE49-F238E27FC236}">
                  <a16:creationId xmlns:a16="http://schemas.microsoft.com/office/drawing/2014/main" id="{4E6529C3-02FB-4C28-A798-0F62FDA0BDC4}"/>
                </a:ext>
              </a:extLst>
            </p:cNvPr>
            <p:cNvSpPr>
              <a:spLocks noChangeShapeType="1"/>
            </p:cNvSpPr>
            <p:nvPr/>
          </p:nvSpPr>
          <p:spPr bwMode="auto">
            <a:xfrm>
              <a:off x="3515" y="2251"/>
              <a:ext cx="0" cy="227"/>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Text Box 170">
              <a:extLst>
                <a:ext uri="{FF2B5EF4-FFF2-40B4-BE49-F238E27FC236}">
                  <a16:creationId xmlns:a16="http://schemas.microsoft.com/office/drawing/2014/main" id="{A42472B3-2646-4B95-8DB9-3FBE670D4639}"/>
                </a:ext>
              </a:extLst>
            </p:cNvPr>
            <p:cNvSpPr txBox="1">
              <a:spLocks noChangeArrowheads="1"/>
            </p:cNvSpPr>
            <p:nvPr/>
          </p:nvSpPr>
          <p:spPr bwMode="auto">
            <a:xfrm>
              <a:off x="4739" y="2206"/>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24" name="Text Box 171">
              <a:extLst>
                <a:ext uri="{FF2B5EF4-FFF2-40B4-BE49-F238E27FC236}">
                  <a16:creationId xmlns:a16="http://schemas.microsoft.com/office/drawing/2014/main" id="{A6B6BCFF-F87A-4EDB-B71C-9D2ED8EC2521}"/>
                </a:ext>
              </a:extLst>
            </p:cNvPr>
            <p:cNvSpPr txBox="1">
              <a:spLocks noChangeArrowheads="1"/>
            </p:cNvSpPr>
            <p:nvPr/>
          </p:nvSpPr>
          <p:spPr bwMode="auto">
            <a:xfrm>
              <a:off x="4739" y="2841"/>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25" name="Text Box 172">
              <a:extLst>
                <a:ext uri="{FF2B5EF4-FFF2-40B4-BE49-F238E27FC236}">
                  <a16:creationId xmlns:a16="http://schemas.microsoft.com/office/drawing/2014/main" id="{B353DA2F-BDD2-4BA4-A8FA-996992A36E88}"/>
                </a:ext>
              </a:extLst>
            </p:cNvPr>
            <p:cNvSpPr txBox="1">
              <a:spLocks noChangeArrowheads="1"/>
            </p:cNvSpPr>
            <p:nvPr/>
          </p:nvSpPr>
          <p:spPr bwMode="auto">
            <a:xfrm>
              <a:off x="3017" y="2196"/>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i</a:t>
              </a:r>
              <a:r>
                <a:rPr kumimoji="0" lang="zh-CN" altLang="en-US" sz="2800" baseline="30000">
                  <a:solidFill>
                    <a:srgbClr val="FFFFFF"/>
                  </a:solidFill>
                  <a:ea typeface="仿宋_GB2312" pitchFamily="49" charset="-122"/>
                </a:rPr>
                <a:t>（</a:t>
              </a:r>
              <a:r>
                <a:rPr kumimoji="0" lang="en-US" altLang="zh-CN" sz="2800" baseline="30000">
                  <a:solidFill>
                    <a:srgbClr val="FFFFFF"/>
                  </a:solidFill>
                  <a:ea typeface="仿宋_GB2312" pitchFamily="49" charset="-122"/>
                </a:rPr>
                <a:t>1</a:t>
              </a:r>
              <a:r>
                <a:rPr kumimoji="0" lang="zh-CN" altLang="en-US" sz="2800" baseline="300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26" name="Oval 173">
              <a:extLst>
                <a:ext uri="{FF2B5EF4-FFF2-40B4-BE49-F238E27FC236}">
                  <a16:creationId xmlns:a16="http://schemas.microsoft.com/office/drawing/2014/main" id="{8D5D93F1-3BCE-4702-8204-65D92B68B34D}"/>
                </a:ext>
              </a:extLst>
            </p:cNvPr>
            <p:cNvSpPr>
              <a:spLocks noChangeArrowheads="1"/>
            </p:cNvSpPr>
            <p:nvPr/>
          </p:nvSpPr>
          <p:spPr bwMode="auto">
            <a:xfrm>
              <a:off x="4876" y="3294"/>
              <a:ext cx="9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7" name="Oval 174">
              <a:extLst>
                <a:ext uri="{FF2B5EF4-FFF2-40B4-BE49-F238E27FC236}">
                  <a16:creationId xmlns:a16="http://schemas.microsoft.com/office/drawing/2014/main" id="{19F2CFCE-C1DE-4237-BD06-ADB5422AF94B}"/>
                </a:ext>
              </a:extLst>
            </p:cNvPr>
            <p:cNvSpPr>
              <a:spLocks noChangeArrowheads="1"/>
            </p:cNvSpPr>
            <p:nvPr/>
          </p:nvSpPr>
          <p:spPr bwMode="auto">
            <a:xfrm>
              <a:off x="4922" y="2160"/>
              <a:ext cx="9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8" name="Rectangle 175">
              <a:extLst>
                <a:ext uri="{FF2B5EF4-FFF2-40B4-BE49-F238E27FC236}">
                  <a16:creationId xmlns:a16="http://schemas.microsoft.com/office/drawing/2014/main" id="{D06F709C-ED31-4D62-A970-939A0A84197F}"/>
                </a:ext>
              </a:extLst>
            </p:cNvPr>
            <p:cNvSpPr>
              <a:spLocks noChangeArrowheads="1"/>
            </p:cNvSpPr>
            <p:nvPr/>
          </p:nvSpPr>
          <p:spPr bwMode="auto">
            <a:xfrm>
              <a:off x="3651" y="216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9" name="AutoShape 176">
              <a:extLst>
                <a:ext uri="{FF2B5EF4-FFF2-40B4-BE49-F238E27FC236}">
                  <a16:creationId xmlns:a16="http://schemas.microsoft.com/office/drawing/2014/main" id="{E2B864D5-AB2B-47BC-B571-4C946F294592}"/>
                </a:ext>
              </a:extLst>
            </p:cNvPr>
            <p:cNvSpPr>
              <a:spLocks noChangeArrowheads="1"/>
            </p:cNvSpPr>
            <p:nvPr/>
          </p:nvSpPr>
          <p:spPr bwMode="auto">
            <a:xfrm rot="5400000">
              <a:off x="3946" y="2819"/>
              <a:ext cx="407" cy="362"/>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30" name="Text Box 177">
            <a:extLst>
              <a:ext uri="{FF2B5EF4-FFF2-40B4-BE49-F238E27FC236}">
                <a16:creationId xmlns:a16="http://schemas.microsoft.com/office/drawing/2014/main" id="{48CCC5C7-7CFF-4CD5-9B44-E29832F395A9}"/>
              </a:ext>
            </a:extLst>
          </p:cNvPr>
          <p:cNvSpPr txBox="1">
            <a:spLocks noChangeArrowheads="1"/>
          </p:cNvSpPr>
          <p:nvPr/>
        </p:nvSpPr>
        <p:spPr bwMode="auto">
          <a:xfrm>
            <a:off x="4067175" y="1463675"/>
            <a:ext cx="5762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4400">
                <a:solidFill>
                  <a:srgbClr val="FF3300"/>
                </a:solidFill>
                <a:latin typeface="Arial" panose="020B0604020202020204" pitchFamily="34" charset="0"/>
                <a:ea typeface="仿宋_GB2312" pitchFamily="49" charset="-122"/>
              </a:rPr>
              <a:t>＋</a:t>
            </a:r>
          </a:p>
        </p:txBody>
      </p:sp>
      <p:sp>
        <p:nvSpPr>
          <p:cNvPr id="31" name="Text Box 199">
            <a:extLst>
              <a:ext uri="{FF2B5EF4-FFF2-40B4-BE49-F238E27FC236}">
                <a16:creationId xmlns:a16="http://schemas.microsoft.com/office/drawing/2014/main" id="{892B964C-024F-48C6-B5EB-B15377B6271D}"/>
              </a:ext>
            </a:extLst>
          </p:cNvPr>
          <p:cNvSpPr txBox="1">
            <a:spLocks noChangeArrowheads="1"/>
          </p:cNvSpPr>
          <p:nvPr/>
        </p:nvSpPr>
        <p:spPr bwMode="auto">
          <a:xfrm>
            <a:off x="539749" y="4200525"/>
            <a:ext cx="3311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CN" sz="2800" dirty="0">
                <a:solidFill>
                  <a:srgbClr val="FFFFFF"/>
                </a:solidFill>
                <a:ea typeface="楷体_GB2312" pitchFamily="49" charset="-122"/>
              </a:rPr>
              <a:t>5A</a:t>
            </a:r>
            <a:r>
              <a:rPr kumimoji="0" lang="zh-CN" altLang="en-US" sz="2800" b="1" dirty="0">
                <a:solidFill>
                  <a:srgbClr val="FFFF00"/>
                </a:solidFill>
                <a:latin typeface="楷体_GB2312" pitchFamily="49" charset="-122"/>
                <a:ea typeface="楷体_GB2312" pitchFamily="49" charset="-122"/>
              </a:rPr>
              <a:t>电源作用：</a:t>
            </a:r>
            <a:r>
              <a:rPr kumimoji="0" lang="en-US" altLang="zh-CN" sz="2800" b="1" dirty="0">
                <a:solidFill>
                  <a:srgbClr val="FFFF00"/>
                </a:solidFill>
                <a:latin typeface="楷体_GB2312" pitchFamily="49" charset="-122"/>
                <a:ea typeface="楷体_GB2312" pitchFamily="49" charset="-122"/>
              </a:rPr>
              <a:t>KVL</a:t>
            </a:r>
            <a:endParaRPr kumimoji="0" lang="zh-CN" altLang="en-US" sz="2800" b="1" dirty="0">
              <a:solidFill>
                <a:srgbClr val="FFFF00"/>
              </a:solidFill>
              <a:latin typeface="楷体_GB2312" pitchFamily="49" charset="-122"/>
              <a:ea typeface="楷体_GB2312" pitchFamily="49" charset="-122"/>
            </a:endParaRPr>
          </a:p>
        </p:txBody>
      </p:sp>
      <p:graphicFrame>
        <p:nvGraphicFramePr>
          <p:cNvPr id="32" name="Object 200">
            <a:extLst>
              <a:ext uri="{FF2B5EF4-FFF2-40B4-BE49-F238E27FC236}">
                <a16:creationId xmlns:a16="http://schemas.microsoft.com/office/drawing/2014/main" id="{3115FC3A-B1A5-4EED-9095-84D976FE9C9A}"/>
              </a:ext>
            </a:extLst>
          </p:cNvPr>
          <p:cNvGraphicFramePr>
            <a:graphicFrameLocks noChangeAspect="1"/>
          </p:cNvGraphicFramePr>
          <p:nvPr>
            <p:extLst>
              <p:ext uri="{D42A27DB-BD31-4B8C-83A1-F6EECF244321}">
                <p14:modId xmlns:p14="http://schemas.microsoft.com/office/powerpoint/2010/main" val="1356852604"/>
              </p:ext>
            </p:extLst>
          </p:nvPr>
        </p:nvGraphicFramePr>
        <p:xfrm>
          <a:off x="3806191" y="4168447"/>
          <a:ext cx="4665662" cy="587375"/>
        </p:xfrm>
        <a:graphic>
          <a:graphicData uri="http://schemas.openxmlformats.org/presentationml/2006/ole">
            <mc:AlternateContent xmlns:mc="http://schemas.openxmlformats.org/markup-compatibility/2006">
              <mc:Choice xmlns:v="urn:schemas-microsoft-com:vml" Requires="v">
                <p:oleObj spid="_x0000_s4101" name="公式" r:id="rId9" imgW="2019240" imgH="253800" progId="Equation.3">
                  <p:embed/>
                </p:oleObj>
              </mc:Choice>
              <mc:Fallback>
                <p:oleObj name="公式" r:id="rId9" imgW="2019240" imgH="253800" progId="Equation.3">
                  <p:embed/>
                  <p:pic>
                    <p:nvPicPr>
                      <p:cNvPr id="32" name="Object 200">
                        <a:extLst>
                          <a:ext uri="{FF2B5EF4-FFF2-40B4-BE49-F238E27FC236}">
                            <a16:creationId xmlns:a16="http://schemas.microsoft.com/office/drawing/2014/main" id="{3115FC3A-B1A5-4EED-9095-84D976FE9C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6191" y="4168447"/>
                        <a:ext cx="4665662"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01">
            <a:extLst>
              <a:ext uri="{FF2B5EF4-FFF2-40B4-BE49-F238E27FC236}">
                <a16:creationId xmlns:a16="http://schemas.microsoft.com/office/drawing/2014/main" id="{03B7F33C-2934-467B-8072-A8F79F78FCE5}"/>
              </a:ext>
            </a:extLst>
          </p:cNvPr>
          <p:cNvGraphicFramePr>
            <a:graphicFrameLocks noChangeAspect="1"/>
          </p:cNvGraphicFramePr>
          <p:nvPr/>
        </p:nvGraphicFramePr>
        <p:xfrm>
          <a:off x="900113" y="4776788"/>
          <a:ext cx="1673225" cy="500062"/>
        </p:xfrm>
        <a:graphic>
          <a:graphicData uri="http://schemas.openxmlformats.org/presentationml/2006/ole">
            <mc:AlternateContent xmlns:mc="http://schemas.openxmlformats.org/markup-compatibility/2006">
              <mc:Choice xmlns:v="urn:schemas-microsoft-com:vml" Requires="v">
                <p:oleObj spid="_x0000_s4102" name="公式" r:id="rId11" imgW="723600" imgH="215640" progId="Equation.3">
                  <p:embed/>
                </p:oleObj>
              </mc:Choice>
              <mc:Fallback>
                <p:oleObj name="公式" r:id="rId11" imgW="723600" imgH="215640" progId="Equation.3">
                  <p:embed/>
                  <p:pic>
                    <p:nvPicPr>
                      <p:cNvPr id="33" name="Object 201">
                        <a:extLst>
                          <a:ext uri="{FF2B5EF4-FFF2-40B4-BE49-F238E27FC236}">
                            <a16:creationId xmlns:a16="http://schemas.microsoft.com/office/drawing/2014/main" id="{03B7F33C-2934-467B-8072-A8F79F78FC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4776788"/>
                        <a:ext cx="16732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202">
            <a:extLst>
              <a:ext uri="{FF2B5EF4-FFF2-40B4-BE49-F238E27FC236}">
                <a16:creationId xmlns:a16="http://schemas.microsoft.com/office/drawing/2014/main" id="{8B4BE182-AE14-4D8B-8782-5EEE93E7CB7A}"/>
              </a:ext>
            </a:extLst>
          </p:cNvPr>
          <p:cNvGraphicFramePr>
            <a:graphicFrameLocks noChangeAspect="1"/>
          </p:cNvGraphicFramePr>
          <p:nvPr/>
        </p:nvGraphicFramePr>
        <p:xfrm>
          <a:off x="3132138" y="4703763"/>
          <a:ext cx="4592637" cy="577850"/>
        </p:xfrm>
        <a:graphic>
          <a:graphicData uri="http://schemas.openxmlformats.org/presentationml/2006/ole">
            <mc:AlternateContent xmlns:mc="http://schemas.openxmlformats.org/markup-compatibility/2006">
              <mc:Choice xmlns:v="urn:schemas-microsoft-com:vml" Requires="v">
                <p:oleObj spid="_x0000_s4103" name="公式" r:id="rId13" imgW="2031840" imgH="253800" progId="Equation.3">
                  <p:embed/>
                </p:oleObj>
              </mc:Choice>
              <mc:Fallback>
                <p:oleObj name="公式" r:id="rId13" imgW="2031840" imgH="253800" progId="Equation.3">
                  <p:embed/>
                  <p:pic>
                    <p:nvPicPr>
                      <p:cNvPr id="34" name="Object 202">
                        <a:extLst>
                          <a:ext uri="{FF2B5EF4-FFF2-40B4-BE49-F238E27FC236}">
                            <a16:creationId xmlns:a16="http://schemas.microsoft.com/office/drawing/2014/main" id="{8B4BE182-AE14-4D8B-8782-5EEE93E7CB7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4703763"/>
                        <a:ext cx="4592637"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203">
            <a:extLst>
              <a:ext uri="{FF2B5EF4-FFF2-40B4-BE49-F238E27FC236}">
                <a16:creationId xmlns:a16="http://schemas.microsoft.com/office/drawing/2014/main" id="{B355FCD6-006E-45EE-9228-7691FA2BA259}"/>
              </a:ext>
            </a:extLst>
          </p:cNvPr>
          <p:cNvGraphicFramePr>
            <a:graphicFrameLocks noChangeAspect="1"/>
          </p:cNvGraphicFramePr>
          <p:nvPr/>
        </p:nvGraphicFramePr>
        <p:xfrm>
          <a:off x="900113" y="5495925"/>
          <a:ext cx="2305050" cy="422275"/>
        </p:xfrm>
        <a:graphic>
          <a:graphicData uri="http://schemas.openxmlformats.org/presentationml/2006/ole">
            <mc:AlternateContent xmlns:mc="http://schemas.openxmlformats.org/markup-compatibility/2006">
              <mc:Choice xmlns:v="urn:schemas-microsoft-com:vml" Requires="v">
                <p:oleObj spid="_x0000_s4104" name="公式" r:id="rId15" imgW="1041120" imgH="190440" progId="Equation.3">
                  <p:embed/>
                </p:oleObj>
              </mc:Choice>
              <mc:Fallback>
                <p:oleObj name="公式" r:id="rId15" imgW="1041120" imgH="190440" progId="Equation.3">
                  <p:embed/>
                  <p:pic>
                    <p:nvPicPr>
                      <p:cNvPr id="35" name="Object 203">
                        <a:extLst>
                          <a:ext uri="{FF2B5EF4-FFF2-40B4-BE49-F238E27FC236}">
                            <a16:creationId xmlns:a16="http://schemas.microsoft.com/office/drawing/2014/main" id="{B355FCD6-006E-45EE-9228-7691FA2BA25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0113" y="5495925"/>
                        <a:ext cx="230505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04">
            <a:extLst>
              <a:ext uri="{FF2B5EF4-FFF2-40B4-BE49-F238E27FC236}">
                <a16:creationId xmlns:a16="http://schemas.microsoft.com/office/drawing/2014/main" id="{3017E983-D071-4CE7-A4AD-0F91431B1A36}"/>
              </a:ext>
            </a:extLst>
          </p:cNvPr>
          <p:cNvGraphicFramePr>
            <a:graphicFrameLocks noChangeAspect="1"/>
          </p:cNvGraphicFramePr>
          <p:nvPr/>
        </p:nvGraphicFramePr>
        <p:xfrm>
          <a:off x="3708400" y="5424488"/>
          <a:ext cx="2720975" cy="525462"/>
        </p:xfrm>
        <a:graphic>
          <a:graphicData uri="http://schemas.openxmlformats.org/presentationml/2006/ole">
            <mc:AlternateContent xmlns:mc="http://schemas.openxmlformats.org/markup-compatibility/2006">
              <mc:Choice xmlns:v="urn:schemas-microsoft-com:vml" Requires="v">
                <p:oleObj spid="_x0000_s4105" name="公式" r:id="rId17" imgW="1180800" imgH="228600" progId="Equation.3">
                  <p:embed/>
                </p:oleObj>
              </mc:Choice>
              <mc:Fallback>
                <p:oleObj name="公式" r:id="rId17" imgW="1180800" imgH="228600" progId="Equation.3">
                  <p:embed/>
                  <p:pic>
                    <p:nvPicPr>
                      <p:cNvPr id="36" name="Object 204">
                        <a:extLst>
                          <a:ext uri="{FF2B5EF4-FFF2-40B4-BE49-F238E27FC236}">
                            <a16:creationId xmlns:a16="http://schemas.microsoft.com/office/drawing/2014/main" id="{3017E983-D071-4CE7-A4AD-0F91431B1A3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400" y="5424488"/>
                        <a:ext cx="2720975"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 name="Group 208">
            <a:extLst>
              <a:ext uri="{FF2B5EF4-FFF2-40B4-BE49-F238E27FC236}">
                <a16:creationId xmlns:a16="http://schemas.microsoft.com/office/drawing/2014/main" id="{DDB707DE-97DE-4544-A709-99E1CBA2F331}"/>
              </a:ext>
            </a:extLst>
          </p:cNvPr>
          <p:cNvGrpSpPr>
            <a:grpSpLocks/>
          </p:cNvGrpSpPr>
          <p:nvPr/>
        </p:nvGrpSpPr>
        <p:grpSpPr bwMode="auto">
          <a:xfrm>
            <a:off x="4932363" y="820738"/>
            <a:ext cx="3602037" cy="1887537"/>
            <a:chOff x="3107" y="2604"/>
            <a:chExt cx="2269" cy="1189"/>
          </a:xfrm>
        </p:grpSpPr>
        <p:sp>
          <p:nvSpPr>
            <p:cNvPr id="38" name="Text Box 209">
              <a:extLst>
                <a:ext uri="{FF2B5EF4-FFF2-40B4-BE49-F238E27FC236}">
                  <a16:creationId xmlns:a16="http://schemas.microsoft.com/office/drawing/2014/main" id="{70EC9AE9-77D5-45FA-A90B-ECCC817813C0}"/>
                </a:ext>
              </a:extLst>
            </p:cNvPr>
            <p:cNvSpPr txBox="1">
              <a:spLocks noChangeArrowheads="1"/>
            </p:cNvSpPr>
            <p:nvPr/>
          </p:nvSpPr>
          <p:spPr bwMode="auto">
            <a:xfrm>
              <a:off x="4377" y="3012"/>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u</a:t>
              </a:r>
              <a:r>
                <a:rPr kumimoji="0" lang="en-US" altLang="zh-CN" sz="2800" baseline="30000">
                  <a:solidFill>
                    <a:srgbClr val="FFFFFF"/>
                  </a:solidFill>
                  <a:ea typeface="仿宋_GB2312" pitchFamily="49" charset="-122"/>
                </a:rPr>
                <a:t>(2)</a:t>
              </a:r>
              <a:endParaRPr kumimoji="0" lang="en-US" altLang="zh-CN" sz="2800">
                <a:solidFill>
                  <a:srgbClr val="FFFF00"/>
                </a:solidFill>
                <a:ea typeface="仿宋_GB2312" pitchFamily="49" charset="-122"/>
              </a:endParaRPr>
            </a:p>
          </p:txBody>
        </p:sp>
        <p:sp>
          <p:nvSpPr>
            <p:cNvPr id="39" name="Text Box 210">
              <a:extLst>
                <a:ext uri="{FF2B5EF4-FFF2-40B4-BE49-F238E27FC236}">
                  <a16:creationId xmlns:a16="http://schemas.microsoft.com/office/drawing/2014/main" id="{02B96CC8-F9B8-47B1-9F8E-A23319B47079}"/>
                </a:ext>
              </a:extLst>
            </p:cNvPr>
            <p:cNvSpPr txBox="1">
              <a:spLocks noChangeArrowheads="1"/>
            </p:cNvSpPr>
            <p:nvPr/>
          </p:nvSpPr>
          <p:spPr bwMode="auto">
            <a:xfrm>
              <a:off x="4013" y="3239"/>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2</a:t>
              </a:r>
              <a:r>
                <a:rPr kumimoji="0" lang="en-US" altLang="zh-CN" sz="2800" i="1">
                  <a:solidFill>
                    <a:srgbClr val="FFFFFF"/>
                  </a:solidFill>
                  <a:ea typeface="仿宋_GB2312" pitchFamily="49" charset="-122"/>
                </a:rPr>
                <a:t>i</a:t>
              </a:r>
              <a:r>
                <a:rPr kumimoji="0" lang="en-US" altLang="zh-CN" sz="2800" baseline="30000">
                  <a:solidFill>
                    <a:srgbClr val="FFFFFF"/>
                  </a:solidFill>
                  <a:ea typeface="仿宋_GB2312" pitchFamily="49" charset="-122"/>
                </a:rPr>
                <a:t> (2)</a:t>
              </a:r>
              <a:endParaRPr kumimoji="0" lang="en-US" altLang="zh-CN" sz="2800">
                <a:solidFill>
                  <a:srgbClr val="FFFF00"/>
                </a:solidFill>
                <a:ea typeface="仿宋_GB2312" pitchFamily="49" charset="-122"/>
              </a:endParaRPr>
            </a:p>
          </p:txBody>
        </p:sp>
        <p:sp>
          <p:nvSpPr>
            <p:cNvPr id="40" name="Text Box 211">
              <a:extLst>
                <a:ext uri="{FF2B5EF4-FFF2-40B4-BE49-F238E27FC236}">
                  <a16:creationId xmlns:a16="http://schemas.microsoft.com/office/drawing/2014/main" id="{43908328-8BD0-48C8-87AF-9FFA9002D305}"/>
                </a:ext>
              </a:extLst>
            </p:cNvPr>
            <p:cNvSpPr txBox="1">
              <a:spLocks noChangeArrowheads="1"/>
            </p:cNvSpPr>
            <p:nvPr/>
          </p:nvSpPr>
          <p:spPr bwMode="auto">
            <a:xfrm>
              <a:off x="3152" y="2967"/>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i</a:t>
              </a:r>
              <a:r>
                <a:rPr kumimoji="0" lang="en-US" altLang="zh-CN" sz="2800" baseline="30000">
                  <a:solidFill>
                    <a:srgbClr val="FFFFFF"/>
                  </a:solidFill>
                  <a:ea typeface="仿宋_GB2312" pitchFamily="49" charset="-122"/>
                </a:rPr>
                <a:t> (2)</a:t>
              </a:r>
              <a:endParaRPr kumimoji="0" lang="en-US" altLang="zh-CN" sz="2800">
                <a:solidFill>
                  <a:srgbClr val="FFFF00"/>
                </a:solidFill>
                <a:ea typeface="仿宋_GB2312" pitchFamily="49" charset="-122"/>
              </a:endParaRPr>
            </a:p>
          </p:txBody>
        </p:sp>
        <p:sp>
          <p:nvSpPr>
            <p:cNvPr id="41" name="Text Box 212">
              <a:extLst>
                <a:ext uri="{FF2B5EF4-FFF2-40B4-BE49-F238E27FC236}">
                  <a16:creationId xmlns:a16="http://schemas.microsoft.com/office/drawing/2014/main" id="{E482056D-6F66-4331-B99C-D395D00D5B66}"/>
                </a:ext>
              </a:extLst>
            </p:cNvPr>
            <p:cNvSpPr txBox="1">
              <a:spLocks noChangeArrowheads="1"/>
            </p:cNvSpPr>
            <p:nvPr/>
          </p:nvSpPr>
          <p:spPr bwMode="auto">
            <a:xfrm>
              <a:off x="3922" y="2967"/>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42" name="Text Box 213">
              <a:extLst>
                <a:ext uri="{FF2B5EF4-FFF2-40B4-BE49-F238E27FC236}">
                  <a16:creationId xmlns:a16="http://schemas.microsoft.com/office/drawing/2014/main" id="{29FEEF26-36EF-4B8A-AC21-832452379DF0}"/>
                </a:ext>
              </a:extLst>
            </p:cNvPr>
            <p:cNvSpPr txBox="1">
              <a:spLocks noChangeArrowheads="1"/>
            </p:cNvSpPr>
            <p:nvPr/>
          </p:nvSpPr>
          <p:spPr bwMode="auto">
            <a:xfrm>
              <a:off x="3922" y="3466"/>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43" name="Text Box 214">
              <a:extLst>
                <a:ext uri="{FF2B5EF4-FFF2-40B4-BE49-F238E27FC236}">
                  <a16:creationId xmlns:a16="http://schemas.microsoft.com/office/drawing/2014/main" id="{2FA2231D-A85F-40DC-B618-0EDD5A895A98}"/>
                </a:ext>
              </a:extLst>
            </p:cNvPr>
            <p:cNvSpPr txBox="1">
              <a:spLocks noChangeArrowheads="1"/>
            </p:cNvSpPr>
            <p:nvPr/>
          </p:nvSpPr>
          <p:spPr bwMode="auto">
            <a:xfrm>
              <a:off x="3923" y="2740"/>
              <a:ext cx="6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sym typeface="Symbol" panose="05050102010706020507" pitchFamily="18" charset="2"/>
              </a:endParaRPr>
            </a:p>
          </p:txBody>
        </p:sp>
        <p:sp>
          <p:nvSpPr>
            <p:cNvPr id="44" name="Text Box 215">
              <a:extLst>
                <a:ext uri="{FF2B5EF4-FFF2-40B4-BE49-F238E27FC236}">
                  <a16:creationId xmlns:a16="http://schemas.microsoft.com/office/drawing/2014/main" id="{E62945B0-43A5-42FA-B012-A982E23016E6}"/>
                </a:ext>
              </a:extLst>
            </p:cNvPr>
            <p:cNvSpPr txBox="1">
              <a:spLocks noChangeArrowheads="1"/>
            </p:cNvSpPr>
            <p:nvPr/>
          </p:nvSpPr>
          <p:spPr bwMode="auto">
            <a:xfrm>
              <a:off x="3334" y="2685"/>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2</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45" name="Line 216">
              <a:extLst>
                <a:ext uri="{FF2B5EF4-FFF2-40B4-BE49-F238E27FC236}">
                  <a16:creationId xmlns:a16="http://schemas.microsoft.com/office/drawing/2014/main" id="{57EB6B89-F0DA-4439-9A98-FBE0FBCBB361}"/>
                </a:ext>
              </a:extLst>
            </p:cNvPr>
            <p:cNvSpPr>
              <a:spLocks noChangeShapeType="1"/>
            </p:cNvSpPr>
            <p:nvPr/>
          </p:nvSpPr>
          <p:spPr bwMode="auto">
            <a:xfrm>
              <a:off x="3877" y="2649"/>
              <a:ext cx="0" cy="113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6" name="Line 217">
              <a:extLst>
                <a:ext uri="{FF2B5EF4-FFF2-40B4-BE49-F238E27FC236}">
                  <a16:creationId xmlns:a16="http://schemas.microsoft.com/office/drawing/2014/main" id="{98B7778B-3001-42D9-BE73-39A3264F8BD6}"/>
                </a:ext>
              </a:extLst>
            </p:cNvPr>
            <p:cNvSpPr>
              <a:spLocks noChangeShapeType="1"/>
            </p:cNvSpPr>
            <p:nvPr/>
          </p:nvSpPr>
          <p:spPr bwMode="auto">
            <a:xfrm>
              <a:off x="3152" y="3012"/>
              <a:ext cx="0" cy="227"/>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7" name="Text Box 218">
              <a:extLst>
                <a:ext uri="{FF2B5EF4-FFF2-40B4-BE49-F238E27FC236}">
                  <a16:creationId xmlns:a16="http://schemas.microsoft.com/office/drawing/2014/main" id="{05E9408D-D5A5-4F38-826E-8996093B614B}"/>
                </a:ext>
              </a:extLst>
            </p:cNvPr>
            <p:cNvSpPr txBox="1">
              <a:spLocks noChangeArrowheads="1"/>
            </p:cNvSpPr>
            <p:nvPr/>
          </p:nvSpPr>
          <p:spPr bwMode="auto">
            <a:xfrm>
              <a:off x="4604" y="2740"/>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48" name="Text Box 219">
              <a:extLst>
                <a:ext uri="{FF2B5EF4-FFF2-40B4-BE49-F238E27FC236}">
                  <a16:creationId xmlns:a16="http://schemas.microsoft.com/office/drawing/2014/main" id="{17D9CB2C-A7E8-41AC-8EF5-D63DD0FE12C2}"/>
                </a:ext>
              </a:extLst>
            </p:cNvPr>
            <p:cNvSpPr txBox="1">
              <a:spLocks noChangeArrowheads="1"/>
            </p:cNvSpPr>
            <p:nvPr/>
          </p:nvSpPr>
          <p:spPr bwMode="auto">
            <a:xfrm>
              <a:off x="4604" y="3330"/>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49" name="Text Box 220">
              <a:extLst>
                <a:ext uri="{FF2B5EF4-FFF2-40B4-BE49-F238E27FC236}">
                  <a16:creationId xmlns:a16="http://schemas.microsoft.com/office/drawing/2014/main" id="{794C640F-4882-42B0-8404-792738D7E38C}"/>
                </a:ext>
              </a:extLst>
            </p:cNvPr>
            <p:cNvSpPr txBox="1">
              <a:spLocks noChangeArrowheads="1"/>
            </p:cNvSpPr>
            <p:nvPr/>
          </p:nvSpPr>
          <p:spPr bwMode="auto">
            <a:xfrm>
              <a:off x="4967" y="2740"/>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5A</a:t>
              </a:r>
            </a:p>
          </p:txBody>
        </p:sp>
        <p:sp>
          <p:nvSpPr>
            <p:cNvPr id="50" name="Rectangle 221">
              <a:extLst>
                <a:ext uri="{FF2B5EF4-FFF2-40B4-BE49-F238E27FC236}">
                  <a16:creationId xmlns:a16="http://schemas.microsoft.com/office/drawing/2014/main" id="{0F189140-24B2-426A-878F-11683FED64D4}"/>
                </a:ext>
              </a:extLst>
            </p:cNvPr>
            <p:cNvSpPr>
              <a:spLocks noChangeArrowheads="1"/>
            </p:cNvSpPr>
            <p:nvPr/>
          </p:nvSpPr>
          <p:spPr bwMode="auto">
            <a:xfrm>
              <a:off x="3107" y="2649"/>
              <a:ext cx="1860" cy="113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1" name="Rectangle 222">
              <a:extLst>
                <a:ext uri="{FF2B5EF4-FFF2-40B4-BE49-F238E27FC236}">
                  <a16:creationId xmlns:a16="http://schemas.microsoft.com/office/drawing/2014/main" id="{5F2B1234-8CBD-473C-87AA-8171BE6E4CBB}"/>
                </a:ext>
              </a:extLst>
            </p:cNvPr>
            <p:cNvSpPr>
              <a:spLocks noChangeArrowheads="1"/>
            </p:cNvSpPr>
            <p:nvPr/>
          </p:nvSpPr>
          <p:spPr bwMode="auto">
            <a:xfrm>
              <a:off x="3832" y="274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2" name="Rectangle 223">
              <a:extLst>
                <a:ext uri="{FF2B5EF4-FFF2-40B4-BE49-F238E27FC236}">
                  <a16:creationId xmlns:a16="http://schemas.microsoft.com/office/drawing/2014/main" id="{BF1EDEE6-D42D-4340-986D-72A17A8BEFC1}"/>
                </a:ext>
              </a:extLst>
            </p:cNvPr>
            <p:cNvSpPr>
              <a:spLocks noChangeArrowheads="1"/>
            </p:cNvSpPr>
            <p:nvPr/>
          </p:nvSpPr>
          <p:spPr bwMode="auto">
            <a:xfrm>
              <a:off x="3379" y="2604"/>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3" name="AutoShape 224">
              <a:extLst>
                <a:ext uri="{FF2B5EF4-FFF2-40B4-BE49-F238E27FC236}">
                  <a16:creationId xmlns:a16="http://schemas.microsoft.com/office/drawing/2014/main" id="{5B687209-6E4E-4A81-B99C-1A9ABE1C1E3F}"/>
                </a:ext>
              </a:extLst>
            </p:cNvPr>
            <p:cNvSpPr>
              <a:spLocks noChangeArrowheads="1"/>
            </p:cNvSpPr>
            <p:nvPr/>
          </p:nvSpPr>
          <p:spPr bwMode="auto">
            <a:xfrm rot="5400000">
              <a:off x="3673" y="3217"/>
              <a:ext cx="407" cy="362"/>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4" name="Line 225">
              <a:extLst>
                <a:ext uri="{FF2B5EF4-FFF2-40B4-BE49-F238E27FC236}">
                  <a16:creationId xmlns:a16="http://schemas.microsoft.com/office/drawing/2014/main" id="{F3DA8E0B-A4A8-4C2F-8C44-6083D2D84226}"/>
                </a:ext>
              </a:extLst>
            </p:cNvPr>
            <p:cNvSpPr>
              <a:spLocks noChangeShapeType="1"/>
            </p:cNvSpPr>
            <p:nvPr/>
          </p:nvSpPr>
          <p:spPr bwMode="auto">
            <a:xfrm flipV="1">
              <a:off x="4967" y="2750"/>
              <a:ext cx="0" cy="317"/>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55" name="Group 226">
              <a:extLst>
                <a:ext uri="{FF2B5EF4-FFF2-40B4-BE49-F238E27FC236}">
                  <a16:creationId xmlns:a16="http://schemas.microsoft.com/office/drawing/2014/main" id="{0BDD5E19-6862-4565-A520-9150CB002DDC}"/>
                </a:ext>
              </a:extLst>
            </p:cNvPr>
            <p:cNvGrpSpPr>
              <a:grpSpLocks/>
            </p:cNvGrpSpPr>
            <p:nvPr/>
          </p:nvGrpSpPr>
          <p:grpSpPr bwMode="auto">
            <a:xfrm>
              <a:off x="4785" y="3067"/>
              <a:ext cx="363" cy="363"/>
              <a:chOff x="4785" y="709"/>
              <a:chExt cx="363" cy="363"/>
            </a:xfrm>
          </p:grpSpPr>
          <p:sp>
            <p:nvSpPr>
              <p:cNvPr id="56" name="Oval 227">
                <a:extLst>
                  <a:ext uri="{FF2B5EF4-FFF2-40B4-BE49-F238E27FC236}">
                    <a16:creationId xmlns:a16="http://schemas.microsoft.com/office/drawing/2014/main" id="{41B2A591-B73F-4D20-8B3A-0E589F19CE1E}"/>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57" name="Line 228">
                <a:extLst>
                  <a:ext uri="{FF2B5EF4-FFF2-40B4-BE49-F238E27FC236}">
                    <a16:creationId xmlns:a16="http://schemas.microsoft.com/office/drawing/2014/main" id="{B6C4B24C-5F6C-426C-A769-B4A9D5E3A52B}"/>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spTree>
    <p:extLst>
      <p:ext uri="{BB962C8B-B14F-4D97-AF65-F5344CB8AC3E}">
        <p14:creationId xmlns:p14="http://schemas.microsoft.com/office/powerpoint/2010/main" val="353707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3132138" y="3284538"/>
          <a:ext cx="1811337" cy="495300"/>
        </p:xfrm>
        <a:graphic>
          <a:graphicData uri="http://schemas.openxmlformats.org/presentationml/2006/ole">
            <mc:AlternateContent xmlns:mc="http://schemas.openxmlformats.org/markup-compatibility/2006">
              <mc:Choice xmlns:v="urn:schemas-microsoft-com:vml" Requires="v">
                <p:oleObj spid="_x0000_s5122" name="Equation" r:id="rId3" imgW="838080" imgH="228600" progId="Equation.DSMT4">
                  <p:embed/>
                </p:oleObj>
              </mc:Choice>
              <mc:Fallback>
                <p:oleObj name="Equation" r:id="rId3" imgW="838080" imgH="228600" progId="Equation.DSMT4">
                  <p:embed/>
                  <p:pic>
                    <p:nvPicPr>
                      <p:cNvPr id="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3284538"/>
                        <a:ext cx="181133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p:cNvGraphicFramePr>
            <a:graphicFrameLocks noChangeAspect="1"/>
          </p:cNvGraphicFramePr>
          <p:nvPr/>
        </p:nvGraphicFramePr>
        <p:xfrm>
          <a:off x="5292725" y="3068638"/>
          <a:ext cx="1657350" cy="963612"/>
        </p:xfrm>
        <a:graphic>
          <a:graphicData uri="http://schemas.openxmlformats.org/presentationml/2006/ole">
            <mc:AlternateContent xmlns:mc="http://schemas.openxmlformats.org/markup-compatibility/2006">
              <mc:Choice xmlns:v="urn:schemas-microsoft-com:vml" Requires="v">
                <p:oleObj spid="_x0000_s5123" name="Equation" r:id="rId5" imgW="787320" imgH="457200" progId="Equation.DSMT4">
                  <p:embed/>
                </p:oleObj>
              </mc:Choice>
              <mc:Fallback>
                <p:oleObj name="Equation" r:id="rId5" imgW="787320" imgH="457200" progId="Equation.DSMT4">
                  <p:embed/>
                  <p:pic>
                    <p:nvPicPr>
                      <p:cNvPr id="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3068638"/>
                        <a:ext cx="165735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5"/>
          <p:cNvSpPr txBox="1">
            <a:spLocks noChangeArrowheads="1"/>
          </p:cNvSpPr>
          <p:nvPr/>
        </p:nvSpPr>
        <p:spPr bwMode="auto">
          <a:xfrm>
            <a:off x="539750" y="3357563"/>
            <a:ext cx="3313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楷体_GB2312" pitchFamily="49" charset="-122"/>
              </a:rPr>
              <a:t>10V</a:t>
            </a:r>
            <a:r>
              <a:rPr kumimoji="0" lang="zh-CN" altLang="en-US" sz="2800" b="1">
                <a:solidFill>
                  <a:srgbClr val="FFFF00"/>
                </a:solidFill>
                <a:latin typeface="楷体_GB2312" pitchFamily="49" charset="-122"/>
                <a:ea typeface="楷体_GB2312" pitchFamily="49" charset="-122"/>
              </a:rPr>
              <a:t>电源作用：</a:t>
            </a:r>
          </a:p>
        </p:txBody>
      </p:sp>
      <p:sp>
        <p:nvSpPr>
          <p:cNvPr id="5" name="Text Box 37"/>
          <p:cNvSpPr txBox="1">
            <a:spLocks noChangeArrowheads="1"/>
          </p:cNvSpPr>
          <p:nvPr/>
        </p:nvSpPr>
        <p:spPr bwMode="auto">
          <a:xfrm>
            <a:off x="611188" y="4076700"/>
            <a:ext cx="3024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楷体_GB2312" pitchFamily="49" charset="-122"/>
              </a:rPr>
              <a:t>5A</a:t>
            </a:r>
            <a:r>
              <a:rPr kumimoji="0" lang="zh-CN" altLang="en-US" sz="2800" b="1">
                <a:solidFill>
                  <a:srgbClr val="FFFF00"/>
                </a:solidFill>
                <a:latin typeface="楷体_GB2312" pitchFamily="49" charset="-122"/>
                <a:ea typeface="楷体_GB2312" pitchFamily="49" charset="-122"/>
              </a:rPr>
              <a:t>电源作用：</a:t>
            </a:r>
          </a:p>
        </p:txBody>
      </p:sp>
      <p:graphicFrame>
        <p:nvGraphicFramePr>
          <p:cNvPr id="6" name="Object 38"/>
          <p:cNvGraphicFramePr>
            <a:graphicFrameLocks noChangeAspect="1"/>
          </p:cNvGraphicFramePr>
          <p:nvPr/>
        </p:nvGraphicFramePr>
        <p:xfrm>
          <a:off x="3059113" y="3860800"/>
          <a:ext cx="1728787" cy="989013"/>
        </p:xfrm>
        <a:graphic>
          <a:graphicData uri="http://schemas.openxmlformats.org/presentationml/2006/ole">
            <mc:AlternateContent xmlns:mc="http://schemas.openxmlformats.org/markup-compatibility/2006">
              <mc:Choice xmlns:v="urn:schemas-microsoft-com:vml" Requires="v">
                <p:oleObj spid="_x0000_s5124" name="Equation" r:id="rId7" imgW="799920" imgH="457200" progId="Equation.DSMT4">
                  <p:embed/>
                </p:oleObj>
              </mc:Choice>
              <mc:Fallback>
                <p:oleObj name="Equation" r:id="rId7" imgW="799920" imgH="457200" progId="Equation.DSMT4">
                  <p:embed/>
                  <p:pic>
                    <p:nvPicPr>
                      <p:cNvPr id="6"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3860800"/>
                        <a:ext cx="1728787"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9"/>
          <p:cNvGraphicFramePr>
            <a:graphicFrameLocks noChangeAspect="1"/>
          </p:cNvGraphicFramePr>
          <p:nvPr>
            <p:extLst>
              <p:ext uri="{D42A27DB-BD31-4B8C-83A1-F6EECF244321}">
                <p14:modId xmlns:p14="http://schemas.microsoft.com/office/powerpoint/2010/main" val="1282688428"/>
              </p:ext>
            </p:extLst>
          </p:nvPr>
        </p:nvGraphicFramePr>
        <p:xfrm>
          <a:off x="2771775" y="4732338"/>
          <a:ext cx="1816100" cy="963612"/>
        </p:xfrm>
        <a:graphic>
          <a:graphicData uri="http://schemas.openxmlformats.org/presentationml/2006/ole">
            <mc:AlternateContent xmlns:mc="http://schemas.openxmlformats.org/markup-compatibility/2006">
              <mc:Choice xmlns:v="urn:schemas-microsoft-com:vml" Requires="v">
                <p:oleObj spid="_x0000_s5125" name="Equation" r:id="rId9" imgW="863280" imgH="457200" progId="Equation.DSMT4">
                  <p:embed/>
                </p:oleObj>
              </mc:Choice>
              <mc:Fallback>
                <p:oleObj name="Equation" r:id="rId9" imgW="863280" imgH="457200" progId="Equation.DSMT4">
                  <p:embed/>
                  <p:pic>
                    <p:nvPicPr>
                      <p:cNvPr id="7"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732338"/>
                        <a:ext cx="181610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0"/>
          <p:cNvGraphicFramePr>
            <a:graphicFrameLocks noChangeAspect="1"/>
          </p:cNvGraphicFramePr>
          <p:nvPr/>
        </p:nvGraphicFramePr>
        <p:xfrm>
          <a:off x="5292725" y="4005263"/>
          <a:ext cx="2797175" cy="974725"/>
        </p:xfrm>
        <a:graphic>
          <a:graphicData uri="http://schemas.openxmlformats.org/presentationml/2006/ole">
            <mc:AlternateContent xmlns:mc="http://schemas.openxmlformats.org/markup-compatibility/2006">
              <mc:Choice xmlns:v="urn:schemas-microsoft-com:vml" Requires="v">
                <p:oleObj spid="_x0000_s5126" name="Equation" r:id="rId11" imgW="1320480" imgH="457200" progId="Equation.DSMT4">
                  <p:embed/>
                </p:oleObj>
              </mc:Choice>
              <mc:Fallback>
                <p:oleObj name="Equation" r:id="rId11" imgW="1320480" imgH="457200" progId="Equation.DSMT4">
                  <p:embed/>
                  <p:pic>
                    <p:nvPicPr>
                      <p:cNvPr id="8"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4005263"/>
                        <a:ext cx="279717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1"/>
          <p:cNvGraphicFramePr>
            <a:graphicFrameLocks noChangeAspect="1"/>
          </p:cNvGraphicFramePr>
          <p:nvPr>
            <p:extLst>
              <p:ext uri="{D42A27DB-BD31-4B8C-83A1-F6EECF244321}">
                <p14:modId xmlns:p14="http://schemas.microsoft.com/office/powerpoint/2010/main" val="473972761"/>
              </p:ext>
            </p:extLst>
          </p:nvPr>
        </p:nvGraphicFramePr>
        <p:xfrm>
          <a:off x="5219700" y="5589588"/>
          <a:ext cx="3095625" cy="928687"/>
        </p:xfrm>
        <a:graphic>
          <a:graphicData uri="http://schemas.openxmlformats.org/presentationml/2006/ole">
            <mc:AlternateContent xmlns:mc="http://schemas.openxmlformats.org/markup-compatibility/2006">
              <mc:Choice xmlns:v="urn:schemas-microsoft-com:vml" Requires="v">
                <p:oleObj spid="_x0000_s5127" name="Equation" r:id="rId13" imgW="1523880" imgH="457200" progId="Equation.DSMT4">
                  <p:embed/>
                </p:oleObj>
              </mc:Choice>
              <mc:Fallback>
                <p:oleObj name="Equation" r:id="rId13" imgW="1523880" imgH="457200" progId="Equation.DSMT4">
                  <p:embed/>
                  <p:pic>
                    <p:nvPicPr>
                      <p:cNvPr id="9" name="Object 41"/>
                      <p:cNvPicPr>
                        <a:picLocks noChangeAspect="1" noChangeArrowheads="1"/>
                      </p:cNvPicPr>
                      <p:nvPr/>
                    </p:nvPicPr>
                    <p:blipFill>
                      <a:blip r:embed="rId14"/>
                      <a:srcRect/>
                      <a:stretch>
                        <a:fillRect/>
                      </a:stretch>
                    </p:blipFill>
                    <p:spPr bwMode="auto">
                      <a:xfrm>
                        <a:off x="5219700" y="5589588"/>
                        <a:ext cx="3095625"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2"/>
          <p:cNvGraphicFramePr>
            <a:graphicFrameLocks noChangeAspect="1"/>
          </p:cNvGraphicFramePr>
          <p:nvPr/>
        </p:nvGraphicFramePr>
        <p:xfrm>
          <a:off x="827088" y="5589588"/>
          <a:ext cx="2374900" cy="1016000"/>
        </p:xfrm>
        <a:graphic>
          <a:graphicData uri="http://schemas.openxmlformats.org/presentationml/2006/ole">
            <mc:AlternateContent xmlns:mc="http://schemas.openxmlformats.org/markup-compatibility/2006">
              <mc:Choice xmlns:v="urn:schemas-microsoft-com:vml" Requires="v">
                <p:oleObj spid="_x0000_s5128" name="Equation" r:id="rId15" imgW="1066680" imgH="457200" progId="Equation.DSMT4">
                  <p:embed/>
                </p:oleObj>
              </mc:Choice>
              <mc:Fallback>
                <p:oleObj name="Equation" r:id="rId15" imgW="1066680" imgH="457200" progId="Equation.DSMT4">
                  <p:embed/>
                  <p:pic>
                    <p:nvPicPr>
                      <p:cNvPr id="1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5589588"/>
                        <a:ext cx="23749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92"/>
          <p:cNvGrpSpPr>
            <a:grpSpLocks/>
          </p:cNvGrpSpPr>
          <p:nvPr/>
        </p:nvGrpSpPr>
        <p:grpSpPr bwMode="auto">
          <a:xfrm>
            <a:off x="3419475" y="1125538"/>
            <a:ext cx="2890838" cy="1871662"/>
            <a:chOff x="2789" y="709"/>
            <a:chExt cx="1821" cy="1179"/>
          </a:xfrm>
        </p:grpSpPr>
        <p:sp>
          <p:nvSpPr>
            <p:cNvPr id="12" name="Text Box 44"/>
            <p:cNvSpPr txBox="1">
              <a:spLocks noChangeArrowheads="1"/>
            </p:cNvSpPr>
            <p:nvPr/>
          </p:nvSpPr>
          <p:spPr bwMode="auto">
            <a:xfrm>
              <a:off x="3611" y="1117"/>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u</a:t>
              </a:r>
              <a:r>
                <a:rPr kumimoji="0" lang="en-US" altLang="zh-CN" sz="2800" baseline="30000">
                  <a:solidFill>
                    <a:srgbClr val="FFFFFF"/>
                  </a:solidFill>
                  <a:ea typeface="仿宋_GB2312" pitchFamily="49" charset="-122"/>
                </a:rPr>
                <a:t>(2)</a:t>
              </a:r>
              <a:endParaRPr kumimoji="0" lang="en-US" altLang="zh-CN" sz="2800">
                <a:solidFill>
                  <a:srgbClr val="FFFF00"/>
                </a:solidFill>
                <a:ea typeface="仿宋_GB2312" pitchFamily="49" charset="-122"/>
              </a:endParaRPr>
            </a:p>
          </p:txBody>
        </p:sp>
        <p:sp>
          <p:nvSpPr>
            <p:cNvPr id="13" name="Text Box 46"/>
            <p:cNvSpPr txBox="1">
              <a:spLocks noChangeArrowheads="1"/>
            </p:cNvSpPr>
            <p:nvPr/>
          </p:nvSpPr>
          <p:spPr bwMode="auto">
            <a:xfrm>
              <a:off x="2834" y="1072"/>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i</a:t>
              </a:r>
              <a:r>
                <a:rPr kumimoji="0" lang="en-US" altLang="zh-CN" sz="2800" baseline="30000">
                  <a:solidFill>
                    <a:srgbClr val="FFFFFF"/>
                  </a:solidFill>
                  <a:ea typeface="仿宋_GB2312" pitchFamily="49" charset="-122"/>
                </a:rPr>
                <a:t> (2)</a:t>
              </a:r>
              <a:endParaRPr kumimoji="0" lang="en-US" altLang="zh-CN" sz="2800">
                <a:solidFill>
                  <a:srgbClr val="FFFF00"/>
                </a:solidFill>
                <a:ea typeface="仿宋_GB2312" pitchFamily="49" charset="-122"/>
              </a:endParaRPr>
            </a:p>
          </p:txBody>
        </p:sp>
        <p:sp>
          <p:nvSpPr>
            <p:cNvPr id="14" name="Text Box 49"/>
            <p:cNvSpPr txBox="1">
              <a:spLocks noChangeArrowheads="1"/>
            </p:cNvSpPr>
            <p:nvPr/>
          </p:nvSpPr>
          <p:spPr bwMode="auto">
            <a:xfrm>
              <a:off x="3107" y="1253"/>
              <a:ext cx="6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sym typeface="Symbol" panose="05050102010706020507" pitchFamily="18" charset="2"/>
              </a:endParaRPr>
            </a:p>
          </p:txBody>
        </p:sp>
        <p:sp>
          <p:nvSpPr>
            <p:cNvPr id="15" name="Text Box 50"/>
            <p:cNvSpPr txBox="1">
              <a:spLocks noChangeArrowheads="1"/>
            </p:cNvSpPr>
            <p:nvPr/>
          </p:nvSpPr>
          <p:spPr bwMode="auto">
            <a:xfrm>
              <a:off x="3016" y="790"/>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2</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16" name="Line 51"/>
            <p:cNvSpPr>
              <a:spLocks noChangeShapeType="1"/>
            </p:cNvSpPr>
            <p:nvPr/>
          </p:nvSpPr>
          <p:spPr bwMode="auto">
            <a:xfrm>
              <a:off x="3559" y="754"/>
              <a:ext cx="0" cy="113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7" name="Line 52"/>
            <p:cNvSpPr>
              <a:spLocks noChangeShapeType="1"/>
            </p:cNvSpPr>
            <p:nvPr/>
          </p:nvSpPr>
          <p:spPr bwMode="auto">
            <a:xfrm>
              <a:off x="2834" y="1117"/>
              <a:ext cx="0" cy="227"/>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8" name="Text Box 53"/>
            <p:cNvSpPr txBox="1">
              <a:spLocks noChangeArrowheads="1"/>
            </p:cNvSpPr>
            <p:nvPr/>
          </p:nvSpPr>
          <p:spPr bwMode="auto">
            <a:xfrm>
              <a:off x="3838" y="845"/>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19" name="Text Box 54"/>
            <p:cNvSpPr txBox="1">
              <a:spLocks noChangeArrowheads="1"/>
            </p:cNvSpPr>
            <p:nvPr/>
          </p:nvSpPr>
          <p:spPr bwMode="auto">
            <a:xfrm>
              <a:off x="3838" y="1435"/>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20" name="Text Box 55"/>
            <p:cNvSpPr txBox="1">
              <a:spLocks noChangeArrowheads="1"/>
            </p:cNvSpPr>
            <p:nvPr/>
          </p:nvSpPr>
          <p:spPr bwMode="auto">
            <a:xfrm>
              <a:off x="4201" y="84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5A</a:t>
              </a:r>
            </a:p>
          </p:txBody>
        </p:sp>
        <p:sp>
          <p:nvSpPr>
            <p:cNvPr id="21" name="Rectangle 56"/>
            <p:cNvSpPr>
              <a:spLocks noChangeArrowheads="1"/>
            </p:cNvSpPr>
            <p:nvPr/>
          </p:nvSpPr>
          <p:spPr bwMode="auto">
            <a:xfrm>
              <a:off x="2789" y="754"/>
              <a:ext cx="1406" cy="113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2" name="Rectangle 57"/>
            <p:cNvSpPr>
              <a:spLocks noChangeArrowheads="1"/>
            </p:cNvSpPr>
            <p:nvPr/>
          </p:nvSpPr>
          <p:spPr bwMode="auto">
            <a:xfrm>
              <a:off x="3486" y="120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Rectangle 58"/>
            <p:cNvSpPr>
              <a:spLocks noChangeArrowheads="1"/>
            </p:cNvSpPr>
            <p:nvPr/>
          </p:nvSpPr>
          <p:spPr bwMode="auto">
            <a:xfrm>
              <a:off x="3061" y="70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4" name="Line 60"/>
            <p:cNvSpPr>
              <a:spLocks noChangeShapeType="1"/>
            </p:cNvSpPr>
            <p:nvPr/>
          </p:nvSpPr>
          <p:spPr bwMode="auto">
            <a:xfrm flipV="1">
              <a:off x="4201" y="855"/>
              <a:ext cx="0" cy="317"/>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25" name="Group 61"/>
            <p:cNvGrpSpPr>
              <a:grpSpLocks/>
            </p:cNvGrpSpPr>
            <p:nvPr/>
          </p:nvGrpSpPr>
          <p:grpSpPr bwMode="auto">
            <a:xfrm>
              <a:off x="4019" y="1172"/>
              <a:ext cx="363" cy="363"/>
              <a:chOff x="4785" y="709"/>
              <a:chExt cx="363" cy="363"/>
            </a:xfrm>
          </p:grpSpPr>
          <p:sp>
            <p:nvSpPr>
              <p:cNvPr id="26" name="Oval 62"/>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27" name="Line 63"/>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sp>
        <p:nvSpPr>
          <p:cNvPr id="28" name="Text Box 67"/>
          <p:cNvSpPr txBox="1">
            <a:spLocks noChangeArrowheads="1"/>
          </p:cNvSpPr>
          <p:nvPr/>
        </p:nvSpPr>
        <p:spPr bwMode="auto">
          <a:xfrm>
            <a:off x="468313" y="549275"/>
            <a:ext cx="86360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rgbClr val="FFFFFF"/>
                </a:solidFill>
                <a:latin typeface="Arial" panose="020B0604020202020204" pitchFamily="34" charset="0"/>
                <a:ea typeface="宋体" panose="02010600030101010101" pitchFamily="2" charset="-122"/>
              </a:rPr>
              <a:t>解</a:t>
            </a:r>
            <a:r>
              <a:rPr kumimoji="0" lang="en-US" altLang="zh-CN" sz="2800">
                <a:solidFill>
                  <a:srgbClr val="FFFFFF"/>
                </a:solidFill>
                <a:latin typeface="Arial" panose="020B0604020202020204" pitchFamily="34" charset="0"/>
                <a:ea typeface="宋体" panose="02010600030101010101" pitchFamily="2" charset="-122"/>
              </a:rPr>
              <a:t>2</a:t>
            </a:r>
          </a:p>
        </p:txBody>
      </p:sp>
      <p:grpSp>
        <p:nvGrpSpPr>
          <p:cNvPr id="29" name="Group 117"/>
          <p:cNvGrpSpPr>
            <a:grpSpLocks/>
          </p:cNvGrpSpPr>
          <p:nvPr/>
        </p:nvGrpSpPr>
        <p:grpSpPr bwMode="auto">
          <a:xfrm>
            <a:off x="6300788" y="1125538"/>
            <a:ext cx="3024187" cy="1944687"/>
            <a:chOff x="4059" y="618"/>
            <a:chExt cx="1905" cy="1225"/>
          </a:xfrm>
        </p:grpSpPr>
        <p:sp>
          <p:nvSpPr>
            <p:cNvPr id="30" name="Line 95"/>
            <p:cNvSpPr>
              <a:spLocks noChangeShapeType="1"/>
            </p:cNvSpPr>
            <p:nvPr/>
          </p:nvSpPr>
          <p:spPr bwMode="auto">
            <a:xfrm>
              <a:off x="4739" y="664"/>
              <a:ext cx="0" cy="113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1" name="Rectangle 96"/>
            <p:cNvSpPr>
              <a:spLocks noChangeArrowheads="1"/>
            </p:cNvSpPr>
            <p:nvPr/>
          </p:nvSpPr>
          <p:spPr bwMode="auto">
            <a:xfrm>
              <a:off x="4694"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2" name="Text Box 97"/>
            <p:cNvSpPr txBox="1">
              <a:spLocks noChangeArrowheads="1"/>
            </p:cNvSpPr>
            <p:nvPr/>
          </p:nvSpPr>
          <p:spPr bwMode="auto">
            <a:xfrm>
              <a:off x="4875" y="1298"/>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2</a:t>
              </a:r>
              <a:r>
                <a:rPr kumimoji="0" lang="en-US" altLang="zh-CN" sz="2800" i="1">
                  <a:solidFill>
                    <a:srgbClr val="FFFFFF"/>
                  </a:solidFill>
                  <a:ea typeface="仿宋_GB2312" pitchFamily="49" charset="-122"/>
                </a:rPr>
                <a:t>i</a:t>
              </a:r>
              <a:endParaRPr kumimoji="0" lang="en-US" altLang="zh-CN" sz="2800">
                <a:solidFill>
                  <a:srgbClr val="FFFF00"/>
                </a:solidFill>
                <a:ea typeface="仿宋_GB2312" pitchFamily="49" charset="-122"/>
              </a:endParaRPr>
            </a:p>
          </p:txBody>
        </p:sp>
        <p:sp>
          <p:nvSpPr>
            <p:cNvPr id="33" name="Text Box 98"/>
            <p:cNvSpPr txBox="1">
              <a:spLocks noChangeArrowheads="1"/>
            </p:cNvSpPr>
            <p:nvPr/>
          </p:nvSpPr>
          <p:spPr bwMode="auto">
            <a:xfrm>
              <a:off x="4739" y="107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34" name="Text Box 99"/>
            <p:cNvSpPr txBox="1">
              <a:spLocks noChangeArrowheads="1"/>
            </p:cNvSpPr>
            <p:nvPr/>
          </p:nvSpPr>
          <p:spPr bwMode="auto">
            <a:xfrm>
              <a:off x="4739" y="1480"/>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35" name="Text Box 100"/>
            <p:cNvSpPr txBox="1">
              <a:spLocks noChangeArrowheads="1"/>
            </p:cNvSpPr>
            <p:nvPr/>
          </p:nvSpPr>
          <p:spPr bwMode="auto">
            <a:xfrm>
              <a:off x="4784" y="754"/>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36" name="Text Box 101"/>
            <p:cNvSpPr txBox="1">
              <a:spLocks noChangeArrowheads="1"/>
            </p:cNvSpPr>
            <p:nvPr/>
          </p:nvSpPr>
          <p:spPr bwMode="auto">
            <a:xfrm>
              <a:off x="4195" y="709"/>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2</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37" name="Line 102"/>
            <p:cNvSpPr>
              <a:spLocks noChangeShapeType="1"/>
            </p:cNvSpPr>
            <p:nvPr/>
          </p:nvSpPr>
          <p:spPr bwMode="auto">
            <a:xfrm>
              <a:off x="4059" y="663"/>
              <a:ext cx="122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8" name="Line 103"/>
            <p:cNvSpPr>
              <a:spLocks noChangeShapeType="1"/>
            </p:cNvSpPr>
            <p:nvPr/>
          </p:nvSpPr>
          <p:spPr bwMode="auto">
            <a:xfrm>
              <a:off x="4059" y="1797"/>
              <a:ext cx="122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9" name="Line 104"/>
            <p:cNvSpPr>
              <a:spLocks noChangeShapeType="1"/>
            </p:cNvSpPr>
            <p:nvPr/>
          </p:nvSpPr>
          <p:spPr bwMode="auto">
            <a:xfrm>
              <a:off x="4059" y="664"/>
              <a:ext cx="0" cy="113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0" name="Line 105"/>
            <p:cNvSpPr>
              <a:spLocks noChangeShapeType="1"/>
            </p:cNvSpPr>
            <p:nvPr/>
          </p:nvSpPr>
          <p:spPr bwMode="auto">
            <a:xfrm>
              <a:off x="4104" y="890"/>
              <a:ext cx="0" cy="227"/>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1" name="Text Box 106"/>
            <p:cNvSpPr txBox="1">
              <a:spLocks noChangeArrowheads="1"/>
            </p:cNvSpPr>
            <p:nvPr/>
          </p:nvSpPr>
          <p:spPr bwMode="auto">
            <a:xfrm>
              <a:off x="5148" y="663"/>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42" name="Text Box 107"/>
            <p:cNvSpPr txBox="1">
              <a:spLocks noChangeArrowheads="1"/>
            </p:cNvSpPr>
            <p:nvPr/>
          </p:nvSpPr>
          <p:spPr bwMode="auto">
            <a:xfrm>
              <a:off x="5148" y="1480"/>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43" name="Oval 108"/>
            <p:cNvSpPr>
              <a:spLocks noChangeArrowheads="1"/>
            </p:cNvSpPr>
            <p:nvPr/>
          </p:nvSpPr>
          <p:spPr bwMode="auto">
            <a:xfrm>
              <a:off x="5284" y="1752"/>
              <a:ext cx="9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4" name="Oval 109"/>
            <p:cNvSpPr>
              <a:spLocks noChangeArrowheads="1"/>
            </p:cNvSpPr>
            <p:nvPr/>
          </p:nvSpPr>
          <p:spPr bwMode="auto">
            <a:xfrm>
              <a:off x="5284" y="618"/>
              <a:ext cx="9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5" name="Rectangle 110"/>
            <p:cNvSpPr>
              <a:spLocks noChangeArrowheads="1"/>
            </p:cNvSpPr>
            <p:nvPr/>
          </p:nvSpPr>
          <p:spPr bwMode="auto">
            <a:xfrm>
              <a:off x="4240" y="61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6" name="AutoShape 111"/>
            <p:cNvSpPr>
              <a:spLocks noChangeArrowheads="1"/>
            </p:cNvSpPr>
            <p:nvPr/>
          </p:nvSpPr>
          <p:spPr bwMode="auto">
            <a:xfrm rot="5400000">
              <a:off x="4535" y="1277"/>
              <a:ext cx="407" cy="362"/>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7" name="Text Box 112"/>
            <p:cNvSpPr txBox="1">
              <a:spLocks noChangeArrowheads="1"/>
            </p:cNvSpPr>
            <p:nvPr/>
          </p:nvSpPr>
          <p:spPr bwMode="auto">
            <a:xfrm>
              <a:off x="4059" y="981"/>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i</a:t>
              </a:r>
              <a:r>
                <a:rPr kumimoji="0" lang="en-US" altLang="zh-CN" sz="2800" baseline="30000">
                  <a:solidFill>
                    <a:srgbClr val="FFFFFF"/>
                  </a:solidFill>
                  <a:ea typeface="仿宋_GB2312" pitchFamily="49" charset="-122"/>
                </a:rPr>
                <a:t>(3)</a:t>
              </a:r>
              <a:endParaRPr kumimoji="0" lang="en-US" altLang="zh-CN" sz="2800">
                <a:solidFill>
                  <a:srgbClr val="FFFF00"/>
                </a:solidFill>
                <a:ea typeface="仿宋_GB2312" pitchFamily="49" charset="-122"/>
              </a:endParaRPr>
            </a:p>
          </p:txBody>
        </p:sp>
        <p:sp>
          <p:nvSpPr>
            <p:cNvPr id="48" name="Text Box 113"/>
            <p:cNvSpPr txBox="1">
              <a:spLocks noChangeArrowheads="1"/>
            </p:cNvSpPr>
            <p:nvPr/>
          </p:nvSpPr>
          <p:spPr bwMode="auto">
            <a:xfrm>
              <a:off x="5193" y="1026"/>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u</a:t>
              </a:r>
              <a:r>
                <a:rPr kumimoji="0" lang="en-US" altLang="zh-CN" sz="2800" baseline="30000">
                  <a:solidFill>
                    <a:srgbClr val="FFFFFF"/>
                  </a:solidFill>
                  <a:ea typeface="仿宋_GB2312" pitchFamily="49" charset="-122"/>
                </a:rPr>
                <a:t>(3)</a:t>
              </a:r>
              <a:endParaRPr kumimoji="0" lang="en-US" altLang="zh-CN" sz="2800">
                <a:solidFill>
                  <a:srgbClr val="FFFF00"/>
                </a:solidFill>
                <a:ea typeface="仿宋_GB2312" pitchFamily="49" charset="-122"/>
              </a:endParaRPr>
            </a:p>
          </p:txBody>
        </p:sp>
      </p:grpSp>
      <p:grpSp>
        <p:nvGrpSpPr>
          <p:cNvPr id="49" name="Group 122"/>
          <p:cNvGrpSpPr>
            <a:grpSpLocks/>
          </p:cNvGrpSpPr>
          <p:nvPr/>
        </p:nvGrpSpPr>
        <p:grpSpPr bwMode="auto">
          <a:xfrm>
            <a:off x="323850" y="1196975"/>
            <a:ext cx="3527425" cy="1943100"/>
            <a:chOff x="204" y="754"/>
            <a:chExt cx="2222" cy="1224"/>
          </a:xfrm>
        </p:grpSpPr>
        <p:grpSp>
          <p:nvGrpSpPr>
            <p:cNvPr id="50" name="Group 116"/>
            <p:cNvGrpSpPr>
              <a:grpSpLocks/>
            </p:cNvGrpSpPr>
            <p:nvPr/>
          </p:nvGrpSpPr>
          <p:grpSpPr bwMode="auto">
            <a:xfrm>
              <a:off x="204" y="754"/>
              <a:ext cx="1781" cy="1224"/>
              <a:chOff x="295" y="709"/>
              <a:chExt cx="1781" cy="1224"/>
            </a:xfrm>
          </p:grpSpPr>
          <p:sp>
            <p:nvSpPr>
              <p:cNvPr id="52" name="Text Box 19"/>
              <p:cNvSpPr txBox="1">
                <a:spLocks noChangeArrowheads="1"/>
              </p:cNvSpPr>
              <p:nvPr/>
            </p:nvSpPr>
            <p:spPr bwMode="auto">
              <a:xfrm>
                <a:off x="748" y="1298"/>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10V</a:t>
                </a:r>
                <a:endParaRPr kumimoji="0" lang="en-US" altLang="zh-CN" sz="2800">
                  <a:solidFill>
                    <a:srgbClr val="FFFF00"/>
                  </a:solidFill>
                  <a:ea typeface="仿宋_GB2312" pitchFamily="49" charset="-122"/>
                </a:endParaRPr>
              </a:p>
            </p:txBody>
          </p:sp>
          <p:sp>
            <p:nvSpPr>
              <p:cNvPr id="53" name="Line 13"/>
              <p:cNvSpPr>
                <a:spLocks noChangeShapeType="1"/>
              </p:cNvSpPr>
              <p:nvPr/>
            </p:nvSpPr>
            <p:spPr bwMode="auto">
              <a:xfrm>
                <a:off x="1315" y="755"/>
                <a:ext cx="0" cy="113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4" name="Oval 14"/>
              <p:cNvSpPr>
                <a:spLocks noChangeArrowheads="1"/>
              </p:cNvSpPr>
              <p:nvPr/>
            </p:nvSpPr>
            <p:spPr bwMode="auto">
              <a:xfrm>
                <a:off x="453" y="125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55" name="Rectangle 15"/>
              <p:cNvSpPr>
                <a:spLocks noChangeArrowheads="1"/>
              </p:cNvSpPr>
              <p:nvPr/>
            </p:nvSpPr>
            <p:spPr bwMode="auto">
              <a:xfrm>
                <a:off x="1254" y="113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6" name="Text Box 17"/>
              <p:cNvSpPr txBox="1">
                <a:spLocks noChangeArrowheads="1"/>
              </p:cNvSpPr>
              <p:nvPr/>
            </p:nvSpPr>
            <p:spPr bwMode="auto">
              <a:xfrm>
                <a:off x="612" y="981"/>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57" name="Text Box 18"/>
              <p:cNvSpPr txBox="1">
                <a:spLocks noChangeArrowheads="1"/>
              </p:cNvSpPr>
              <p:nvPr/>
            </p:nvSpPr>
            <p:spPr bwMode="auto">
              <a:xfrm>
                <a:off x="612" y="1570"/>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58" name="Text Box 23"/>
              <p:cNvSpPr txBox="1">
                <a:spLocks noChangeArrowheads="1"/>
              </p:cNvSpPr>
              <p:nvPr/>
            </p:nvSpPr>
            <p:spPr bwMode="auto">
              <a:xfrm>
                <a:off x="1338" y="1117"/>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1</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59" name="Text Box 24"/>
              <p:cNvSpPr txBox="1">
                <a:spLocks noChangeArrowheads="1"/>
              </p:cNvSpPr>
              <p:nvPr/>
            </p:nvSpPr>
            <p:spPr bwMode="auto">
              <a:xfrm>
                <a:off x="771" y="800"/>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仿宋_GB2312" pitchFamily="49" charset="-122"/>
                  </a:rPr>
                  <a:t>2</a:t>
                </a:r>
                <a:r>
                  <a:rPr kumimoji="0" lang="en-US" altLang="zh-CN" sz="2800">
                    <a:solidFill>
                      <a:srgbClr val="FFFFFF"/>
                    </a:solidFill>
                    <a:ea typeface="仿宋_GB2312" pitchFamily="49" charset="-122"/>
                    <a:sym typeface="Symbol" panose="05050102010706020507" pitchFamily="18" charset="2"/>
                  </a:rPr>
                  <a:t></a:t>
                </a:r>
                <a:endParaRPr kumimoji="0" lang="en-US" altLang="zh-CN" sz="2800">
                  <a:solidFill>
                    <a:srgbClr val="FFFF00"/>
                  </a:solidFill>
                  <a:ea typeface="仿宋_GB2312" pitchFamily="49" charset="-122"/>
                </a:endParaRPr>
              </a:p>
            </p:txBody>
          </p:sp>
          <p:sp>
            <p:nvSpPr>
              <p:cNvPr id="60" name="Line 25"/>
              <p:cNvSpPr>
                <a:spLocks noChangeShapeType="1"/>
              </p:cNvSpPr>
              <p:nvPr/>
            </p:nvSpPr>
            <p:spPr bwMode="auto">
              <a:xfrm>
                <a:off x="635" y="754"/>
                <a:ext cx="124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1" name="Line 26"/>
              <p:cNvSpPr>
                <a:spLocks noChangeShapeType="1"/>
              </p:cNvSpPr>
              <p:nvPr/>
            </p:nvSpPr>
            <p:spPr bwMode="auto">
              <a:xfrm>
                <a:off x="635" y="1888"/>
                <a:ext cx="120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2" name="Line 27"/>
              <p:cNvSpPr>
                <a:spLocks noChangeShapeType="1"/>
              </p:cNvSpPr>
              <p:nvPr/>
            </p:nvSpPr>
            <p:spPr bwMode="auto">
              <a:xfrm>
                <a:off x="635" y="755"/>
                <a:ext cx="0" cy="113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3" name="Line 28"/>
              <p:cNvSpPr>
                <a:spLocks noChangeShapeType="1"/>
              </p:cNvSpPr>
              <p:nvPr/>
            </p:nvSpPr>
            <p:spPr bwMode="auto">
              <a:xfrm>
                <a:off x="680" y="800"/>
                <a:ext cx="0" cy="227"/>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4" name="Text Box 29"/>
              <p:cNvSpPr txBox="1">
                <a:spLocks noChangeArrowheads="1"/>
              </p:cNvSpPr>
              <p:nvPr/>
            </p:nvSpPr>
            <p:spPr bwMode="auto">
              <a:xfrm>
                <a:off x="1701" y="75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65" name="Text Box 30"/>
              <p:cNvSpPr txBox="1">
                <a:spLocks noChangeArrowheads="1"/>
              </p:cNvSpPr>
              <p:nvPr/>
            </p:nvSpPr>
            <p:spPr bwMode="auto">
              <a:xfrm>
                <a:off x="1701" y="1570"/>
                <a:ext cx="3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66" name="Oval 32"/>
              <p:cNvSpPr>
                <a:spLocks noChangeArrowheads="1"/>
              </p:cNvSpPr>
              <p:nvPr/>
            </p:nvSpPr>
            <p:spPr bwMode="auto">
              <a:xfrm>
                <a:off x="1837" y="1842"/>
                <a:ext cx="9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7" name="Oval 33"/>
              <p:cNvSpPr>
                <a:spLocks noChangeArrowheads="1"/>
              </p:cNvSpPr>
              <p:nvPr/>
            </p:nvSpPr>
            <p:spPr bwMode="auto">
              <a:xfrm>
                <a:off x="1882" y="709"/>
                <a:ext cx="9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8" name="Rectangle 34"/>
              <p:cNvSpPr>
                <a:spLocks noChangeArrowheads="1"/>
              </p:cNvSpPr>
              <p:nvPr/>
            </p:nvSpPr>
            <p:spPr bwMode="auto">
              <a:xfrm>
                <a:off x="816" y="70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9" name="Text Box 114"/>
              <p:cNvSpPr txBox="1">
                <a:spLocks noChangeArrowheads="1"/>
              </p:cNvSpPr>
              <p:nvPr/>
            </p:nvSpPr>
            <p:spPr bwMode="auto">
              <a:xfrm>
                <a:off x="295" y="709"/>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i</a:t>
                </a:r>
                <a:r>
                  <a:rPr kumimoji="0" lang="en-US" altLang="zh-CN" sz="2800" baseline="30000">
                    <a:solidFill>
                      <a:srgbClr val="FFFFFF"/>
                    </a:solidFill>
                    <a:ea typeface="仿宋_GB2312" pitchFamily="49" charset="-122"/>
                  </a:rPr>
                  <a:t>(1)</a:t>
                </a:r>
                <a:endParaRPr kumimoji="0" lang="en-US" altLang="zh-CN" sz="2800">
                  <a:solidFill>
                    <a:srgbClr val="FFFF00"/>
                  </a:solidFill>
                  <a:ea typeface="仿宋_GB2312" pitchFamily="49" charset="-122"/>
                </a:endParaRPr>
              </a:p>
            </p:txBody>
          </p:sp>
        </p:grpSp>
        <p:sp>
          <p:nvSpPr>
            <p:cNvPr id="51" name="Text Box 115"/>
            <p:cNvSpPr txBox="1">
              <a:spLocks noChangeArrowheads="1"/>
            </p:cNvSpPr>
            <p:nvPr/>
          </p:nvSpPr>
          <p:spPr bwMode="auto">
            <a:xfrm>
              <a:off x="1655" y="1162"/>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u</a:t>
              </a:r>
              <a:r>
                <a:rPr kumimoji="0" lang="en-US" altLang="zh-CN" sz="2800" baseline="30000">
                  <a:solidFill>
                    <a:srgbClr val="FFFFFF"/>
                  </a:solidFill>
                  <a:ea typeface="仿宋_GB2312" pitchFamily="49" charset="-122"/>
                </a:rPr>
                <a:t>(1)</a:t>
              </a:r>
              <a:endParaRPr kumimoji="0" lang="en-US" altLang="zh-CN" sz="2800">
                <a:solidFill>
                  <a:srgbClr val="FFFF00"/>
                </a:solidFill>
                <a:ea typeface="仿宋_GB2312" pitchFamily="49" charset="-122"/>
              </a:endParaRPr>
            </a:p>
          </p:txBody>
        </p:sp>
      </p:grpSp>
      <p:sp>
        <p:nvSpPr>
          <p:cNvPr id="70" name="Text Box 118"/>
          <p:cNvSpPr txBox="1">
            <a:spLocks noChangeArrowheads="1"/>
          </p:cNvSpPr>
          <p:nvPr/>
        </p:nvSpPr>
        <p:spPr bwMode="auto">
          <a:xfrm>
            <a:off x="539750" y="4941888"/>
            <a:ext cx="3024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rgbClr val="FFFF00"/>
                </a:solidFill>
                <a:ea typeface="楷体_GB2312" pitchFamily="49" charset="-122"/>
              </a:rPr>
              <a:t>受控</a:t>
            </a:r>
            <a:r>
              <a:rPr kumimoji="0" lang="zh-CN" altLang="en-US" sz="2800" b="1">
                <a:solidFill>
                  <a:srgbClr val="FFFF00"/>
                </a:solidFill>
                <a:latin typeface="楷体_GB2312" pitchFamily="49" charset="-122"/>
                <a:ea typeface="楷体_GB2312" pitchFamily="49" charset="-122"/>
              </a:rPr>
              <a:t>源作用：</a:t>
            </a:r>
          </a:p>
        </p:txBody>
      </p:sp>
      <p:graphicFrame>
        <p:nvGraphicFramePr>
          <p:cNvPr id="71" name="Object 119"/>
          <p:cNvGraphicFramePr>
            <a:graphicFrameLocks noChangeAspect="1"/>
          </p:cNvGraphicFramePr>
          <p:nvPr/>
        </p:nvGraphicFramePr>
        <p:xfrm>
          <a:off x="5435600" y="4941888"/>
          <a:ext cx="2098675" cy="487362"/>
        </p:xfrm>
        <a:graphic>
          <a:graphicData uri="http://schemas.openxmlformats.org/presentationml/2006/ole">
            <mc:AlternateContent xmlns:mc="http://schemas.openxmlformats.org/markup-compatibility/2006">
              <mc:Choice xmlns:v="urn:schemas-microsoft-com:vml" Requires="v">
                <p:oleObj spid="_x0000_s5129" name="Equation" r:id="rId17" imgW="990360" imgH="228600" progId="Equation.DSMT4">
                  <p:embed/>
                </p:oleObj>
              </mc:Choice>
              <mc:Fallback>
                <p:oleObj name="Equation" r:id="rId17" imgW="990360" imgH="228600" progId="Equation.DSMT4">
                  <p:embed/>
                  <p:pic>
                    <p:nvPicPr>
                      <p:cNvPr id="71" name="Object 1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35600" y="4941888"/>
                        <a:ext cx="2098675"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120"/>
          <p:cNvGraphicFramePr>
            <a:graphicFrameLocks noChangeAspect="1"/>
          </p:cNvGraphicFramePr>
          <p:nvPr/>
        </p:nvGraphicFramePr>
        <p:xfrm>
          <a:off x="3708400" y="5949950"/>
          <a:ext cx="992188" cy="401638"/>
        </p:xfrm>
        <a:graphic>
          <a:graphicData uri="http://schemas.openxmlformats.org/presentationml/2006/ole">
            <mc:AlternateContent xmlns:mc="http://schemas.openxmlformats.org/markup-compatibility/2006">
              <mc:Choice xmlns:v="urn:schemas-microsoft-com:vml" Requires="v">
                <p:oleObj spid="_x0000_s5130" name="Equation" r:id="rId19" imgW="469800" imgH="190440" progId="Equation.DSMT4">
                  <p:embed/>
                </p:oleObj>
              </mc:Choice>
              <mc:Fallback>
                <p:oleObj name="Equation" r:id="rId19" imgW="469800" imgH="190440" progId="Equation.DSMT4">
                  <p:embed/>
                  <p:pic>
                    <p:nvPicPr>
                      <p:cNvPr id="72" name="Object 1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5949950"/>
                        <a:ext cx="992188"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Text Box 121"/>
          <p:cNvSpPr txBox="1">
            <a:spLocks noChangeArrowheads="1"/>
          </p:cNvSpPr>
          <p:nvPr/>
        </p:nvSpPr>
        <p:spPr bwMode="auto">
          <a:xfrm>
            <a:off x="1403350" y="549275"/>
            <a:ext cx="3024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rgbClr val="FFFF00"/>
                </a:solidFill>
                <a:ea typeface="楷体_GB2312" pitchFamily="49" charset="-122"/>
              </a:rPr>
              <a:t>受控</a:t>
            </a:r>
            <a:r>
              <a:rPr kumimoji="0" lang="zh-CN" altLang="en-US" sz="2800" b="1">
                <a:solidFill>
                  <a:srgbClr val="FFFF00"/>
                </a:solidFill>
                <a:latin typeface="楷体_GB2312" pitchFamily="49" charset="-122"/>
                <a:ea typeface="楷体_GB2312" pitchFamily="49" charset="-122"/>
              </a:rPr>
              <a:t>源参与叠加</a:t>
            </a:r>
          </a:p>
        </p:txBody>
      </p:sp>
      <p:sp>
        <p:nvSpPr>
          <p:cNvPr id="74" name="文本框 73">
            <a:extLst>
              <a:ext uri="{FF2B5EF4-FFF2-40B4-BE49-F238E27FC236}">
                <a16:creationId xmlns:a16="http://schemas.microsoft.com/office/drawing/2014/main" id="{6015F8B8-AF82-41B5-BDA7-A554F1FA2FCF}"/>
              </a:ext>
            </a:extLst>
          </p:cNvPr>
          <p:cNvSpPr txBox="1"/>
          <p:nvPr/>
        </p:nvSpPr>
        <p:spPr>
          <a:xfrm>
            <a:off x="4531519" y="5002623"/>
            <a:ext cx="850900" cy="400110"/>
          </a:xfrm>
          <a:prstGeom prst="rect">
            <a:avLst/>
          </a:prstGeom>
          <a:noFill/>
        </p:spPr>
        <p:txBody>
          <a:bodyPr wrap="square" rtlCol="0">
            <a:spAutoFit/>
          </a:bodyPr>
          <a:lstStyle/>
          <a:p>
            <a:r>
              <a:rPr lang="en-US" altLang="zh-CN" sz="2000" dirty="0"/>
              <a:t>(KVL)</a:t>
            </a:r>
            <a:endParaRPr lang="zh-CN" altLang="en-US" sz="2000" dirty="0"/>
          </a:p>
        </p:txBody>
      </p:sp>
    </p:spTree>
    <p:extLst>
      <p:ext uri="{BB962C8B-B14F-4D97-AF65-F5344CB8AC3E}">
        <p14:creationId xmlns:p14="http://schemas.microsoft.com/office/powerpoint/2010/main" val="223336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7">
            <a:extLst>
              <a:ext uri="{FF2B5EF4-FFF2-40B4-BE49-F238E27FC236}">
                <a16:creationId xmlns:a16="http://schemas.microsoft.com/office/drawing/2014/main" id="{32700B8B-C18C-47B8-A116-1A5FCFF2B582}"/>
              </a:ext>
            </a:extLst>
          </p:cNvPr>
          <p:cNvSpPr txBox="1">
            <a:spLocks noChangeArrowheads="1"/>
          </p:cNvSpPr>
          <p:nvPr/>
        </p:nvSpPr>
        <p:spPr bwMode="auto">
          <a:xfrm>
            <a:off x="539750" y="546285"/>
            <a:ext cx="4032250" cy="58541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spcBef>
                <a:spcPct val="50000"/>
              </a:spcBef>
              <a:buClr>
                <a:srgbClr val="333399"/>
              </a:buClr>
              <a:buSzPct val="75000"/>
              <a:buFont typeface="Monotype Sorts" pitchFamily="2" charset="2"/>
              <a:buNone/>
            </a:pPr>
            <a:r>
              <a:rPr kumimoji="0" lang="zh-CN" altLang="en-US" sz="3200" b="1" dirty="0">
                <a:solidFill>
                  <a:srgbClr val="FFFFFF"/>
                </a:solidFill>
                <a:latin typeface="楷体_GB2312" pitchFamily="49" charset="-122"/>
                <a:ea typeface="楷体_GB2312" pitchFamily="49" charset="-122"/>
              </a:rPr>
              <a:t>齐性原理</a:t>
            </a:r>
            <a:endParaRPr kumimoji="0" lang="zh-CN" altLang="en-US" sz="3200" dirty="0">
              <a:solidFill>
                <a:srgbClr val="FFFFFF"/>
              </a:solidFill>
              <a:ea typeface="仿宋_GB2312" pitchFamily="49" charset="-122"/>
            </a:endParaRPr>
          </a:p>
        </p:txBody>
      </p:sp>
      <p:sp>
        <p:nvSpPr>
          <p:cNvPr id="4" name="Text Box 127">
            <a:extLst>
              <a:ext uri="{FF2B5EF4-FFF2-40B4-BE49-F238E27FC236}">
                <a16:creationId xmlns:a16="http://schemas.microsoft.com/office/drawing/2014/main" id="{173770C6-98D2-4CD1-93B6-EB979BC67AD2}"/>
              </a:ext>
            </a:extLst>
          </p:cNvPr>
          <p:cNvSpPr txBox="1">
            <a:spLocks noChangeArrowheads="1"/>
          </p:cNvSpPr>
          <p:nvPr/>
        </p:nvSpPr>
        <p:spPr bwMode="auto">
          <a:xfrm>
            <a:off x="560388" y="1268760"/>
            <a:ext cx="793115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indent="6667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Clr>
                <a:srgbClr val="333399"/>
              </a:buClr>
              <a:buSzPct val="75000"/>
              <a:buFont typeface="Monotype Sorts" pitchFamily="2" charset="2"/>
              <a:buNone/>
            </a:pPr>
            <a:r>
              <a:rPr kumimoji="0" lang="zh-CN" altLang="en-US" sz="2800" b="1" dirty="0">
                <a:solidFill>
                  <a:srgbClr val="FFFF00"/>
                </a:solidFill>
                <a:latin typeface="楷体_GB2312" pitchFamily="49" charset="-122"/>
                <a:ea typeface="楷体_GB2312" pitchFamily="49" charset="-122"/>
              </a:rPr>
              <a:t>线性电路中，所有激励</a:t>
            </a:r>
            <a:r>
              <a:rPr kumimoji="0" lang="en-US" altLang="zh-CN" sz="2800" b="1" dirty="0">
                <a:solidFill>
                  <a:srgbClr val="FFFF00"/>
                </a:solidFill>
                <a:latin typeface="楷体_GB2312" pitchFamily="49" charset="-122"/>
                <a:ea typeface="楷体_GB2312" pitchFamily="49" charset="-122"/>
              </a:rPr>
              <a:t>(</a:t>
            </a:r>
            <a:r>
              <a:rPr kumimoji="0" lang="zh-CN" altLang="en-US" sz="2800" b="1" dirty="0">
                <a:solidFill>
                  <a:srgbClr val="FFFF00"/>
                </a:solidFill>
                <a:latin typeface="楷体_GB2312" pitchFamily="49" charset="-122"/>
                <a:ea typeface="楷体_GB2312" pitchFamily="49" charset="-122"/>
              </a:rPr>
              <a:t>独立源</a:t>
            </a:r>
            <a:r>
              <a:rPr kumimoji="0" lang="en-US" altLang="zh-CN" sz="2800" b="1" dirty="0">
                <a:solidFill>
                  <a:srgbClr val="FFFF00"/>
                </a:solidFill>
                <a:latin typeface="楷体_GB2312" pitchFamily="49" charset="-122"/>
                <a:ea typeface="楷体_GB2312" pitchFamily="49" charset="-122"/>
              </a:rPr>
              <a:t>)</a:t>
            </a:r>
            <a:r>
              <a:rPr kumimoji="0" lang="zh-CN" altLang="en-US" sz="2800" b="1" dirty="0">
                <a:solidFill>
                  <a:srgbClr val="FFFF00"/>
                </a:solidFill>
                <a:latin typeface="楷体_GB2312" pitchFamily="49" charset="-122"/>
                <a:ea typeface="楷体_GB2312" pitchFamily="49" charset="-122"/>
              </a:rPr>
              <a:t>都增大</a:t>
            </a:r>
            <a:r>
              <a:rPr kumimoji="0" lang="en-US" altLang="zh-CN" sz="2800" b="1" dirty="0">
                <a:solidFill>
                  <a:srgbClr val="FFFF00"/>
                </a:solidFill>
                <a:latin typeface="楷体_GB2312" pitchFamily="49" charset="-122"/>
                <a:ea typeface="楷体_GB2312" pitchFamily="49" charset="-122"/>
              </a:rPr>
              <a:t>(</a:t>
            </a:r>
            <a:r>
              <a:rPr kumimoji="0" lang="zh-CN" altLang="en-US" sz="2800" b="1" dirty="0">
                <a:solidFill>
                  <a:srgbClr val="FFFF00"/>
                </a:solidFill>
                <a:latin typeface="楷体_GB2312" pitchFamily="49" charset="-122"/>
                <a:ea typeface="楷体_GB2312" pitchFamily="49" charset="-122"/>
              </a:rPr>
              <a:t>或减小</a:t>
            </a:r>
            <a:r>
              <a:rPr kumimoji="0" lang="en-US" altLang="zh-CN" sz="2800" b="1" dirty="0">
                <a:solidFill>
                  <a:srgbClr val="FFFF00"/>
                </a:solidFill>
                <a:latin typeface="楷体_GB2312" pitchFamily="49" charset="-122"/>
                <a:ea typeface="楷体_GB2312" pitchFamily="49" charset="-122"/>
              </a:rPr>
              <a:t>)</a:t>
            </a:r>
            <a:r>
              <a:rPr kumimoji="0" lang="zh-CN" altLang="en-US" sz="2800" b="1" dirty="0">
                <a:solidFill>
                  <a:srgbClr val="FFFF00"/>
                </a:solidFill>
                <a:latin typeface="楷体_GB2312" pitchFamily="49" charset="-122"/>
                <a:ea typeface="楷体_GB2312" pitchFamily="49" charset="-122"/>
              </a:rPr>
              <a:t>同样的倍数，则电路中响应</a:t>
            </a:r>
            <a:r>
              <a:rPr kumimoji="0" lang="en-US" altLang="zh-CN" sz="2800" b="1" dirty="0">
                <a:solidFill>
                  <a:srgbClr val="FFFF00"/>
                </a:solidFill>
                <a:latin typeface="楷体_GB2312" pitchFamily="49" charset="-122"/>
                <a:ea typeface="楷体_GB2312" pitchFamily="49" charset="-122"/>
              </a:rPr>
              <a:t>(</a:t>
            </a:r>
            <a:r>
              <a:rPr kumimoji="0" lang="zh-CN" altLang="en-US" sz="2800" b="1" dirty="0">
                <a:solidFill>
                  <a:srgbClr val="FFFF00"/>
                </a:solidFill>
                <a:latin typeface="楷体_GB2312" pitchFamily="49" charset="-122"/>
                <a:ea typeface="楷体_GB2312" pitchFamily="49" charset="-122"/>
              </a:rPr>
              <a:t>电压或电流</a:t>
            </a:r>
            <a:r>
              <a:rPr kumimoji="0" lang="en-US" altLang="zh-CN" sz="2800" b="1" dirty="0">
                <a:solidFill>
                  <a:srgbClr val="FFFF00"/>
                </a:solidFill>
                <a:latin typeface="楷体_GB2312" pitchFamily="49" charset="-122"/>
                <a:ea typeface="楷体_GB2312" pitchFamily="49" charset="-122"/>
              </a:rPr>
              <a:t>)</a:t>
            </a:r>
            <a:r>
              <a:rPr kumimoji="0" lang="zh-CN" altLang="en-US" sz="2800" b="1" dirty="0">
                <a:solidFill>
                  <a:srgbClr val="FFFF00"/>
                </a:solidFill>
                <a:latin typeface="楷体_GB2312" pitchFamily="49" charset="-122"/>
                <a:ea typeface="楷体_GB2312" pitchFamily="49" charset="-122"/>
              </a:rPr>
              <a:t>也增大</a:t>
            </a:r>
            <a:r>
              <a:rPr kumimoji="0" lang="en-US" altLang="zh-CN" sz="2800" b="1" dirty="0">
                <a:solidFill>
                  <a:srgbClr val="FFFF00"/>
                </a:solidFill>
                <a:latin typeface="楷体_GB2312" pitchFamily="49" charset="-122"/>
                <a:ea typeface="楷体_GB2312" pitchFamily="49" charset="-122"/>
              </a:rPr>
              <a:t>(</a:t>
            </a:r>
            <a:r>
              <a:rPr kumimoji="0" lang="zh-CN" altLang="en-US" sz="2800" b="1" dirty="0">
                <a:solidFill>
                  <a:srgbClr val="FFFF00"/>
                </a:solidFill>
                <a:latin typeface="楷体_GB2312" pitchFamily="49" charset="-122"/>
                <a:ea typeface="楷体_GB2312" pitchFamily="49" charset="-122"/>
              </a:rPr>
              <a:t>或减小</a:t>
            </a:r>
            <a:r>
              <a:rPr kumimoji="0" lang="en-US" altLang="zh-CN" sz="2800" b="1" dirty="0">
                <a:solidFill>
                  <a:srgbClr val="FFFF00"/>
                </a:solidFill>
                <a:latin typeface="楷体_GB2312" pitchFamily="49" charset="-122"/>
                <a:ea typeface="楷体_GB2312" pitchFamily="49" charset="-122"/>
              </a:rPr>
              <a:t>)</a:t>
            </a:r>
            <a:r>
              <a:rPr kumimoji="0" lang="zh-CN" altLang="en-US" sz="2800" b="1" dirty="0">
                <a:solidFill>
                  <a:srgbClr val="FFFF00"/>
                </a:solidFill>
                <a:latin typeface="楷体_GB2312" pitchFamily="49" charset="-122"/>
                <a:ea typeface="楷体_GB2312" pitchFamily="49" charset="-122"/>
              </a:rPr>
              <a:t>同样的倍数。</a:t>
            </a:r>
          </a:p>
        </p:txBody>
      </p:sp>
      <p:sp>
        <p:nvSpPr>
          <p:cNvPr id="8" name="Text Box 128"/>
          <p:cNvSpPr txBox="1">
            <a:spLocks noChangeArrowheads="1"/>
          </p:cNvSpPr>
          <p:nvPr/>
        </p:nvSpPr>
        <p:spPr bwMode="auto">
          <a:xfrm>
            <a:off x="1009650" y="3716338"/>
            <a:ext cx="72358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038" rIns="92075" bIns="46038"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FF"/>
              </a:buClr>
              <a:buFont typeface="Monotype Sorts" pitchFamily="2" charset="2"/>
              <a:buAutoNum type="circleNumDbPlain"/>
            </a:pPr>
            <a:r>
              <a:rPr kumimoji="0" lang="zh-CN" altLang="en-US" sz="2800" b="1" dirty="0">
                <a:solidFill>
                  <a:srgbClr val="FFFFFF"/>
                </a:solidFill>
                <a:latin typeface="Times New Roman" panose="02020603050405020304" pitchFamily="18" charset="0"/>
                <a:ea typeface="楷体_GB2312" pitchFamily="49" charset="-122"/>
              </a:rPr>
              <a:t>当激励只有一个时，则响应与激励成正比。</a:t>
            </a:r>
          </a:p>
        </p:txBody>
      </p:sp>
      <p:sp>
        <p:nvSpPr>
          <p:cNvPr id="9" name="Text Box 129"/>
          <p:cNvSpPr txBox="1">
            <a:spLocks noChangeArrowheads="1"/>
          </p:cNvSpPr>
          <p:nvPr/>
        </p:nvSpPr>
        <p:spPr bwMode="auto">
          <a:xfrm>
            <a:off x="971550" y="4292600"/>
            <a:ext cx="5834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FFFFFF"/>
              </a:buClr>
              <a:buFont typeface="Monotype Sorts" pitchFamily="2" charset="2"/>
              <a:buAutoNum type="circleNumDbPlain" startAt="2"/>
            </a:pPr>
            <a:r>
              <a:rPr kumimoji="0" lang="zh-CN" altLang="en-US" sz="2800" b="1" dirty="0">
                <a:solidFill>
                  <a:srgbClr val="FFFFFF"/>
                </a:solidFill>
                <a:latin typeface="楷体_GB2312" pitchFamily="49" charset="-122"/>
                <a:ea typeface="楷体_GB2312" pitchFamily="49" charset="-122"/>
              </a:rPr>
              <a:t>具有可加性</a:t>
            </a:r>
            <a:r>
              <a:rPr kumimoji="0" lang="zh-CN" altLang="en-US" sz="2800" dirty="0">
                <a:solidFill>
                  <a:srgbClr val="FFFFFF"/>
                </a:solidFill>
                <a:latin typeface="楷体_GB2312" pitchFamily="49" charset="-122"/>
                <a:ea typeface="楷体_GB2312" pitchFamily="49" charset="-122"/>
              </a:rPr>
              <a:t>。</a:t>
            </a:r>
          </a:p>
        </p:txBody>
      </p:sp>
      <p:sp>
        <p:nvSpPr>
          <p:cNvPr id="10" name="Text Box 2">
            <a:extLst>
              <a:ext uri="{FF2B5EF4-FFF2-40B4-BE49-F238E27FC236}">
                <a16:creationId xmlns:a16="http://schemas.microsoft.com/office/drawing/2014/main" id="{26158B8A-DED9-478B-B7A5-93560916795C}"/>
              </a:ext>
            </a:extLst>
          </p:cNvPr>
          <p:cNvSpPr txBox="1">
            <a:spLocks noChangeArrowheads="1"/>
          </p:cNvSpPr>
          <p:nvPr/>
        </p:nvSpPr>
        <p:spPr bwMode="auto">
          <a:xfrm>
            <a:off x="683568" y="5229200"/>
            <a:ext cx="6480720" cy="58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665" tIns="47666" rIns="91665" bIns="476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zh-CN" altLang="en-US" sz="3200" b="1" dirty="0">
                <a:solidFill>
                  <a:srgbClr val="FF3300"/>
                </a:solidFill>
                <a:ea typeface="楷体_GB2312" pitchFamily="49" charset="-122"/>
              </a:rPr>
              <a:t>电路的线性</a:t>
            </a:r>
            <a:r>
              <a:rPr kumimoji="0" lang="en-US" altLang="zh-CN" sz="3200" b="1" dirty="0">
                <a:ea typeface="楷体_GB2312" pitchFamily="49" charset="-122"/>
              </a:rPr>
              <a:t>=</a:t>
            </a:r>
            <a:r>
              <a:rPr kumimoji="0" lang="zh-CN" altLang="en-US" sz="3200" b="1" dirty="0">
                <a:solidFill>
                  <a:srgbClr val="FF3300"/>
                </a:solidFill>
                <a:ea typeface="楷体_GB2312" pitchFamily="49" charset="-122"/>
              </a:rPr>
              <a:t>齐次性</a:t>
            </a:r>
            <a:r>
              <a:rPr kumimoji="0" lang="en-US" altLang="zh-CN" sz="3200" b="1" dirty="0">
                <a:ea typeface="楷体_GB2312" pitchFamily="49" charset="-122"/>
              </a:rPr>
              <a:t>+</a:t>
            </a:r>
            <a:r>
              <a:rPr kumimoji="0" lang="zh-CN" altLang="en-US" sz="3200" b="1" dirty="0">
                <a:solidFill>
                  <a:srgbClr val="FF3300"/>
                </a:solidFill>
                <a:ea typeface="楷体_GB2312" pitchFamily="49" charset="-122"/>
              </a:rPr>
              <a:t>叠加性</a:t>
            </a:r>
          </a:p>
        </p:txBody>
      </p:sp>
      <p:pic>
        <p:nvPicPr>
          <p:cNvPr id="2" name="图片 1">
            <a:extLst>
              <a:ext uri="{FF2B5EF4-FFF2-40B4-BE49-F238E27FC236}">
                <a16:creationId xmlns:a16="http://schemas.microsoft.com/office/drawing/2014/main" id="{00F2E9E7-6B4D-41DE-9CF2-41E816A90720}"/>
              </a:ext>
            </a:extLst>
          </p:cNvPr>
          <p:cNvPicPr>
            <a:picLocks noChangeAspect="1"/>
          </p:cNvPicPr>
          <p:nvPr/>
        </p:nvPicPr>
        <p:blipFill rotWithShape="1">
          <a:blip r:embed="rId2"/>
          <a:srcRect l="15351" t="38539" r="30313" b="48738"/>
          <a:stretch/>
        </p:blipFill>
        <p:spPr>
          <a:xfrm>
            <a:off x="2339752" y="2899122"/>
            <a:ext cx="4104456" cy="713818"/>
          </a:xfrm>
          <a:prstGeom prst="rect">
            <a:avLst/>
          </a:prstGeom>
        </p:spPr>
      </p:pic>
    </p:spTree>
    <p:extLst>
      <p:ext uri="{BB962C8B-B14F-4D97-AF65-F5344CB8AC3E}">
        <p14:creationId xmlns:p14="http://schemas.microsoft.com/office/powerpoint/2010/main" val="37653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58498B40-6E54-4362-9489-9C13A9286D83}"/>
              </a:ext>
            </a:extLst>
          </p:cNvPr>
          <p:cNvGrpSpPr>
            <a:grpSpLocks/>
          </p:cNvGrpSpPr>
          <p:nvPr/>
        </p:nvGrpSpPr>
        <p:grpSpPr bwMode="auto">
          <a:xfrm>
            <a:off x="5148064" y="692696"/>
            <a:ext cx="3505200" cy="2971800"/>
            <a:chOff x="3072" y="660"/>
            <a:chExt cx="2208" cy="1872"/>
          </a:xfrm>
        </p:grpSpPr>
        <p:sp>
          <p:nvSpPr>
            <p:cNvPr id="3" name="Rectangle 6">
              <a:extLst>
                <a:ext uri="{FF2B5EF4-FFF2-40B4-BE49-F238E27FC236}">
                  <a16:creationId xmlns:a16="http://schemas.microsoft.com/office/drawing/2014/main" id="{58F012CD-2E1D-437E-AD8B-C947A9EF9ADC}"/>
                </a:ext>
              </a:extLst>
            </p:cNvPr>
            <p:cNvSpPr>
              <a:spLocks noChangeArrowheads="1"/>
            </p:cNvSpPr>
            <p:nvPr/>
          </p:nvSpPr>
          <p:spPr bwMode="auto">
            <a:xfrm>
              <a:off x="3840" y="1260"/>
              <a:ext cx="672" cy="720"/>
            </a:xfrm>
            <a:prstGeom prst="rect">
              <a:avLst/>
            </a:prstGeom>
            <a:solidFill>
              <a:srgbClr val="00FFCC"/>
            </a:solidFill>
            <a:ln w="9525">
              <a:solidFill>
                <a:srgbClr val="FF3300"/>
              </a:solidFill>
              <a:miter lim="800000"/>
              <a:headEnd/>
              <a:tailEnd/>
            </a:ln>
            <a:effectLst>
              <a:prstShdw prst="shdw17" dist="17961" dir="2700000">
                <a:srgbClr val="FF3300">
                  <a:gamma/>
                  <a:shade val="60000"/>
                  <a:invGamma/>
                </a:srgbClr>
              </a:prstShdw>
            </a:effectLst>
          </p:spPr>
          <p:txBody>
            <a:bodyPr lIns="116046" tIns="58023" rIns="116046" bIns="58023" anchor="b">
              <a:spAutoFit/>
            </a:bodyPr>
            <a:lstStyle/>
            <a:p>
              <a:endParaRPr lang="zh-CN" altLang="en-US"/>
            </a:p>
          </p:txBody>
        </p:sp>
        <p:sp>
          <p:nvSpPr>
            <p:cNvPr id="4" name="Text Box 7" descr="新闻纸">
              <a:extLst>
                <a:ext uri="{FF2B5EF4-FFF2-40B4-BE49-F238E27FC236}">
                  <a16:creationId xmlns:a16="http://schemas.microsoft.com/office/drawing/2014/main" id="{A9BE90B7-F799-4B4E-98D4-057A595BFE6A}"/>
                </a:ext>
              </a:extLst>
            </p:cNvPr>
            <p:cNvSpPr txBox="1">
              <a:spLocks noChangeArrowheads="1"/>
            </p:cNvSpPr>
            <p:nvPr/>
          </p:nvSpPr>
          <p:spPr bwMode="auto">
            <a:xfrm>
              <a:off x="4032" y="1344"/>
              <a:ext cx="480" cy="518"/>
            </a:xfrm>
            <a:prstGeom prst="rect">
              <a:avLst/>
            </a:prstGeom>
            <a:noFill/>
            <a:ln>
              <a:noFill/>
            </a:ln>
            <a:effectLst>
              <a:prstShdw prst="shdw17" dist="17961" dir="2700000">
                <a:srgbClr val="F8F8F8">
                  <a:gamma/>
                  <a:shade val="60000"/>
                  <a:invGamma/>
                </a:srgbClr>
              </a:prstShdw>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t>电路</a:t>
              </a:r>
            </a:p>
          </p:txBody>
        </p:sp>
        <p:sp>
          <p:nvSpPr>
            <p:cNvPr id="5" name="Line 8">
              <a:extLst>
                <a:ext uri="{FF2B5EF4-FFF2-40B4-BE49-F238E27FC236}">
                  <a16:creationId xmlns:a16="http://schemas.microsoft.com/office/drawing/2014/main" id="{845768B2-3CC9-4A4A-AA05-E731510A7B0A}"/>
                </a:ext>
              </a:extLst>
            </p:cNvPr>
            <p:cNvSpPr>
              <a:spLocks noChangeShapeType="1"/>
            </p:cNvSpPr>
            <p:nvPr/>
          </p:nvSpPr>
          <p:spPr bwMode="auto">
            <a:xfrm>
              <a:off x="3408" y="13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6" name="Line 9">
              <a:extLst>
                <a:ext uri="{FF2B5EF4-FFF2-40B4-BE49-F238E27FC236}">
                  <a16:creationId xmlns:a16="http://schemas.microsoft.com/office/drawing/2014/main" id="{A2AC4698-1F52-422A-9A21-7459F7883A09}"/>
                </a:ext>
              </a:extLst>
            </p:cNvPr>
            <p:cNvSpPr>
              <a:spLocks noChangeShapeType="1"/>
            </p:cNvSpPr>
            <p:nvPr/>
          </p:nvSpPr>
          <p:spPr bwMode="auto">
            <a:xfrm>
              <a:off x="3408" y="188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7" name="Line 10">
              <a:extLst>
                <a:ext uri="{FF2B5EF4-FFF2-40B4-BE49-F238E27FC236}">
                  <a16:creationId xmlns:a16="http://schemas.microsoft.com/office/drawing/2014/main" id="{85853FF8-0CE1-49E7-AA97-4D4FC47B4499}"/>
                </a:ext>
              </a:extLst>
            </p:cNvPr>
            <p:cNvSpPr>
              <a:spLocks noChangeShapeType="1"/>
            </p:cNvSpPr>
            <p:nvPr/>
          </p:nvSpPr>
          <p:spPr bwMode="auto">
            <a:xfrm>
              <a:off x="4512" y="136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8" name="Line 11">
              <a:extLst>
                <a:ext uri="{FF2B5EF4-FFF2-40B4-BE49-F238E27FC236}">
                  <a16:creationId xmlns:a16="http://schemas.microsoft.com/office/drawing/2014/main" id="{35C3B790-0D98-4E65-9B2A-D3E90FFB7AAF}"/>
                </a:ext>
              </a:extLst>
            </p:cNvPr>
            <p:cNvSpPr>
              <a:spLocks noChangeShapeType="1"/>
            </p:cNvSpPr>
            <p:nvPr/>
          </p:nvSpPr>
          <p:spPr bwMode="auto">
            <a:xfrm>
              <a:off x="4524" y="188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9" name="Oval 12">
              <a:extLst>
                <a:ext uri="{FF2B5EF4-FFF2-40B4-BE49-F238E27FC236}">
                  <a16:creationId xmlns:a16="http://schemas.microsoft.com/office/drawing/2014/main" id="{CD940A1E-C666-4F2C-B784-B2AB99CE264E}"/>
                </a:ext>
              </a:extLst>
            </p:cNvPr>
            <p:cNvSpPr>
              <a:spLocks noChangeArrowheads="1"/>
            </p:cNvSpPr>
            <p:nvPr/>
          </p:nvSpPr>
          <p:spPr bwMode="auto">
            <a:xfrm>
              <a:off x="3360" y="132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10" name="Oval 13">
              <a:extLst>
                <a:ext uri="{FF2B5EF4-FFF2-40B4-BE49-F238E27FC236}">
                  <a16:creationId xmlns:a16="http://schemas.microsoft.com/office/drawing/2014/main" id="{C3C94E6F-C2CE-412E-A661-541FC34D233D}"/>
                </a:ext>
              </a:extLst>
            </p:cNvPr>
            <p:cNvSpPr>
              <a:spLocks noChangeArrowheads="1"/>
            </p:cNvSpPr>
            <p:nvPr/>
          </p:nvSpPr>
          <p:spPr bwMode="auto">
            <a:xfrm>
              <a:off x="3360" y="186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11" name="Oval 14">
              <a:extLst>
                <a:ext uri="{FF2B5EF4-FFF2-40B4-BE49-F238E27FC236}">
                  <a16:creationId xmlns:a16="http://schemas.microsoft.com/office/drawing/2014/main" id="{14BF41D3-1D5F-4DDC-B0E2-0FDDEF0C0B05}"/>
                </a:ext>
              </a:extLst>
            </p:cNvPr>
            <p:cNvSpPr>
              <a:spLocks noChangeArrowheads="1"/>
            </p:cNvSpPr>
            <p:nvPr/>
          </p:nvSpPr>
          <p:spPr bwMode="auto">
            <a:xfrm>
              <a:off x="4932" y="1344"/>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12" name="Oval 15">
              <a:extLst>
                <a:ext uri="{FF2B5EF4-FFF2-40B4-BE49-F238E27FC236}">
                  <a16:creationId xmlns:a16="http://schemas.microsoft.com/office/drawing/2014/main" id="{E7689903-10A0-4C0D-B794-644C49A22870}"/>
                </a:ext>
              </a:extLst>
            </p:cNvPr>
            <p:cNvSpPr>
              <a:spLocks noChangeArrowheads="1"/>
            </p:cNvSpPr>
            <p:nvPr/>
          </p:nvSpPr>
          <p:spPr bwMode="auto">
            <a:xfrm>
              <a:off x="4944" y="186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13" name="Text Box 16">
              <a:extLst>
                <a:ext uri="{FF2B5EF4-FFF2-40B4-BE49-F238E27FC236}">
                  <a16:creationId xmlns:a16="http://schemas.microsoft.com/office/drawing/2014/main" id="{B188D695-23EF-4CC5-9D37-E12762B2B16F}"/>
                </a:ext>
              </a:extLst>
            </p:cNvPr>
            <p:cNvSpPr txBox="1">
              <a:spLocks noChangeArrowheads="1"/>
            </p:cNvSpPr>
            <p:nvPr/>
          </p:nvSpPr>
          <p:spPr bwMode="auto">
            <a:xfrm>
              <a:off x="3072"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x</a:t>
              </a:r>
              <a:r>
                <a:rPr kumimoji="0" lang="en-US" altLang="zh-CN" b="1" baseline="-25000">
                  <a:ea typeface="楷体_GB2312" pitchFamily="49" charset="-122"/>
                </a:rPr>
                <a:t>1</a:t>
              </a:r>
              <a:r>
                <a:rPr kumimoji="0" lang="en-US" altLang="zh-CN" b="1">
                  <a:ea typeface="楷体_GB2312" pitchFamily="49" charset="-122"/>
                </a:rPr>
                <a:t>(t)</a:t>
              </a:r>
            </a:p>
          </p:txBody>
        </p:sp>
        <p:sp>
          <p:nvSpPr>
            <p:cNvPr id="14" name="Text Box 17">
              <a:extLst>
                <a:ext uri="{FF2B5EF4-FFF2-40B4-BE49-F238E27FC236}">
                  <a16:creationId xmlns:a16="http://schemas.microsoft.com/office/drawing/2014/main" id="{A29C875F-5443-4DF1-AD76-DE77353100D3}"/>
                </a:ext>
              </a:extLst>
            </p:cNvPr>
            <p:cNvSpPr txBox="1">
              <a:spLocks noChangeArrowheads="1"/>
            </p:cNvSpPr>
            <p:nvPr/>
          </p:nvSpPr>
          <p:spPr bwMode="auto">
            <a:xfrm>
              <a:off x="4896" y="147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y(t)</a:t>
              </a:r>
            </a:p>
          </p:txBody>
        </p:sp>
        <p:sp>
          <p:nvSpPr>
            <p:cNvPr id="15" name="Text Box 18">
              <a:extLst>
                <a:ext uri="{FF2B5EF4-FFF2-40B4-BE49-F238E27FC236}">
                  <a16:creationId xmlns:a16="http://schemas.microsoft.com/office/drawing/2014/main" id="{1B6FC0BE-C6F3-46EE-8302-4A60FF92DCB3}"/>
                </a:ext>
              </a:extLst>
            </p:cNvPr>
            <p:cNvSpPr txBox="1">
              <a:spLocks noChangeArrowheads="1"/>
            </p:cNvSpPr>
            <p:nvPr/>
          </p:nvSpPr>
          <p:spPr bwMode="auto">
            <a:xfrm>
              <a:off x="3168" y="12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a:t>
              </a:r>
            </a:p>
          </p:txBody>
        </p:sp>
        <p:sp>
          <p:nvSpPr>
            <p:cNvPr id="16" name="Text Box 19">
              <a:extLst>
                <a:ext uri="{FF2B5EF4-FFF2-40B4-BE49-F238E27FC236}">
                  <a16:creationId xmlns:a16="http://schemas.microsoft.com/office/drawing/2014/main" id="{CFA26121-F6C1-4CC3-B7B2-F010322E8B33}"/>
                </a:ext>
              </a:extLst>
            </p:cNvPr>
            <p:cNvSpPr txBox="1">
              <a:spLocks noChangeArrowheads="1"/>
            </p:cNvSpPr>
            <p:nvPr/>
          </p:nvSpPr>
          <p:spPr bwMode="auto">
            <a:xfrm>
              <a:off x="3204" y="170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a:t>
              </a:r>
            </a:p>
          </p:txBody>
        </p:sp>
        <p:sp>
          <p:nvSpPr>
            <p:cNvPr id="17" name="Text Box 20">
              <a:extLst>
                <a:ext uri="{FF2B5EF4-FFF2-40B4-BE49-F238E27FC236}">
                  <a16:creationId xmlns:a16="http://schemas.microsoft.com/office/drawing/2014/main" id="{CBA9459B-1A75-4F4A-93CC-8C8042C66506}"/>
                </a:ext>
              </a:extLst>
            </p:cNvPr>
            <p:cNvSpPr txBox="1">
              <a:spLocks noChangeArrowheads="1"/>
            </p:cNvSpPr>
            <p:nvPr/>
          </p:nvSpPr>
          <p:spPr bwMode="auto">
            <a:xfrm>
              <a:off x="4968" y="12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a:t>
              </a:r>
            </a:p>
          </p:txBody>
        </p:sp>
        <p:sp>
          <p:nvSpPr>
            <p:cNvPr id="18" name="Text Box 21">
              <a:extLst>
                <a:ext uri="{FF2B5EF4-FFF2-40B4-BE49-F238E27FC236}">
                  <a16:creationId xmlns:a16="http://schemas.microsoft.com/office/drawing/2014/main" id="{411D1D35-6C28-4EA3-AE01-474D862FCF5E}"/>
                </a:ext>
              </a:extLst>
            </p:cNvPr>
            <p:cNvSpPr txBox="1">
              <a:spLocks noChangeArrowheads="1"/>
            </p:cNvSpPr>
            <p:nvPr/>
          </p:nvSpPr>
          <p:spPr bwMode="auto">
            <a:xfrm>
              <a:off x="5040" y="17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a:t>
              </a:r>
            </a:p>
          </p:txBody>
        </p:sp>
        <p:sp>
          <p:nvSpPr>
            <p:cNvPr id="19" name="Line 22">
              <a:extLst>
                <a:ext uri="{FF2B5EF4-FFF2-40B4-BE49-F238E27FC236}">
                  <a16:creationId xmlns:a16="http://schemas.microsoft.com/office/drawing/2014/main" id="{DD3A36D0-4FDE-4B85-8097-96A9D8D1FCF1}"/>
                </a:ext>
              </a:extLst>
            </p:cNvPr>
            <p:cNvSpPr>
              <a:spLocks noChangeShapeType="1"/>
            </p:cNvSpPr>
            <p:nvPr/>
          </p:nvSpPr>
          <p:spPr bwMode="auto">
            <a:xfrm>
              <a:off x="3912" y="97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20" name="Line 23">
              <a:extLst>
                <a:ext uri="{FF2B5EF4-FFF2-40B4-BE49-F238E27FC236}">
                  <a16:creationId xmlns:a16="http://schemas.microsoft.com/office/drawing/2014/main" id="{7DEC8983-E6C9-4808-AC5E-99981908B3FC}"/>
                </a:ext>
              </a:extLst>
            </p:cNvPr>
            <p:cNvSpPr>
              <a:spLocks noChangeShapeType="1"/>
            </p:cNvSpPr>
            <p:nvPr/>
          </p:nvSpPr>
          <p:spPr bwMode="auto">
            <a:xfrm>
              <a:off x="4428" y="97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21" name="Line 24">
              <a:extLst>
                <a:ext uri="{FF2B5EF4-FFF2-40B4-BE49-F238E27FC236}">
                  <a16:creationId xmlns:a16="http://schemas.microsoft.com/office/drawing/2014/main" id="{052187D4-01ED-4F10-8F5C-A58EB8E5765D}"/>
                </a:ext>
              </a:extLst>
            </p:cNvPr>
            <p:cNvSpPr>
              <a:spLocks noChangeShapeType="1"/>
            </p:cNvSpPr>
            <p:nvPr/>
          </p:nvSpPr>
          <p:spPr bwMode="auto">
            <a:xfrm>
              <a:off x="4440" y="19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22" name="Line 25">
              <a:extLst>
                <a:ext uri="{FF2B5EF4-FFF2-40B4-BE49-F238E27FC236}">
                  <a16:creationId xmlns:a16="http://schemas.microsoft.com/office/drawing/2014/main" id="{005BDCCF-5D48-4D8F-A808-31F9C6268AE5}"/>
                </a:ext>
              </a:extLst>
            </p:cNvPr>
            <p:cNvSpPr>
              <a:spLocks noChangeShapeType="1"/>
            </p:cNvSpPr>
            <p:nvPr/>
          </p:nvSpPr>
          <p:spPr bwMode="auto">
            <a:xfrm>
              <a:off x="3924" y="19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23" name="Oval 26">
              <a:extLst>
                <a:ext uri="{FF2B5EF4-FFF2-40B4-BE49-F238E27FC236}">
                  <a16:creationId xmlns:a16="http://schemas.microsoft.com/office/drawing/2014/main" id="{BA93D6B2-C937-4508-9084-199BC4BDE36B}"/>
                </a:ext>
              </a:extLst>
            </p:cNvPr>
            <p:cNvSpPr>
              <a:spLocks noChangeArrowheads="1"/>
            </p:cNvSpPr>
            <p:nvPr/>
          </p:nvSpPr>
          <p:spPr bwMode="auto">
            <a:xfrm>
              <a:off x="3888" y="924"/>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24" name="Oval 27">
              <a:extLst>
                <a:ext uri="{FF2B5EF4-FFF2-40B4-BE49-F238E27FC236}">
                  <a16:creationId xmlns:a16="http://schemas.microsoft.com/office/drawing/2014/main" id="{50F2CBB6-AC52-4FF3-852A-6A2083B2FB5A}"/>
                </a:ext>
              </a:extLst>
            </p:cNvPr>
            <p:cNvSpPr>
              <a:spLocks noChangeArrowheads="1"/>
            </p:cNvSpPr>
            <p:nvPr/>
          </p:nvSpPr>
          <p:spPr bwMode="auto">
            <a:xfrm>
              <a:off x="4404" y="924"/>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25" name="Oval 28">
              <a:extLst>
                <a:ext uri="{FF2B5EF4-FFF2-40B4-BE49-F238E27FC236}">
                  <a16:creationId xmlns:a16="http://schemas.microsoft.com/office/drawing/2014/main" id="{0453214D-A29E-4352-89CC-540C99B6D458}"/>
                </a:ext>
              </a:extLst>
            </p:cNvPr>
            <p:cNvSpPr>
              <a:spLocks noChangeArrowheads="1"/>
            </p:cNvSpPr>
            <p:nvPr/>
          </p:nvSpPr>
          <p:spPr bwMode="auto">
            <a:xfrm>
              <a:off x="3900" y="2256"/>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26" name="Oval 29">
              <a:extLst>
                <a:ext uri="{FF2B5EF4-FFF2-40B4-BE49-F238E27FC236}">
                  <a16:creationId xmlns:a16="http://schemas.microsoft.com/office/drawing/2014/main" id="{1924CCFE-0F14-475E-9B06-B02C0D96DF8C}"/>
                </a:ext>
              </a:extLst>
            </p:cNvPr>
            <p:cNvSpPr>
              <a:spLocks noChangeArrowheads="1"/>
            </p:cNvSpPr>
            <p:nvPr/>
          </p:nvSpPr>
          <p:spPr bwMode="auto">
            <a:xfrm>
              <a:off x="4416" y="2256"/>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p>
              <a:endParaRPr lang="zh-CN" altLang="en-US"/>
            </a:p>
          </p:txBody>
        </p:sp>
        <p:sp>
          <p:nvSpPr>
            <p:cNvPr id="27" name="Text Box 30">
              <a:extLst>
                <a:ext uri="{FF2B5EF4-FFF2-40B4-BE49-F238E27FC236}">
                  <a16:creationId xmlns:a16="http://schemas.microsoft.com/office/drawing/2014/main" id="{9CEF8013-8D54-4C27-93B3-C276FF04FD4E}"/>
                </a:ext>
              </a:extLst>
            </p:cNvPr>
            <p:cNvSpPr txBox="1">
              <a:spLocks noChangeArrowheads="1"/>
            </p:cNvSpPr>
            <p:nvPr/>
          </p:nvSpPr>
          <p:spPr bwMode="auto">
            <a:xfrm>
              <a:off x="3948" y="67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x</a:t>
              </a:r>
              <a:r>
                <a:rPr kumimoji="0" lang="en-US" altLang="zh-CN" b="1" baseline="-25000">
                  <a:ea typeface="楷体_GB2312" pitchFamily="49" charset="-122"/>
                </a:rPr>
                <a:t>2</a:t>
              </a:r>
              <a:r>
                <a:rPr kumimoji="0" lang="en-US" altLang="zh-CN" b="1">
                  <a:ea typeface="楷体_GB2312" pitchFamily="49" charset="-122"/>
                </a:rPr>
                <a:t>(t)</a:t>
              </a:r>
            </a:p>
          </p:txBody>
        </p:sp>
        <p:sp>
          <p:nvSpPr>
            <p:cNvPr id="28" name="Text Box 31">
              <a:extLst>
                <a:ext uri="{FF2B5EF4-FFF2-40B4-BE49-F238E27FC236}">
                  <a16:creationId xmlns:a16="http://schemas.microsoft.com/office/drawing/2014/main" id="{9B828189-3535-4CC6-9420-FD5074842937}"/>
                </a:ext>
              </a:extLst>
            </p:cNvPr>
            <p:cNvSpPr txBox="1">
              <a:spLocks noChangeArrowheads="1"/>
            </p:cNvSpPr>
            <p:nvPr/>
          </p:nvSpPr>
          <p:spPr bwMode="auto">
            <a:xfrm>
              <a:off x="3972" y="222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x</a:t>
              </a:r>
              <a:r>
                <a:rPr kumimoji="0" lang="en-US" altLang="zh-CN" b="1" baseline="-25000">
                  <a:ea typeface="楷体_GB2312" pitchFamily="49" charset="-122"/>
                </a:rPr>
                <a:t>n</a:t>
              </a:r>
              <a:r>
                <a:rPr kumimoji="0" lang="en-US" altLang="zh-CN" b="1">
                  <a:ea typeface="楷体_GB2312" pitchFamily="49" charset="-122"/>
                </a:rPr>
                <a:t>(t)</a:t>
              </a:r>
            </a:p>
          </p:txBody>
        </p:sp>
        <p:sp>
          <p:nvSpPr>
            <p:cNvPr id="29" name="Text Box 32">
              <a:extLst>
                <a:ext uri="{FF2B5EF4-FFF2-40B4-BE49-F238E27FC236}">
                  <a16:creationId xmlns:a16="http://schemas.microsoft.com/office/drawing/2014/main" id="{929DF2B5-5879-456A-8119-C89D9BE46F74}"/>
                </a:ext>
              </a:extLst>
            </p:cNvPr>
            <p:cNvSpPr txBox="1">
              <a:spLocks noChangeArrowheads="1"/>
            </p:cNvSpPr>
            <p:nvPr/>
          </p:nvSpPr>
          <p:spPr bwMode="auto">
            <a:xfrm>
              <a:off x="3792" y="6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a:t>
              </a:r>
            </a:p>
          </p:txBody>
        </p:sp>
        <p:sp>
          <p:nvSpPr>
            <p:cNvPr id="30" name="Text Box 33">
              <a:extLst>
                <a:ext uri="{FF2B5EF4-FFF2-40B4-BE49-F238E27FC236}">
                  <a16:creationId xmlns:a16="http://schemas.microsoft.com/office/drawing/2014/main" id="{2C2EDD4E-2AB8-4804-A905-913BBB5FE5D7}"/>
                </a:ext>
              </a:extLst>
            </p:cNvPr>
            <p:cNvSpPr txBox="1">
              <a:spLocks noChangeArrowheads="1"/>
            </p:cNvSpPr>
            <p:nvPr/>
          </p:nvSpPr>
          <p:spPr bwMode="auto">
            <a:xfrm>
              <a:off x="3804" y="22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a:t>
              </a:r>
            </a:p>
          </p:txBody>
        </p:sp>
        <p:sp>
          <p:nvSpPr>
            <p:cNvPr id="31" name="Text Box 34">
              <a:extLst>
                <a:ext uri="{FF2B5EF4-FFF2-40B4-BE49-F238E27FC236}">
                  <a16:creationId xmlns:a16="http://schemas.microsoft.com/office/drawing/2014/main" id="{950E52A9-F847-463D-B535-D95623C1E457}"/>
                </a:ext>
              </a:extLst>
            </p:cNvPr>
            <p:cNvSpPr txBox="1">
              <a:spLocks noChangeArrowheads="1"/>
            </p:cNvSpPr>
            <p:nvPr/>
          </p:nvSpPr>
          <p:spPr bwMode="auto">
            <a:xfrm>
              <a:off x="4380" y="22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a:t>
              </a:r>
            </a:p>
          </p:txBody>
        </p:sp>
        <p:sp>
          <p:nvSpPr>
            <p:cNvPr id="32" name="Text Box 35">
              <a:extLst>
                <a:ext uri="{FF2B5EF4-FFF2-40B4-BE49-F238E27FC236}">
                  <a16:creationId xmlns:a16="http://schemas.microsoft.com/office/drawing/2014/main" id="{68E57A54-C7E7-4A6C-961A-3A67EC7490C7}"/>
                </a:ext>
              </a:extLst>
            </p:cNvPr>
            <p:cNvSpPr txBox="1">
              <a:spLocks noChangeArrowheads="1"/>
            </p:cNvSpPr>
            <p:nvPr/>
          </p:nvSpPr>
          <p:spPr bwMode="auto">
            <a:xfrm>
              <a:off x="4356" y="6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nchor="b">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en-US" altLang="zh-CN" b="1">
                  <a:ea typeface="楷体_GB2312" pitchFamily="49" charset="-122"/>
                </a:rPr>
                <a:t>-</a:t>
              </a:r>
            </a:p>
          </p:txBody>
        </p:sp>
      </p:grpSp>
      <p:sp>
        <p:nvSpPr>
          <p:cNvPr id="35" name="Text Box 3">
            <a:extLst>
              <a:ext uri="{FF2B5EF4-FFF2-40B4-BE49-F238E27FC236}">
                <a16:creationId xmlns:a16="http://schemas.microsoft.com/office/drawing/2014/main" id="{E7D1DC0F-3217-4999-9837-96B62DD69C43}"/>
              </a:ext>
            </a:extLst>
          </p:cNvPr>
          <p:cNvSpPr txBox="1">
            <a:spLocks noChangeArrowheads="1"/>
          </p:cNvSpPr>
          <p:nvPr/>
        </p:nvSpPr>
        <p:spPr bwMode="auto">
          <a:xfrm>
            <a:off x="633214" y="1526927"/>
            <a:ext cx="6515100" cy="378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665" tIns="47666" rIns="91665" bIns="476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2"/>
              </a:buClr>
              <a:buSzPct val="75000"/>
              <a:buFont typeface="Monotype Sorts" pitchFamily="2" charset="2"/>
              <a:buNone/>
            </a:pPr>
            <a:r>
              <a:rPr kumimoji="0" lang="zh-CN" altLang="en-US" b="1" dirty="0">
                <a:ea typeface="楷体_GB2312" pitchFamily="49" charset="-122"/>
              </a:rPr>
              <a:t>若输入</a:t>
            </a:r>
            <a:r>
              <a:rPr kumimoji="0" lang="en-US" altLang="zh-CN" b="1" dirty="0">
                <a:ea typeface="楷体_GB2312" pitchFamily="49" charset="-122"/>
              </a:rPr>
              <a:t>x</a:t>
            </a:r>
            <a:r>
              <a:rPr kumimoji="0" lang="en-US" altLang="zh-CN" b="1" baseline="-25000" dirty="0">
                <a:ea typeface="楷体_GB2312" pitchFamily="49" charset="-122"/>
              </a:rPr>
              <a:t>1</a:t>
            </a:r>
            <a:r>
              <a:rPr kumimoji="0" lang="en-US" altLang="zh-CN" b="1" dirty="0">
                <a:ea typeface="楷体_GB2312" pitchFamily="49" charset="-122"/>
              </a:rPr>
              <a:t>(t) </a:t>
            </a:r>
            <a:r>
              <a:rPr kumimoji="0" lang="en-US" altLang="zh-CN" b="1" dirty="0">
                <a:solidFill>
                  <a:srgbClr val="FF3300"/>
                </a:solidFill>
                <a:ea typeface="楷体_GB2312" pitchFamily="49" charset="-122"/>
              </a:rPr>
              <a:t>→</a:t>
            </a:r>
            <a:r>
              <a:rPr kumimoji="0" lang="en-US" altLang="zh-CN" b="1" dirty="0">
                <a:ea typeface="楷体_GB2312" pitchFamily="49" charset="-122"/>
              </a:rPr>
              <a:t> y</a:t>
            </a:r>
            <a:r>
              <a:rPr kumimoji="0" lang="en-US" altLang="zh-CN" b="1" baseline="-25000" dirty="0">
                <a:ea typeface="楷体_GB2312" pitchFamily="49" charset="-122"/>
              </a:rPr>
              <a:t>1</a:t>
            </a:r>
            <a:r>
              <a:rPr kumimoji="0" lang="en-US" altLang="zh-CN" b="1" dirty="0">
                <a:ea typeface="楷体_GB2312" pitchFamily="49" charset="-122"/>
              </a:rPr>
              <a:t>(t)(</a:t>
            </a:r>
            <a:r>
              <a:rPr kumimoji="0" lang="zh-CN" altLang="en-US" b="1" dirty="0">
                <a:ea typeface="楷体_GB2312" pitchFamily="49" charset="-122"/>
              </a:rPr>
              <a:t>单独作用）</a:t>
            </a:r>
          </a:p>
          <a:p>
            <a:pPr>
              <a:spcBef>
                <a:spcPct val="50000"/>
              </a:spcBef>
              <a:buClr>
                <a:schemeClr val="accent2"/>
              </a:buClr>
              <a:buSzPct val="75000"/>
              <a:buFont typeface="Monotype Sorts" pitchFamily="2" charset="2"/>
              <a:buNone/>
            </a:pPr>
            <a:r>
              <a:rPr kumimoji="0" lang="zh-CN" altLang="en-US" b="1" dirty="0">
                <a:ea typeface="楷体_GB2312" pitchFamily="49" charset="-122"/>
              </a:rPr>
              <a:t>             </a:t>
            </a:r>
            <a:r>
              <a:rPr kumimoji="0" lang="en-US" altLang="zh-CN" b="1" dirty="0">
                <a:ea typeface="楷体_GB2312" pitchFamily="49" charset="-122"/>
              </a:rPr>
              <a:t>x</a:t>
            </a:r>
            <a:r>
              <a:rPr kumimoji="0" lang="en-US" altLang="zh-CN" b="1" baseline="-25000" dirty="0">
                <a:ea typeface="楷体_GB2312" pitchFamily="49" charset="-122"/>
              </a:rPr>
              <a:t>2</a:t>
            </a:r>
            <a:r>
              <a:rPr kumimoji="0" lang="en-US" altLang="zh-CN" b="1" dirty="0">
                <a:ea typeface="楷体_GB2312" pitchFamily="49" charset="-122"/>
              </a:rPr>
              <a:t>(t) </a:t>
            </a:r>
            <a:r>
              <a:rPr kumimoji="0" lang="en-US" altLang="zh-CN" b="1" dirty="0">
                <a:solidFill>
                  <a:srgbClr val="FF3300"/>
                </a:solidFill>
                <a:ea typeface="楷体_GB2312" pitchFamily="49" charset="-122"/>
              </a:rPr>
              <a:t>→</a:t>
            </a:r>
            <a:r>
              <a:rPr kumimoji="0" lang="en-US" altLang="zh-CN" b="1" dirty="0">
                <a:ea typeface="楷体_GB2312" pitchFamily="49" charset="-122"/>
              </a:rPr>
              <a:t> y</a:t>
            </a:r>
            <a:r>
              <a:rPr kumimoji="0" lang="en-US" altLang="zh-CN" b="1" baseline="-25000" dirty="0">
                <a:ea typeface="楷体_GB2312" pitchFamily="49" charset="-122"/>
              </a:rPr>
              <a:t>2</a:t>
            </a:r>
            <a:r>
              <a:rPr kumimoji="0" lang="en-US" altLang="zh-CN" b="1" dirty="0">
                <a:ea typeface="楷体_GB2312" pitchFamily="49" charset="-122"/>
              </a:rPr>
              <a:t>(t)</a:t>
            </a:r>
          </a:p>
          <a:p>
            <a:pPr>
              <a:spcBef>
                <a:spcPct val="50000"/>
              </a:spcBef>
              <a:buClr>
                <a:schemeClr val="accent2"/>
              </a:buClr>
              <a:buSzPct val="75000"/>
              <a:buFont typeface="Monotype Sorts" pitchFamily="2" charset="2"/>
              <a:buNone/>
            </a:pPr>
            <a:r>
              <a:rPr kumimoji="0" lang="en-US" altLang="zh-CN" b="1" dirty="0">
                <a:ea typeface="楷体_GB2312" pitchFamily="49" charset="-122"/>
              </a:rPr>
              <a:t>              …</a:t>
            </a:r>
          </a:p>
          <a:p>
            <a:pPr>
              <a:spcBef>
                <a:spcPct val="50000"/>
              </a:spcBef>
              <a:buClr>
                <a:schemeClr val="accent2"/>
              </a:buClr>
              <a:buSzPct val="75000"/>
              <a:buFont typeface="Monotype Sorts" pitchFamily="2" charset="2"/>
              <a:buNone/>
            </a:pPr>
            <a:r>
              <a:rPr kumimoji="0" lang="en-US" altLang="zh-CN" b="1" dirty="0">
                <a:ea typeface="楷体_GB2312" pitchFamily="49" charset="-122"/>
              </a:rPr>
              <a:t>             </a:t>
            </a:r>
            <a:r>
              <a:rPr kumimoji="0" lang="en-US" altLang="zh-CN" b="1" dirty="0" err="1">
                <a:ea typeface="楷体_GB2312" pitchFamily="49" charset="-122"/>
              </a:rPr>
              <a:t>x</a:t>
            </a:r>
            <a:r>
              <a:rPr kumimoji="0" lang="en-US" altLang="zh-CN" b="1" baseline="-25000" dirty="0" err="1">
                <a:ea typeface="楷体_GB2312" pitchFamily="49" charset="-122"/>
              </a:rPr>
              <a:t>n</a:t>
            </a:r>
            <a:r>
              <a:rPr kumimoji="0" lang="en-US" altLang="zh-CN" b="1" dirty="0">
                <a:ea typeface="楷体_GB2312" pitchFamily="49" charset="-122"/>
              </a:rPr>
              <a:t>(t) </a:t>
            </a:r>
            <a:r>
              <a:rPr kumimoji="0" lang="en-US" altLang="zh-CN" b="1" dirty="0">
                <a:solidFill>
                  <a:srgbClr val="FF3300"/>
                </a:solidFill>
                <a:ea typeface="楷体_GB2312" pitchFamily="49" charset="-122"/>
              </a:rPr>
              <a:t>→</a:t>
            </a:r>
            <a:r>
              <a:rPr kumimoji="0" lang="en-US" altLang="zh-CN" b="1" dirty="0">
                <a:ea typeface="楷体_GB2312" pitchFamily="49" charset="-122"/>
              </a:rPr>
              <a:t> </a:t>
            </a:r>
            <a:r>
              <a:rPr kumimoji="0" lang="en-US" altLang="zh-CN" b="1" dirty="0" err="1">
                <a:ea typeface="楷体_GB2312" pitchFamily="49" charset="-122"/>
              </a:rPr>
              <a:t>y</a:t>
            </a:r>
            <a:r>
              <a:rPr kumimoji="0" lang="en-US" altLang="zh-CN" b="1" baseline="-25000" dirty="0" err="1">
                <a:ea typeface="楷体_GB2312" pitchFamily="49" charset="-122"/>
              </a:rPr>
              <a:t>n</a:t>
            </a:r>
            <a:r>
              <a:rPr kumimoji="0" lang="en-US" altLang="zh-CN" b="1" dirty="0">
                <a:ea typeface="楷体_GB2312" pitchFamily="49" charset="-122"/>
              </a:rPr>
              <a:t>(t)</a:t>
            </a:r>
          </a:p>
          <a:p>
            <a:pPr>
              <a:spcBef>
                <a:spcPct val="50000"/>
              </a:spcBef>
              <a:buClr>
                <a:schemeClr val="accent2"/>
              </a:buClr>
              <a:buSzPct val="75000"/>
              <a:buFont typeface="Monotype Sorts" pitchFamily="2" charset="2"/>
              <a:buNone/>
            </a:pPr>
            <a:r>
              <a:rPr kumimoji="0" lang="zh-CN" altLang="en-US" b="1" dirty="0">
                <a:ea typeface="楷体_GB2312" pitchFamily="49" charset="-122"/>
              </a:rPr>
              <a:t>则</a:t>
            </a:r>
            <a:r>
              <a:rPr kumimoji="0" lang="en-US" altLang="zh-CN" b="1" dirty="0">
                <a:ea typeface="楷体_GB2312" pitchFamily="49" charset="-122"/>
              </a:rPr>
              <a:t>:</a:t>
            </a:r>
          </a:p>
          <a:p>
            <a:pPr>
              <a:spcBef>
                <a:spcPct val="50000"/>
              </a:spcBef>
              <a:buClr>
                <a:schemeClr val="accent2"/>
              </a:buClr>
              <a:buSzPct val="75000"/>
              <a:buFont typeface="Monotype Sorts" pitchFamily="2" charset="2"/>
              <a:buNone/>
            </a:pPr>
            <a:r>
              <a:rPr kumimoji="0" lang="en-US" altLang="zh-CN" b="1" dirty="0">
                <a:ea typeface="楷体_GB2312" pitchFamily="49" charset="-122"/>
              </a:rPr>
              <a:t>        K</a:t>
            </a:r>
            <a:r>
              <a:rPr kumimoji="0" lang="en-US" altLang="zh-CN" b="1" baseline="-25000" dirty="0">
                <a:ea typeface="楷体_GB2312" pitchFamily="49" charset="-122"/>
              </a:rPr>
              <a:t>1</a:t>
            </a:r>
            <a:r>
              <a:rPr kumimoji="0" lang="en-US" altLang="zh-CN" b="1" dirty="0">
                <a:ea typeface="楷体_GB2312" pitchFamily="49" charset="-122"/>
              </a:rPr>
              <a:t> x</a:t>
            </a:r>
            <a:r>
              <a:rPr kumimoji="0" lang="en-US" altLang="zh-CN" b="1" baseline="-25000" dirty="0">
                <a:ea typeface="楷体_GB2312" pitchFamily="49" charset="-122"/>
              </a:rPr>
              <a:t>1</a:t>
            </a:r>
            <a:r>
              <a:rPr kumimoji="0" lang="en-US" altLang="zh-CN" b="1" dirty="0">
                <a:ea typeface="楷体_GB2312" pitchFamily="49" charset="-122"/>
              </a:rPr>
              <a:t>(t) +K</a:t>
            </a:r>
            <a:r>
              <a:rPr kumimoji="0" lang="en-US" altLang="zh-CN" b="1" baseline="-25000" dirty="0">
                <a:ea typeface="楷体_GB2312" pitchFamily="49" charset="-122"/>
              </a:rPr>
              <a:t>2</a:t>
            </a:r>
            <a:r>
              <a:rPr kumimoji="0" lang="en-US" altLang="zh-CN" b="1" dirty="0">
                <a:ea typeface="楷体_GB2312" pitchFamily="49" charset="-122"/>
              </a:rPr>
              <a:t> x</a:t>
            </a:r>
            <a:r>
              <a:rPr kumimoji="0" lang="en-US" altLang="zh-CN" b="1" baseline="-25000" dirty="0">
                <a:ea typeface="楷体_GB2312" pitchFamily="49" charset="-122"/>
              </a:rPr>
              <a:t>2</a:t>
            </a:r>
            <a:r>
              <a:rPr kumimoji="0" lang="en-US" altLang="zh-CN" b="1" dirty="0">
                <a:ea typeface="楷体_GB2312" pitchFamily="49" charset="-122"/>
              </a:rPr>
              <a:t>(t) +…+K </a:t>
            </a:r>
            <a:r>
              <a:rPr kumimoji="0" lang="en-US" altLang="zh-CN" b="1" baseline="-25000" dirty="0">
                <a:ea typeface="楷体_GB2312" pitchFamily="49" charset="-122"/>
              </a:rPr>
              <a:t>n</a:t>
            </a:r>
            <a:r>
              <a:rPr kumimoji="0" lang="en-US" altLang="zh-CN" b="1" dirty="0">
                <a:ea typeface="楷体_GB2312" pitchFamily="49" charset="-122"/>
              </a:rPr>
              <a:t> </a:t>
            </a:r>
            <a:r>
              <a:rPr kumimoji="0" lang="en-US" altLang="zh-CN" b="1" dirty="0" err="1">
                <a:ea typeface="楷体_GB2312" pitchFamily="49" charset="-122"/>
              </a:rPr>
              <a:t>x</a:t>
            </a:r>
            <a:r>
              <a:rPr kumimoji="0" lang="en-US" altLang="zh-CN" b="1" baseline="-25000" dirty="0" err="1">
                <a:ea typeface="楷体_GB2312" pitchFamily="49" charset="-122"/>
              </a:rPr>
              <a:t>n</a:t>
            </a:r>
            <a:r>
              <a:rPr kumimoji="0" lang="en-US" altLang="zh-CN" b="1" dirty="0">
                <a:ea typeface="楷体_GB2312" pitchFamily="49" charset="-122"/>
              </a:rPr>
              <a:t>(t) </a:t>
            </a:r>
            <a:r>
              <a:rPr kumimoji="0" lang="en-US" altLang="zh-CN" b="1" dirty="0">
                <a:solidFill>
                  <a:srgbClr val="FF3300"/>
                </a:solidFill>
                <a:ea typeface="楷体_GB2312" pitchFamily="49" charset="-122"/>
              </a:rPr>
              <a:t>→</a:t>
            </a:r>
          </a:p>
          <a:p>
            <a:pPr>
              <a:spcBef>
                <a:spcPct val="50000"/>
              </a:spcBef>
              <a:buClr>
                <a:schemeClr val="accent2"/>
              </a:buClr>
              <a:buSzPct val="75000"/>
              <a:buFont typeface="Monotype Sorts" pitchFamily="2" charset="2"/>
              <a:buNone/>
            </a:pPr>
            <a:r>
              <a:rPr kumimoji="0" lang="en-US" altLang="zh-CN" b="1" dirty="0">
                <a:ea typeface="楷体_GB2312" pitchFamily="49" charset="-122"/>
              </a:rPr>
              <a:t>                 y(t) =  K</a:t>
            </a:r>
            <a:r>
              <a:rPr kumimoji="0" lang="en-US" altLang="zh-CN" b="1" baseline="-25000" dirty="0">
                <a:ea typeface="楷体_GB2312" pitchFamily="49" charset="-122"/>
              </a:rPr>
              <a:t>1</a:t>
            </a:r>
            <a:r>
              <a:rPr kumimoji="0" lang="en-US" altLang="zh-CN" b="1" dirty="0">
                <a:ea typeface="楷体_GB2312" pitchFamily="49" charset="-122"/>
              </a:rPr>
              <a:t> y</a:t>
            </a:r>
            <a:r>
              <a:rPr kumimoji="0" lang="en-US" altLang="zh-CN" b="1" baseline="-25000" dirty="0">
                <a:ea typeface="楷体_GB2312" pitchFamily="49" charset="-122"/>
              </a:rPr>
              <a:t>1</a:t>
            </a:r>
            <a:r>
              <a:rPr kumimoji="0" lang="en-US" altLang="zh-CN" b="1" dirty="0">
                <a:ea typeface="楷体_GB2312" pitchFamily="49" charset="-122"/>
              </a:rPr>
              <a:t>(t)+ K</a:t>
            </a:r>
            <a:r>
              <a:rPr kumimoji="0" lang="en-US" altLang="zh-CN" b="1" baseline="-25000" dirty="0">
                <a:ea typeface="楷体_GB2312" pitchFamily="49" charset="-122"/>
              </a:rPr>
              <a:t>2</a:t>
            </a:r>
            <a:r>
              <a:rPr kumimoji="0" lang="en-US" altLang="zh-CN" b="1" dirty="0">
                <a:ea typeface="楷体_GB2312" pitchFamily="49" charset="-122"/>
              </a:rPr>
              <a:t> y</a:t>
            </a:r>
            <a:r>
              <a:rPr kumimoji="0" lang="en-US" altLang="zh-CN" b="1" baseline="-25000" dirty="0">
                <a:ea typeface="楷体_GB2312" pitchFamily="49" charset="-122"/>
              </a:rPr>
              <a:t>2</a:t>
            </a:r>
            <a:r>
              <a:rPr kumimoji="0" lang="en-US" altLang="zh-CN" b="1" dirty="0">
                <a:ea typeface="楷体_GB2312" pitchFamily="49" charset="-122"/>
              </a:rPr>
              <a:t>(t)+ … + K </a:t>
            </a:r>
            <a:r>
              <a:rPr kumimoji="0" lang="en-US" altLang="zh-CN" b="1" baseline="-25000" dirty="0">
                <a:ea typeface="楷体_GB2312" pitchFamily="49" charset="-122"/>
              </a:rPr>
              <a:t>n</a:t>
            </a:r>
            <a:r>
              <a:rPr kumimoji="0" lang="en-US" altLang="zh-CN" b="1" dirty="0">
                <a:ea typeface="楷体_GB2312" pitchFamily="49" charset="-122"/>
              </a:rPr>
              <a:t> </a:t>
            </a:r>
            <a:r>
              <a:rPr kumimoji="0" lang="en-US" altLang="zh-CN" b="1" dirty="0" err="1">
                <a:ea typeface="楷体_GB2312" pitchFamily="49" charset="-122"/>
              </a:rPr>
              <a:t>y</a:t>
            </a:r>
            <a:r>
              <a:rPr kumimoji="0" lang="en-US" altLang="zh-CN" b="1" baseline="-25000" dirty="0" err="1">
                <a:ea typeface="楷体_GB2312" pitchFamily="49" charset="-122"/>
              </a:rPr>
              <a:t>n</a:t>
            </a:r>
            <a:r>
              <a:rPr kumimoji="0" lang="en-US" altLang="zh-CN" b="1" dirty="0">
                <a:ea typeface="楷体_GB2312" pitchFamily="49" charset="-122"/>
              </a:rPr>
              <a:t>(t)</a:t>
            </a:r>
          </a:p>
        </p:txBody>
      </p:sp>
    </p:spTree>
    <p:extLst>
      <p:ext uri="{BB962C8B-B14F-4D97-AF65-F5344CB8AC3E}">
        <p14:creationId xmlns:p14="http://schemas.microsoft.com/office/powerpoint/2010/main" val="3257337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1">
            <a:extLst>
              <a:ext uri="{FF2B5EF4-FFF2-40B4-BE49-F238E27FC236}">
                <a16:creationId xmlns:a16="http://schemas.microsoft.com/office/drawing/2014/main" id="{A0548BD3-BEF3-4482-9C61-671009534CD2}"/>
              </a:ext>
            </a:extLst>
          </p:cNvPr>
          <p:cNvSpPr txBox="1">
            <a:spLocks noChangeArrowheads="1"/>
          </p:cNvSpPr>
          <p:nvPr/>
        </p:nvSpPr>
        <p:spPr bwMode="auto">
          <a:xfrm>
            <a:off x="1186681" y="476672"/>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rgbClr val="FFFF00"/>
                </a:solidFill>
                <a:latin typeface="楷体_GB2312" pitchFamily="49" charset="-122"/>
                <a:ea typeface="楷体_GB2312" pitchFamily="49" charset="-122"/>
              </a:rPr>
              <a:t>封装好的电路如图，已知下列实验数据：</a:t>
            </a:r>
          </a:p>
        </p:txBody>
      </p:sp>
      <p:graphicFrame>
        <p:nvGraphicFramePr>
          <p:cNvPr id="4" name="Object 42">
            <a:extLst>
              <a:ext uri="{FF2B5EF4-FFF2-40B4-BE49-F238E27FC236}">
                <a16:creationId xmlns:a16="http://schemas.microsoft.com/office/drawing/2014/main" id="{F1046D3A-709B-4D63-9B4B-1945BE036349}"/>
              </a:ext>
            </a:extLst>
          </p:cNvPr>
          <p:cNvGraphicFramePr>
            <a:graphicFrameLocks noChangeAspect="1"/>
          </p:cNvGraphicFramePr>
          <p:nvPr>
            <p:extLst>
              <p:ext uri="{D42A27DB-BD31-4B8C-83A1-F6EECF244321}">
                <p14:modId xmlns:p14="http://schemas.microsoft.com/office/powerpoint/2010/main" val="2859562915"/>
              </p:ext>
            </p:extLst>
          </p:nvPr>
        </p:nvGraphicFramePr>
        <p:xfrm>
          <a:off x="826319" y="1052935"/>
          <a:ext cx="5743575" cy="530225"/>
        </p:xfrm>
        <a:graphic>
          <a:graphicData uri="http://schemas.openxmlformats.org/presentationml/2006/ole">
            <mc:AlternateContent xmlns:mc="http://schemas.openxmlformats.org/markup-compatibility/2006">
              <mc:Choice xmlns:v="urn:schemas-microsoft-com:vml" Requires="v">
                <p:oleObj spid="_x0000_s6146" name="公式" r:id="rId3" imgW="2755800" imgH="253800" progId="Equation.3">
                  <p:embed/>
                </p:oleObj>
              </mc:Choice>
              <mc:Fallback>
                <p:oleObj name="公式" r:id="rId3" imgW="2755800" imgH="253800" progId="Equation.3">
                  <p:embed/>
                  <p:pic>
                    <p:nvPicPr>
                      <p:cNvPr id="4" name="Object 42">
                        <a:extLst>
                          <a:ext uri="{FF2B5EF4-FFF2-40B4-BE49-F238E27FC236}">
                            <a16:creationId xmlns:a16="http://schemas.microsoft.com/office/drawing/2014/main" id="{F1046D3A-709B-4D63-9B4B-1945BE0363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19" y="1052935"/>
                        <a:ext cx="574357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4">
            <a:extLst>
              <a:ext uri="{FF2B5EF4-FFF2-40B4-BE49-F238E27FC236}">
                <a16:creationId xmlns:a16="http://schemas.microsoft.com/office/drawing/2014/main" id="{9CE9D11E-A711-4208-8D63-8BE247C62FDA}"/>
              </a:ext>
            </a:extLst>
          </p:cNvPr>
          <p:cNvGraphicFramePr>
            <a:graphicFrameLocks noChangeAspect="1"/>
          </p:cNvGraphicFramePr>
          <p:nvPr>
            <p:extLst>
              <p:ext uri="{D42A27DB-BD31-4B8C-83A1-F6EECF244321}">
                <p14:modId xmlns:p14="http://schemas.microsoft.com/office/powerpoint/2010/main" val="985706900"/>
              </p:ext>
            </p:extLst>
          </p:nvPr>
        </p:nvGraphicFramePr>
        <p:xfrm>
          <a:off x="826319" y="2060997"/>
          <a:ext cx="5570537" cy="508000"/>
        </p:xfrm>
        <a:graphic>
          <a:graphicData uri="http://schemas.openxmlformats.org/presentationml/2006/ole">
            <mc:AlternateContent xmlns:mc="http://schemas.openxmlformats.org/markup-compatibility/2006">
              <mc:Choice xmlns:v="urn:schemas-microsoft-com:vml" Requires="v">
                <p:oleObj spid="_x0000_s6147" name="公式" r:id="rId5" imgW="2793960" imgH="253800" progId="Equation.3">
                  <p:embed/>
                </p:oleObj>
              </mc:Choice>
              <mc:Fallback>
                <p:oleObj name="公式" r:id="rId5" imgW="2793960" imgH="253800" progId="Equation.3">
                  <p:embed/>
                  <p:pic>
                    <p:nvPicPr>
                      <p:cNvPr id="5" name="Object 44">
                        <a:extLst>
                          <a:ext uri="{FF2B5EF4-FFF2-40B4-BE49-F238E27FC236}">
                            <a16:creationId xmlns:a16="http://schemas.microsoft.com/office/drawing/2014/main" id="{9CE9D11E-A711-4208-8D63-8BE247C6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319" y="2060997"/>
                        <a:ext cx="55705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56" descr="羊皮纸">
            <a:extLst>
              <a:ext uri="{FF2B5EF4-FFF2-40B4-BE49-F238E27FC236}">
                <a16:creationId xmlns:a16="http://schemas.microsoft.com/office/drawing/2014/main" id="{A7880C50-400E-4060-866C-31C940ADB0C3}"/>
              </a:ext>
            </a:extLst>
          </p:cNvPr>
          <p:cNvSpPr>
            <a:spLocks noChangeArrowheads="1"/>
          </p:cNvSpPr>
          <p:nvPr/>
        </p:nvSpPr>
        <p:spPr bwMode="auto">
          <a:xfrm>
            <a:off x="7308081" y="979910"/>
            <a:ext cx="1368425" cy="2016125"/>
          </a:xfrm>
          <a:prstGeom prst="wedgeRoundRectCallout">
            <a:avLst>
              <a:gd name="adj1" fmla="val -33759"/>
              <a:gd name="adj2" fmla="val 89449"/>
              <a:gd name="adj3" fmla="val 16667"/>
            </a:avLst>
          </a:prstGeom>
          <a:blipFill dpi="0" rotWithShape="1">
            <a:blip r:embed="rId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b="1">
                <a:solidFill>
                  <a:srgbClr val="000000"/>
                </a:solidFill>
                <a:latin typeface="Arial" panose="020B0604020202020204" pitchFamily="34" charset="0"/>
                <a:ea typeface="楷体_GB2312" pitchFamily="49" charset="-122"/>
              </a:rPr>
              <a:t>研究激励和响应关系的实验方法</a:t>
            </a:r>
          </a:p>
        </p:txBody>
      </p:sp>
      <p:graphicFrame>
        <p:nvGraphicFramePr>
          <p:cNvPr id="7" name="Object 85">
            <a:extLst>
              <a:ext uri="{FF2B5EF4-FFF2-40B4-BE49-F238E27FC236}">
                <a16:creationId xmlns:a16="http://schemas.microsoft.com/office/drawing/2014/main" id="{632E7F1E-02AC-4B36-9A6F-8F6B622D33D6}"/>
              </a:ext>
            </a:extLst>
          </p:cNvPr>
          <p:cNvGraphicFramePr>
            <a:graphicFrameLocks noChangeAspect="1"/>
          </p:cNvGraphicFramePr>
          <p:nvPr>
            <p:extLst>
              <p:ext uri="{D42A27DB-BD31-4B8C-83A1-F6EECF244321}">
                <p14:modId xmlns:p14="http://schemas.microsoft.com/office/powerpoint/2010/main" val="1730152562"/>
              </p:ext>
            </p:extLst>
          </p:nvPr>
        </p:nvGraphicFramePr>
        <p:xfrm>
          <a:off x="826319" y="1556172"/>
          <a:ext cx="5821362" cy="530225"/>
        </p:xfrm>
        <a:graphic>
          <a:graphicData uri="http://schemas.openxmlformats.org/presentationml/2006/ole">
            <mc:AlternateContent xmlns:mc="http://schemas.openxmlformats.org/markup-compatibility/2006">
              <mc:Choice xmlns:v="urn:schemas-microsoft-com:vml" Requires="v">
                <p:oleObj spid="_x0000_s6148" name="公式" r:id="rId8" imgW="2793960" imgH="253800" progId="Equation.3">
                  <p:embed/>
                </p:oleObj>
              </mc:Choice>
              <mc:Fallback>
                <p:oleObj name="公式" r:id="rId8" imgW="2793960" imgH="253800" progId="Equation.3">
                  <p:embed/>
                  <p:pic>
                    <p:nvPicPr>
                      <p:cNvPr id="7" name="Object 85">
                        <a:extLst>
                          <a:ext uri="{FF2B5EF4-FFF2-40B4-BE49-F238E27FC236}">
                            <a16:creationId xmlns:a16="http://schemas.microsoft.com/office/drawing/2014/main" id="{632E7F1E-02AC-4B36-9A6F-8F6B622D33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6319" y="1556172"/>
                        <a:ext cx="58213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86">
            <a:extLst>
              <a:ext uri="{FF2B5EF4-FFF2-40B4-BE49-F238E27FC236}">
                <a16:creationId xmlns:a16="http://schemas.microsoft.com/office/drawing/2014/main" id="{A552F18F-9355-4554-A6B7-38C839F0BC81}"/>
              </a:ext>
            </a:extLst>
          </p:cNvPr>
          <p:cNvSpPr txBox="1">
            <a:spLocks noChangeArrowheads="1"/>
          </p:cNvSpPr>
          <p:nvPr/>
        </p:nvSpPr>
        <p:spPr bwMode="auto">
          <a:xfrm>
            <a:off x="467544" y="2780135"/>
            <a:ext cx="647700"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FFFFFF"/>
                </a:solidFill>
                <a:latin typeface="Arial" panose="020B0604020202020204" pitchFamily="34" charset="0"/>
                <a:ea typeface="宋体" panose="02010600030101010101" pitchFamily="2" charset="-122"/>
              </a:rPr>
              <a:t>解</a:t>
            </a:r>
            <a:endParaRPr kumimoji="0" lang="zh-CN" altLang="en-US" b="1">
              <a:solidFill>
                <a:srgbClr val="FFFF00"/>
              </a:solidFill>
              <a:latin typeface="Arial" panose="020B0604020202020204" pitchFamily="34" charset="0"/>
              <a:ea typeface="仿宋_GB2312" pitchFamily="49" charset="-122"/>
            </a:endParaRPr>
          </a:p>
        </p:txBody>
      </p:sp>
      <p:sp>
        <p:nvSpPr>
          <p:cNvPr id="9" name="Text Box 87">
            <a:extLst>
              <a:ext uri="{FF2B5EF4-FFF2-40B4-BE49-F238E27FC236}">
                <a16:creationId xmlns:a16="http://schemas.microsoft.com/office/drawing/2014/main" id="{CDAFC8FC-E254-4246-9668-08464D30713C}"/>
              </a:ext>
            </a:extLst>
          </p:cNvPr>
          <p:cNvSpPr txBox="1">
            <a:spLocks noChangeArrowheads="1"/>
          </p:cNvSpPr>
          <p:nvPr/>
        </p:nvSpPr>
        <p:spPr bwMode="auto">
          <a:xfrm>
            <a:off x="1186681" y="2780135"/>
            <a:ext cx="266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FFFF00"/>
                </a:solidFill>
                <a:latin typeface="楷体_GB2312" pitchFamily="49" charset="-122"/>
                <a:ea typeface="楷体_GB2312" pitchFamily="49" charset="-122"/>
              </a:rPr>
              <a:t>根据叠加定理</a:t>
            </a:r>
          </a:p>
        </p:txBody>
      </p:sp>
      <p:graphicFrame>
        <p:nvGraphicFramePr>
          <p:cNvPr id="10" name="Object 88">
            <a:extLst>
              <a:ext uri="{FF2B5EF4-FFF2-40B4-BE49-F238E27FC236}">
                <a16:creationId xmlns:a16="http://schemas.microsoft.com/office/drawing/2014/main" id="{AE617123-BD80-4E47-8462-605601BC472C}"/>
              </a:ext>
            </a:extLst>
          </p:cNvPr>
          <p:cNvGraphicFramePr>
            <a:graphicFrameLocks noChangeAspect="1"/>
          </p:cNvGraphicFramePr>
          <p:nvPr>
            <p:extLst>
              <p:ext uri="{D42A27DB-BD31-4B8C-83A1-F6EECF244321}">
                <p14:modId xmlns:p14="http://schemas.microsoft.com/office/powerpoint/2010/main" val="2702467157"/>
              </p:ext>
            </p:extLst>
          </p:nvPr>
        </p:nvGraphicFramePr>
        <p:xfrm>
          <a:off x="3634606" y="2708697"/>
          <a:ext cx="2447925" cy="631825"/>
        </p:xfrm>
        <a:graphic>
          <a:graphicData uri="http://schemas.openxmlformats.org/presentationml/2006/ole">
            <mc:AlternateContent xmlns:mc="http://schemas.openxmlformats.org/markup-compatibility/2006">
              <mc:Choice xmlns:v="urn:schemas-microsoft-com:vml" Requires="v">
                <p:oleObj spid="_x0000_s6149" name="公式" r:id="rId10" imgW="939600" imgH="241200" progId="Equation.3">
                  <p:embed/>
                </p:oleObj>
              </mc:Choice>
              <mc:Fallback>
                <p:oleObj name="公式" r:id="rId10" imgW="939600" imgH="241200" progId="Equation.3">
                  <p:embed/>
                  <p:pic>
                    <p:nvPicPr>
                      <p:cNvPr id="10" name="Object 88">
                        <a:extLst>
                          <a:ext uri="{FF2B5EF4-FFF2-40B4-BE49-F238E27FC236}">
                            <a16:creationId xmlns:a16="http://schemas.microsoft.com/office/drawing/2014/main" id="{AE617123-BD80-4E47-8462-605601BC47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34606" y="2708697"/>
                        <a:ext cx="244792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89">
            <a:extLst>
              <a:ext uri="{FF2B5EF4-FFF2-40B4-BE49-F238E27FC236}">
                <a16:creationId xmlns:a16="http://schemas.microsoft.com/office/drawing/2014/main" id="{E0E800DE-F0B6-4DA5-A63F-454E856A51DB}"/>
              </a:ext>
            </a:extLst>
          </p:cNvPr>
          <p:cNvSpPr txBox="1">
            <a:spLocks noChangeArrowheads="1"/>
          </p:cNvSpPr>
          <p:nvPr/>
        </p:nvSpPr>
        <p:spPr bwMode="auto">
          <a:xfrm>
            <a:off x="1186681" y="3356397"/>
            <a:ext cx="324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FFFF00"/>
                </a:solidFill>
                <a:latin typeface="Arial" panose="020B0604020202020204" pitchFamily="34" charset="0"/>
                <a:ea typeface="楷体_GB2312" pitchFamily="49" charset="-122"/>
              </a:rPr>
              <a:t>代入实验数据：</a:t>
            </a:r>
          </a:p>
        </p:txBody>
      </p:sp>
      <p:graphicFrame>
        <p:nvGraphicFramePr>
          <p:cNvPr id="12" name="Object 90">
            <a:extLst>
              <a:ext uri="{FF2B5EF4-FFF2-40B4-BE49-F238E27FC236}">
                <a16:creationId xmlns:a16="http://schemas.microsoft.com/office/drawing/2014/main" id="{24757002-59DF-4975-BE57-741CC0D55340}"/>
              </a:ext>
            </a:extLst>
          </p:cNvPr>
          <p:cNvGraphicFramePr>
            <a:graphicFrameLocks noChangeAspect="1"/>
          </p:cNvGraphicFramePr>
          <p:nvPr>
            <p:extLst>
              <p:ext uri="{D42A27DB-BD31-4B8C-83A1-F6EECF244321}">
                <p14:modId xmlns:p14="http://schemas.microsoft.com/office/powerpoint/2010/main" val="2510579087"/>
              </p:ext>
            </p:extLst>
          </p:nvPr>
        </p:nvGraphicFramePr>
        <p:xfrm>
          <a:off x="1042219" y="3948535"/>
          <a:ext cx="1873250" cy="606425"/>
        </p:xfrm>
        <a:graphic>
          <a:graphicData uri="http://schemas.openxmlformats.org/presentationml/2006/ole">
            <mc:AlternateContent xmlns:mc="http://schemas.openxmlformats.org/markup-compatibility/2006">
              <mc:Choice xmlns:v="urn:schemas-microsoft-com:vml" Requires="v">
                <p:oleObj spid="_x0000_s6150" name="公式" r:id="rId12" imgW="749160" imgH="241200" progId="Equation.3">
                  <p:embed/>
                </p:oleObj>
              </mc:Choice>
              <mc:Fallback>
                <p:oleObj name="公式" r:id="rId12" imgW="749160" imgH="241200" progId="Equation.3">
                  <p:embed/>
                  <p:pic>
                    <p:nvPicPr>
                      <p:cNvPr id="12" name="Object 90">
                        <a:extLst>
                          <a:ext uri="{FF2B5EF4-FFF2-40B4-BE49-F238E27FC236}">
                            <a16:creationId xmlns:a16="http://schemas.microsoft.com/office/drawing/2014/main" id="{24757002-59DF-4975-BE57-741CC0D5534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219" y="3948535"/>
                        <a:ext cx="187325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1">
            <a:extLst>
              <a:ext uri="{FF2B5EF4-FFF2-40B4-BE49-F238E27FC236}">
                <a16:creationId xmlns:a16="http://schemas.microsoft.com/office/drawing/2014/main" id="{76060259-B8FF-4FA3-9D6A-F769269B89BF}"/>
              </a:ext>
            </a:extLst>
          </p:cNvPr>
          <p:cNvGraphicFramePr>
            <a:graphicFrameLocks noChangeAspect="1"/>
          </p:cNvGraphicFramePr>
          <p:nvPr>
            <p:extLst>
              <p:ext uri="{D42A27DB-BD31-4B8C-83A1-F6EECF244321}">
                <p14:modId xmlns:p14="http://schemas.microsoft.com/office/powerpoint/2010/main" val="3145973395"/>
              </p:ext>
            </p:extLst>
          </p:nvPr>
        </p:nvGraphicFramePr>
        <p:xfrm>
          <a:off x="991419" y="4561310"/>
          <a:ext cx="2068512" cy="627062"/>
        </p:xfrm>
        <a:graphic>
          <a:graphicData uri="http://schemas.openxmlformats.org/presentationml/2006/ole">
            <mc:AlternateContent xmlns:mc="http://schemas.openxmlformats.org/markup-compatibility/2006">
              <mc:Choice xmlns:v="urn:schemas-microsoft-com:vml" Requires="v">
                <p:oleObj spid="_x0000_s6151" name="公式" r:id="rId14" imgW="799920" imgH="241200" progId="Equation.3">
                  <p:embed/>
                </p:oleObj>
              </mc:Choice>
              <mc:Fallback>
                <p:oleObj name="公式" r:id="rId14" imgW="799920" imgH="241200" progId="Equation.3">
                  <p:embed/>
                  <p:pic>
                    <p:nvPicPr>
                      <p:cNvPr id="13" name="Object 91">
                        <a:extLst>
                          <a:ext uri="{FF2B5EF4-FFF2-40B4-BE49-F238E27FC236}">
                            <a16:creationId xmlns:a16="http://schemas.microsoft.com/office/drawing/2014/main" id="{76060259-B8FF-4FA3-9D6A-F769269B89B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1419" y="4561310"/>
                        <a:ext cx="2068512"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AutoShape 92">
            <a:extLst>
              <a:ext uri="{FF2B5EF4-FFF2-40B4-BE49-F238E27FC236}">
                <a16:creationId xmlns:a16="http://schemas.microsoft.com/office/drawing/2014/main" id="{AB218B8B-3BEC-42FB-9B65-77CB3DBF399E}"/>
              </a:ext>
            </a:extLst>
          </p:cNvPr>
          <p:cNvSpPr>
            <a:spLocks/>
          </p:cNvSpPr>
          <p:nvPr/>
        </p:nvSpPr>
        <p:spPr bwMode="auto">
          <a:xfrm>
            <a:off x="826319" y="4092997"/>
            <a:ext cx="144462" cy="936625"/>
          </a:xfrm>
          <a:prstGeom prst="leftBrace">
            <a:avLst>
              <a:gd name="adj1" fmla="val 54029"/>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333399"/>
              </a:buClr>
              <a:buSzPct val="75000"/>
              <a:buFont typeface="Monotype Sorts" pitchFamily="2" charset="2"/>
              <a:buNone/>
              <a:tabLst/>
              <a:defRPr/>
            </a:pPr>
            <a:endParaRPr kumimoji="0" lang="zh-CN" altLang="zh-CN" sz="1800" b="1" i="0" u="none" strike="noStrike" kern="0" cap="none" spc="0" normalizeH="0" baseline="0" noProof="0">
              <a:ln>
                <a:noFill/>
              </a:ln>
              <a:solidFill>
                <a:srgbClr val="0000FF"/>
              </a:solidFill>
              <a:effectLst/>
              <a:uLnTx/>
              <a:uFillTx/>
              <a:ea typeface="楷体_GB2312" pitchFamily="49" charset="-122"/>
            </a:endParaRPr>
          </a:p>
        </p:txBody>
      </p:sp>
      <p:grpSp>
        <p:nvGrpSpPr>
          <p:cNvPr id="15" name="Group 93">
            <a:extLst>
              <a:ext uri="{FF2B5EF4-FFF2-40B4-BE49-F238E27FC236}">
                <a16:creationId xmlns:a16="http://schemas.microsoft.com/office/drawing/2014/main" id="{7C28FFA3-57F5-4DCC-8318-FC7F6C0727C0}"/>
              </a:ext>
            </a:extLst>
          </p:cNvPr>
          <p:cNvGrpSpPr>
            <a:grpSpLocks/>
          </p:cNvGrpSpPr>
          <p:nvPr/>
        </p:nvGrpSpPr>
        <p:grpSpPr bwMode="auto">
          <a:xfrm>
            <a:off x="3779069" y="3988222"/>
            <a:ext cx="1223962" cy="1168400"/>
            <a:chOff x="4286" y="2921"/>
            <a:chExt cx="864" cy="792"/>
          </a:xfrm>
        </p:grpSpPr>
        <p:sp>
          <p:nvSpPr>
            <p:cNvPr id="16" name="AutoShape 94">
              <a:extLst>
                <a:ext uri="{FF2B5EF4-FFF2-40B4-BE49-F238E27FC236}">
                  <a16:creationId xmlns:a16="http://schemas.microsoft.com/office/drawing/2014/main" id="{5E4295C7-0D86-4242-AE65-7A6B81BA0919}"/>
                </a:ext>
              </a:extLst>
            </p:cNvPr>
            <p:cNvSpPr>
              <a:spLocks/>
            </p:cNvSpPr>
            <p:nvPr/>
          </p:nvSpPr>
          <p:spPr bwMode="auto">
            <a:xfrm>
              <a:off x="4286" y="3022"/>
              <a:ext cx="91" cy="590"/>
            </a:xfrm>
            <a:prstGeom prst="leftBrace">
              <a:avLst>
                <a:gd name="adj1" fmla="val 54029"/>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333399"/>
                </a:buClr>
                <a:buSzPct val="75000"/>
                <a:buFont typeface="Monotype Sorts" pitchFamily="2" charset="2"/>
                <a:buNone/>
                <a:tabLst/>
                <a:defRPr/>
              </a:pPr>
              <a:endParaRPr kumimoji="0" lang="zh-CN" altLang="zh-CN" sz="1800" b="1" i="0" u="none" strike="noStrike" kern="0" cap="none" spc="0" normalizeH="0" baseline="0" noProof="0">
                <a:ln>
                  <a:noFill/>
                </a:ln>
                <a:solidFill>
                  <a:srgbClr val="0000FF"/>
                </a:solidFill>
                <a:effectLst/>
                <a:uLnTx/>
                <a:uFillTx/>
                <a:ea typeface="楷体_GB2312" pitchFamily="49" charset="-122"/>
              </a:endParaRPr>
            </a:p>
          </p:txBody>
        </p:sp>
        <p:graphicFrame>
          <p:nvGraphicFramePr>
            <p:cNvPr id="17" name="Object 95">
              <a:extLst>
                <a:ext uri="{FF2B5EF4-FFF2-40B4-BE49-F238E27FC236}">
                  <a16:creationId xmlns:a16="http://schemas.microsoft.com/office/drawing/2014/main" id="{77B69EA3-A764-4454-A08F-8C0331B17906}"/>
                </a:ext>
              </a:extLst>
            </p:cNvPr>
            <p:cNvGraphicFramePr>
              <a:graphicFrameLocks noChangeAspect="1"/>
            </p:cNvGraphicFramePr>
            <p:nvPr/>
          </p:nvGraphicFramePr>
          <p:xfrm>
            <a:off x="4448" y="2921"/>
            <a:ext cx="702" cy="792"/>
          </p:xfrm>
          <a:graphic>
            <a:graphicData uri="http://schemas.openxmlformats.org/presentationml/2006/ole">
              <mc:AlternateContent xmlns:mc="http://schemas.openxmlformats.org/markup-compatibility/2006">
                <mc:Choice xmlns:v="urn:schemas-microsoft-com:vml" Requires="v">
                  <p:oleObj spid="_x0000_s6152" name="公式" r:id="rId16" imgW="419040" imgH="469800" progId="Equation.3">
                    <p:embed/>
                  </p:oleObj>
                </mc:Choice>
                <mc:Fallback>
                  <p:oleObj name="公式" r:id="rId16" imgW="419040" imgH="469800" progId="Equation.3">
                    <p:embed/>
                    <p:pic>
                      <p:nvPicPr>
                        <p:cNvPr id="17" name="Object 95">
                          <a:extLst>
                            <a:ext uri="{FF2B5EF4-FFF2-40B4-BE49-F238E27FC236}">
                              <a16:creationId xmlns:a16="http://schemas.microsoft.com/office/drawing/2014/main" id="{77B69EA3-A764-4454-A08F-8C0331B1790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8" y="2921"/>
                          <a:ext cx="702" cy="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 name="Object 96">
            <a:extLst>
              <a:ext uri="{FF2B5EF4-FFF2-40B4-BE49-F238E27FC236}">
                <a16:creationId xmlns:a16="http://schemas.microsoft.com/office/drawing/2014/main" id="{3C7BBB10-FC1C-48DC-9359-44CE43752733}"/>
              </a:ext>
            </a:extLst>
          </p:cNvPr>
          <p:cNvGraphicFramePr>
            <a:graphicFrameLocks noChangeAspect="1"/>
          </p:cNvGraphicFramePr>
          <p:nvPr>
            <p:extLst>
              <p:ext uri="{D42A27DB-BD31-4B8C-83A1-F6EECF244321}">
                <p14:modId xmlns:p14="http://schemas.microsoft.com/office/powerpoint/2010/main" val="130420764"/>
              </p:ext>
            </p:extLst>
          </p:nvPr>
        </p:nvGraphicFramePr>
        <p:xfrm>
          <a:off x="683444" y="5188372"/>
          <a:ext cx="4032250" cy="574675"/>
        </p:xfrm>
        <a:graphic>
          <a:graphicData uri="http://schemas.openxmlformats.org/presentationml/2006/ole">
            <mc:AlternateContent xmlns:mc="http://schemas.openxmlformats.org/markup-compatibility/2006">
              <mc:Choice xmlns:v="urn:schemas-microsoft-com:vml" Requires="v">
                <p:oleObj spid="_x0000_s6153" name="公式" r:id="rId18" imgW="1701720" imgH="241200" progId="Equation.3">
                  <p:embed/>
                </p:oleObj>
              </mc:Choice>
              <mc:Fallback>
                <p:oleObj name="公式" r:id="rId18" imgW="1701720" imgH="241200" progId="Equation.3">
                  <p:embed/>
                  <p:pic>
                    <p:nvPicPr>
                      <p:cNvPr id="18" name="Object 96">
                        <a:extLst>
                          <a:ext uri="{FF2B5EF4-FFF2-40B4-BE49-F238E27FC236}">
                            <a16:creationId xmlns:a16="http://schemas.microsoft.com/office/drawing/2014/main" id="{3C7BBB10-FC1C-48DC-9359-44CE4375273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3444" y="5188372"/>
                        <a:ext cx="40322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 name="Group 102">
            <a:extLst>
              <a:ext uri="{FF2B5EF4-FFF2-40B4-BE49-F238E27FC236}">
                <a16:creationId xmlns:a16="http://schemas.microsoft.com/office/drawing/2014/main" id="{BB07C608-8780-4E47-967A-72C520CF74B6}"/>
              </a:ext>
            </a:extLst>
          </p:cNvPr>
          <p:cNvGrpSpPr>
            <a:grpSpLocks/>
          </p:cNvGrpSpPr>
          <p:nvPr/>
        </p:nvGrpSpPr>
        <p:grpSpPr bwMode="auto">
          <a:xfrm>
            <a:off x="5434831" y="3211935"/>
            <a:ext cx="3313113" cy="2881312"/>
            <a:chOff x="3560" y="2069"/>
            <a:chExt cx="2087" cy="1815"/>
          </a:xfrm>
        </p:grpSpPr>
        <p:sp>
          <p:nvSpPr>
            <p:cNvPr id="20" name="Oval 70">
              <a:extLst>
                <a:ext uri="{FF2B5EF4-FFF2-40B4-BE49-F238E27FC236}">
                  <a16:creationId xmlns:a16="http://schemas.microsoft.com/office/drawing/2014/main" id="{D7C7221A-FA4F-473E-83DF-6FC41F4D30F2}"/>
                </a:ext>
              </a:extLst>
            </p:cNvPr>
            <p:cNvSpPr>
              <a:spLocks noChangeArrowheads="1"/>
            </p:cNvSpPr>
            <p:nvPr/>
          </p:nvSpPr>
          <p:spPr bwMode="auto">
            <a:xfrm>
              <a:off x="4462" y="2432"/>
              <a:ext cx="380"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21" name="Rectangle 71">
              <a:extLst>
                <a:ext uri="{FF2B5EF4-FFF2-40B4-BE49-F238E27FC236}">
                  <a16:creationId xmlns:a16="http://schemas.microsoft.com/office/drawing/2014/main" id="{9592133C-7109-4BBF-AFE8-219B79C09933}"/>
                </a:ext>
              </a:extLst>
            </p:cNvPr>
            <p:cNvSpPr>
              <a:spLocks noChangeArrowheads="1"/>
            </p:cNvSpPr>
            <p:nvPr/>
          </p:nvSpPr>
          <p:spPr bwMode="auto">
            <a:xfrm>
              <a:off x="3738" y="3113"/>
              <a:ext cx="639" cy="57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2" name="Rectangle 72">
              <a:extLst>
                <a:ext uri="{FF2B5EF4-FFF2-40B4-BE49-F238E27FC236}">
                  <a16:creationId xmlns:a16="http://schemas.microsoft.com/office/drawing/2014/main" id="{FB7C86DF-E424-455C-871A-00126EDBC63E}"/>
                </a:ext>
              </a:extLst>
            </p:cNvPr>
            <p:cNvSpPr>
              <a:spLocks noChangeArrowheads="1"/>
            </p:cNvSpPr>
            <p:nvPr/>
          </p:nvSpPr>
          <p:spPr bwMode="auto">
            <a:xfrm>
              <a:off x="4366" y="2631"/>
              <a:ext cx="588" cy="36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3" name="Rectangle 73">
              <a:extLst>
                <a:ext uri="{FF2B5EF4-FFF2-40B4-BE49-F238E27FC236}">
                  <a16:creationId xmlns:a16="http://schemas.microsoft.com/office/drawing/2014/main" id="{6B08C523-B4C8-4F4C-87A7-5F5DF532000C}"/>
                </a:ext>
              </a:extLst>
            </p:cNvPr>
            <p:cNvSpPr>
              <a:spLocks noChangeArrowheads="1"/>
            </p:cNvSpPr>
            <p:nvPr/>
          </p:nvSpPr>
          <p:spPr bwMode="auto">
            <a:xfrm>
              <a:off x="4954" y="3102"/>
              <a:ext cx="640" cy="57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4" name="Rectangle 74">
              <a:extLst>
                <a:ext uri="{FF2B5EF4-FFF2-40B4-BE49-F238E27FC236}">
                  <a16:creationId xmlns:a16="http://schemas.microsoft.com/office/drawing/2014/main" id="{A4E12C4E-6882-461E-8B85-D6C0EAD1F6D1}"/>
                </a:ext>
              </a:extLst>
            </p:cNvPr>
            <p:cNvSpPr>
              <a:spLocks noChangeArrowheads="1"/>
            </p:cNvSpPr>
            <p:nvPr/>
          </p:nvSpPr>
          <p:spPr bwMode="auto">
            <a:xfrm>
              <a:off x="4315" y="2945"/>
              <a:ext cx="692" cy="939"/>
            </a:xfrm>
            <a:prstGeom prst="rect">
              <a:avLst/>
            </a:prstGeom>
            <a:gradFill rotWithShape="1">
              <a:gsLst>
                <a:gs pos="0">
                  <a:srgbClr val="009999"/>
                </a:gs>
                <a:gs pos="100000">
                  <a:srgbClr val="0099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FFFFFF"/>
                  </a:solidFill>
                  <a:effectLst/>
                  <a:uLnTx/>
                  <a:uFillTx/>
                  <a:latin typeface="Arial" panose="020B0604020202020204" pitchFamily="34" charset="0"/>
                  <a:ea typeface="楷体_GB2312" pitchFamily="49" charset="-122"/>
                </a:rPr>
                <a:t>无源</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FFFFFF"/>
                  </a:solidFill>
                  <a:effectLst/>
                  <a:uLnTx/>
                  <a:uFillTx/>
                  <a:latin typeface="Arial" panose="020B0604020202020204" pitchFamily="34" charset="0"/>
                  <a:ea typeface="楷体_GB2312" pitchFamily="49" charset="-122"/>
                </a:rPr>
                <a:t>线性</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FFFFFF"/>
                  </a:solidFill>
                  <a:effectLst/>
                  <a:uLnTx/>
                  <a:uFillTx/>
                  <a:latin typeface="Arial" panose="020B0604020202020204" pitchFamily="34" charset="0"/>
                  <a:ea typeface="楷体_GB2312" pitchFamily="49" charset="-122"/>
                </a:rPr>
                <a:t>网络</a:t>
              </a:r>
            </a:p>
          </p:txBody>
        </p:sp>
        <p:sp>
          <p:nvSpPr>
            <p:cNvPr id="25" name="Line 75">
              <a:extLst>
                <a:ext uri="{FF2B5EF4-FFF2-40B4-BE49-F238E27FC236}">
                  <a16:creationId xmlns:a16="http://schemas.microsoft.com/office/drawing/2014/main" id="{9D915390-E055-41AE-AB02-E0DCCE6AC58E}"/>
                </a:ext>
              </a:extLst>
            </p:cNvPr>
            <p:cNvSpPr>
              <a:spLocks noChangeShapeType="1"/>
            </p:cNvSpPr>
            <p:nvPr/>
          </p:nvSpPr>
          <p:spPr bwMode="auto">
            <a:xfrm>
              <a:off x="5487" y="3207"/>
              <a:ext cx="0" cy="313"/>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6" name="Text Box 76">
              <a:extLst>
                <a:ext uri="{FF2B5EF4-FFF2-40B4-BE49-F238E27FC236}">
                  <a16:creationId xmlns:a16="http://schemas.microsoft.com/office/drawing/2014/main" id="{D25EFC3E-047D-4F8F-BB8F-78F0C0845D7F}"/>
                </a:ext>
              </a:extLst>
            </p:cNvPr>
            <p:cNvSpPr txBox="1">
              <a:spLocks noChangeArrowheads="1"/>
            </p:cNvSpPr>
            <p:nvPr/>
          </p:nvSpPr>
          <p:spPr bwMode="auto">
            <a:xfrm>
              <a:off x="4415" y="2069"/>
              <a:ext cx="58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仿宋_GB2312" pitchFamily="49" charset="-122"/>
                </a:rPr>
                <a:t>u</a:t>
              </a:r>
              <a:r>
                <a:rPr kumimoji="0" lang="en-US" altLang="zh-CN" sz="2800" b="0" i="0" u="none" strike="noStrike" kern="0" cap="none" spc="0" normalizeH="0" baseline="-25000" noProof="0">
                  <a:ln>
                    <a:noFill/>
                  </a:ln>
                  <a:solidFill>
                    <a:srgbClr val="FFFFFF"/>
                  </a:solidFill>
                  <a:effectLst/>
                  <a:uLnTx/>
                  <a:uFillTx/>
                  <a:ea typeface="仿宋_GB2312" pitchFamily="49" charset="-122"/>
                </a:rPr>
                <a:t>S</a:t>
              </a:r>
              <a:endParaRPr kumimoji="0" lang="en-US" altLang="zh-CN" sz="2800" b="0" i="0" u="none" strike="noStrike" kern="0" cap="none" spc="0" normalizeH="0" baseline="-25000" noProof="0">
                <a:ln>
                  <a:noFill/>
                </a:ln>
                <a:solidFill>
                  <a:srgbClr val="FFFF00"/>
                </a:solidFill>
                <a:effectLst/>
                <a:uLnTx/>
                <a:uFillTx/>
                <a:latin typeface="Arial" panose="020B0604020202020204" pitchFamily="34" charset="0"/>
                <a:ea typeface="仿宋_GB2312" pitchFamily="49" charset="-122"/>
              </a:endParaRPr>
            </a:p>
          </p:txBody>
        </p:sp>
        <p:sp>
          <p:nvSpPr>
            <p:cNvPr id="27" name="Text Box 77">
              <a:extLst>
                <a:ext uri="{FF2B5EF4-FFF2-40B4-BE49-F238E27FC236}">
                  <a16:creationId xmlns:a16="http://schemas.microsoft.com/office/drawing/2014/main" id="{8E3F7F9F-5663-479A-8B5C-F950600F97C9}"/>
                </a:ext>
              </a:extLst>
            </p:cNvPr>
            <p:cNvSpPr txBox="1">
              <a:spLocks noChangeArrowheads="1"/>
            </p:cNvSpPr>
            <p:nvPr/>
          </p:nvSpPr>
          <p:spPr bwMode="auto">
            <a:xfrm>
              <a:off x="5273" y="3207"/>
              <a:ext cx="37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仿宋_GB2312" pitchFamily="49" charset="-122"/>
                </a:rPr>
                <a:t>i</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28" name="Text Box 78">
              <a:extLst>
                <a:ext uri="{FF2B5EF4-FFF2-40B4-BE49-F238E27FC236}">
                  <a16:creationId xmlns:a16="http://schemas.microsoft.com/office/drawing/2014/main" id="{04F63844-F4A5-48B1-9A30-09C364CA282E}"/>
                </a:ext>
              </a:extLst>
            </p:cNvPr>
            <p:cNvSpPr txBox="1">
              <a:spLocks noChangeArrowheads="1"/>
            </p:cNvSpPr>
            <p:nvPr/>
          </p:nvSpPr>
          <p:spPr bwMode="auto">
            <a:xfrm>
              <a:off x="4842" y="2342"/>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FFFFFF"/>
                  </a:solidFill>
                  <a:effectLst/>
                  <a:uLnTx/>
                  <a:uFillTx/>
                  <a:latin typeface="Arial" panose="020B0604020202020204" pitchFamily="34" charset="0"/>
                  <a:ea typeface="仿宋_GB2312" pitchFamily="49" charset="-122"/>
                </a:rPr>
                <a:t>－</a:t>
              </a:r>
              <a:endParaRPr kumimoji="0" lang="zh-CN" altLang="en-US"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29" name="Text Box 79">
              <a:extLst>
                <a:ext uri="{FF2B5EF4-FFF2-40B4-BE49-F238E27FC236}">
                  <a16:creationId xmlns:a16="http://schemas.microsoft.com/office/drawing/2014/main" id="{09A25B3D-9CC4-4E27-BD6E-550563DEBFFF}"/>
                </a:ext>
              </a:extLst>
            </p:cNvPr>
            <p:cNvSpPr txBox="1">
              <a:spLocks noChangeArrowheads="1"/>
            </p:cNvSpPr>
            <p:nvPr/>
          </p:nvSpPr>
          <p:spPr bwMode="auto">
            <a:xfrm>
              <a:off x="4036" y="2342"/>
              <a:ext cx="3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FFFFFF"/>
                  </a:solidFill>
                  <a:effectLst/>
                  <a:uLnTx/>
                  <a:uFillTx/>
                  <a:latin typeface="Arial" panose="020B0604020202020204" pitchFamily="34" charset="0"/>
                  <a:ea typeface="仿宋_GB2312" pitchFamily="49" charset="-122"/>
                </a:rPr>
                <a:t>＋</a:t>
              </a:r>
              <a:endParaRPr kumimoji="0" lang="zh-CN" altLang="en-US"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30" name="Text Box 80">
              <a:extLst>
                <a:ext uri="{FF2B5EF4-FFF2-40B4-BE49-F238E27FC236}">
                  <a16:creationId xmlns:a16="http://schemas.microsoft.com/office/drawing/2014/main" id="{81725490-0588-4FBA-AA57-0CC44270C384}"/>
                </a:ext>
              </a:extLst>
            </p:cNvPr>
            <p:cNvSpPr txBox="1">
              <a:spLocks noChangeArrowheads="1"/>
            </p:cNvSpPr>
            <p:nvPr/>
          </p:nvSpPr>
          <p:spPr bwMode="auto">
            <a:xfrm>
              <a:off x="3787" y="2750"/>
              <a:ext cx="30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仿宋_GB2312" pitchFamily="49" charset="-122"/>
                </a:rPr>
                <a:t>i</a:t>
              </a:r>
              <a:r>
                <a:rPr kumimoji="0" lang="en-US" altLang="zh-CN" sz="2800" b="0" i="0" u="none" strike="noStrike" kern="0" cap="none" spc="0" normalizeH="0" baseline="-25000" noProof="0">
                  <a:ln>
                    <a:noFill/>
                  </a:ln>
                  <a:solidFill>
                    <a:srgbClr val="FFFFFF"/>
                  </a:solidFill>
                  <a:effectLst/>
                  <a:uLnTx/>
                  <a:uFillTx/>
                  <a:ea typeface="仿宋_GB2312" pitchFamily="49" charset="-122"/>
                </a:rPr>
                <a:t>S</a:t>
              </a:r>
            </a:p>
          </p:txBody>
        </p:sp>
        <p:sp>
          <p:nvSpPr>
            <p:cNvPr id="31" name="Line 81">
              <a:extLst>
                <a:ext uri="{FF2B5EF4-FFF2-40B4-BE49-F238E27FC236}">
                  <a16:creationId xmlns:a16="http://schemas.microsoft.com/office/drawing/2014/main" id="{C5686874-6FF8-403E-9CA5-6623647DD0D9}"/>
                </a:ext>
              </a:extLst>
            </p:cNvPr>
            <p:cNvSpPr>
              <a:spLocks noChangeShapeType="1"/>
            </p:cNvSpPr>
            <p:nvPr/>
          </p:nvSpPr>
          <p:spPr bwMode="auto">
            <a:xfrm>
              <a:off x="3739" y="3113"/>
              <a:ext cx="320"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2" name="Line 100">
              <a:extLst>
                <a:ext uri="{FF2B5EF4-FFF2-40B4-BE49-F238E27FC236}">
                  <a16:creationId xmlns:a16="http://schemas.microsoft.com/office/drawing/2014/main" id="{8631AEB1-BD2E-4855-B977-4A2D7CBACD36}"/>
                </a:ext>
              </a:extLst>
            </p:cNvPr>
            <p:cNvSpPr>
              <a:spLocks noChangeShapeType="1"/>
            </p:cNvSpPr>
            <p:nvPr/>
          </p:nvSpPr>
          <p:spPr bwMode="auto">
            <a:xfrm flipV="1">
              <a:off x="3742" y="3113"/>
              <a:ext cx="0" cy="90"/>
            </a:xfrm>
            <a:prstGeom prst="line">
              <a:avLst/>
            </a:prstGeom>
            <a:noFill/>
            <a:ln w="2857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33" name="Group 82">
              <a:extLst>
                <a:ext uri="{FF2B5EF4-FFF2-40B4-BE49-F238E27FC236}">
                  <a16:creationId xmlns:a16="http://schemas.microsoft.com/office/drawing/2014/main" id="{BF4155C3-FFCE-4AD3-9793-D3B91F6AB881}"/>
                </a:ext>
              </a:extLst>
            </p:cNvPr>
            <p:cNvGrpSpPr>
              <a:grpSpLocks/>
            </p:cNvGrpSpPr>
            <p:nvPr/>
          </p:nvGrpSpPr>
          <p:grpSpPr bwMode="auto">
            <a:xfrm>
              <a:off x="3560" y="3203"/>
              <a:ext cx="379" cy="363"/>
              <a:chOff x="4785" y="709"/>
              <a:chExt cx="363" cy="363"/>
            </a:xfrm>
          </p:grpSpPr>
          <p:sp>
            <p:nvSpPr>
              <p:cNvPr id="34" name="Oval 83">
                <a:extLst>
                  <a:ext uri="{FF2B5EF4-FFF2-40B4-BE49-F238E27FC236}">
                    <a16:creationId xmlns:a16="http://schemas.microsoft.com/office/drawing/2014/main" id="{B27F41F9-F870-4916-AA62-95483430D63A}"/>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35" name="Line 84">
                <a:extLst>
                  <a:ext uri="{FF2B5EF4-FFF2-40B4-BE49-F238E27FC236}">
                    <a16:creationId xmlns:a16="http://schemas.microsoft.com/office/drawing/2014/main" id="{035B0F4D-C869-473A-A9AF-9D417374ED1E}"/>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sp>
        <p:nvSpPr>
          <p:cNvPr id="2" name="文本框 1"/>
          <p:cNvSpPr txBox="1"/>
          <p:nvPr/>
        </p:nvSpPr>
        <p:spPr>
          <a:xfrm>
            <a:off x="4283968" y="6186909"/>
            <a:ext cx="4499545" cy="461665"/>
          </a:xfrm>
          <a:prstGeom prst="rect">
            <a:avLst/>
          </a:prstGeom>
          <a:noFill/>
        </p:spPr>
        <p:txBody>
          <a:bodyPr wrap="square" rtlCol="0">
            <a:spAutoFit/>
          </a:bodyPr>
          <a:lstStyle/>
          <a:p>
            <a:r>
              <a:rPr lang="zh-CN" altLang="en-US" dirty="0"/>
              <a:t>思考：含源线性网络如何处理</a:t>
            </a:r>
          </a:p>
        </p:txBody>
      </p:sp>
    </p:spTree>
    <p:extLst>
      <p:ext uri="{BB962C8B-B14F-4D97-AF65-F5344CB8AC3E}">
        <p14:creationId xmlns:p14="http://schemas.microsoft.com/office/powerpoint/2010/main" val="4046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utoUpdateAnimBg="0"/>
      <p:bldP spid="11" grpId="0" autoUpdateAnimBg="0"/>
      <p:bldP spid="14" grpId="0" animBg="1" autoUpdateAnimBg="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AC9CE5C-ABE4-421A-A275-DA44571D8913}"/>
              </a:ext>
            </a:extLst>
          </p:cNvPr>
          <p:cNvSpPr txBox="1">
            <a:spLocks noChangeArrowheads="1"/>
          </p:cNvSpPr>
          <p:nvPr/>
        </p:nvSpPr>
        <p:spPr>
          <a:xfrm>
            <a:off x="0" y="533400"/>
            <a:ext cx="9144000" cy="533400"/>
          </a:xfrm>
          <a:prstGeom prst="rect">
            <a:avLst/>
          </a:prstGeom>
        </p:spPr>
        <p:txBody>
          <a:bodyPr/>
          <a:lst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a:lstStyle>
          <a:p>
            <a:r>
              <a:rPr lang="en-US" altLang="zh-CN" sz="3200" b="1" kern="0" dirty="0">
                <a:ea typeface="楷体_GB2312" pitchFamily="49" charset="-122"/>
              </a:rPr>
              <a:t>§3</a:t>
            </a:r>
            <a:r>
              <a:rPr lang="zh-CN" altLang="en-US" sz="3200" b="1" kern="0" dirty="0">
                <a:ea typeface="楷体_GB2312" pitchFamily="49" charset="-122"/>
              </a:rPr>
              <a:t>－</a:t>
            </a:r>
            <a:r>
              <a:rPr lang="en-US" altLang="zh-CN" sz="3200" b="1" kern="0" dirty="0">
                <a:ea typeface="楷体_GB2312" pitchFamily="49" charset="-122"/>
              </a:rPr>
              <a:t>4  </a:t>
            </a:r>
            <a:r>
              <a:rPr lang="zh-CN" altLang="en-US" sz="3200" b="1" kern="0" dirty="0">
                <a:ea typeface="楷体_GB2312" pitchFamily="49" charset="-122"/>
              </a:rPr>
              <a:t>叠加定理</a:t>
            </a:r>
            <a:endParaRPr lang="zh-CN" altLang="en-US" sz="3200" i="1" kern="0" dirty="0">
              <a:ea typeface="楷体_GB2312" pitchFamily="49" charset="-122"/>
            </a:endParaRPr>
          </a:p>
        </p:txBody>
      </p:sp>
      <p:sp>
        <p:nvSpPr>
          <p:cNvPr id="3" name="Text Box 4">
            <a:extLst>
              <a:ext uri="{FF2B5EF4-FFF2-40B4-BE49-F238E27FC236}">
                <a16:creationId xmlns:a16="http://schemas.microsoft.com/office/drawing/2014/main" id="{2ACCB559-BFD2-42F5-B97C-1D2C425F7A62}"/>
              </a:ext>
            </a:extLst>
          </p:cNvPr>
          <p:cNvSpPr txBox="1">
            <a:spLocks noChangeArrowheads="1"/>
          </p:cNvSpPr>
          <p:nvPr/>
        </p:nvSpPr>
        <p:spPr bwMode="auto">
          <a:xfrm>
            <a:off x="609600" y="1171575"/>
            <a:ext cx="8001000" cy="511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10000"/>
              </a:spcBef>
            </a:pPr>
            <a:r>
              <a:rPr lang="zh-CN" altLang="en-US" b="1" dirty="0">
                <a:solidFill>
                  <a:srgbClr val="FFFFFF"/>
                </a:solidFill>
                <a:latin typeface="+mn-ea"/>
                <a:ea typeface="+mn-ea"/>
              </a:rPr>
              <a:t>     </a:t>
            </a:r>
            <a:r>
              <a:rPr lang="zh-CN" altLang="en-US" b="1" dirty="0">
                <a:latin typeface="+mn-ea"/>
                <a:ea typeface="+mn-ea"/>
              </a:rPr>
              <a:t>独立电源和线性电阻元件</a:t>
            </a:r>
            <a:r>
              <a:rPr lang="en-US" altLang="zh-CN" b="1" dirty="0">
                <a:latin typeface="+mn-ea"/>
                <a:ea typeface="+mn-ea"/>
              </a:rPr>
              <a:t>(</a:t>
            </a:r>
            <a:r>
              <a:rPr lang="zh-CN" altLang="en-US" b="1" dirty="0">
                <a:latin typeface="+mn-ea"/>
                <a:ea typeface="+mn-ea"/>
              </a:rPr>
              <a:t>线性电阻、线性受控源等</a:t>
            </a:r>
            <a:r>
              <a:rPr lang="en-US" altLang="zh-CN" b="1" dirty="0">
                <a:latin typeface="+mn-ea"/>
                <a:ea typeface="+mn-ea"/>
              </a:rPr>
              <a:t>)</a:t>
            </a:r>
            <a:r>
              <a:rPr lang="zh-CN" altLang="en-US" b="1" dirty="0">
                <a:latin typeface="+mn-ea"/>
                <a:ea typeface="+mn-ea"/>
              </a:rPr>
              <a:t>组成的电路，称为线性电阻电路。</a:t>
            </a:r>
            <a:endParaRPr lang="en-US" altLang="zh-CN" b="1" dirty="0">
              <a:solidFill>
                <a:srgbClr val="FFFF00"/>
              </a:solidFill>
              <a:latin typeface="+mn-ea"/>
              <a:ea typeface="+mn-ea"/>
            </a:endParaRPr>
          </a:p>
          <a:p>
            <a:pPr indent="630238" algn="just">
              <a:lnSpc>
                <a:spcPct val="150000"/>
              </a:lnSpc>
              <a:spcBef>
                <a:spcPct val="10000"/>
              </a:spcBef>
            </a:pPr>
            <a:r>
              <a:rPr lang="zh-CN" altLang="en-US" b="1" dirty="0">
                <a:solidFill>
                  <a:srgbClr val="FFFFFF"/>
                </a:solidFill>
                <a:latin typeface="+mn-ea"/>
                <a:ea typeface="+mn-ea"/>
              </a:rPr>
              <a:t>描述线性电阻电路各电压电流关系的各种电路方程，是以</a:t>
            </a:r>
            <a:r>
              <a:rPr lang="zh-CN" altLang="en-US" b="1" dirty="0">
                <a:solidFill>
                  <a:srgbClr val="FFFF00"/>
                </a:solidFill>
                <a:latin typeface="+mn-ea"/>
                <a:ea typeface="+mn-ea"/>
              </a:rPr>
              <a:t>电压电流为变量的一组线性代数方程</a:t>
            </a:r>
            <a:r>
              <a:rPr lang="zh-CN" altLang="en-US" b="1" dirty="0">
                <a:solidFill>
                  <a:srgbClr val="FFFFFF"/>
                </a:solidFill>
                <a:latin typeface="+mn-ea"/>
                <a:ea typeface="+mn-ea"/>
              </a:rPr>
              <a:t>。作为电路激励的独立电源，其</a:t>
            </a:r>
            <a:r>
              <a:rPr lang="en-US" altLang="zh-CN" b="1" u="sng" dirty="0" err="1">
                <a:solidFill>
                  <a:srgbClr val="FFFF00"/>
                </a:solidFill>
                <a:latin typeface="+mn-ea"/>
              </a:rPr>
              <a:t>u</a:t>
            </a:r>
            <a:r>
              <a:rPr lang="en-US" altLang="zh-CN" b="1" u="sng" baseline="-25000" dirty="0" err="1">
                <a:solidFill>
                  <a:srgbClr val="FFFF00"/>
                </a:solidFill>
                <a:latin typeface="+mn-ea"/>
              </a:rPr>
              <a:t>S</a:t>
            </a:r>
            <a:r>
              <a:rPr lang="zh-CN" altLang="en-US" b="1" dirty="0">
                <a:solidFill>
                  <a:srgbClr val="FFFFFF"/>
                </a:solidFill>
                <a:latin typeface="+mn-ea"/>
                <a:ea typeface="+mn-ea"/>
              </a:rPr>
              <a:t>和</a:t>
            </a:r>
            <a:r>
              <a:rPr lang="en-US" altLang="zh-CN" b="1" u="sng" dirty="0" err="1">
                <a:solidFill>
                  <a:srgbClr val="FFFF00"/>
                </a:solidFill>
                <a:latin typeface="+mn-ea"/>
              </a:rPr>
              <a:t>i</a:t>
            </a:r>
            <a:r>
              <a:rPr lang="en-US" altLang="zh-CN" b="1" u="sng" baseline="-25000" dirty="0" err="1">
                <a:solidFill>
                  <a:srgbClr val="FFFF00"/>
                </a:solidFill>
                <a:latin typeface="+mn-ea"/>
              </a:rPr>
              <a:t>S</a:t>
            </a:r>
            <a:r>
              <a:rPr lang="zh-CN" altLang="en-US" b="1" dirty="0">
                <a:solidFill>
                  <a:srgbClr val="FFFFFF"/>
                </a:solidFill>
                <a:latin typeface="+mn-ea"/>
                <a:ea typeface="+mn-ea"/>
              </a:rPr>
              <a:t>总是作为与待求解变量无关的量出现在方程的右边。</a:t>
            </a:r>
            <a:endParaRPr lang="en-US" altLang="zh-CN" b="1" dirty="0">
              <a:solidFill>
                <a:srgbClr val="FFFFFF"/>
              </a:solidFill>
              <a:latin typeface="+mn-ea"/>
              <a:ea typeface="+mn-ea"/>
            </a:endParaRPr>
          </a:p>
          <a:p>
            <a:pPr indent="630238" algn="just">
              <a:lnSpc>
                <a:spcPct val="150000"/>
              </a:lnSpc>
              <a:spcBef>
                <a:spcPct val="10000"/>
              </a:spcBef>
            </a:pPr>
            <a:r>
              <a:rPr lang="zh-CN" altLang="en-US" b="1" u="sng" dirty="0">
                <a:solidFill>
                  <a:srgbClr val="FFFFFF"/>
                </a:solidFill>
                <a:latin typeface="+mn-ea"/>
                <a:ea typeface="+mn-ea"/>
              </a:rPr>
              <a:t>求解这些电路方程得到的各支路电流和电压</a:t>
            </a:r>
            <a:r>
              <a:rPr lang="en-US" altLang="zh-CN" b="1" u="sng" dirty="0">
                <a:solidFill>
                  <a:srgbClr val="FFFFFF"/>
                </a:solidFill>
                <a:latin typeface="+mn-ea"/>
                <a:ea typeface="+mn-ea"/>
              </a:rPr>
              <a:t>(</a:t>
            </a:r>
            <a:r>
              <a:rPr lang="zh-CN" altLang="en-US" b="1" u="sng" dirty="0">
                <a:solidFill>
                  <a:srgbClr val="FFFFFF"/>
                </a:solidFill>
                <a:latin typeface="+mn-ea"/>
                <a:ea typeface="+mn-ea"/>
              </a:rPr>
              <a:t>称为输出或响应</a:t>
            </a:r>
            <a:r>
              <a:rPr lang="en-US" altLang="zh-CN" b="1" u="sng" dirty="0">
                <a:solidFill>
                  <a:srgbClr val="FFFFFF"/>
                </a:solidFill>
                <a:latin typeface="+mn-ea"/>
                <a:ea typeface="+mn-ea"/>
              </a:rPr>
              <a:t>)</a:t>
            </a:r>
            <a:r>
              <a:rPr lang="zh-CN" altLang="en-US" b="1" u="sng" dirty="0">
                <a:solidFill>
                  <a:srgbClr val="FFFFFF"/>
                </a:solidFill>
                <a:latin typeface="+mn-ea"/>
                <a:ea typeface="+mn-ea"/>
              </a:rPr>
              <a:t>是</a:t>
            </a:r>
            <a:r>
              <a:rPr lang="zh-CN" altLang="en-US" b="1" u="sng" dirty="0">
                <a:solidFill>
                  <a:srgbClr val="FFFF00"/>
                </a:solidFill>
                <a:latin typeface="+mn-ea"/>
                <a:ea typeface="+mn-ea"/>
              </a:rPr>
              <a:t>独立电源</a:t>
            </a:r>
            <a:r>
              <a:rPr lang="en-US" altLang="zh-CN" b="1" u="sng" dirty="0" err="1">
                <a:solidFill>
                  <a:srgbClr val="FFFF00"/>
                </a:solidFill>
                <a:latin typeface="+mn-ea"/>
                <a:ea typeface="+mn-ea"/>
              </a:rPr>
              <a:t>u</a:t>
            </a:r>
            <a:r>
              <a:rPr lang="en-US" altLang="zh-CN" b="1" u="sng" baseline="-25000" dirty="0" err="1">
                <a:solidFill>
                  <a:srgbClr val="FFFF00"/>
                </a:solidFill>
                <a:latin typeface="+mn-ea"/>
                <a:ea typeface="+mn-ea"/>
              </a:rPr>
              <a:t>S</a:t>
            </a:r>
            <a:r>
              <a:rPr lang="zh-CN" altLang="en-US" b="1" u="sng" dirty="0">
                <a:solidFill>
                  <a:srgbClr val="FFFF00"/>
                </a:solidFill>
                <a:latin typeface="+mn-ea"/>
                <a:ea typeface="+mn-ea"/>
              </a:rPr>
              <a:t>和</a:t>
            </a:r>
            <a:r>
              <a:rPr lang="en-US" altLang="zh-CN" b="1" u="sng" dirty="0" err="1">
                <a:solidFill>
                  <a:srgbClr val="FFFF00"/>
                </a:solidFill>
                <a:latin typeface="+mn-ea"/>
                <a:ea typeface="+mn-ea"/>
              </a:rPr>
              <a:t>i</a:t>
            </a:r>
            <a:r>
              <a:rPr lang="en-US" altLang="zh-CN" b="1" u="sng" baseline="-25000" dirty="0" err="1">
                <a:solidFill>
                  <a:srgbClr val="FFFF00"/>
                </a:solidFill>
                <a:latin typeface="+mn-ea"/>
                <a:ea typeface="+mn-ea"/>
              </a:rPr>
              <a:t>S</a:t>
            </a:r>
            <a:r>
              <a:rPr lang="zh-CN" altLang="en-US" b="1" u="sng" dirty="0">
                <a:solidFill>
                  <a:srgbClr val="FFFF00"/>
                </a:solidFill>
                <a:latin typeface="+mn-ea"/>
                <a:ea typeface="+mn-ea"/>
              </a:rPr>
              <a:t>的线性函数</a:t>
            </a:r>
            <a:r>
              <a:rPr lang="zh-CN" altLang="en-US" b="1" u="sng" dirty="0">
                <a:solidFill>
                  <a:srgbClr val="FFFFFF"/>
                </a:solidFill>
                <a:latin typeface="+mn-ea"/>
                <a:ea typeface="+mn-ea"/>
              </a:rPr>
              <a:t>。 </a:t>
            </a:r>
            <a:r>
              <a:rPr lang="zh-CN" altLang="en-US" b="1" dirty="0">
                <a:solidFill>
                  <a:srgbClr val="FFFF00"/>
                </a:solidFill>
                <a:latin typeface="+mn-ea"/>
                <a:ea typeface="+mn-ea"/>
              </a:rPr>
              <a:t>电路响应与激励之间的这种线性关系</a:t>
            </a:r>
            <a:r>
              <a:rPr lang="zh-CN" altLang="en-US" b="1" dirty="0">
                <a:solidFill>
                  <a:srgbClr val="FFFFFF"/>
                </a:solidFill>
                <a:latin typeface="+mn-ea"/>
                <a:ea typeface="+mn-ea"/>
              </a:rPr>
              <a:t>是线性电路的一种基本性质</a:t>
            </a:r>
          </a:p>
        </p:txBody>
      </p:sp>
    </p:spTree>
    <p:extLst>
      <p:ext uri="{BB962C8B-B14F-4D97-AF65-F5344CB8AC3E}">
        <p14:creationId xmlns:p14="http://schemas.microsoft.com/office/powerpoint/2010/main" val="10136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7916" y="1341860"/>
            <a:ext cx="7272337" cy="2663825"/>
            <a:chOff x="295" y="1888"/>
            <a:chExt cx="4581" cy="1678"/>
          </a:xfrm>
        </p:grpSpPr>
        <p:sp>
          <p:nvSpPr>
            <p:cNvPr id="3" name="Oval 3"/>
            <p:cNvSpPr>
              <a:spLocks noChangeArrowheads="1"/>
            </p:cNvSpPr>
            <p:nvPr/>
          </p:nvSpPr>
          <p:spPr bwMode="auto">
            <a:xfrm>
              <a:off x="567" y="265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4" name="Text Box 4"/>
            <p:cNvSpPr txBox="1">
              <a:spLocks noChangeArrowheads="1"/>
            </p:cNvSpPr>
            <p:nvPr/>
          </p:nvSpPr>
          <p:spPr bwMode="auto">
            <a:xfrm>
              <a:off x="4286" y="192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i</a:t>
              </a:r>
              <a:endParaRPr kumimoji="0" lang="en-US" altLang="zh-CN" sz="2800">
                <a:solidFill>
                  <a:srgbClr val="FFFFFF"/>
                </a:solidFill>
                <a:ea typeface="宋体" panose="02010600030101010101" pitchFamily="2" charset="-122"/>
              </a:endParaRPr>
            </a:p>
          </p:txBody>
        </p:sp>
        <p:sp>
          <p:nvSpPr>
            <p:cNvPr id="5" name="Rectangle 5"/>
            <p:cNvSpPr>
              <a:spLocks noChangeArrowheads="1"/>
            </p:cNvSpPr>
            <p:nvPr/>
          </p:nvSpPr>
          <p:spPr bwMode="auto">
            <a:xfrm>
              <a:off x="748" y="2251"/>
              <a:ext cx="4082" cy="1315"/>
            </a:xfrm>
            <a:prstGeom prst="rect">
              <a:avLst/>
            </a:prstGeom>
            <a:noFill/>
            <a:ln w="28575" cap="sq">
              <a:solidFill>
                <a:srgbClr val="FFCC00"/>
              </a:solidFill>
              <a:miter lim="800000"/>
              <a:headEnd type="none" w="sm" len="sm"/>
              <a:tailEnd type="none" w="sm" len="sm"/>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 name="Line 6"/>
            <p:cNvSpPr>
              <a:spLocks noChangeShapeType="1"/>
            </p:cNvSpPr>
            <p:nvPr/>
          </p:nvSpPr>
          <p:spPr bwMode="auto">
            <a:xfrm>
              <a:off x="1746" y="2251"/>
              <a:ext cx="0" cy="1315"/>
            </a:xfrm>
            <a:prstGeom prst="line">
              <a:avLst/>
            </a:prstGeom>
            <a:noFill/>
            <a:ln w="28575" cap="sq">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 name="Text Box 7"/>
            <p:cNvSpPr txBox="1">
              <a:spLocks noChangeArrowheads="1"/>
            </p:cNvSpPr>
            <p:nvPr/>
          </p:nvSpPr>
          <p:spPr bwMode="auto">
            <a:xfrm>
              <a:off x="1111" y="1888"/>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R</a:t>
              </a:r>
              <a:r>
                <a:rPr kumimoji="0" lang="en-US" altLang="zh-CN" sz="2800" baseline="-25000">
                  <a:solidFill>
                    <a:srgbClr val="FFFFFF"/>
                  </a:solidFill>
                  <a:ea typeface="宋体" panose="02010600030101010101" pitchFamily="2" charset="-122"/>
                </a:rPr>
                <a:t>1</a:t>
              </a:r>
            </a:p>
          </p:txBody>
        </p:sp>
        <p:sp>
          <p:nvSpPr>
            <p:cNvPr id="8" name="Text Box 8"/>
            <p:cNvSpPr txBox="1">
              <a:spLocks noChangeArrowheads="1"/>
            </p:cNvSpPr>
            <p:nvPr/>
          </p:nvSpPr>
          <p:spPr bwMode="auto">
            <a:xfrm>
              <a:off x="2109" y="188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R</a:t>
              </a:r>
              <a:r>
                <a:rPr kumimoji="0" lang="en-US" altLang="zh-CN" sz="2800" baseline="-25000">
                  <a:solidFill>
                    <a:srgbClr val="FFFFFF"/>
                  </a:solidFill>
                  <a:ea typeface="宋体" panose="02010600030101010101" pitchFamily="2" charset="-122"/>
                </a:rPr>
                <a:t>1</a:t>
              </a:r>
            </a:p>
          </p:txBody>
        </p:sp>
        <p:sp>
          <p:nvSpPr>
            <p:cNvPr id="9" name="Text Box 9"/>
            <p:cNvSpPr txBox="1">
              <a:spLocks noChangeArrowheads="1"/>
            </p:cNvSpPr>
            <p:nvPr/>
          </p:nvSpPr>
          <p:spPr bwMode="auto">
            <a:xfrm>
              <a:off x="3243" y="188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R</a:t>
              </a:r>
              <a:r>
                <a:rPr kumimoji="0" lang="en-US" altLang="zh-CN" sz="2800" baseline="-25000">
                  <a:solidFill>
                    <a:srgbClr val="FFFFFF"/>
                  </a:solidFill>
                  <a:ea typeface="宋体" panose="02010600030101010101" pitchFamily="2" charset="-122"/>
                </a:rPr>
                <a:t>1</a:t>
              </a:r>
            </a:p>
          </p:txBody>
        </p:sp>
        <p:sp>
          <p:nvSpPr>
            <p:cNvPr id="10" name="Text Box 10"/>
            <p:cNvSpPr txBox="1">
              <a:spLocks noChangeArrowheads="1"/>
            </p:cNvSpPr>
            <p:nvPr/>
          </p:nvSpPr>
          <p:spPr bwMode="auto">
            <a:xfrm>
              <a:off x="1338" y="2659"/>
              <a:ext cx="3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R</a:t>
              </a:r>
              <a:r>
                <a:rPr kumimoji="0" lang="en-US" altLang="zh-CN" sz="2800" baseline="-25000">
                  <a:solidFill>
                    <a:srgbClr val="FFFFFF"/>
                  </a:solidFill>
                  <a:ea typeface="宋体" panose="02010600030101010101" pitchFamily="2" charset="-122"/>
                </a:rPr>
                <a:t>2</a:t>
              </a:r>
              <a:endParaRPr kumimoji="0" lang="en-US" altLang="zh-CN" sz="2800">
                <a:solidFill>
                  <a:srgbClr val="FFFFFF"/>
                </a:solidFill>
                <a:ea typeface="宋体" panose="02010600030101010101" pitchFamily="2" charset="-122"/>
              </a:endParaRPr>
            </a:p>
          </p:txBody>
        </p:sp>
        <p:sp>
          <p:nvSpPr>
            <p:cNvPr id="11" name="Text Box 11"/>
            <p:cNvSpPr txBox="1">
              <a:spLocks noChangeArrowheads="1"/>
            </p:cNvSpPr>
            <p:nvPr/>
          </p:nvSpPr>
          <p:spPr bwMode="auto">
            <a:xfrm>
              <a:off x="4422" y="2659"/>
              <a:ext cx="3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R</a:t>
              </a:r>
              <a:r>
                <a:rPr kumimoji="0" lang="en-US" altLang="zh-CN" sz="2800" baseline="-25000">
                  <a:solidFill>
                    <a:srgbClr val="FFFFFF"/>
                  </a:solidFill>
                  <a:ea typeface="宋体" panose="02010600030101010101" pitchFamily="2" charset="-122"/>
                </a:rPr>
                <a:t>L</a:t>
              </a:r>
              <a:endParaRPr kumimoji="0" lang="en-US" altLang="zh-CN" sz="2800">
                <a:solidFill>
                  <a:srgbClr val="FFFFFF"/>
                </a:solidFill>
                <a:ea typeface="宋体" panose="02010600030101010101" pitchFamily="2" charset="-122"/>
              </a:endParaRPr>
            </a:p>
          </p:txBody>
        </p:sp>
        <p:sp>
          <p:nvSpPr>
            <p:cNvPr id="12" name="Text Box 12"/>
            <p:cNvSpPr txBox="1">
              <a:spLocks noChangeArrowheads="1"/>
            </p:cNvSpPr>
            <p:nvPr/>
          </p:nvSpPr>
          <p:spPr bwMode="auto">
            <a:xfrm>
              <a:off x="476" y="2341"/>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13" name="Text Box 13"/>
            <p:cNvSpPr txBox="1">
              <a:spLocks noChangeArrowheads="1"/>
            </p:cNvSpPr>
            <p:nvPr/>
          </p:nvSpPr>
          <p:spPr bwMode="auto">
            <a:xfrm>
              <a:off x="476" y="302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14" name="Text Box 14"/>
            <p:cNvSpPr txBox="1">
              <a:spLocks noChangeArrowheads="1"/>
            </p:cNvSpPr>
            <p:nvPr/>
          </p:nvSpPr>
          <p:spPr bwMode="auto">
            <a:xfrm>
              <a:off x="295" y="2659"/>
              <a:ext cx="2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u</a:t>
              </a:r>
              <a:r>
                <a:rPr kumimoji="0" lang="en-US" altLang="zh-CN" sz="2800" baseline="-25000">
                  <a:solidFill>
                    <a:srgbClr val="FFFFFF"/>
                  </a:solidFill>
                  <a:ea typeface="宋体" panose="02010600030101010101" pitchFamily="2" charset="-122"/>
                </a:rPr>
                <a:t>s</a:t>
              </a:r>
              <a:endParaRPr kumimoji="0" lang="en-US" altLang="zh-CN" sz="2800">
                <a:solidFill>
                  <a:srgbClr val="FFFFFF"/>
                </a:solidFill>
                <a:ea typeface="宋体" panose="02010600030101010101" pitchFamily="2" charset="-122"/>
              </a:endParaRPr>
            </a:p>
          </p:txBody>
        </p:sp>
        <p:sp>
          <p:nvSpPr>
            <p:cNvPr id="15" name="Line 15"/>
            <p:cNvSpPr>
              <a:spLocks noChangeShapeType="1"/>
            </p:cNvSpPr>
            <p:nvPr/>
          </p:nvSpPr>
          <p:spPr bwMode="auto">
            <a:xfrm>
              <a:off x="4150" y="2296"/>
              <a:ext cx="408" cy="0"/>
            </a:xfrm>
            <a:prstGeom prst="line">
              <a:avLst/>
            </a:prstGeom>
            <a:noFill/>
            <a:ln w="28575" cap="sq">
              <a:solidFill>
                <a:srgbClr val="66FF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6" name="Text Box 16"/>
            <p:cNvSpPr txBox="1">
              <a:spLocks noChangeArrowheads="1"/>
            </p:cNvSpPr>
            <p:nvPr/>
          </p:nvSpPr>
          <p:spPr bwMode="auto">
            <a:xfrm>
              <a:off x="3515" y="2659"/>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R</a:t>
              </a:r>
              <a:r>
                <a:rPr kumimoji="0" lang="en-US" altLang="zh-CN" sz="2800" baseline="-25000">
                  <a:solidFill>
                    <a:srgbClr val="FFFFFF"/>
                  </a:solidFill>
                  <a:ea typeface="宋体" panose="02010600030101010101" pitchFamily="2" charset="-122"/>
                </a:rPr>
                <a:t>2</a:t>
              </a:r>
            </a:p>
          </p:txBody>
        </p:sp>
        <p:sp>
          <p:nvSpPr>
            <p:cNvPr id="17" name="Text Box 17"/>
            <p:cNvSpPr txBox="1">
              <a:spLocks noChangeArrowheads="1"/>
            </p:cNvSpPr>
            <p:nvPr/>
          </p:nvSpPr>
          <p:spPr bwMode="auto">
            <a:xfrm>
              <a:off x="2426" y="2659"/>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R</a:t>
              </a:r>
              <a:r>
                <a:rPr kumimoji="0" lang="en-US" altLang="zh-CN" sz="2800" baseline="-25000">
                  <a:solidFill>
                    <a:srgbClr val="FFFFFF"/>
                  </a:solidFill>
                  <a:ea typeface="宋体" panose="02010600030101010101" pitchFamily="2" charset="-122"/>
                </a:rPr>
                <a:t>2</a:t>
              </a:r>
            </a:p>
          </p:txBody>
        </p:sp>
        <p:sp>
          <p:nvSpPr>
            <p:cNvPr id="18" name="Line 18"/>
            <p:cNvSpPr>
              <a:spLocks noChangeShapeType="1"/>
            </p:cNvSpPr>
            <p:nvPr/>
          </p:nvSpPr>
          <p:spPr bwMode="auto">
            <a:xfrm>
              <a:off x="3923" y="2251"/>
              <a:ext cx="0" cy="1315"/>
            </a:xfrm>
            <a:prstGeom prst="line">
              <a:avLst/>
            </a:prstGeom>
            <a:noFill/>
            <a:ln w="28575" cap="sq">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9" name="Line 19"/>
            <p:cNvSpPr>
              <a:spLocks noChangeShapeType="1"/>
            </p:cNvSpPr>
            <p:nvPr/>
          </p:nvSpPr>
          <p:spPr bwMode="auto">
            <a:xfrm>
              <a:off x="2835" y="2251"/>
              <a:ext cx="0" cy="1315"/>
            </a:xfrm>
            <a:prstGeom prst="line">
              <a:avLst/>
            </a:prstGeom>
            <a:noFill/>
            <a:ln w="28575" cap="sq">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0" name="Rectangle 20"/>
            <p:cNvSpPr>
              <a:spLocks noChangeArrowheads="1"/>
            </p:cNvSpPr>
            <p:nvPr/>
          </p:nvSpPr>
          <p:spPr bwMode="auto">
            <a:xfrm>
              <a:off x="1664" y="270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1" name="Rectangle 21"/>
            <p:cNvSpPr>
              <a:spLocks noChangeArrowheads="1"/>
            </p:cNvSpPr>
            <p:nvPr/>
          </p:nvSpPr>
          <p:spPr bwMode="auto">
            <a:xfrm>
              <a:off x="2753" y="270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2" name="Rectangle 22"/>
            <p:cNvSpPr>
              <a:spLocks noChangeArrowheads="1"/>
            </p:cNvSpPr>
            <p:nvPr/>
          </p:nvSpPr>
          <p:spPr bwMode="auto">
            <a:xfrm>
              <a:off x="3842" y="270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Rectangle 23"/>
            <p:cNvSpPr>
              <a:spLocks noChangeArrowheads="1"/>
            </p:cNvSpPr>
            <p:nvPr/>
          </p:nvSpPr>
          <p:spPr bwMode="auto">
            <a:xfrm>
              <a:off x="4749" y="270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4" name="Rectangle 24"/>
            <p:cNvSpPr>
              <a:spLocks noChangeArrowheads="1"/>
            </p:cNvSpPr>
            <p:nvPr/>
          </p:nvSpPr>
          <p:spPr bwMode="auto">
            <a:xfrm>
              <a:off x="1111" y="220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5" name="Rectangle 25"/>
            <p:cNvSpPr>
              <a:spLocks noChangeArrowheads="1"/>
            </p:cNvSpPr>
            <p:nvPr/>
          </p:nvSpPr>
          <p:spPr bwMode="auto">
            <a:xfrm>
              <a:off x="3243" y="220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6" name="Rectangle 26"/>
            <p:cNvSpPr>
              <a:spLocks noChangeArrowheads="1"/>
            </p:cNvSpPr>
            <p:nvPr/>
          </p:nvSpPr>
          <p:spPr bwMode="auto">
            <a:xfrm>
              <a:off x="2109" y="220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27" name="Text Box 27"/>
          <p:cNvSpPr txBox="1">
            <a:spLocks noChangeArrowheads="1"/>
          </p:cNvSpPr>
          <p:nvPr/>
        </p:nvSpPr>
        <p:spPr bwMode="auto">
          <a:xfrm>
            <a:off x="498078" y="476672"/>
            <a:ext cx="592138"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zh-CN" altLang="en-US" sz="3200" b="1">
                <a:solidFill>
                  <a:srgbClr val="FFFFFF"/>
                </a:solidFill>
                <a:latin typeface="宋体" panose="02010600030101010101" pitchFamily="2" charset="-122"/>
                <a:ea typeface="宋体" panose="02010600030101010101" pitchFamily="2" charset="-122"/>
              </a:rPr>
              <a:t>例</a:t>
            </a:r>
            <a:endParaRPr kumimoji="0" lang="zh-CN" altLang="en-US" sz="3200" b="1">
              <a:solidFill>
                <a:srgbClr val="FFFFFF"/>
              </a:solidFill>
              <a:ea typeface="宋体" panose="02010600030101010101" pitchFamily="2" charset="-122"/>
            </a:endParaRPr>
          </a:p>
        </p:txBody>
      </p:sp>
      <p:sp>
        <p:nvSpPr>
          <p:cNvPr id="28" name="Text Box 28"/>
          <p:cNvSpPr txBox="1">
            <a:spLocks noChangeArrowheads="1"/>
          </p:cNvSpPr>
          <p:nvPr/>
        </p:nvSpPr>
        <p:spPr bwMode="auto">
          <a:xfrm>
            <a:off x="1475978" y="4353347"/>
            <a:ext cx="4105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spcBef>
                <a:spcPct val="50000"/>
              </a:spcBef>
              <a:buClr>
                <a:srgbClr val="333399"/>
              </a:buClr>
              <a:buSzPct val="75000"/>
              <a:buFont typeface="Monotype Sorts" pitchFamily="2" charset="2"/>
              <a:buNone/>
            </a:pPr>
            <a:r>
              <a:rPr kumimoji="0" lang="zh-CN" altLang="en-US" sz="2800" b="1">
                <a:solidFill>
                  <a:srgbClr val="FFFF00"/>
                </a:solidFill>
                <a:latin typeface="楷体_GB2312" pitchFamily="49" charset="-122"/>
                <a:ea typeface="楷体_GB2312" pitchFamily="49" charset="-122"/>
              </a:rPr>
              <a:t>采用倒推法：设 </a:t>
            </a:r>
            <a:r>
              <a:rPr kumimoji="0" lang="en-US" altLang="zh-CN" sz="2800" i="1">
                <a:solidFill>
                  <a:srgbClr val="FFFFFF"/>
                </a:solidFill>
                <a:ea typeface="楷体_GB2312" pitchFamily="49" charset="-122"/>
              </a:rPr>
              <a:t>i'</a:t>
            </a:r>
            <a:r>
              <a:rPr kumimoji="0" lang="en-US" altLang="zh-CN" sz="2800">
                <a:solidFill>
                  <a:srgbClr val="FFFFFF"/>
                </a:solidFill>
                <a:ea typeface="楷体_GB2312" pitchFamily="49" charset="-122"/>
              </a:rPr>
              <a:t>=1A</a:t>
            </a:r>
            <a:endParaRPr kumimoji="0" lang="en-US" altLang="zh-CN" sz="2800" b="1" baseline="30000">
              <a:solidFill>
                <a:srgbClr val="FFFF00"/>
              </a:solidFill>
              <a:latin typeface="楷体_GB2312" pitchFamily="49" charset="-122"/>
              <a:ea typeface="楷体_GB2312" pitchFamily="49" charset="-122"/>
            </a:endParaRPr>
          </a:p>
        </p:txBody>
      </p:sp>
      <p:sp>
        <p:nvSpPr>
          <p:cNvPr id="29" name="Text Box 29"/>
          <p:cNvSpPr txBox="1">
            <a:spLocks noChangeArrowheads="1"/>
          </p:cNvSpPr>
          <p:nvPr/>
        </p:nvSpPr>
        <p:spPr bwMode="auto">
          <a:xfrm>
            <a:off x="517128" y="5074072"/>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zh-CN" altLang="en-US" sz="2800" b="1">
                <a:solidFill>
                  <a:srgbClr val="FFFFFF"/>
                </a:solidFill>
                <a:ea typeface="楷体_GB2312" pitchFamily="49" charset="-122"/>
              </a:rPr>
              <a:t>则</a:t>
            </a:r>
          </a:p>
        </p:txBody>
      </p:sp>
      <p:sp>
        <p:nvSpPr>
          <p:cNvPr id="30" name="Text Box 30"/>
          <p:cNvSpPr txBox="1">
            <a:spLocks noChangeArrowheads="1"/>
          </p:cNvSpPr>
          <p:nvPr/>
        </p:nvSpPr>
        <p:spPr bwMode="auto">
          <a:xfrm>
            <a:off x="6300391" y="462385"/>
            <a:ext cx="2232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zh-CN" altLang="en-US" sz="2800" b="1">
                <a:solidFill>
                  <a:srgbClr val="FFFF00"/>
                </a:solidFill>
                <a:latin typeface="楷体_GB2312" pitchFamily="49" charset="-122"/>
                <a:ea typeface="楷体_GB2312" pitchFamily="49" charset="-122"/>
              </a:rPr>
              <a:t>求电流</a:t>
            </a:r>
            <a:r>
              <a:rPr kumimoji="0" lang="zh-CN" altLang="en-US" sz="2800" b="1">
                <a:solidFill>
                  <a:srgbClr val="FFFFFF"/>
                </a:solidFill>
                <a:latin typeface="楷体_GB2312" pitchFamily="49" charset="-122"/>
                <a:ea typeface="楷体_GB2312" pitchFamily="49" charset="-122"/>
              </a:rPr>
              <a:t> </a:t>
            </a:r>
            <a:r>
              <a:rPr kumimoji="0" lang="en-US" altLang="zh-CN" sz="2800" b="1" i="1">
                <a:solidFill>
                  <a:srgbClr val="FFFF00"/>
                </a:solidFill>
                <a:ea typeface="楷体_GB2312" pitchFamily="49" charset="-122"/>
              </a:rPr>
              <a:t>i</a:t>
            </a:r>
            <a:endParaRPr kumimoji="0" lang="en-US" altLang="zh-CN" sz="2800" b="1">
              <a:solidFill>
                <a:srgbClr val="FFFFFF"/>
              </a:solidFill>
              <a:latin typeface="楷体_GB2312" pitchFamily="49" charset="-122"/>
              <a:ea typeface="楷体_GB2312" pitchFamily="49" charset="-122"/>
            </a:endParaRPr>
          </a:p>
        </p:txBody>
      </p:sp>
      <p:sp>
        <p:nvSpPr>
          <p:cNvPr id="31" name="Text Box 31"/>
          <p:cNvSpPr txBox="1">
            <a:spLocks noChangeArrowheads="1"/>
          </p:cNvSpPr>
          <p:nvPr/>
        </p:nvSpPr>
        <p:spPr bwMode="auto">
          <a:xfrm>
            <a:off x="1115616" y="476672"/>
            <a:ext cx="5976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00"/>
                </a:solidFill>
                <a:ea typeface="宋体" panose="02010600030101010101" pitchFamily="2" charset="-122"/>
              </a:rPr>
              <a:t>R</a:t>
            </a:r>
            <a:r>
              <a:rPr kumimoji="0" lang="en-US" altLang="zh-CN" sz="2800" baseline="-25000">
                <a:solidFill>
                  <a:srgbClr val="FFFF00"/>
                </a:solidFill>
                <a:ea typeface="宋体" panose="02010600030101010101" pitchFamily="2" charset="-122"/>
              </a:rPr>
              <a:t>L</a:t>
            </a:r>
            <a:r>
              <a:rPr kumimoji="0" lang="en-US" altLang="zh-CN" sz="2800">
                <a:solidFill>
                  <a:srgbClr val="FFFF00"/>
                </a:solidFill>
                <a:ea typeface="宋体" panose="02010600030101010101" pitchFamily="2" charset="-122"/>
              </a:rPr>
              <a:t>=2</a:t>
            </a:r>
            <a:r>
              <a:rPr kumimoji="0" lang="en-US" altLang="zh-CN" sz="2800">
                <a:solidFill>
                  <a:srgbClr val="FFFF00"/>
                </a:solidFill>
                <a:ea typeface="宋体" panose="02010600030101010101" pitchFamily="2" charset="-122"/>
                <a:sym typeface="Symbol" panose="05050102010706020507" pitchFamily="18" charset="2"/>
              </a:rPr>
              <a:t>   </a:t>
            </a:r>
            <a:r>
              <a:rPr kumimoji="0" lang="en-US" altLang="zh-CN" sz="2800" i="1">
                <a:solidFill>
                  <a:srgbClr val="FFFF00"/>
                </a:solidFill>
                <a:ea typeface="宋体" panose="02010600030101010101" pitchFamily="2" charset="-122"/>
                <a:sym typeface="Symbol" panose="05050102010706020507" pitchFamily="18" charset="2"/>
              </a:rPr>
              <a:t>R</a:t>
            </a:r>
            <a:r>
              <a:rPr kumimoji="0" lang="en-US" altLang="zh-CN" sz="2800" baseline="-25000">
                <a:solidFill>
                  <a:srgbClr val="FFFF00"/>
                </a:solidFill>
                <a:ea typeface="宋体" panose="02010600030101010101" pitchFamily="2" charset="-122"/>
              </a:rPr>
              <a:t>1</a:t>
            </a:r>
            <a:r>
              <a:rPr kumimoji="0" lang="en-US" altLang="zh-CN" sz="2800">
                <a:solidFill>
                  <a:srgbClr val="FFFF00"/>
                </a:solidFill>
                <a:ea typeface="宋体" panose="02010600030101010101" pitchFamily="2" charset="-122"/>
              </a:rPr>
              <a:t>=1 </a:t>
            </a:r>
            <a:r>
              <a:rPr kumimoji="0" lang="en-US" altLang="zh-CN" sz="2800">
                <a:solidFill>
                  <a:srgbClr val="FFFF00"/>
                </a:solidFill>
                <a:ea typeface="宋体" panose="02010600030101010101" pitchFamily="2" charset="-122"/>
                <a:sym typeface="Symbol" panose="05050102010706020507" pitchFamily="18" charset="2"/>
              </a:rPr>
              <a:t>   </a:t>
            </a:r>
            <a:r>
              <a:rPr kumimoji="0" lang="en-US" altLang="zh-CN" sz="2800" i="1">
                <a:solidFill>
                  <a:srgbClr val="FFFF00"/>
                </a:solidFill>
                <a:ea typeface="宋体" panose="02010600030101010101" pitchFamily="2" charset="-122"/>
              </a:rPr>
              <a:t>R</a:t>
            </a:r>
            <a:r>
              <a:rPr kumimoji="0" lang="en-US" altLang="zh-CN" sz="2800" baseline="-25000">
                <a:solidFill>
                  <a:srgbClr val="FFFF00"/>
                </a:solidFill>
                <a:ea typeface="宋体" panose="02010600030101010101" pitchFamily="2" charset="-122"/>
              </a:rPr>
              <a:t>2</a:t>
            </a:r>
            <a:r>
              <a:rPr kumimoji="0" lang="en-US" altLang="zh-CN" sz="2800">
                <a:solidFill>
                  <a:srgbClr val="FFFF00"/>
                </a:solidFill>
                <a:ea typeface="宋体" panose="02010600030101010101" pitchFamily="2" charset="-122"/>
              </a:rPr>
              <a:t>=1 </a:t>
            </a:r>
            <a:r>
              <a:rPr kumimoji="0" lang="en-US" altLang="zh-CN" sz="2800">
                <a:solidFill>
                  <a:srgbClr val="FFFF00"/>
                </a:solidFill>
                <a:ea typeface="宋体" panose="02010600030101010101" pitchFamily="2" charset="-122"/>
                <a:sym typeface="Symbol" panose="05050102010706020507" pitchFamily="18" charset="2"/>
              </a:rPr>
              <a:t>  </a:t>
            </a:r>
            <a:r>
              <a:rPr kumimoji="0" lang="en-US" altLang="zh-CN" sz="2800" i="1">
                <a:solidFill>
                  <a:srgbClr val="FFFF00"/>
                </a:solidFill>
                <a:ea typeface="宋体" panose="02010600030101010101" pitchFamily="2" charset="-122"/>
              </a:rPr>
              <a:t>u</a:t>
            </a:r>
            <a:r>
              <a:rPr kumimoji="0" lang="en-US" altLang="zh-CN" sz="2800" baseline="-25000">
                <a:solidFill>
                  <a:srgbClr val="FFFF00"/>
                </a:solidFill>
                <a:ea typeface="宋体" panose="02010600030101010101" pitchFamily="2" charset="-122"/>
              </a:rPr>
              <a:t>s</a:t>
            </a:r>
            <a:r>
              <a:rPr kumimoji="0" lang="en-US" altLang="zh-CN" sz="2800">
                <a:solidFill>
                  <a:srgbClr val="FFFF00"/>
                </a:solidFill>
                <a:ea typeface="宋体" panose="02010600030101010101" pitchFamily="2" charset="-122"/>
              </a:rPr>
              <a:t>=51V</a:t>
            </a:r>
            <a:r>
              <a:rPr kumimoji="0" lang="zh-CN" altLang="en-US" sz="2800">
                <a:solidFill>
                  <a:srgbClr val="FFFF00"/>
                </a:solidFill>
                <a:ea typeface="宋体" panose="02010600030101010101" pitchFamily="2" charset="-122"/>
              </a:rPr>
              <a:t>，</a:t>
            </a:r>
            <a:endParaRPr kumimoji="0" lang="zh-CN" altLang="en-US" sz="2800" baseline="-25000">
              <a:solidFill>
                <a:srgbClr val="FFFF00"/>
              </a:solidFill>
              <a:ea typeface="宋体" panose="02010600030101010101" pitchFamily="2" charset="-122"/>
            </a:endParaRPr>
          </a:p>
        </p:txBody>
      </p:sp>
      <p:grpSp>
        <p:nvGrpSpPr>
          <p:cNvPr id="32" name="Group 32"/>
          <p:cNvGrpSpPr>
            <a:grpSpLocks/>
          </p:cNvGrpSpPr>
          <p:nvPr/>
        </p:nvGrpSpPr>
        <p:grpSpPr bwMode="auto">
          <a:xfrm>
            <a:off x="7741841" y="2276897"/>
            <a:ext cx="831850" cy="1281113"/>
            <a:chOff x="5328" y="2909"/>
            <a:chExt cx="524" cy="807"/>
          </a:xfrm>
        </p:grpSpPr>
        <p:sp>
          <p:nvSpPr>
            <p:cNvPr id="33" name="Text Box 33"/>
            <p:cNvSpPr txBox="1">
              <a:spLocks noChangeArrowheads="1"/>
            </p:cNvSpPr>
            <p:nvPr/>
          </p:nvSpPr>
          <p:spPr bwMode="auto">
            <a:xfrm>
              <a:off x="5367" y="290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34" name="Text Box 34"/>
            <p:cNvSpPr txBox="1">
              <a:spLocks noChangeArrowheads="1"/>
            </p:cNvSpPr>
            <p:nvPr/>
          </p:nvSpPr>
          <p:spPr bwMode="auto">
            <a:xfrm>
              <a:off x="5368" y="33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35" name="Text Box 35"/>
            <p:cNvSpPr txBox="1">
              <a:spLocks noChangeArrowheads="1"/>
            </p:cNvSpPr>
            <p:nvPr/>
          </p:nvSpPr>
          <p:spPr bwMode="auto">
            <a:xfrm>
              <a:off x="5328" y="3149"/>
              <a:ext cx="5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2V</a:t>
              </a:r>
            </a:p>
          </p:txBody>
        </p:sp>
      </p:grpSp>
      <p:grpSp>
        <p:nvGrpSpPr>
          <p:cNvPr id="36" name="Group 36"/>
          <p:cNvGrpSpPr>
            <a:grpSpLocks/>
          </p:cNvGrpSpPr>
          <p:nvPr/>
        </p:nvGrpSpPr>
        <p:grpSpPr bwMode="auto">
          <a:xfrm>
            <a:off x="6300391" y="3142085"/>
            <a:ext cx="863600" cy="519112"/>
            <a:chOff x="4689" y="3292"/>
            <a:chExt cx="351" cy="327"/>
          </a:xfrm>
        </p:grpSpPr>
        <p:sp>
          <p:nvSpPr>
            <p:cNvPr id="37" name="Line 37"/>
            <p:cNvSpPr>
              <a:spLocks noChangeShapeType="1"/>
            </p:cNvSpPr>
            <p:nvPr/>
          </p:nvSpPr>
          <p:spPr bwMode="auto">
            <a:xfrm>
              <a:off x="4704" y="3312"/>
              <a:ext cx="0" cy="288"/>
            </a:xfrm>
            <a:prstGeom prst="line">
              <a:avLst/>
            </a:prstGeom>
            <a:noFill/>
            <a:ln w="38100" cap="sq">
              <a:solidFill>
                <a:srgbClr val="66FF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8" name="Text Box 38"/>
            <p:cNvSpPr txBox="1">
              <a:spLocks noChangeArrowheads="1"/>
            </p:cNvSpPr>
            <p:nvPr/>
          </p:nvSpPr>
          <p:spPr bwMode="auto">
            <a:xfrm>
              <a:off x="4689" y="3292"/>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2A</a:t>
              </a:r>
            </a:p>
          </p:txBody>
        </p:sp>
      </p:grpSp>
      <p:grpSp>
        <p:nvGrpSpPr>
          <p:cNvPr id="39" name="Group 39"/>
          <p:cNvGrpSpPr>
            <a:grpSpLocks/>
          </p:cNvGrpSpPr>
          <p:nvPr/>
        </p:nvGrpSpPr>
        <p:grpSpPr bwMode="auto">
          <a:xfrm>
            <a:off x="4860528" y="1918122"/>
            <a:ext cx="1177925" cy="595313"/>
            <a:chOff x="4215" y="3677"/>
            <a:chExt cx="742" cy="375"/>
          </a:xfrm>
        </p:grpSpPr>
        <p:sp>
          <p:nvSpPr>
            <p:cNvPr id="40" name="Text Box 40"/>
            <p:cNvSpPr txBox="1">
              <a:spLocks noChangeArrowheads="1"/>
            </p:cNvSpPr>
            <p:nvPr/>
          </p:nvSpPr>
          <p:spPr bwMode="auto">
            <a:xfrm>
              <a:off x="4215" y="3677"/>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41" name="Text Box 41"/>
            <p:cNvSpPr txBox="1">
              <a:spLocks noChangeArrowheads="1"/>
            </p:cNvSpPr>
            <p:nvPr/>
          </p:nvSpPr>
          <p:spPr bwMode="auto">
            <a:xfrm>
              <a:off x="4729" y="367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42" name="Text Box 42"/>
            <p:cNvSpPr txBox="1">
              <a:spLocks noChangeArrowheads="1"/>
            </p:cNvSpPr>
            <p:nvPr/>
          </p:nvSpPr>
          <p:spPr bwMode="auto">
            <a:xfrm>
              <a:off x="4387" y="3725"/>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3V</a:t>
              </a:r>
            </a:p>
          </p:txBody>
        </p:sp>
      </p:grpSp>
      <p:grpSp>
        <p:nvGrpSpPr>
          <p:cNvPr id="43" name="Group 43"/>
          <p:cNvGrpSpPr>
            <a:grpSpLocks/>
          </p:cNvGrpSpPr>
          <p:nvPr/>
        </p:nvGrpSpPr>
        <p:grpSpPr bwMode="auto">
          <a:xfrm>
            <a:off x="3060303" y="1918122"/>
            <a:ext cx="1112838" cy="671513"/>
            <a:chOff x="2919" y="2429"/>
            <a:chExt cx="701" cy="423"/>
          </a:xfrm>
        </p:grpSpPr>
        <p:sp>
          <p:nvSpPr>
            <p:cNvPr id="44" name="Text Box 44"/>
            <p:cNvSpPr txBox="1">
              <a:spLocks noChangeArrowheads="1"/>
            </p:cNvSpPr>
            <p:nvPr/>
          </p:nvSpPr>
          <p:spPr bwMode="auto">
            <a:xfrm>
              <a:off x="2919" y="242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45" name="Text Box 45"/>
            <p:cNvSpPr txBox="1">
              <a:spLocks noChangeArrowheads="1"/>
            </p:cNvSpPr>
            <p:nvPr/>
          </p:nvSpPr>
          <p:spPr bwMode="auto">
            <a:xfrm>
              <a:off x="3392" y="242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46" name="Text Box 46"/>
            <p:cNvSpPr txBox="1">
              <a:spLocks noChangeArrowheads="1"/>
            </p:cNvSpPr>
            <p:nvPr/>
          </p:nvSpPr>
          <p:spPr bwMode="auto">
            <a:xfrm>
              <a:off x="3086" y="2525"/>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8V</a:t>
              </a:r>
            </a:p>
          </p:txBody>
        </p:sp>
      </p:grpSp>
      <p:grpSp>
        <p:nvGrpSpPr>
          <p:cNvPr id="47" name="Group 47"/>
          <p:cNvGrpSpPr>
            <a:grpSpLocks/>
          </p:cNvGrpSpPr>
          <p:nvPr/>
        </p:nvGrpSpPr>
        <p:grpSpPr bwMode="auto">
          <a:xfrm>
            <a:off x="1404541" y="1845097"/>
            <a:ext cx="1125537" cy="661988"/>
            <a:chOff x="1329" y="463"/>
            <a:chExt cx="709" cy="417"/>
          </a:xfrm>
        </p:grpSpPr>
        <p:sp>
          <p:nvSpPr>
            <p:cNvPr id="48" name="Text Box 48"/>
            <p:cNvSpPr txBox="1">
              <a:spLocks noChangeArrowheads="1"/>
            </p:cNvSpPr>
            <p:nvPr/>
          </p:nvSpPr>
          <p:spPr bwMode="auto">
            <a:xfrm>
              <a:off x="1329" y="511"/>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49" name="Text Box 49"/>
            <p:cNvSpPr txBox="1">
              <a:spLocks noChangeArrowheads="1"/>
            </p:cNvSpPr>
            <p:nvPr/>
          </p:nvSpPr>
          <p:spPr bwMode="auto">
            <a:xfrm>
              <a:off x="1810" y="46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50" name="Text Box 50"/>
            <p:cNvSpPr txBox="1">
              <a:spLocks noChangeArrowheads="1"/>
            </p:cNvSpPr>
            <p:nvPr/>
          </p:nvSpPr>
          <p:spPr bwMode="auto">
            <a:xfrm>
              <a:off x="1455" y="553"/>
              <a:ext cx="5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21V</a:t>
              </a:r>
            </a:p>
          </p:txBody>
        </p:sp>
      </p:grpSp>
      <p:grpSp>
        <p:nvGrpSpPr>
          <p:cNvPr id="51" name="Group 51"/>
          <p:cNvGrpSpPr>
            <a:grpSpLocks/>
          </p:cNvGrpSpPr>
          <p:nvPr/>
        </p:nvGrpSpPr>
        <p:grpSpPr bwMode="auto">
          <a:xfrm>
            <a:off x="1188641" y="2276897"/>
            <a:ext cx="1555750" cy="1527175"/>
            <a:chOff x="839" y="1570"/>
            <a:chExt cx="980" cy="962"/>
          </a:xfrm>
        </p:grpSpPr>
        <p:grpSp>
          <p:nvGrpSpPr>
            <p:cNvPr id="52" name="Group 52"/>
            <p:cNvGrpSpPr>
              <a:grpSpLocks/>
            </p:cNvGrpSpPr>
            <p:nvPr/>
          </p:nvGrpSpPr>
          <p:grpSpPr bwMode="auto">
            <a:xfrm>
              <a:off x="930" y="1570"/>
              <a:ext cx="255" cy="711"/>
              <a:chOff x="736" y="2333"/>
              <a:chExt cx="92" cy="711"/>
            </a:xfrm>
          </p:grpSpPr>
          <p:sp>
            <p:nvSpPr>
              <p:cNvPr id="54" name="Text Box 53"/>
              <p:cNvSpPr txBox="1">
                <a:spLocks noChangeArrowheads="1"/>
              </p:cNvSpPr>
              <p:nvPr/>
            </p:nvSpPr>
            <p:spPr bwMode="auto">
              <a:xfrm>
                <a:off x="741" y="2333"/>
                <a:ext cx="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sp>
            <p:nvSpPr>
              <p:cNvPr id="55" name="Text Box 54"/>
              <p:cNvSpPr txBox="1">
                <a:spLocks noChangeArrowheads="1"/>
              </p:cNvSpPr>
              <p:nvPr/>
            </p:nvSpPr>
            <p:spPr bwMode="auto">
              <a:xfrm>
                <a:off x="736" y="2717"/>
                <a:ext cx="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a:t>
                </a:r>
              </a:p>
            </p:txBody>
          </p:sp>
        </p:grpSp>
        <p:sp>
          <p:nvSpPr>
            <p:cNvPr id="53" name="Text Box 55"/>
            <p:cNvSpPr txBox="1">
              <a:spLocks noChangeArrowheads="1"/>
            </p:cNvSpPr>
            <p:nvPr/>
          </p:nvSpPr>
          <p:spPr bwMode="auto">
            <a:xfrm>
              <a:off x="839" y="2205"/>
              <a:ext cx="9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u</a:t>
              </a:r>
              <a:r>
                <a:rPr kumimoji="0" lang="en-US" altLang="zh-CN" sz="2800" baseline="-25000">
                  <a:solidFill>
                    <a:srgbClr val="FFFFFF"/>
                  </a:solidFill>
                  <a:ea typeface="宋体" panose="02010600030101010101" pitchFamily="2" charset="-122"/>
                </a:rPr>
                <a:t>s</a:t>
              </a:r>
              <a:r>
                <a:rPr kumimoji="0" lang="en-US" altLang="zh-CN" sz="2800" baseline="30000">
                  <a:solidFill>
                    <a:srgbClr val="FFFFFF"/>
                  </a:solidFill>
                  <a:ea typeface="宋体" panose="02010600030101010101" pitchFamily="2" charset="-122"/>
                </a:rPr>
                <a:t>'</a:t>
              </a:r>
              <a:r>
                <a:rPr kumimoji="0" lang="en-US" altLang="zh-CN" sz="2800">
                  <a:solidFill>
                    <a:srgbClr val="FFFFFF"/>
                  </a:solidFill>
                  <a:ea typeface="宋体" panose="02010600030101010101" pitchFamily="2" charset="-122"/>
                </a:rPr>
                <a:t>=34V</a:t>
              </a:r>
            </a:p>
          </p:txBody>
        </p:sp>
      </p:grpSp>
      <p:grpSp>
        <p:nvGrpSpPr>
          <p:cNvPr id="56" name="Group 56"/>
          <p:cNvGrpSpPr>
            <a:grpSpLocks/>
          </p:cNvGrpSpPr>
          <p:nvPr/>
        </p:nvGrpSpPr>
        <p:grpSpPr bwMode="auto">
          <a:xfrm>
            <a:off x="4500166" y="1341860"/>
            <a:ext cx="619125" cy="519112"/>
            <a:chOff x="4290" y="1546"/>
            <a:chExt cx="390" cy="327"/>
          </a:xfrm>
        </p:grpSpPr>
        <p:sp>
          <p:nvSpPr>
            <p:cNvPr id="57" name="Text Box 57"/>
            <p:cNvSpPr txBox="1">
              <a:spLocks noChangeArrowheads="1"/>
            </p:cNvSpPr>
            <p:nvPr/>
          </p:nvSpPr>
          <p:spPr bwMode="auto">
            <a:xfrm>
              <a:off x="4290" y="1546"/>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3A</a:t>
              </a:r>
            </a:p>
          </p:txBody>
        </p:sp>
        <p:sp>
          <p:nvSpPr>
            <p:cNvPr id="58" name="Line 58"/>
            <p:cNvSpPr>
              <a:spLocks noChangeShapeType="1"/>
            </p:cNvSpPr>
            <p:nvPr/>
          </p:nvSpPr>
          <p:spPr bwMode="auto">
            <a:xfrm>
              <a:off x="4368" y="1834"/>
              <a:ext cx="240" cy="0"/>
            </a:xfrm>
            <a:prstGeom prst="line">
              <a:avLst/>
            </a:prstGeom>
            <a:noFill/>
            <a:ln w="28575" cap="sq">
              <a:solidFill>
                <a:srgbClr val="66FF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59" name="Group 59"/>
          <p:cNvGrpSpPr>
            <a:grpSpLocks/>
          </p:cNvGrpSpPr>
          <p:nvPr/>
        </p:nvGrpSpPr>
        <p:grpSpPr bwMode="auto">
          <a:xfrm>
            <a:off x="2772966" y="1341860"/>
            <a:ext cx="619125" cy="519112"/>
            <a:chOff x="3426" y="1546"/>
            <a:chExt cx="390" cy="327"/>
          </a:xfrm>
        </p:grpSpPr>
        <p:sp>
          <p:nvSpPr>
            <p:cNvPr id="60" name="Text Box 60"/>
            <p:cNvSpPr txBox="1">
              <a:spLocks noChangeArrowheads="1"/>
            </p:cNvSpPr>
            <p:nvPr/>
          </p:nvSpPr>
          <p:spPr bwMode="auto">
            <a:xfrm>
              <a:off x="3426" y="1546"/>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8A</a:t>
              </a:r>
            </a:p>
          </p:txBody>
        </p:sp>
        <p:sp>
          <p:nvSpPr>
            <p:cNvPr id="61" name="Line 61"/>
            <p:cNvSpPr>
              <a:spLocks noChangeShapeType="1"/>
            </p:cNvSpPr>
            <p:nvPr/>
          </p:nvSpPr>
          <p:spPr bwMode="auto">
            <a:xfrm>
              <a:off x="3504" y="1834"/>
              <a:ext cx="240" cy="0"/>
            </a:xfrm>
            <a:prstGeom prst="line">
              <a:avLst/>
            </a:prstGeom>
            <a:noFill/>
            <a:ln w="28575" cap="sq">
              <a:solidFill>
                <a:srgbClr val="66FF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62" name="Group 62"/>
          <p:cNvGrpSpPr>
            <a:grpSpLocks/>
          </p:cNvGrpSpPr>
          <p:nvPr/>
        </p:nvGrpSpPr>
        <p:grpSpPr bwMode="auto">
          <a:xfrm>
            <a:off x="1044178" y="1341860"/>
            <a:ext cx="796925" cy="519112"/>
            <a:chOff x="2482" y="1546"/>
            <a:chExt cx="502" cy="327"/>
          </a:xfrm>
        </p:grpSpPr>
        <p:sp>
          <p:nvSpPr>
            <p:cNvPr id="63" name="Text Box 63"/>
            <p:cNvSpPr txBox="1">
              <a:spLocks noChangeArrowheads="1"/>
            </p:cNvSpPr>
            <p:nvPr/>
          </p:nvSpPr>
          <p:spPr bwMode="auto">
            <a:xfrm>
              <a:off x="2482" y="1546"/>
              <a:ext cx="5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21A</a:t>
              </a:r>
            </a:p>
          </p:txBody>
        </p:sp>
        <p:sp>
          <p:nvSpPr>
            <p:cNvPr id="64" name="Line 64"/>
            <p:cNvSpPr>
              <a:spLocks noChangeShapeType="1"/>
            </p:cNvSpPr>
            <p:nvPr/>
          </p:nvSpPr>
          <p:spPr bwMode="auto">
            <a:xfrm>
              <a:off x="2592" y="1834"/>
              <a:ext cx="240" cy="0"/>
            </a:xfrm>
            <a:prstGeom prst="line">
              <a:avLst/>
            </a:prstGeom>
            <a:noFill/>
            <a:ln w="28575" cap="sq">
              <a:solidFill>
                <a:srgbClr val="66FF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65" name="Group 65"/>
          <p:cNvGrpSpPr>
            <a:grpSpLocks/>
          </p:cNvGrpSpPr>
          <p:nvPr/>
        </p:nvGrpSpPr>
        <p:grpSpPr bwMode="auto">
          <a:xfrm>
            <a:off x="4573191" y="2637260"/>
            <a:ext cx="619125" cy="519112"/>
            <a:chOff x="3854" y="2228"/>
            <a:chExt cx="390" cy="327"/>
          </a:xfrm>
        </p:grpSpPr>
        <p:sp>
          <p:nvSpPr>
            <p:cNvPr id="66" name="Text Box 66"/>
            <p:cNvSpPr txBox="1">
              <a:spLocks noChangeArrowheads="1"/>
            </p:cNvSpPr>
            <p:nvPr/>
          </p:nvSpPr>
          <p:spPr bwMode="auto">
            <a:xfrm>
              <a:off x="3854" y="2228"/>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5A</a:t>
              </a:r>
            </a:p>
          </p:txBody>
        </p:sp>
        <p:sp>
          <p:nvSpPr>
            <p:cNvPr id="67" name="Line 67"/>
            <p:cNvSpPr>
              <a:spLocks noChangeShapeType="1"/>
            </p:cNvSpPr>
            <p:nvPr/>
          </p:nvSpPr>
          <p:spPr bwMode="auto">
            <a:xfrm>
              <a:off x="3888" y="2266"/>
              <a:ext cx="0" cy="288"/>
            </a:xfrm>
            <a:prstGeom prst="line">
              <a:avLst/>
            </a:prstGeom>
            <a:noFill/>
            <a:ln w="28575" cap="sq">
              <a:solidFill>
                <a:srgbClr val="66FF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68" name="Group 68"/>
          <p:cNvGrpSpPr>
            <a:grpSpLocks/>
          </p:cNvGrpSpPr>
          <p:nvPr/>
        </p:nvGrpSpPr>
        <p:grpSpPr bwMode="auto">
          <a:xfrm>
            <a:off x="2844403" y="2565822"/>
            <a:ext cx="796925" cy="519113"/>
            <a:chOff x="2934" y="2228"/>
            <a:chExt cx="502" cy="327"/>
          </a:xfrm>
        </p:grpSpPr>
        <p:sp>
          <p:nvSpPr>
            <p:cNvPr id="69" name="Text Box 69"/>
            <p:cNvSpPr txBox="1">
              <a:spLocks noChangeArrowheads="1"/>
            </p:cNvSpPr>
            <p:nvPr/>
          </p:nvSpPr>
          <p:spPr bwMode="auto">
            <a:xfrm>
              <a:off x="2934" y="2228"/>
              <a:ext cx="5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13A</a:t>
              </a:r>
            </a:p>
          </p:txBody>
        </p:sp>
        <p:sp>
          <p:nvSpPr>
            <p:cNvPr id="70" name="Line 70"/>
            <p:cNvSpPr>
              <a:spLocks noChangeShapeType="1"/>
            </p:cNvSpPr>
            <p:nvPr/>
          </p:nvSpPr>
          <p:spPr bwMode="auto">
            <a:xfrm>
              <a:off x="2976" y="2266"/>
              <a:ext cx="0" cy="288"/>
            </a:xfrm>
            <a:prstGeom prst="line">
              <a:avLst/>
            </a:prstGeom>
            <a:noFill/>
            <a:ln w="38100" cap="sq">
              <a:solidFill>
                <a:srgbClr val="66FF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71" name="Group 71"/>
          <p:cNvGrpSpPr>
            <a:grpSpLocks/>
          </p:cNvGrpSpPr>
          <p:nvPr/>
        </p:nvGrpSpPr>
        <p:grpSpPr bwMode="auto">
          <a:xfrm>
            <a:off x="7021116" y="1484735"/>
            <a:ext cx="1109662" cy="519112"/>
            <a:chOff x="5032" y="1517"/>
            <a:chExt cx="699" cy="327"/>
          </a:xfrm>
        </p:grpSpPr>
        <p:sp>
          <p:nvSpPr>
            <p:cNvPr id="72" name="Line 72"/>
            <p:cNvSpPr>
              <a:spLocks noChangeShapeType="1"/>
            </p:cNvSpPr>
            <p:nvPr/>
          </p:nvSpPr>
          <p:spPr bwMode="auto">
            <a:xfrm flipV="1">
              <a:off x="5184" y="1834"/>
              <a:ext cx="240" cy="0"/>
            </a:xfrm>
            <a:prstGeom prst="line">
              <a:avLst/>
            </a:prstGeom>
            <a:noFill/>
            <a:ln w="38100" cap="sq">
              <a:solidFill>
                <a:srgbClr val="66FF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3" name="Text Box 73"/>
            <p:cNvSpPr txBox="1">
              <a:spLocks noChangeArrowheads="1"/>
            </p:cNvSpPr>
            <p:nvPr/>
          </p:nvSpPr>
          <p:spPr bwMode="auto">
            <a:xfrm>
              <a:off x="5032" y="1517"/>
              <a:ext cx="6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en-US" altLang="zh-CN" sz="2800" i="1">
                  <a:solidFill>
                    <a:srgbClr val="FFFFFF"/>
                  </a:solidFill>
                  <a:ea typeface="宋体" panose="02010600030101010101" pitchFamily="2" charset="-122"/>
                </a:rPr>
                <a:t>i </a:t>
              </a:r>
              <a:r>
                <a:rPr kumimoji="0" lang="en-US" altLang="zh-CN" sz="2800">
                  <a:solidFill>
                    <a:srgbClr val="FFFFFF"/>
                  </a:solidFill>
                  <a:ea typeface="宋体" panose="02010600030101010101" pitchFamily="2" charset="-122"/>
                </a:rPr>
                <a:t>'</a:t>
              </a:r>
              <a:r>
                <a:rPr kumimoji="0" lang="en-US" altLang="zh-CN" sz="2800" i="1">
                  <a:solidFill>
                    <a:srgbClr val="FFFFFF"/>
                  </a:solidFill>
                  <a:ea typeface="宋体" panose="02010600030101010101" pitchFamily="2" charset="-122"/>
                </a:rPr>
                <a:t>=</a:t>
              </a:r>
              <a:r>
                <a:rPr kumimoji="0" lang="en-US" altLang="zh-CN" sz="2800">
                  <a:solidFill>
                    <a:srgbClr val="FFFFFF"/>
                  </a:solidFill>
                  <a:ea typeface="宋体" panose="02010600030101010101" pitchFamily="2" charset="-122"/>
                </a:rPr>
                <a:t>1A</a:t>
              </a:r>
            </a:p>
          </p:txBody>
        </p:sp>
      </p:grpSp>
      <p:graphicFrame>
        <p:nvGraphicFramePr>
          <p:cNvPr id="74" name="Object 74"/>
          <p:cNvGraphicFramePr>
            <a:graphicFrameLocks noChangeAspect="1"/>
          </p:cNvGraphicFramePr>
          <p:nvPr>
            <p:extLst>
              <p:ext uri="{D42A27DB-BD31-4B8C-83A1-F6EECF244321}">
                <p14:modId xmlns:p14="http://schemas.microsoft.com/office/powerpoint/2010/main" val="2523167520"/>
              </p:ext>
            </p:extLst>
          </p:nvPr>
        </p:nvGraphicFramePr>
        <p:xfrm>
          <a:off x="1260078" y="4888335"/>
          <a:ext cx="5891213" cy="1133475"/>
        </p:xfrm>
        <a:graphic>
          <a:graphicData uri="http://schemas.openxmlformats.org/presentationml/2006/ole">
            <mc:AlternateContent xmlns:mc="http://schemas.openxmlformats.org/markup-compatibility/2006">
              <mc:Choice xmlns:v="urn:schemas-microsoft-com:vml" Requires="v">
                <p:oleObj spid="_x0000_s7170" name="公式" r:id="rId3" imgW="2565360" imgH="495000" progId="Equation.3">
                  <p:embed/>
                </p:oleObj>
              </mc:Choice>
              <mc:Fallback>
                <p:oleObj name="公式" r:id="rId3" imgW="2565360" imgH="495000" progId="Equation.3">
                  <p:embed/>
                  <p:pic>
                    <p:nvPicPr>
                      <p:cNvPr id="74"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078" y="4888335"/>
                        <a:ext cx="5891213"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Text Box 75"/>
          <p:cNvSpPr txBox="1">
            <a:spLocks noChangeArrowheads="1"/>
          </p:cNvSpPr>
          <p:nvPr/>
        </p:nvSpPr>
        <p:spPr bwMode="auto">
          <a:xfrm>
            <a:off x="717153" y="4312072"/>
            <a:ext cx="542925" cy="519113"/>
          </a:xfrm>
          <a:prstGeom prst="rect">
            <a:avLst/>
          </a:prstGeom>
          <a:solidFill>
            <a:srgbClr val="990033"/>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a:spcBef>
                <a:spcPct val="50000"/>
              </a:spcBef>
              <a:buClr>
                <a:srgbClr val="333399"/>
              </a:buClr>
              <a:buSzPct val="75000"/>
              <a:buFont typeface="Monotype Sorts" pitchFamily="2" charset="2"/>
              <a:buNone/>
            </a:pPr>
            <a:r>
              <a:rPr kumimoji="0" lang="zh-CN" altLang="en-US" sz="2800" b="1">
                <a:solidFill>
                  <a:srgbClr val="FFFFFF"/>
                </a:solidFill>
                <a:latin typeface="宋体" panose="02010600030101010101" pitchFamily="2" charset="-122"/>
                <a:ea typeface="宋体" panose="02010600030101010101" pitchFamily="2" charset="-122"/>
              </a:rPr>
              <a:t>解</a:t>
            </a:r>
          </a:p>
        </p:txBody>
      </p:sp>
    </p:spTree>
    <p:extLst>
      <p:ext uri="{BB962C8B-B14F-4D97-AF65-F5344CB8AC3E}">
        <p14:creationId xmlns:p14="http://schemas.microsoft.com/office/powerpoint/2010/main" val="332642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autoUpdateAnimBg="0"/>
      <p:bldP spid="7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533400"/>
            <a:ext cx="9144000" cy="533400"/>
          </a:xfrm>
        </p:spPr>
        <p:txBody>
          <a:bodyPr/>
          <a:lstStyle/>
          <a:p>
            <a:r>
              <a:rPr lang="en-US" altLang="zh-CN" sz="3200" b="1" dirty="0">
                <a:ea typeface="楷体_GB2312" pitchFamily="49" charset="-122"/>
              </a:rPr>
              <a:t>§3</a:t>
            </a:r>
            <a:r>
              <a:rPr lang="zh-CN" altLang="en-US" sz="3200" b="1" dirty="0">
                <a:ea typeface="楷体_GB2312" pitchFamily="49" charset="-122"/>
              </a:rPr>
              <a:t>－</a:t>
            </a:r>
            <a:r>
              <a:rPr lang="en-US" altLang="zh-CN" sz="3200" b="1" dirty="0">
                <a:ea typeface="楷体_GB2312" pitchFamily="49" charset="-122"/>
              </a:rPr>
              <a:t>5  </a:t>
            </a:r>
            <a:r>
              <a:rPr lang="zh-CN" altLang="en-US" sz="3200" b="1" dirty="0">
                <a:ea typeface="楷体_GB2312" pitchFamily="49" charset="-122"/>
              </a:rPr>
              <a:t>替代定理</a:t>
            </a:r>
            <a:endParaRPr lang="zh-CN" altLang="en-US" sz="3200" i="1" dirty="0">
              <a:ea typeface="楷体_GB2312" pitchFamily="49" charset="-122"/>
            </a:endParaRPr>
          </a:p>
        </p:txBody>
      </p:sp>
      <p:sp>
        <p:nvSpPr>
          <p:cNvPr id="2052" name="Text Box 4"/>
          <p:cNvSpPr txBox="1">
            <a:spLocks noChangeArrowheads="1"/>
          </p:cNvSpPr>
          <p:nvPr/>
        </p:nvSpPr>
        <p:spPr bwMode="auto">
          <a:xfrm>
            <a:off x="609600" y="1171575"/>
            <a:ext cx="800100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10000"/>
              </a:spcBef>
            </a:pPr>
            <a:r>
              <a:rPr lang="en-US" altLang="zh-CN" b="1" dirty="0">
                <a:solidFill>
                  <a:srgbClr val="FFFFFF"/>
                </a:solidFill>
                <a:latin typeface="Times New Roman" charset="0"/>
                <a:ea typeface="楷体_GB2312" pitchFamily="49" charset="-122"/>
              </a:rPr>
              <a:t>        </a:t>
            </a:r>
            <a:r>
              <a:rPr lang="zh-CN" altLang="en-US" b="1" dirty="0">
                <a:solidFill>
                  <a:srgbClr val="FFFFFF"/>
                </a:solidFill>
                <a:latin typeface="Times New Roman" charset="0"/>
                <a:ea typeface="楷体_GB2312" pitchFamily="49" charset="-122"/>
              </a:rPr>
              <a:t>替代定理：如果网络</a:t>
            </a:r>
            <a:r>
              <a:rPr lang="en-US" altLang="zh-CN" b="1" dirty="0">
                <a:solidFill>
                  <a:srgbClr val="FFFFFF"/>
                </a:solidFill>
                <a:latin typeface="Times New Roman" charset="0"/>
                <a:ea typeface="楷体_GB2312" pitchFamily="49" charset="-122"/>
              </a:rPr>
              <a:t>N</a:t>
            </a:r>
            <a:r>
              <a:rPr lang="zh-CN" altLang="en-US" b="1" dirty="0">
                <a:solidFill>
                  <a:srgbClr val="FFFFFF"/>
                </a:solidFill>
                <a:latin typeface="Times New Roman" charset="0"/>
                <a:ea typeface="楷体_GB2312" pitchFamily="49" charset="-122"/>
              </a:rPr>
              <a:t>由一个</a:t>
            </a:r>
            <a:r>
              <a:rPr lang="zh-CN" altLang="en-US" b="1" dirty="0">
                <a:latin typeface="Times New Roman" charset="0"/>
                <a:ea typeface="楷体_GB2312" pitchFamily="49" charset="-122"/>
              </a:rPr>
              <a:t>单口网络</a:t>
            </a:r>
            <a:r>
              <a:rPr lang="en-US" altLang="zh-CN" b="1" dirty="0">
                <a:latin typeface="Times New Roman" charset="0"/>
                <a:ea typeface="楷体_GB2312" pitchFamily="49" charset="-122"/>
              </a:rPr>
              <a:t>N</a:t>
            </a:r>
            <a:r>
              <a:rPr lang="en-US" altLang="zh-CN" b="1" baseline="-30000" dirty="0">
                <a:latin typeface="Times New Roman" charset="0"/>
                <a:ea typeface="楷体_GB2312" pitchFamily="49" charset="-122"/>
              </a:rPr>
              <a:t>R</a:t>
            </a:r>
            <a:r>
              <a:rPr lang="zh-CN" altLang="en-US" b="1" dirty="0">
                <a:solidFill>
                  <a:srgbClr val="FFFFFF"/>
                </a:solidFill>
                <a:latin typeface="Times New Roman" charset="0"/>
                <a:ea typeface="楷体_GB2312" pitchFamily="49" charset="-122"/>
              </a:rPr>
              <a:t>和一个</a:t>
            </a:r>
            <a:r>
              <a:rPr lang="zh-CN" altLang="en-US" b="1" dirty="0">
                <a:solidFill>
                  <a:srgbClr val="FFFF00"/>
                </a:solidFill>
                <a:latin typeface="Times New Roman" charset="0"/>
                <a:ea typeface="楷体_GB2312" pitchFamily="49" charset="-122"/>
              </a:rPr>
              <a:t>任意单口网络</a:t>
            </a:r>
            <a:r>
              <a:rPr lang="en-US" altLang="zh-CN" b="1" dirty="0">
                <a:solidFill>
                  <a:srgbClr val="FFFF00"/>
                </a:solidFill>
                <a:latin typeface="Times New Roman" charset="0"/>
                <a:ea typeface="楷体_GB2312" pitchFamily="49" charset="-122"/>
              </a:rPr>
              <a:t>N</a:t>
            </a:r>
            <a:r>
              <a:rPr lang="en-US" altLang="zh-CN" b="1" baseline="-30000" dirty="0">
                <a:solidFill>
                  <a:srgbClr val="FFFF00"/>
                </a:solidFill>
                <a:latin typeface="Times New Roman" charset="0"/>
                <a:ea typeface="楷体_GB2312" pitchFamily="49" charset="-122"/>
              </a:rPr>
              <a:t>L</a:t>
            </a:r>
            <a:r>
              <a:rPr lang="zh-CN" altLang="en-US" b="1" dirty="0">
                <a:solidFill>
                  <a:srgbClr val="FFFFFF"/>
                </a:solidFill>
                <a:latin typeface="Times New Roman" charset="0"/>
                <a:ea typeface="楷体_GB2312" pitchFamily="49" charset="-122"/>
              </a:rPr>
              <a:t>连接而成</a:t>
            </a:r>
            <a:r>
              <a:rPr lang="en-US" altLang="zh-CN" b="1" dirty="0">
                <a:solidFill>
                  <a:srgbClr val="FFFFFF"/>
                </a:solidFill>
                <a:latin typeface="Times New Roman" charset="0"/>
                <a:ea typeface="楷体_GB2312" pitchFamily="49" charset="-122"/>
              </a:rPr>
              <a:t>[</a:t>
            </a:r>
            <a:r>
              <a:rPr lang="zh-CN" altLang="en-US" b="1" dirty="0">
                <a:solidFill>
                  <a:srgbClr val="FFFFFF"/>
                </a:solidFill>
                <a:latin typeface="Times New Roman" charset="0"/>
                <a:ea typeface="楷体_GB2312" pitchFamily="49" charset="-122"/>
              </a:rPr>
              <a:t>图</a:t>
            </a:r>
            <a:r>
              <a:rPr lang="en-US" altLang="zh-CN" b="1" dirty="0">
                <a:solidFill>
                  <a:srgbClr val="FFFFFF"/>
                </a:solidFill>
                <a:latin typeface="Times New Roman" charset="0"/>
                <a:ea typeface="楷体_GB2312" pitchFamily="49" charset="-122"/>
              </a:rPr>
              <a:t>4-30(a)]</a:t>
            </a:r>
            <a:r>
              <a:rPr lang="zh-CN" altLang="en-US" b="1" dirty="0">
                <a:solidFill>
                  <a:srgbClr val="FFFFFF"/>
                </a:solidFill>
                <a:latin typeface="Times New Roman" charset="0"/>
                <a:ea typeface="楷体_GB2312" pitchFamily="49" charset="-122"/>
              </a:rPr>
              <a:t>，则</a:t>
            </a:r>
            <a:r>
              <a:rPr lang="en-US" altLang="zh-CN" b="1" dirty="0">
                <a:solidFill>
                  <a:srgbClr val="FFFFFF"/>
                </a:solidFill>
                <a:latin typeface="Times New Roman" charset="0"/>
                <a:ea typeface="楷体_GB2312" pitchFamily="49" charset="-122"/>
              </a:rPr>
              <a:t>:</a:t>
            </a:r>
          </a:p>
          <a:p>
            <a:pPr algn="just">
              <a:lnSpc>
                <a:spcPct val="150000"/>
              </a:lnSpc>
              <a:spcBef>
                <a:spcPct val="10000"/>
              </a:spcBef>
            </a:pPr>
            <a:r>
              <a:rPr lang="en-US" altLang="zh-CN" b="1" dirty="0">
                <a:solidFill>
                  <a:srgbClr val="FFFFFF"/>
                </a:solidFill>
                <a:latin typeface="Times New Roman" charset="0"/>
                <a:ea typeface="楷体_GB2312" pitchFamily="49" charset="-122"/>
              </a:rPr>
              <a:t>        1</a:t>
            </a:r>
            <a:r>
              <a:rPr lang="zh-CN" altLang="en-US" b="1" dirty="0">
                <a:solidFill>
                  <a:srgbClr val="FFFFFF"/>
                </a:solidFill>
                <a:latin typeface="Times New Roman" charset="0"/>
                <a:ea typeface="楷体_GB2312" pitchFamily="49" charset="-122"/>
              </a:rPr>
              <a:t>．</a:t>
            </a:r>
            <a:r>
              <a:rPr lang="zh-CN" altLang="en-US" b="1" dirty="0">
                <a:solidFill>
                  <a:srgbClr val="FFFF00"/>
                </a:solidFill>
                <a:latin typeface="Times New Roman" charset="0"/>
                <a:ea typeface="楷体_GB2312" pitchFamily="49" charset="-122"/>
              </a:rPr>
              <a:t>如果端口电压</a:t>
            </a:r>
            <a:r>
              <a:rPr lang="en-US" altLang="zh-CN" b="1" i="1" dirty="0">
                <a:solidFill>
                  <a:srgbClr val="FFFF00"/>
                </a:solidFill>
                <a:latin typeface="Times New Roman" charset="0"/>
                <a:ea typeface="楷体_GB2312" pitchFamily="49" charset="-122"/>
              </a:rPr>
              <a:t>u</a:t>
            </a:r>
            <a:r>
              <a:rPr lang="zh-CN" altLang="en-US" b="1" dirty="0">
                <a:solidFill>
                  <a:srgbClr val="FFFF00"/>
                </a:solidFill>
                <a:latin typeface="Times New Roman" charset="0"/>
                <a:ea typeface="楷体_GB2312" pitchFamily="49" charset="-122"/>
              </a:rPr>
              <a:t>有惟一解</a:t>
            </a:r>
            <a:r>
              <a:rPr lang="zh-CN" altLang="en-US" b="1" dirty="0">
                <a:solidFill>
                  <a:srgbClr val="FFFFFF"/>
                </a:solidFill>
                <a:latin typeface="Times New Roman" charset="0"/>
                <a:ea typeface="楷体_GB2312" pitchFamily="49" charset="-122"/>
              </a:rPr>
              <a:t>，则可用电压为</a:t>
            </a:r>
            <a:r>
              <a:rPr lang="en-US" altLang="zh-CN" b="1" i="1" dirty="0">
                <a:solidFill>
                  <a:srgbClr val="FFFFFF"/>
                </a:solidFill>
                <a:latin typeface="Times New Roman" charset="0"/>
                <a:ea typeface="楷体_GB2312" pitchFamily="49" charset="-122"/>
              </a:rPr>
              <a:t>u</a:t>
            </a:r>
            <a:r>
              <a:rPr lang="zh-CN" altLang="en-US" b="1" dirty="0">
                <a:solidFill>
                  <a:srgbClr val="FFFFFF"/>
                </a:solidFill>
                <a:latin typeface="Times New Roman" charset="0"/>
                <a:ea typeface="楷体_GB2312" pitchFamily="49" charset="-122"/>
              </a:rPr>
              <a:t>的电压源来替代单口网络</a:t>
            </a:r>
            <a:r>
              <a:rPr lang="en-US" altLang="zh-CN" b="1" dirty="0">
                <a:solidFill>
                  <a:srgbClr val="FFFFFF"/>
                </a:solidFill>
                <a:latin typeface="Times New Roman" charset="0"/>
                <a:ea typeface="楷体_GB2312" pitchFamily="49" charset="-122"/>
              </a:rPr>
              <a:t>N</a:t>
            </a:r>
            <a:r>
              <a:rPr lang="en-US" altLang="zh-CN" b="1" baseline="-30000" dirty="0">
                <a:solidFill>
                  <a:srgbClr val="FFFFFF"/>
                </a:solidFill>
                <a:latin typeface="Times New Roman" charset="0"/>
                <a:ea typeface="楷体_GB2312" pitchFamily="49" charset="-122"/>
              </a:rPr>
              <a:t>L</a:t>
            </a:r>
            <a:r>
              <a:rPr lang="zh-CN" altLang="en-US" b="1" dirty="0">
                <a:solidFill>
                  <a:srgbClr val="FFFFFF"/>
                </a:solidFill>
                <a:latin typeface="Times New Roman" charset="0"/>
                <a:ea typeface="楷体_GB2312" pitchFamily="49" charset="-122"/>
              </a:rPr>
              <a:t>，只要替代后的网络</a:t>
            </a:r>
            <a:r>
              <a:rPr lang="en-US" altLang="zh-CN" b="1" dirty="0">
                <a:solidFill>
                  <a:srgbClr val="FFFFFF"/>
                </a:solidFill>
                <a:latin typeface="Times New Roman" charset="0"/>
                <a:ea typeface="楷体_GB2312" pitchFamily="49" charset="-122"/>
              </a:rPr>
              <a:t>[</a:t>
            </a:r>
            <a:r>
              <a:rPr lang="zh-CN" altLang="en-US" b="1" dirty="0">
                <a:solidFill>
                  <a:srgbClr val="FFFFFF"/>
                </a:solidFill>
                <a:latin typeface="Times New Roman" charset="0"/>
                <a:ea typeface="楷体_GB2312" pitchFamily="49" charset="-122"/>
              </a:rPr>
              <a:t>图</a:t>
            </a:r>
            <a:r>
              <a:rPr lang="en-US" altLang="zh-CN" b="1" dirty="0">
                <a:solidFill>
                  <a:srgbClr val="FFFFFF"/>
                </a:solidFill>
                <a:latin typeface="Times New Roman" charset="0"/>
                <a:ea typeface="楷体_GB2312" pitchFamily="49" charset="-122"/>
              </a:rPr>
              <a:t>(b)]</a:t>
            </a:r>
            <a:r>
              <a:rPr lang="zh-CN" altLang="en-US" b="1" dirty="0">
                <a:solidFill>
                  <a:schemeClr val="tx2"/>
                </a:solidFill>
                <a:latin typeface="Times New Roman" charset="0"/>
                <a:ea typeface="楷体_GB2312" pitchFamily="49" charset="-122"/>
              </a:rPr>
              <a:t>仍有惟一解</a:t>
            </a:r>
            <a:r>
              <a:rPr lang="zh-CN" altLang="en-US" b="1" dirty="0">
                <a:solidFill>
                  <a:srgbClr val="FFFFFF"/>
                </a:solidFill>
                <a:latin typeface="Times New Roman" charset="0"/>
                <a:ea typeface="楷体_GB2312" pitchFamily="49" charset="-122"/>
              </a:rPr>
              <a:t>，则不会影响单口网络</a:t>
            </a:r>
            <a:r>
              <a:rPr lang="en-US" altLang="zh-CN" b="1" dirty="0">
                <a:solidFill>
                  <a:srgbClr val="FFFFFF"/>
                </a:solidFill>
                <a:latin typeface="Times New Roman" charset="0"/>
                <a:ea typeface="楷体_GB2312" pitchFamily="49" charset="-122"/>
              </a:rPr>
              <a:t>N</a:t>
            </a:r>
            <a:r>
              <a:rPr lang="en-US" altLang="zh-CN" b="1" baseline="-30000" dirty="0">
                <a:solidFill>
                  <a:srgbClr val="FFFFFF"/>
                </a:solidFill>
                <a:latin typeface="Times New Roman" charset="0"/>
                <a:ea typeface="楷体_GB2312" pitchFamily="49" charset="-122"/>
              </a:rPr>
              <a:t>R</a:t>
            </a:r>
            <a:r>
              <a:rPr lang="en-US" altLang="zh-CN" b="1" dirty="0">
                <a:solidFill>
                  <a:srgbClr val="FFFFFF"/>
                </a:solidFill>
                <a:latin typeface="Times New Roman" charset="0"/>
                <a:ea typeface="楷体_GB2312" pitchFamily="49" charset="-122"/>
              </a:rPr>
              <a:t> </a:t>
            </a:r>
            <a:r>
              <a:rPr lang="zh-CN" altLang="en-US" b="1" dirty="0">
                <a:solidFill>
                  <a:srgbClr val="FFFFFF"/>
                </a:solidFill>
                <a:latin typeface="Times New Roman" charset="0"/>
                <a:ea typeface="楷体_GB2312" pitchFamily="49" charset="-122"/>
              </a:rPr>
              <a:t>内的电压和电流。 </a:t>
            </a:r>
          </a:p>
        </p:txBody>
      </p:sp>
      <p:grpSp>
        <p:nvGrpSpPr>
          <p:cNvPr id="2061" name="Group 13"/>
          <p:cNvGrpSpPr>
            <a:grpSpLocks/>
          </p:cNvGrpSpPr>
          <p:nvPr/>
        </p:nvGrpSpPr>
        <p:grpSpPr bwMode="auto">
          <a:xfrm>
            <a:off x="457200" y="4071938"/>
            <a:ext cx="8305800" cy="2252662"/>
            <a:chOff x="288" y="2901"/>
            <a:chExt cx="5232" cy="1419"/>
          </a:xfrm>
        </p:grpSpPr>
        <p:graphicFrame>
          <p:nvGraphicFramePr>
            <p:cNvPr id="2058" name="Object 10"/>
            <p:cNvGraphicFramePr>
              <a:graphicFrameLocks noChangeAspect="1"/>
            </p:cNvGraphicFramePr>
            <p:nvPr/>
          </p:nvGraphicFramePr>
          <p:xfrm>
            <a:off x="288" y="2901"/>
            <a:ext cx="5232" cy="1179"/>
          </p:xfrm>
          <a:graphic>
            <a:graphicData uri="http://schemas.openxmlformats.org/presentationml/2006/ole">
              <mc:AlternateContent xmlns:mc="http://schemas.openxmlformats.org/markup-compatibility/2006">
                <mc:Choice xmlns:v="urn:schemas-microsoft-com:vml" Requires="v">
                  <p:oleObj spid="_x0000_s8194" name="Image" r:id="rId3" imgW="26494882" imgH="5972467" progId="Photoshop.Image.5">
                    <p:embed/>
                  </p:oleObj>
                </mc:Choice>
                <mc:Fallback>
                  <p:oleObj name="Image" r:id="rId3" imgW="26494882" imgH="5972467" progId="Photoshop.Image.5">
                    <p:embed/>
                    <p:pic>
                      <p:nvPicPr>
                        <p:cNvPr id="205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2901"/>
                          <a:ext cx="5232" cy="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Rectangle 11"/>
            <p:cNvSpPr>
              <a:spLocks noChangeArrowheads="1"/>
            </p:cNvSpPr>
            <p:nvPr/>
          </p:nvSpPr>
          <p:spPr bwMode="auto">
            <a:xfrm>
              <a:off x="2394" y="4070"/>
              <a:ext cx="6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FF"/>
                  </a:solidFill>
                  <a:latin typeface="Times New Roman" charset="0"/>
                  <a:ea typeface="楷体_GB2312" pitchFamily="49" charset="-122"/>
                </a:rPr>
                <a:t>图</a:t>
              </a:r>
              <a:r>
                <a:rPr lang="en-US" altLang="zh-CN" sz="2000" b="1">
                  <a:solidFill>
                    <a:srgbClr val="FFFFFF"/>
                  </a:solidFill>
                  <a:latin typeface="Times New Roman" charset="0"/>
                  <a:ea typeface="楷体_GB2312" pitchFamily="49" charset="-122"/>
                </a:rPr>
                <a:t>4</a:t>
              </a:r>
              <a:r>
                <a:rPr lang="zh-CN" altLang="en-US" sz="2000" b="1">
                  <a:solidFill>
                    <a:srgbClr val="FFFFFF"/>
                  </a:solidFill>
                  <a:latin typeface="Times New Roman" charset="0"/>
                  <a:ea typeface="楷体_GB2312" pitchFamily="49" charset="-122"/>
                </a:rPr>
                <a:t>－</a:t>
              </a:r>
              <a:r>
                <a:rPr lang="en-US" altLang="zh-CN" sz="2000" b="1">
                  <a:solidFill>
                    <a:srgbClr val="FFFFFF"/>
                  </a:solidFill>
                  <a:latin typeface="Times New Roman" charset="0"/>
                  <a:ea typeface="楷体_GB2312" pitchFamily="49" charset="-122"/>
                </a:rPr>
                <a:t>30</a:t>
              </a:r>
            </a:p>
          </p:txBody>
        </p:sp>
      </p:grpSp>
    </p:spTree>
    <p:extLst>
      <p:ext uri="{BB962C8B-B14F-4D97-AF65-F5344CB8AC3E}">
        <p14:creationId xmlns:p14="http://schemas.microsoft.com/office/powerpoint/2010/main" val="211477411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609600" y="3446463"/>
            <a:ext cx="8001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10000"/>
              </a:spcBef>
            </a:pPr>
            <a:r>
              <a:rPr lang="en-US" altLang="zh-CN" b="1" dirty="0">
                <a:solidFill>
                  <a:srgbClr val="FFFFFF"/>
                </a:solidFill>
                <a:latin typeface="Times New Roman" charset="0"/>
                <a:ea typeface="楷体_GB2312" pitchFamily="49" charset="-122"/>
              </a:rPr>
              <a:t>        2</a:t>
            </a:r>
            <a:r>
              <a:rPr lang="zh-CN" altLang="en-US" b="1" dirty="0">
                <a:solidFill>
                  <a:srgbClr val="FFFFFF"/>
                </a:solidFill>
                <a:latin typeface="Times New Roman" charset="0"/>
                <a:ea typeface="楷体_GB2312" pitchFamily="49" charset="-122"/>
              </a:rPr>
              <a:t>．</a:t>
            </a:r>
            <a:r>
              <a:rPr lang="zh-CN" altLang="en-US" b="1" dirty="0">
                <a:solidFill>
                  <a:srgbClr val="FFFF00"/>
                </a:solidFill>
                <a:latin typeface="Times New Roman" charset="0"/>
                <a:ea typeface="楷体_GB2312" pitchFamily="49" charset="-122"/>
              </a:rPr>
              <a:t>如果端口电流</a:t>
            </a:r>
            <a:r>
              <a:rPr lang="en-US" altLang="zh-CN" b="1" i="1" dirty="0" err="1">
                <a:solidFill>
                  <a:srgbClr val="FFFF00"/>
                </a:solidFill>
                <a:latin typeface="Times New Roman" charset="0"/>
                <a:ea typeface="楷体_GB2312" pitchFamily="49" charset="-122"/>
              </a:rPr>
              <a:t>i</a:t>
            </a:r>
            <a:r>
              <a:rPr lang="zh-CN" altLang="en-US" b="1" dirty="0">
                <a:solidFill>
                  <a:srgbClr val="FFFF00"/>
                </a:solidFill>
                <a:latin typeface="Times New Roman" charset="0"/>
                <a:ea typeface="楷体_GB2312" pitchFamily="49" charset="-122"/>
              </a:rPr>
              <a:t>有惟一解</a:t>
            </a:r>
            <a:r>
              <a:rPr lang="zh-CN" altLang="en-US" b="1" dirty="0">
                <a:solidFill>
                  <a:srgbClr val="FFFFFF"/>
                </a:solidFill>
                <a:latin typeface="Times New Roman" charset="0"/>
                <a:ea typeface="楷体_GB2312" pitchFamily="49" charset="-122"/>
              </a:rPr>
              <a:t>，则可用电流为</a:t>
            </a:r>
            <a:r>
              <a:rPr lang="en-US" altLang="zh-CN" b="1" i="1" dirty="0" err="1">
                <a:solidFill>
                  <a:srgbClr val="FFFFFF"/>
                </a:solidFill>
                <a:latin typeface="Times New Roman" charset="0"/>
                <a:ea typeface="楷体_GB2312" pitchFamily="49" charset="-122"/>
              </a:rPr>
              <a:t>i</a:t>
            </a:r>
            <a:r>
              <a:rPr lang="zh-CN" altLang="en-US" b="1" dirty="0">
                <a:solidFill>
                  <a:srgbClr val="FFFFFF"/>
                </a:solidFill>
                <a:latin typeface="Times New Roman" charset="0"/>
                <a:ea typeface="楷体_GB2312" pitchFamily="49" charset="-122"/>
              </a:rPr>
              <a:t>的电流源来替代单口网络</a:t>
            </a:r>
            <a:r>
              <a:rPr lang="en-US" altLang="zh-CN" b="1" dirty="0">
                <a:solidFill>
                  <a:srgbClr val="FFFFFF"/>
                </a:solidFill>
                <a:latin typeface="Times New Roman" charset="0"/>
                <a:ea typeface="楷体_GB2312" pitchFamily="49" charset="-122"/>
              </a:rPr>
              <a:t>N</a:t>
            </a:r>
            <a:r>
              <a:rPr lang="en-US" altLang="zh-CN" b="1" baseline="-30000" dirty="0">
                <a:solidFill>
                  <a:srgbClr val="FFFFFF"/>
                </a:solidFill>
                <a:latin typeface="Times New Roman" charset="0"/>
                <a:ea typeface="楷体_GB2312" pitchFamily="49" charset="-122"/>
              </a:rPr>
              <a:t>L</a:t>
            </a:r>
            <a:r>
              <a:rPr lang="zh-CN" altLang="en-US" b="1" dirty="0">
                <a:solidFill>
                  <a:srgbClr val="FFFFFF"/>
                </a:solidFill>
                <a:latin typeface="Times New Roman" charset="0"/>
                <a:ea typeface="楷体_GB2312" pitchFamily="49" charset="-122"/>
              </a:rPr>
              <a:t>，只要替代后的网络</a:t>
            </a:r>
            <a:r>
              <a:rPr lang="en-US" altLang="zh-CN" b="1" dirty="0">
                <a:solidFill>
                  <a:srgbClr val="FFFFFF"/>
                </a:solidFill>
                <a:latin typeface="Times New Roman" charset="0"/>
                <a:ea typeface="楷体_GB2312" pitchFamily="49" charset="-122"/>
              </a:rPr>
              <a:t>[</a:t>
            </a:r>
            <a:r>
              <a:rPr lang="zh-CN" altLang="en-US" b="1" dirty="0">
                <a:solidFill>
                  <a:srgbClr val="FFFFFF"/>
                </a:solidFill>
                <a:latin typeface="Times New Roman" charset="0"/>
                <a:ea typeface="楷体_GB2312" pitchFamily="49" charset="-122"/>
              </a:rPr>
              <a:t>图</a:t>
            </a:r>
            <a:r>
              <a:rPr lang="en-US" altLang="zh-CN" b="1" dirty="0">
                <a:solidFill>
                  <a:srgbClr val="FFFFFF"/>
                </a:solidFill>
                <a:latin typeface="Times New Roman" charset="0"/>
                <a:ea typeface="楷体_GB2312" pitchFamily="49" charset="-122"/>
              </a:rPr>
              <a:t>(c)]</a:t>
            </a:r>
            <a:r>
              <a:rPr lang="zh-CN" altLang="en-US" b="1" dirty="0">
                <a:solidFill>
                  <a:schemeClr val="tx2"/>
                </a:solidFill>
                <a:latin typeface="Times New Roman" charset="0"/>
                <a:ea typeface="楷体_GB2312" pitchFamily="49" charset="-122"/>
              </a:rPr>
              <a:t>仍有惟一解</a:t>
            </a:r>
            <a:r>
              <a:rPr lang="zh-CN" altLang="en-US" b="1" dirty="0">
                <a:solidFill>
                  <a:srgbClr val="FFFFFF"/>
                </a:solidFill>
                <a:latin typeface="Times New Roman" charset="0"/>
                <a:ea typeface="楷体_GB2312" pitchFamily="49" charset="-122"/>
              </a:rPr>
              <a:t>，则不会影响单口网络</a:t>
            </a:r>
            <a:r>
              <a:rPr lang="en-US" altLang="zh-CN" b="1" dirty="0">
                <a:solidFill>
                  <a:srgbClr val="FFFFFF"/>
                </a:solidFill>
                <a:latin typeface="Times New Roman" charset="0"/>
                <a:ea typeface="楷体_GB2312" pitchFamily="49" charset="-122"/>
              </a:rPr>
              <a:t>N</a:t>
            </a:r>
            <a:r>
              <a:rPr lang="en-US" altLang="zh-CN" b="1" baseline="-30000" dirty="0">
                <a:solidFill>
                  <a:srgbClr val="FFFFFF"/>
                </a:solidFill>
                <a:latin typeface="Times New Roman" charset="0"/>
                <a:ea typeface="楷体_GB2312" pitchFamily="49" charset="-122"/>
              </a:rPr>
              <a:t>R</a:t>
            </a:r>
            <a:r>
              <a:rPr lang="en-US" altLang="zh-CN" b="1" dirty="0">
                <a:solidFill>
                  <a:srgbClr val="FFFFFF"/>
                </a:solidFill>
                <a:latin typeface="Times New Roman" charset="0"/>
                <a:ea typeface="楷体_GB2312" pitchFamily="49" charset="-122"/>
              </a:rPr>
              <a:t> </a:t>
            </a:r>
            <a:r>
              <a:rPr lang="zh-CN" altLang="en-US" b="1" dirty="0">
                <a:solidFill>
                  <a:srgbClr val="FFFFFF"/>
                </a:solidFill>
                <a:latin typeface="Times New Roman" charset="0"/>
                <a:ea typeface="楷体_GB2312" pitchFamily="49" charset="-122"/>
              </a:rPr>
              <a:t>内的电压和电流。</a:t>
            </a:r>
          </a:p>
        </p:txBody>
      </p:sp>
      <p:grpSp>
        <p:nvGrpSpPr>
          <p:cNvPr id="37892" name="Group 4"/>
          <p:cNvGrpSpPr>
            <a:grpSpLocks/>
          </p:cNvGrpSpPr>
          <p:nvPr/>
        </p:nvGrpSpPr>
        <p:grpSpPr bwMode="auto">
          <a:xfrm>
            <a:off x="457200" y="1100138"/>
            <a:ext cx="8305800" cy="2252662"/>
            <a:chOff x="288" y="2901"/>
            <a:chExt cx="5232" cy="1419"/>
          </a:xfrm>
        </p:grpSpPr>
        <p:graphicFrame>
          <p:nvGraphicFramePr>
            <p:cNvPr id="37893" name="Object 5"/>
            <p:cNvGraphicFramePr>
              <a:graphicFrameLocks noChangeAspect="1"/>
            </p:cNvGraphicFramePr>
            <p:nvPr/>
          </p:nvGraphicFramePr>
          <p:xfrm>
            <a:off x="288" y="2901"/>
            <a:ext cx="5232" cy="1179"/>
          </p:xfrm>
          <a:graphic>
            <a:graphicData uri="http://schemas.openxmlformats.org/presentationml/2006/ole">
              <mc:AlternateContent xmlns:mc="http://schemas.openxmlformats.org/markup-compatibility/2006">
                <mc:Choice xmlns:v="urn:schemas-microsoft-com:vml" Requires="v">
                  <p:oleObj spid="_x0000_s9218" name="Image" r:id="rId3" imgW="26494882" imgH="5972467" progId="Photoshop.Image.5">
                    <p:embed/>
                  </p:oleObj>
                </mc:Choice>
                <mc:Fallback>
                  <p:oleObj name="Image" r:id="rId3" imgW="26494882" imgH="5972467" progId="Photoshop.Image.5">
                    <p:embed/>
                    <p:pic>
                      <p:nvPicPr>
                        <p:cNvPr id="378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2901"/>
                          <a:ext cx="5232" cy="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Rectangle 6"/>
            <p:cNvSpPr>
              <a:spLocks noChangeArrowheads="1"/>
            </p:cNvSpPr>
            <p:nvPr/>
          </p:nvSpPr>
          <p:spPr bwMode="auto">
            <a:xfrm>
              <a:off x="2394" y="4070"/>
              <a:ext cx="6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FF"/>
                  </a:solidFill>
                  <a:latin typeface="Times New Roman" charset="0"/>
                  <a:ea typeface="楷体_GB2312" pitchFamily="49" charset="-122"/>
                </a:rPr>
                <a:t>图</a:t>
              </a:r>
              <a:r>
                <a:rPr lang="en-US" altLang="zh-CN" sz="2000" b="1">
                  <a:solidFill>
                    <a:srgbClr val="FFFFFF"/>
                  </a:solidFill>
                  <a:latin typeface="Times New Roman" charset="0"/>
                  <a:ea typeface="楷体_GB2312" pitchFamily="49" charset="-122"/>
                </a:rPr>
                <a:t>4</a:t>
              </a:r>
              <a:r>
                <a:rPr lang="zh-CN" altLang="en-US" sz="2000" b="1">
                  <a:solidFill>
                    <a:srgbClr val="FFFFFF"/>
                  </a:solidFill>
                  <a:latin typeface="Times New Roman" charset="0"/>
                  <a:ea typeface="楷体_GB2312" pitchFamily="49" charset="-122"/>
                </a:rPr>
                <a:t>－</a:t>
              </a:r>
              <a:r>
                <a:rPr lang="en-US" altLang="zh-CN" sz="2000" b="1">
                  <a:solidFill>
                    <a:srgbClr val="FFFFFF"/>
                  </a:solidFill>
                  <a:latin typeface="Times New Roman" charset="0"/>
                  <a:ea typeface="楷体_GB2312" pitchFamily="49" charset="-122"/>
                </a:rPr>
                <a:t>30</a:t>
              </a:r>
            </a:p>
          </p:txBody>
        </p:sp>
      </p:grpSp>
    </p:spTree>
    <p:extLst>
      <p:ext uri="{BB962C8B-B14F-4D97-AF65-F5344CB8AC3E}">
        <p14:creationId xmlns:p14="http://schemas.microsoft.com/office/powerpoint/2010/main" val="62615151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685800" y="2393950"/>
            <a:ext cx="7924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b="1" dirty="0">
                <a:solidFill>
                  <a:srgbClr val="FFFFFF"/>
                </a:solidFill>
                <a:latin typeface="Times New Roman" charset="0"/>
                <a:ea typeface="楷体_GB2312" pitchFamily="49" charset="-122"/>
              </a:rPr>
              <a:t>替代定理的价值在于：</a:t>
            </a:r>
          </a:p>
          <a:p>
            <a:pPr>
              <a:lnSpc>
                <a:spcPct val="150000"/>
              </a:lnSpc>
              <a:spcBef>
                <a:spcPct val="50000"/>
              </a:spcBef>
            </a:pPr>
            <a:r>
              <a:rPr lang="zh-CN" altLang="en-US" b="1" dirty="0">
                <a:solidFill>
                  <a:srgbClr val="FFFFFF"/>
                </a:solidFill>
                <a:latin typeface="Times New Roman" charset="0"/>
                <a:ea typeface="楷体_GB2312" pitchFamily="49" charset="-122"/>
              </a:rPr>
              <a:t>        一旦网络中某支路电压或电流成为已知量时，则可用一个</a:t>
            </a:r>
            <a:r>
              <a:rPr lang="zh-CN" altLang="en-US" b="1" dirty="0">
                <a:solidFill>
                  <a:srgbClr val="FFFF00"/>
                </a:solidFill>
                <a:latin typeface="Times New Roman" charset="0"/>
                <a:ea typeface="楷体_GB2312" pitchFamily="49" charset="-122"/>
              </a:rPr>
              <a:t>独立源来替代该支路或单口网络</a:t>
            </a:r>
            <a:r>
              <a:rPr lang="en-US" altLang="zh-CN" b="1" dirty="0">
                <a:solidFill>
                  <a:srgbClr val="FFFF00"/>
                </a:solidFill>
                <a:latin typeface="Times New Roman" charset="0"/>
                <a:ea typeface="楷体_GB2312" pitchFamily="49" charset="-122"/>
              </a:rPr>
              <a:t>N</a:t>
            </a:r>
            <a:r>
              <a:rPr lang="en-US" altLang="zh-CN" b="1" baseline="-30000" dirty="0">
                <a:solidFill>
                  <a:srgbClr val="FFFF00"/>
                </a:solidFill>
                <a:latin typeface="Times New Roman" charset="0"/>
                <a:ea typeface="楷体_GB2312" pitchFamily="49" charset="-122"/>
              </a:rPr>
              <a:t>L</a:t>
            </a:r>
            <a:r>
              <a:rPr lang="zh-CN" altLang="en-US" b="1" dirty="0">
                <a:solidFill>
                  <a:srgbClr val="FFFFFF"/>
                </a:solidFill>
                <a:latin typeface="Times New Roman" charset="0"/>
                <a:ea typeface="楷体_GB2312" pitchFamily="49" charset="-122"/>
              </a:rPr>
              <a:t>，从而简化电路的分析与计算。</a:t>
            </a:r>
          </a:p>
          <a:p>
            <a:pPr marL="457200" indent="-457200">
              <a:lnSpc>
                <a:spcPct val="150000"/>
              </a:lnSpc>
              <a:spcBef>
                <a:spcPct val="50000"/>
              </a:spcBef>
              <a:buFont typeface="+mj-ea"/>
              <a:buAutoNum type="circleNumDbPlain"/>
            </a:pPr>
            <a:r>
              <a:rPr lang="zh-CN" altLang="en-US" b="1" dirty="0">
                <a:solidFill>
                  <a:srgbClr val="FFFF00"/>
                </a:solidFill>
                <a:latin typeface="黑体" panose="02010609060101010101" pitchFamily="49" charset="-122"/>
                <a:ea typeface="黑体" panose="02010609060101010101" pitchFamily="49" charset="-122"/>
              </a:rPr>
              <a:t> </a:t>
            </a:r>
            <a:r>
              <a:rPr lang="zh-CN" altLang="en-US" b="1" dirty="0">
                <a:solidFill>
                  <a:srgbClr val="FFFFFF"/>
                </a:solidFill>
                <a:latin typeface="Times New Roman" charset="0"/>
                <a:ea typeface="楷体_GB2312" pitchFamily="49" charset="-122"/>
              </a:rPr>
              <a:t>替代定理对单口网络</a:t>
            </a:r>
            <a:r>
              <a:rPr lang="en-US" altLang="zh-CN" b="1" dirty="0">
                <a:solidFill>
                  <a:srgbClr val="FFFFFF"/>
                </a:solidFill>
                <a:latin typeface="Times New Roman" charset="0"/>
                <a:ea typeface="楷体_GB2312" pitchFamily="49" charset="-122"/>
              </a:rPr>
              <a:t>N</a:t>
            </a:r>
            <a:r>
              <a:rPr lang="en-US" altLang="zh-CN" b="1" baseline="-30000" dirty="0">
                <a:solidFill>
                  <a:srgbClr val="FFFFFF"/>
                </a:solidFill>
                <a:latin typeface="Times New Roman" charset="0"/>
                <a:ea typeface="楷体_GB2312" pitchFamily="49" charset="-122"/>
              </a:rPr>
              <a:t>L</a:t>
            </a:r>
            <a:r>
              <a:rPr lang="zh-CN" altLang="en-US" b="1" dirty="0">
                <a:solidFill>
                  <a:srgbClr val="FFFFFF"/>
                </a:solidFill>
                <a:latin typeface="Times New Roman" charset="0"/>
                <a:ea typeface="楷体_GB2312" pitchFamily="49" charset="-122"/>
              </a:rPr>
              <a:t>并无特殊要求，</a:t>
            </a:r>
            <a:r>
              <a:rPr lang="zh-CN" altLang="en-US" b="1" dirty="0">
                <a:solidFill>
                  <a:srgbClr val="FFFF00"/>
                </a:solidFill>
                <a:latin typeface="Times New Roman" charset="0"/>
                <a:ea typeface="楷体_GB2312" pitchFamily="49" charset="-122"/>
              </a:rPr>
              <a:t>它可以是非线性单口网络。 </a:t>
            </a:r>
          </a:p>
        </p:txBody>
      </p:sp>
      <p:graphicFrame>
        <p:nvGraphicFramePr>
          <p:cNvPr id="6151" name="Object 7"/>
          <p:cNvGraphicFramePr>
            <a:graphicFrameLocks noChangeAspect="1"/>
          </p:cNvGraphicFramePr>
          <p:nvPr/>
        </p:nvGraphicFramePr>
        <p:xfrm>
          <a:off x="457200" y="490538"/>
          <a:ext cx="8305800" cy="1871662"/>
        </p:xfrm>
        <a:graphic>
          <a:graphicData uri="http://schemas.openxmlformats.org/presentationml/2006/ole">
            <mc:AlternateContent xmlns:mc="http://schemas.openxmlformats.org/markup-compatibility/2006">
              <mc:Choice xmlns:v="urn:schemas-microsoft-com:vml" Requires="v">
                <p:oleObj spid="_x0000_s10242" name="Image" r:id="rId3" imgW="26494882" imgH="5972467" progId="Photoshop.Image.5">
                  <p:embed/>
                </p:oleObj>
              </mc:Choice>
              <mc:Fallback>
                <p:oleObj name="Image" r:id="rId3" imgW="26494882" imgH="5972467" progId="Photoshop.Image.5">
                  <p:embed/>
                  <p:pic>
                    <p:nvPicPr>
                      <p:cNvPr id="61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90538"/>
                        <a:ext cx="83058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0365946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Box 87">
            <a:extLst>
              <a:ext uri="{FF2B5EF4-FFF2-40B4-BE49-F238E27FC236}">
                <a16:creationId xmlns:a16="http://schemas.microsoft.com/office/drawing/2014/main" id="{D594C93B-8BFA-454B-A2F8-1089E9BA60AF}"/>
              </a:ext>
            </a:extLst>
          </p:cNvPr>
          <p:cNvSpPr txBox="1">
            <a:spLocks noChangeArrowheads="1"/>
          </p:cNvSpPr>
          <p:nvPr/>
        </p:nvSpPr>
        <p:spPr bwMode="auto">
          <a:xfrm>
            <a:off x="5724128" y="3701975"/>
            <a:ext cx="615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ct val="50000"/>
              </a:spcBef>
              <a:spcAft>
                <a:spcPts val="0"/>
              </a:spcAft>
              <a:buClr>
                <a:srgbClr val="333399"/>
              </a:buClr>
              <a:buSzPct val="75000"/>
              <a:buFont typeface="Monotype Sorts" pitchFamily="2" charset="2"/>
              <a:buNone/>
              <a:tabLst/>
              <a:defRPr/>
            </a:pPr>
            <a:r>
              <a:rPr kumimoji="0" lang="en-US" altLang="zh-CN" sz="2800" b="0" i="0" u="none" strike="noStrike" kern="0" cap="none" spc="0" normalizeH="0" baseline="0" noProof="0" dirty="0">
                <a:ln>
                  <a:noFill/>
                </a:ln>
                <a:solidFill>
                  <a:srgbClr val="FFFFFF"/>
                </a:solidFill>
                <a:effectLst/>
                <a:uLnTx/>
                <a:uFillTx/>
                <a:ea typeface="楷体_GB2312" pitchFamily="49" charset="-122"/>
              </a:rPr>
              <a:t>5V</a:t>
            </a:r>
          </a:p>
        </p:txBody>
      </p:sp>
      <p:sp>
        <p:nvSpPr>
          <p:cNvPr id="4" name="Text Box 5"/>
          <p:cNvSpPr txBox="1">
            <a:spLocks noChangeArrowheads="1"/>
          </p:cNvSpPr>
          <p:nvPr/>
        </p:nvSpPr>
        <p:spPr bwMode="auto">
          <a:xfrm>
            <a:off x="1116013" y="5373688"/>
            <a:ext cx="6337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3"/>
            </a:pPr>
            <a:r>
              <a:rPr lang="zh-CN" altLang="en-US" sz="2800" b="1" dirty="0">
                <a:solidFill>
                  <a:srgbClr val="FFFF00"/>
                </a:solidFill>
                <a:latin typeface="楷体_GB2312" pitchFamily="49" charset="-122"/>
                <a:ea typeface="楷体_GB2312" pitchFamily="49" charset="-122"/>
              </a:rPr>
              <a:t>替代后</a:t>
            </a:r>
            <a:r>
              <a:rPr lang="zh-CN" altLang="en-US" sz="2800" b="1" u="sng" dirty="0">
                <a:solidFill>
                  <a:srgbClr val="FFFF00"/>
                </a:solidFill>
                <a:latin typeface="楷体_GB2312" pitchFamily="49" charset="-122"/>
                <a:ea typeface="楷体_GB2312" pitchFamily="49" charset="-122"/>
              </a:rPr>
              <a:t>其余支路及参数不能改变</a:t>
            </a:r>
            <a:r>
              <a:rPr lang="zh-CN" altLang="en-US" sz="2800" b="1" dirty="0">
                <a:solidFill>
                  <a:srgbClr val="FFFF00"/>
                </a:solidFill>
                <a:latin typeface="楷体_GB2312" pitchFamily="49" charset="-122"/>
                <a:ea typeface="楷体_GB2312" pitchFamily="49" charset="-122"/>
              </a:rPr>
              <a:t>。</a:t>
            </a:r>
          </a:p>
        </p:txBody>
      </p:sp>
      <p:sp>
        <p:nvSpPr>
          <p:cNvPr id="5" name="Text Box 6"/>
          <p:cNvSpPr txBox="1">
            <a:spLocks noChangeArrowheads="1"/>
          </p:cNvSpPr>
          <p:nvPr/>
        </p:nvSpPr>
        <p:spPr bwMode="auto">
          <a:xfrm>
            <a:off x="2195513" y="620713"/>
            <a:ext cx="540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2"/>
            </a:pPr>
            <a:r>
              <a:rPr lang="zh-CN" altLang="en-US" sz="2800" b="1" dirty="0">
                <a:solidFill>
                  <a:srgbClr val="FFFF00"/>
                </a:solidFill>
                <a:latin typeface="楷体_GB2312" pitchFamily="49" charset="-122"/>
                <a:ea typeface="楷体_GB2312" pitchFamily="49" charset="-122"/>
              </a:rPr>
              <a:t>替代后电路必须有唯一解。</a:t>
            </a:r>
          </a:p>
        </p:txBody>
      </p:sp>
      <p:sp>
        <p:nvSpPr>
          <p:cNvPr id="6" name="Text Box 7"/>
          <p:cNvSpPr txBox="1">
            <a:spLocks noChangeArrowheads="1"/>
          </p:cNvSpPr>
          <p:nvPr/>
        </p:nvSpPr>
        <p:spPr bwMode="auto">
          <a:xfrm>
            <a:off x="2555875" y="1181100"/>
            <a:ext cx="3457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ea typeface="楷体_GB2312" pitchFamily="49" charset="-122"/>
              </a:rPr>
              <a:t>无电压源回路；</a:t>
            </a:r>
          </a:p>
        </p:txBody>
      </p:sp>
      <p:sp>
        <p:nvSpPr>
          <p:cNvPr id="7" name="Text Box 8"/>
          <p:cNvSpPr txBox="1">
            <a:spLocks noChangeArrowheads="1"/>
          </p:cNvSpPr>
          <p:nvPr/>
        </p:nvSpPr>
        <p:spPr bwMode="auto">
          <a:xfrm>
            <a:off x="2555875" y="1773238"/>
            <a:ext cx="5329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latin typeface="楷体_GB2312" pitchFamily="49" charset="-122"/>
                <a:ea typeface="楷体_GB2312" pitchFamily="49" charset="-122"/>
              </a:rPr>
              <a:t>无电流源结点</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含广义结点</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a:t>
            </a:r>
          </a:p>
        </p:txBody>
      </p:sp>
      <p:sp>
        <p:nvSpPr>
          <p:cNvPr id="8" name="AutoShape 9"/>
          <p:cNvSpPr>
            <a:spLocks/>
          </p:cNvSpPr>
          <p:nvPr/>
        </p:nvSpPr>
        <p:spPr bwMode="auto">
          <a:xfrm>
            <a:off x="2124075" y="1268413"/>
            <a:ext cx="215900" cy="1008062"/>
          </a:xfrm>
          <a:prstGeom prst="leftBrace">
            <a:avLst>
              <a:gd name="adj1" fmla="val 38909"/>
              <a:gd name="adj2" fmla="val 50000"/>
            </a:avLst>
          </a:prstGeom>
          <a:noFill/>
          <a:ln w="2857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0000FF"/>
              </a:solidFill>
              <a:effectLst/>
              <a:uLnTx/>
              <a:uFillTx/>
              <a:ea typeface="宋体" panose="02010600030101010101" pitchFamily="2" charset="-122"/>
            </a:endParaRPr>
          </a:p>
        </p:txBody>
      </p:sp>
      <p:grpSp>
        <p:nvGrpSpPr>
          <p:cNvPr id="9" name="Group 10"/>
          <p:cNvGrpSpPr>
            <a:grpSpLocks/>
          </p:cNvGrpSpPr>
          <p:nvPr/>
        </p:nvGrpSpPr>
        <p:grpSpPr bwMode="auto">
          <a:xfrm>
            <a:off x="3924300" y="4149725"/>
            <a:ext cx="1390650" cy="519113"/>
            <a:chOff x="3777" y="1594"/>
            <a:chExt cx="556" cy="327"/>
          </a:xfrm>
        </p:grpSpPr>
        <p:sp>
          <p:nvSpPr>
            <p:cNvPr id="10" name="Line 11"/>
            <p:cNvSpPr>
              <a:spLocks noChangeShapeType="1"/>
            </p:cNvSpPr>
            <p:nvPr/>
          </p:nvSpPr>
          <p:spPr bwMode="auto">
            <a:xfrm>
              <a:off x="3888" y="1680"/>
              <a:ext cx="0" cy="24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1" name="Text Box 12"/>
            <p:cNvSpPr txBox="1">
              <a:spLocks noChangeArrowheads="1"/>
            </p:cNvSpPr>
            <p:nvPr/>
          </p:nvSpPr>
          <p:spPr bwMode="auto">
            <a:xfrm>
              <a:off x="3777" y="1594"/>
              <a:ext cx="5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宋体" panose="02010600030101010101" pitchFamily="2" charset="-122"/>
                </a:rPr>
                <a:t>1.5A</a:t>
              </a:r>
              <a:endParaRPr kumimoji="0" lang="en-US" altLang="zh-CN" sz="2800">
                <a:solidFill>
                  <a:srgbClr val="FFFFFF"/>
                </a:solidFill>
                <a:ea typeface="楷体_GB2312" pitchFamily="49" charset="-122"/>
              </a:endParaRPr>
            </a:p>
          </p:txBody>
        </p:sp>
      </p:grpSp>
      <p:grpSp>
        <p:nvGrpSpPr>
          <p:cNvPr id="12" name="Group 28"/>
          <p:cNvGrpSpPr>
            <a:grpSpLocks/>
          </p:cNvGrpSpPr>
          <p:nvPr/>
        </p:nvGrpSpPr>
        <p:grpSpPr bwMode="auto">
          <a:xfrm>
            <a:off x="2051050" y="2492375"/>
            <a:ext cx="882650" cy="519113"/>
            <a:chOff x="3486" y="1827"/>
            <a:chExt cx="556" cy="327"/>
          </a:xfrm>
        </p:grpSpPr>
        <p:sp>
          <p:nvSpPr>
            <p:cNvPr id="13" name="Line 29"/>
            <p:cNvSpPr>
              <a:spLocks noChangeShapeType="1"/>
            </p:cNvSpPr>
            <p:nvPr/>
          </p:nvSpPr>
          <p:spPr bwMode="auto">
            <a:xfrm>
              <a:off x="3560" y="2115"/>
              <a:ext cx="454"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4" name="Text Box 30"/>
            <p:cNvSpPr txBox="1">
              <a:spLocks noChangeArrowheads="1"/>
            </p:cNvSpPr>
            <p:nvPr/>
          </p:nvSpPr>
          <p:spPr bwMode="auto">
            <a:xfrm>
              <a:off x="3486" y="1827"/>
              <a:ext cx="5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kumimoji="0" lang="en-US" altLang="zh-CN" sz="2800">
                  <a:solidFill>
                    <a:srgbClr val="FFFFFF"/>
                  </a:solidFill>
                  <a:ea typeface="楷体_GB2312" pitchFamily="49" charset="-122"/>
                </a:rPr>
                <a:t>2.5A</a:t>
              </a:r>
              <a:endParaRPr kumimoji="0" lang="en-US" altLang="zh-CN" sz="2800">
                <a:solidFill>
                  <a:srgbClr val="FFFF00"/>
                </a:solidFill>
                <a:ea typeface="仿宋_GB2312" pitchFamily="49" charset="-122"/>
              </a:endParaRPr>
            </a:p>
          </p:txBody>
        </p:sp>
      </p:grpSp>
      <p:grpSp>
        <p:nvGrpSpPr>
          <p:cNvPr id="15" name="Group 31"/>
          <p:cNvGrpSpPr>
            <a:grpSpLocks/>
          </p:cNvGrpSpPr>
          <p:nvPr/>
        </p:nvGrpSpPr>
        <p:grpSpPr bwMode="auto">
          <a:xfrm>
            <a:off x="4643438" y="3141663"/>
            <a:ext cx="720725" cy="519112"/>
            <a:chOff x="4558" y="398"/>
            <a:chExt cx="454" cy="327"/>
          </a:xfrm>
        </p:grpSpPr>
        <p:sp>
          <p:nvSpPr>
            <p:cNvPr id="16" name="Line 32"/>
            <p:cNvSpPr>
              <a:spLocks noChangeShapeType="1"/>
            </p:cNvSpPr>
            <p:nvPr/>
          </p:nvSpPr>
          <p:spPr bwMode="auto">
            <a:xfrm>
              <a:off x="4558" y="436"/>
              <a:ext cx="454"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7" name="Text Box 33"/>
            <p:cNvSpPr txBox="1">
              <a:spLocks noChangeArrowheads="1"/>
            </p:cNvSpPr>
            <p:nvPr/>
          </p:nvSpPr>
          <p:spPr bwMode="auto">
            <a:xfrm>
              <a:off x="4568" y="398"/>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kumimoji="0" lang="en-US" altLang="zh-CN" sz="2800">
                  <a:solidFill>
                    <a:srgbClr val="FFFFFF"/>
                  </a:solidFill>
                  <a:ea typeface="楷体_GB2312" pitchFamily="49" charset="-122"/>
                </a:rPr>
                <a:t>1A</a:t>
              </a:r>
              <a:endParaRPr kumimoji="0" lang="en-US" altLang="zh-CN" sz="2800">
                <a:solidFill>
                  <a:srgbClr val="FFFF00"/>
                </a:solidFill>
                <a:ea typeface="仿宋_GB2312" pitchFamily="49" charset="-122"/>
              </a:endParaRPr>
            </a:p>
          </p:txBody>
        </p:sp>
      </p:grpSp>
      <p:grpSp>
        <p:nvGrpSpPr>
          <p:cNvPr id="18" name="Group 51"/>
          <p:cNvGrpSpPr>
            <a:grpSpLocks/>
          </p:cNvGrpSpPr>
          <p:nvPr/>
        </p:nvGrpSpPr>
        <p:grpSpPr bwMode="auto">
          <a:xfrm>
            <a:off x="611188" y="404813"/>
            <a:ext cx="1644650" cy="850900"/>
            <a:chOff x="385" y="3022"/>
            <a:chExt cx="1036" cy="536"/>
          </a:xfrm>
        </p:grpSpPr>
        <p:pic>
          <p:nvPicPr>
            <p:cNvPr id="19" name="Picture 52" descr="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53"/>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rgbClr val="FA7748"/>
                  </a:solidFill>
                  <a:ea typeface="华文行楷" panose="02010800040101010101" pitchFamily="2" charset="-122"/>
                </a:rPr>
                <a:t>注意</a:t>
              </a:r>
            </a:p>
          </p:txBody>
        </p:sp>
      </p:grpSp>
      <p:grpSp>
        <p:nvGrpSpPr>
          <p:cNvPr id="21" name="Group 54"/>
          <p:cNvGrpSpPr>
            <a:grpSpLocks/>
          </p:cNvGrpSpPr>
          <p:nvPr/>
        </p:nvGrpSpPr>
        <p:grpSpPr bwMode="auto">
          <a:xfrm>
            <a:off x="1908175" y="2997200"/>
            <a:ext cx="3873500" cy="1944688"/>
            <a:chOff x="1338" y="2432"/>
            <a:chExt cx="2440" cy="1225"/>
          </a:xfrm>
        </p:grpSpPr>
        <p:sp>
          <p:nvSpPr>
            <p:cNvPr id="22" name="Oval 55"/>
            <p:cNvSpPr>
              <a:spLocks noChangeArrowheads="1"/>
            </p:cNvSpPr>
            <p:nvPr/>
          </p:nvSpPr>
          <p:spPr bwMode="auto">
            <a:xfrm>
              <a:off x="1338" y="284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23" name="Oval 56"/>
            <p:cNvSpPr>
              <a:spLocks noChangeArrowheads="1"/>
            </p:cNvSpPr>
            <p:nvPr/>
          </p:nvSpPr>
          <p:spPr bwMode="auto">
            <a:xfrm>
              <a:off x="2517" y="284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24" name="Text Box 57"/>
            <p:cNvSpPr txBox="1">
              <a:spLocks noChangeArrowheads="1"/>
            </p:cNvSpPr>
            <p:nvPr/>
          </p:nvSpPr>
          <p:spPr bwMode="auto">
            <a:xfrm>
              <a:off x="1701" y="2886"/>
              <a:ext cx="5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楷体_GB2312" pitchFamily="49" charset="-122"/>
                </a:rPr>
                <a:t>10V</a:t>
              </a:r>
            </a:p>
          </p:txBody>
        </p:sp>
        <p:sp>
          <p:nvSpPr>
            <p:cNvPr id="25" name="Text Box 58"/>
            <p:cNvSpPr txBox="1">
              <a:spLocks noChangeArrowheads="1"/>
            </p:cNvSpPr>
            <p:nvPr/>
          </p:nvSpPr>
          <p:spPr bwMode="auto">
            <a:xfrm>
              <a:off x="2154" y="2886"/>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楷体_GB2312" pitchFamily="49" charset="-122"/>
                </a:rPr>
                <a:t>5V</a:t>
              </a:r>
            </a:p>
          </p:txBody>
        </p:sp>
        <p:sp>
          <p:nvSpPr>
            <p:cNvPr id="26" name="Text Box 59"/>
            <p:cNvSpPr txBox="1">
              <a:spLocks noChangeArrowheads="1"/>
            </p:cNvSpPr>
            <p:nvPr/>
          </p:nvSpPr>
          <p:spPr bwMode="auto">
            <a:xfrm>
              <a:off x="1927" y="2523"/>
              <a:ext cx="39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楷体_GB2312" pitchFamily="49" charset="-122"/>
                </a:rPr>
                <a:t>2</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FF"/>
                </a:solidFill>
                <a:ea typeface="楷体_GB2312" pitchFamily="49" charset="-122"/>
              </a:endParaRPr>
            </a:p>
          </p:txBody>
        </p:sp>
        <p:sp>
          <p:nvSpPr>
            <p:cNvPr id="27" name="Text Box 60"/>
            <p:cNvSpPr txBox="1">
              <a:spLocks noChangeArrowheads="1"/>
            </p:cNvSpPr>
            <p:nvPr/>
          </p:nvSpPr>
          <p:spPr bwMode="auto">
            <a:xfrm>
              <a:off x="3288" y="2886"/>
              <a:ext cx="39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buClr>
                  <a:srgbClr val="333399"/>
                </a:buClr>
                <a:buSzPct val="75000"/>
                <a:buFont typeface="Monotype Sorts" pitchFamily="2" charset="2"/>
                <a:buNone/>
              </a:pPr>
              <a:r>
                <a:rPr kumimoji="0" lang="en-US" altLang="zh-CN" sz="2800">
                  <a:solidFill>
                    <a:srgbClr val="FFFFFF"/>
                  </a:solidFill>
                  <a:ea typeface="楷体_GB2312" pitchFamily="49" charset="-122"/>
                </a:rPr>
                <a:t>5</a:t>
              </a:r>
              <a:r>
                <a:rPr kumimoji="0" lang="en-US" altLang="zh-CN" sz="2800">
                  <a:solidFill>
                    <a:srgbClr val="FFFFFF"/>
                  </a:solidFill>
                  <a:ea typeface="楷体_GB2312" pitchFamily="49" charset="-122"/>
                  <a:sym typeface="Symbol" panose="05050102010706020507" pitchFamily="18" charset="2"/>
                </a:rPr>
                <a:t></a:t>
              </a:r>
              <a:endParaRPr kumimoji="0" lang="en-US" altLang="zh-CN" sz="2800">
                <a:solidFill>
                  <a:srgbClr val="FFFFFF"/>
                </a:solidFill>
                <a:ea typeface="楷体_GB2312" pitchFamily="49" charset="-122"/>
              </a:endParaRPr>
            </a:p>
          </p:txBody>
        </p:sp>
        <p:sp>
          <p:nvSpPr>
            <p:cNvPr id="28" name="Rectangle 61"/>
            <p:cNvSpPr>
              <a:spLocks noChangeArrowheads="1"/>
            </p:cNvSpPr>
            <p:nvPr/>
          </p:nvSpPr>
          <p:spPr bwMode="auto">
            <a:xfrm>
              <a:off x="1519" y="2477"/>
              <a:ext cx="2223" cy="1180"/>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9" name="Line 62"/>
            <p:cNvSpPr>
              <a:spLocks noChangeShapeType="1"/>
            </p:cNvSpPr>
            <p:nvPr/>
          </p:nvSpPr>
          <p:spPr bwMode="auto">
            <a:xfrm>
              <a:off x="2699" y="2478"/>
              <a:ext cx="0" cy="1179"/>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0" name="Text Box 63"/>
            <p:cNvSpPr txBox="1">
              <a:spLocks noChangeArrowheads="1"/>
            </p:cNvSpPr>
            <p:nvPr/>
          </p:nvSpPr>
          <p:spPr bwMode="auto">
            <a:xfrm>
              <a:off x="1519" y="2523"/>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ea typeface="仿宋_GB2312" pitchFamily="49" charset="-122"/>
                </a:rPr>
                <a:t>＋</a:t>
              </a:r>
            </a:p>
          </p:txBody>
        </p:sp>
        <p:sp>
          <p:nvSpPr>
            <p:cNvPr id="31" name="Text Box 64"/>
            <p:cNvSpPr txBox="1">
              <a:spLocks noChangeArrowheads="1"/>
            </p:cNvSpPr>
            <p:nvPr/>
          </p:nvSpPr>
          <p:spPr bwMode="auto">
            <a:xfrm>
              <a:off x="1519" y="324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32" name="Text Box 65"/>
            <p:cNvSpPr txBox="1">
              <a:spLocks noChangeArrowheads="1"/>
            </p:cNvSpPr>
            <p:nvPr/>
          </p:nvSpPr>
          <p:spPr bwMode="auto">
            <a:xfrm>
              <a:off x="2336" y="324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33" name="Text Box 66"/>
            <p:cNvSpPr txBox="1">
              <a:spLocks noChangeArrowheads="1"/>
            </p:cNvSpPr>
            <p:nvPr/>
          </p:nvSpPr>
          <p:spPr bwMode="auto">
            <a:xfrm>
              <a:off x="2381" y="2478"/>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ea typeface="仿宋_GB2312" pitchFamily="49" charset="-122"/>
                </a:rPr>
                <a:t>＋</a:t>
              </a:r>
              <a:endParaRPr kumimoji="0" lang="zh-CN" altLang="en-US" sz="2800">
                <a:solidFill>
                  <a:srgbClr val="FFFF00"/>
                </a:solidFill>
                <a:ea typeface="仿宋_GB2312" pitchFamily="49" charset="-122"/>
              </a:endParaRPr>
            </a:p>
          </p:txBody>
        </p:sp>
        <p:sp>
          <p:nvSpPr>
            <p:cNvPr id="34" name="Rectangle 67"/>
            <p:cNvSpPr>
              <a:spLocks noChangeArrowheads="1"/>
            </p:cNvSpPr>
            <p:nvPr/>
          </p:nvSpPr>
          <p:spPr bwMode="auto">
            <a:xfrm>
              <a:off x="3651"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5" name="Rectangle 68"/>
            <p:cNvSpPr>
              <a:spLocks noChangeArrowheads="1"/>
            </p:cNvSpPr>
            <p:nvPr/>
          </p:nvSpPr>
          <p:spPr bwMode="auto">
            <a:xfrm>
              <a:off x="2018" y="243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36" name="Group 69"/>
          <p:cNvGrpSpPr>
            <a:grpSpLocks/>
          </p:cNvGrpSpPr>
          <p:nvPr/>
        </p:nvGrpSpPr>
        <p:grpSpPr bwMode="auto">
          <a:xfrm>
            <a:off x="1763713" y="2420938"/>
            <a:ext cx="4392612" cy="2736850"/>
            <a:chOff x="2154" y="1525"/>
            <a:chExt cx="2767" cy="1724"/>
          </a:xfrm>
        </p:grpSpPr>
        <p:sp>
          <p:nvSpPr>
            <p:cNvPr id="37" name="Rectangle 70"/>
            <p:cNvSpPr>
              <a:spLocks noChangeArrowheads="1"/>
            </p:cNvSpPr>
            <p:nvPr/>
          </p:nvSpPr>
          <p:spPr bwMode="auto">
            <a:xfrm>
              <a:off x="2154" y="1570"/>
              <a:ext cx="2767" cy="1679"/>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8" name="Oval 71"/>
            <p:cNvSpPr>
              <a:spLocks noChangeArrowheads="1"/>
            </p:cNvSpPr>
            <p:nvPr/>
          </p:nvSpPr>
          <p:spPr bwMode="auto">
            <a:xfrm>
              <a:off x="4468" y="225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39" name="Oval 72"/>
            <p:cNvSpPr>
              <a:spLocks noChangeArrowheads="1"/>
            </p:cNvSpPr>
            <p:nvPr/>
          </p:nvSpPr>
          <p:spPr bwMode="auto">
            <a:xfrm>
              <a:off x="2245" y="225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40" name="Oval 73"/>
            <p:cNvSpPr>
              <a:spLocks noChangeArrowheads="1"/>
            </p:cNvSpPr>
            <p:nvPr/>
          </p:nvSpPr>
          <p:spPr bwMode="auto">
            <a:xfrm>
              <a:off x="3424" y="225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41" name="Text Box 74"/>
            <p:cNvSpPr txBox="1">
              <a:spLocks noChangeArrowheads="1"/>
            </p:cNvSpPr>
            <p:nvPr/>
          </p:nvSpPr>
          <p:spPr bwMode="auto">
            <a:xfrm>
              <a:off x="2608" y="2296"/>
              <a:ext cx="5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ct val="50000"/>
                </a:spcBef>
                <a:spcAft>
                  <a:spcPts val="0"/>
                </a:spcAft>
                <a:buClr>
                  <a:srgbClr val="333399"/>
                </a:buClr>
                <a:buSzPct val="75000"/>
                <a:buFont typeface="Monotype Sorts" pitchFamily="2" charset="2"/>
                <a:buNone/>
                <a:tabLst/>
                <a:defRPr/>
              </a:pPr>
              <a:r>
                <a:rPr kumimoji="0" lang="en-US" altLang="zh-CN" sz="2800" b="0" i="0" u="none" strike="noStrike" kern="0" cap="none" spc="0" normalizeH="0" baseline="0" noProof="0">
                  <a:ln>
                    <a:noFill/>
                  </a:ln>
                  <a:solidFill>
                    <a:srgbClr val="FFFFFF"/>
                  </a:solidFill>
                  <a:effectLst/>
                  <a:uLnTx/>
                  <a:uFillTx/>
                  <a:ea typeface="楷体_GB2312" pitchFamily="49" charset="-122"/>
                </a:rPr>
                <a:t>10V</a:t>
              </a:r>
            </a:p>
          </p:txBody>
        </p:sp>
        <p:sp>
          <p:nvSpPr>
            <p:cNvPr id="42" name="Text Box 75"/>
            <p:cNvSpPr txBox="1">
              <a:spLocks noChangeArrowheads="1"/>
            </p:cNvSpPr>
            <p:nvPr/>
          </p:nvSpPr>
          <p:spPr bwMode="auto">
            <a:xfrm>
              <a:off x="3061" y="2296"/>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ct val="50000"/>
                </a:spcBef>
                <a:spcAft>
                  <a:spcPts val="0"/>
                </a:spcAft>
                <a:buClr>
                  <a:srgbClr val="333399"/>
                </a:buClr>
                <a:buSzPct val="75000"/>
                <a:buFont typeface="Monotype Sorts" pitchFamily="2" charset="2"/>
                <a:buNone/>
                <a:tabLst/>
                <a:defRPr/>
              </a:pPr>
              <a:r>
                <a:rPr kumimoji="0" lang="en-US" altLang="zh-CN" sz="2800" b="0" i="0" u="none" strike="noStrike" kern="0" cap="none" spc="0" normalizeH="0" baseline="0" noProof="0">
                  <a:ln>
                    <a:noFill/>
                  </a:ln>
                  <a:solidFill>
                    <a:srgbClr val="FFFFFF"/>
                  </a:solidFill>
                  <a:effectLst/>
                  <a:uLnTx/>
                  <a:uFillTx/>
                  <a:ea typeface="楷体_GB2312" pitchFamily="49" charset="-122"/>
                </a:rPr>
                <a:t>5V</a:t>
              </a:r>
            </a:p>
          </p:txBody>
        </p:sp>
        <p:sp>
          <p:nvSpPr>
            <p:cNvPr id="43" name="Text Box 76"/>
            <p:cNvSpPr txBox="1">
              <a:spLocks noChangeArrowheads="1"/>
            </p:cNvSpPr>
            <p:nvPr/>
          </p:nvSpPr>
          <p:spPr bwMode="auto">
            <a:xfrm>
              <a:off x="2834" y="1933"/>
              <a:ext cx="39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ct val="50000"/>
                </a:spcBef>
                <a:spcAft>
                  <a:spcPts val="0"/>
                </a:spcAft>
                <a:buClr>
                  <a:srgbClr val="333399"/>
                </a:buClr>
                <a:buSzPct val="75000"/>
                <a:buFont typeface="Monotype Sorts" pitchFamily="2" charset="2"/>
                <a:buNone/>
                <a:tabLst/>
                <a:defRPr/>
              </a:pPr>
              <a:r>
                <a:rPr kumimoji="0" lang="en-US" altLang="zh-CN" sz="2800" b="0" i="0" u="none" strike="noStrike" kern="0" cap="none" spc="0" normalizeH="0" baseline="0" noProof="0">
                  <a:ln>
                    <a:noFill/>
                  </a:ln>
                  <a:solidFill>
                    <a:srgbClr val="FFFFFF"/>
                  </a:solidFill>
                  <a:effectLst/>
                  <a:uLnTx/>
                  <a:uFillTx/>
                  <a:ea typeface="楷体_GB2312" pitchFamily="49" charset="-122"/>
                </a:rPr>
                <a:t>2</a:t>
              </a:r>
              <a:r>
                <a:rPr kumimoji="0" lang="en-US" altLang="zh-CN" sz="2800" b="0" i="0" u="none" strike="noStrike" kern="0" cap="none" spc="0" normalizeH="0" baseline="0" noProof="0">
                  <a:ln>
                    <a:noFill/>
                  </a:ln>
                  <a:solidFill>
                    <a:srgbClr val="FFFFFF"/>
                  </a:solidFill>
                  <a:effectLst/>
                  <a:uLnTx/>
                  <a:uFillTx/>
                  <a:ea typeface="楷体_GB2312" pitchFamily="49" charset="-122"/>
                  <a:sym typeface="Symbol" panose="05050102010706020507" pitchFamily="18" charset="2"/>
                </a:rPr>
                <a:t></a:t>
              </a:r>
              <a:endParaRPr kumimoji="0" lang="en-US" altLang="zh-CN" sz="2800" b="0" i="0" u="none" strike="noStrike" kern="0" cap="none" spc="0" normalizeH="0" baseline="0" noProof="0">
                <a:ln>
                  <a:noFill/>
                </a:ln>
                <a:solidFill>
                  <a:srgbClr val="FFFFFF"/>
                </a:solidFill>
                <a:effectLst/>
                <a:uLnTx/>
                <a:uFillTx/>
                <a:ea typeface="楷体_GB2312" pitchFamily="49" charset="-122"/>
              </a:endParaRPr>
            </a:p>
          </p:txBody>
        </p:sp>
        <p:sp>
          <p:nvSpPr>
            <p:cNvPr id="44" name="Rectangle 77"/>
            <p:cNvSpPr>
              <a:spLocks noChangeArrowheads="1"/>
            </p:cNvSpPr>
            <p:nvPr/>
          </p:nvSpPr>
          <p:spPr bwMode="auto">
            <a:xfrm>
              <a:off x="2426" y="1887"/>
              <a:ext cx="2223" cy="1180"/>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5" name="Line 78"/>
            <p:cNvSpPr>
              <a:spLocks noChangeShapeType="1"/>
            </p:cNvSpPr>
            <p:nvPr/>
          </p:nvSpPr>
          <p:spPr bwMode="auto">
            <a:xfrm>
              <a:off x="3606" y="1888"/>
              <a:ext cx="0" cy="1179"/>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6" name="Text Box 79"/>
            <p:cNvSpPr txBox="1">
              <a:spLocks noChangeArrowheads="1"/>
            </p:cNvSpPr>
            <p:nvPr/>
          </p:nvSpPr>
          <p:spPr bwMode="auto">
            <a:xfrm>
              <a:off x="2426" y="1933"/>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800" b="0" i="0" u="none" strike="noStrike" kern="0" cap="none" spc="0" normalizeH="0" baseline="0" noProof="0">
                  <a:ln>
                    <a:noFill/>
                  </a:ln>
                  <a:solidFill>
                    <a:srgbClr val="FFFFFF"/>
                  </a:solidFill>
                  <a:effectLst/>
                  <a:uLnTx/>
                  <a:uFillTx/>
                  <a:ea typeface="仿宋_GB2312" pitchFamily="49" charset="-122"/>
                </a:rPr>
                <a:t>＋</a:t>
              </a:r>
            </a:p>
          </p:txBody>
        </p:sp>
        <p:sp>
          <p:nvSpPr>
            <p:cNvPr id="47" name="Text Box 80"/>
            <p:cNvSpPr txBox="1">
              <a:spLocks noChangeArrowheads="1"/>
            </p:cNvSpPr>
            <p:nvPr/>
          </p:nvSpPr>
          <p:spPr bwMode="auto">
            <a:xfrm>
              <a:off x="2426" y="265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FFFFFF"/>
                  </a:solidFill>
                  <a:effectLst/>
                  <a:uLnTx/>
                  <a:uFillTx/>
                  <a:ea typeface="仿宋_GB2312" pitchFamily="49" charset="-122"/>
                </a:rPr>
                <a:t>－</a:t>
              </a:r>
              <a:endParaRPr kumimoji="0" lang="zh-CN" altLang="en-US" sz="2800" b="0" i="0" u="none" strike="noStrike" kern="0" cap="none" spc="0" normalizeH="0" baseline="0" noProof="0">
                <a:ln>
                  <a:noFill/>
                </a:ln>
                <a:solidFill>
                  <a:srgbClr val="FFFF00"/>
                </a:solidFill>
                <a:effectLst/>
                <a:uLnTx/>
                <a:uFillTx/>
                <a:ea typeface="仿宋_GB2312" pitchFamily="49" charset="-122"/>
              </a:endParaRPr>
            </a:p>
          </p:txBody>
        </p:sp>
        <p:sp>
          <p:nvSpPr>
            <p:cNvPr id="48" name="Text Box 81"/>
            <p:cNvSpPr txBox="1">
              <a:spLocks noChangeArrowheads="1"/>
            </p:cNvSpPr>
            <p:nvPr/>
          </p:nvSpPr>
          <p:spPr bwMode="auto">
            <a:xfrm>
              <a:off x="3243" y="265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FFFFFF"/>
                  </a:solidFill>
                  <a:effectLst/>
                  <a:uLnTx/>
                  <a:uFillTx/>
                  <a:ea typeface="仿宋_GB2312" pitchFamily="49" charset="-122"/>
                </a:rPr>
                <a:t>－</a:t>
              </a:r>
              <a:endParaRPr kumimoji="0" lang="zh-CN" altLang="en-US" sz="2800" b="0" i="0" u="none" strike="noStrike" kern="0" cap="none" spc="0" normalizeH="0" baseline="0" noProof="0">
                <a:ln>
                  <a:noFill/>
                </a:ln>
                <a:solidFill>
                  <a:srgbClr val="FFFF00"/>
                </a:solidFill>
                <a:effectLst/>
                <a:uLnTx/>
                <a:uFillTx/>
                <a:ea typeface="仿宋_GB2312" pitchFamily="49" charset="-122"/>
              </a:endParaRPr>
            </a:p>
          </p:txBody>
        </p:sp>
        <p:sp>
          <p:nvSpPr>
            <p:cNvPr id="49" name="Text Box 82"/>
            <p:cNvSpPr txBox="1">
              <a:spLocks noChangeArrowheads="1"/>
            </p:cNvSpPr>
            <p:nvPr/>
          </p:nvSpPr>
          <p:spPr bwMode="auto">
            <a:xfrm>
              <a:off x="3288" y="1888"/>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FFFFFF"/>
                  </a:solidFill>
                  <a:effectLst/>
                  <a:uLnTx/>
                  <a:uFillTx/>
                  <a:ea typeface="仿宋_GB2312" pitchFamily="49" charset="-122"/>
                </a:rPr>
                <a:t>＋</a:t>
              </a:r>
              <a:endParaRPr kumimoji="0" lang="zh-CN" altLang="en-US" sz="2800" b="0" i="0" u="none" strike="noStrike" kern="0" cap="none" spc="0" normalizeH="0" baseline="0" noProof="0">
                <a:ln>
                  <a:noFill/>
                </a:ln>
                <a:solidFill>
                  <a:srgbClr val="FFFF00"/>
                </a:solidFill>
                <a:effectLst/>
                <a:uLnTx/>
                <a:uFillTx/>
                <a:ea typeface="仿宋_GB2312" pitchFamily="49" charset="-122"/>
              </a:endParaRPr>
            </a:p>
          </p:txBody>
        </p:sp>
        <p:sp>
          <p:nvSpPr>
            <p:cNvPr id="50" name="Rectangle 83"/>
            <p:cNvSpPr>
              <a:spLocks noChangeArrowheads="1"/>
            </p:cNvSpPr>
            <p:nvPr/>
          </p:nvSpPr>
          <p:spPr bwMode="auto">
            <a:xfrm>
              <a:off x="2925" y="184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51" name="Group 84"/>
            <p:cNvGrpSpPr>
              <a:grpSpLocks/>
            </p:cNvGrpSpPr>
            <p:nvPr/>
          </p:nvGrpSpPr>
          <p:grpSpPr bwMode="auto">
            <a:xfrm>
              <a:off x="2336" y="1525"/>
              <a:ext cx="556" cy="327"/>
              <a:chOff x="3486" y="1827"/>
              <a:chExt cx="556" cy="327"/>
            </a:xfrm>
          </p:grpSpPr>
          <p:sp>
            <p:nvSpPr>
              <p:cNvPr id="55" name="Line 85"/>
              <p:cNvSpPr>
                <a:spLocks noChangeShapeType="1"/>
              </p:cNvSpPr>
              <p:nvPr/>
            </p:nvSpPr>
            <p:spPr bwMode="auto">
              <a:xfrm>
                <a:off x="3560" y="2115"/>
                <a:ext cx="454"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6" name="Text Box 86"/>
              <p:cNvSpPr txBox="1">
                <a:spLocks noChangeArrowheads="1"/>
              </p:cNvSpPr>
              <p:nvPr/>
            </p:nvSpPr>
            <p:spPr bwMode="auto">
              <a:xfrm>
                <a:off x="3486" y="1827"/>
                <a:ext cx="5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楷体_GB2312" pitchFamily="49" charset="-122"/>
                  </a:rPr>
                  <a:t>2.5A</a:t>
                </a:r>
                <a:endParaRPr kumimoji="0" lang="en-US" altLang="zh-CN" sz="2800" b="0" i="0" u="none" strike="noStrike" kern="0" cap="none" spc="0" normalizeH="0" baseline="0" noProof="0">
                  <a:ln>
                    <a:noFill/>
                  </a:ln>
                  <a:solidFill>
                    <a:srgbClr val="FFFF00"/>
                  </a:solidFill>
                  <a:effectLst/>
                  <a:uLnTx/>
                  <a:uFillTx/>
                  <a:ea typeface="仿宋_GB2312" pitchFamily="49" charset="-122"/>
                </a:endParaRPr>
              </a:p>
            </p:txBody>
          </p:sp>
        </p:grpSp>
        <p:sp>
          <p:nvSpPr>
            <p:cNvPr id="52" name="Text Box 87"/>
            <p:cNvSpPr txBox="1">
              <a:spLocks noChangeArrowheads="1"/>
            </p:cNvSpPr>
            <p:nvPr/>
          </p:nvSpPr>
          <p:spPr bwMode="auto">
            <a:xfrm>
              <a:off x="4059" y="2296"/>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ct val="50000"/>
                </a:spcBef>
                <a:spcAft>
                  <a:spcPts val="0"/>
                </a:spcAft>
                <a:buClr>
                  <a:srgbClr val="333399"/>
                </a:buClr>
                <a:buSzPct val="75000"/>
                <a:buFont typeface="Monotype Sorts" pitchFamily="2" charset="2"/>
                <a:buNone/>
                <a:tabLst/>
                <a:defRPr/>
              </a:pPr>
              <a:r>
                <a:rPr kumimoji="0" lang="en-US" altLang="zh-CN" sz="2800" b="0" i="0" u="none" strike="noStrike" kern="0" cap="none" spc="0" normalizeH="0" baseline="0" noProof="0" dirty="0">
                  <a:ln>
                    <a:noFill/>
                  </a:ln>
                  <a:solidFill>
                    <a:srgbClr val="FFFFFF"/>
                  </a:solidFill>
                  <a:effectLst/>
                  <a:uLnTx/>
                  <a:uFillTx/>
                  <a:ea typeface="楷体_GB2312" pitchFamily="49" charset="-122"/>
                </a:rPr>
                <a:t>5V</a:t>
              </a:r>
            </a:p>
          </p:txBody>
        </p:sp>
        <p:sp>
          <p:nvSpPr>
            <p:cNvPr id="53" name="Text Box 88"/>
            <p:cNvSpPr txBox="1">
              <a:spLocks noChangeArrowheads="1"/>
            </p:cNvSpPr>
            <p:nvPr/>
          </p:nvSpPr>
          <p:spPr bwMode="auto">
            <a:xfrm>
              <a:off x="4377" y="1888"/>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楷体_GB2312" pitchFamily="49" charset="-122"/>
                </a:rPr>
                <a:t>+</a:t>
              </a:r>
              <a:endParaRPr kumimoji="0" lang="en-US" altLang="zh-CN" sz="2800" b="0" i="0" u="none" strike="noStrike" kern="0" cap="none" spc="0" normalizeH="0" baseline="0" noProof="0">
                <a:ln>
                  <a:noFill/>
                </a:ln>
                <a:solidFill>
                  <a:srgbClr val="FFFF00"/>
                </a:solidFill>
                <a:effectLst/>
                <a:uLnTx/>
                <a:uFillTx/>
                <a:ea typeface="仿宋_GB2312" pitchFamily="49" charset="-122"/>
              </a:endParaRPr>
            </a:p>
          </p:txBody>
        </p:sp>
        <p:sp>
          <p:nvSpPr>
            <p:cNvPr id="54" name="Text Box 89"/>
            <p:cNvSpPr txBox="1">
              <a:spLocks noChangeArrowheads="1"/>
            </p:cNvSpPr>
            <p:nvPr/>
          </p:nvSpPr>
          <p:spPr bwMode="auto">
            <a:xfrm>
              <a:off x="4286" y="2614"/>
              <a:ext cx="4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FFFFFF"/>
                  </a:solidFill>
                  <a:effectLst/>
                  <a:uLnTx/>
                  <a:uFillTx/>
                  <a:ea typeface="仿宋_GB2312" pitchFamily="49" charset="-122"/>
                </a:rPr>
                <a:t>－</a:t>
              </a:r>
              <a:endParaRPr kumimoji="0" lang="zh-CN" altLang="en-US" sz="2800" b="0" i="0" u="none" strike="noStrike" kern="0" cap="none" spc="0" normalizeH="0" baseline="0" noProof="0">
                <a:ln>
                  <a:noFill/>
                </a:ln>
                <a:solidFill>
                  <a:srgbClr val="FFFF00"/>
                </a:solidFill>
                <a:effectLst/>
                <a:uLnTx/>
                <a:uFillTx/>
                <a:ea typeface="仿宋_GB2312" pitchFamily="49" charset="-122"/>
              </a:endParaRPr>
            </a:p>
          </p:txBody>
        </p:sp>
      </p:grpSp>
      <p:grpSp>
        <p:nvGrpSpPr>
          <p:cNvPr id="57" name="Group 91"/>
          <p:cNvGrpSpPr>
            <a:grpSpLocks/>
          </p:cNvGrpSpPr>
          <p:nvPr/>
        </p:nvGrpSpPr>
        <p:grpSpPr bwMode="auto">
          <a:xfrm>
            <a:off x="4643438" y="2420938"/>
            <a:ext cx="720725" cy="647700"/>
            <a:chOff x="4649" y="1933"/>
            <a:chExt cx="454" cy="408"/>
          </a:xfrm>
        </p:grpSpPr>
        <p:sp>
          <p:nvSpPr>
            <p:cNvPr id="58" name="Text Box 43"/>
            <p:cNvSpPr txBox="1">
              <a:spLocks noChangeArrowheads="1"/>
            </p:cNvSpPr>
            <p:nvPr/>
          </p:nvSpPr>
          <p:spPr bwMode="auto">
            <a:xfrm>
              <a:off x="4694" y="1933"/>
              <a:ext cx="40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3600" b="1">
                  <a:solidFill>
                    <a:srgbClr val="FF3300"/>
                  </a:solidFill>
                  <a:ea typeface="宋体" panose="02010600030101010101" pitchFamily="2" charset="-122"/>
                </a:rPr>
                <a:t>？</a:t>
              </a:r>
            </a:p>
          </p:txBody>
        </p:sp>
        <p:sp>
          <p:nvSpPr>
            <p:cNvPr id="59" name="Line 90"/>
            <p:cNvSpPr>
              <a:spLocks noChangeShapeType="1"/>
            </p:cNvSpPr>
            <p:nvPr/>
          </p:nvSpPr>
          <p:spPr bwMode="auto">
            <a:xfrm>
              <a:off x="4649" y="2341"/>
              <a:ext cx="318"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60" name="Group 93"/>
          <p:cNvGrpSpPr>
            <a:grpSpLocks/>
          </p:cNvGrpSpPr>
          <p:nvPr/>
        </p:nvGrpSpPr>
        <p:grpSpPr bwMode="auto">
          <a:xfrm>
            <a:off x="4283075" y="4149725"/>
            <a:ext cx="649288" cy="649288"/>
            <a:chOff x="4558" y="2976"/>
            <a:chExt cx="409" cy="409"/>
          </a:xfrm>
        </p:grpSpPr>
        <p:sp>
          <p:nvSpPr>
            <p:cNvPr id="61" name="Text Box 44"/>
            <p:cNvSpPr txBox="1">
              <a:spLocks noChangeArrowheads="1"/>
            </p:cNvSpPr>
            <p:nvPr/>
          </p:nvSpPr>
          <p:spPr bwMode="auto">
            <a:xfrm>
              <a:off x="4558" y="2976"/>
              <a:ext cx="40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3600" b="1">
                  <a:solidFill>
                    <a:srgbClr val="FF3300"/>
                  </a:solidFill>
                  <a:ea typeface="宋体" panose="02010600030101010101" pitchFamily="2" charset="-122"/>
                </a:rPr>
                <a:t>？</a:t>
              </a:r>
            </a:p>
          </p:txBody>
        </p:sp>
        <p:sp>
          <p:nvSpPr>
            <p:cNvPr id="62" name="Line 92"/>
            <p:cNvSpPr>
              <a:spLocks noChangeShapeType="1"/>
            </p:cNvSpPr>
            <p:nvPr/>
          </p:nvSpPr>
          <p:spPr bwMode="auto">
            <a:xfrm>
              <a:off x="4558" y="2976"/>
              <a:ext cx="0" cy="409"/>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grpSp>
    </p:spTree>
    <p:extLst>
      <p:ext uri="{BB962C8B-B14F-4D97-AF65-F5344CB8AC3E}">
        <p14:creationId xmlns:p14="http://schemas.microsoft.com/office/powerpoint/2010/main" val="98295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609600" y="4572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b="1">
                <a:solidFill>
                  <a:srgbClr val="FFFFFF"/>
                </a:solidFill>
                <a:latin typeface="Times New Roman" charset="0"/>
                <a:ea typeface="楷体_GB2312" pitchFamily="49" charset="-122"/>
              </a:rPr>
              <a:t> </a:t>
            </a:r>
            <a:r>
              <a:rPr lang="zh-CN" altLang="en-US" b="1">
                <a:solidFill>
                  <a:srgbClr val="FFFFFF"/>
                </a:solidFill>
                <a:latin typeface="Times New Roman" charset="0"/>
                <a:ea typeface="楷体_GB2312" pitchFamily="49" charset="-122"/>
              </a:rPr>
              <a:t>例</a:t>
            </a:r>
            <a:r>
              <a:rPr lang="en-US" altLang="zh-CN" b="1">
                <a:solidFill>
                  <a:srgbClr val="FFFFFF"/>
                </a:solidFill>
                <a:latin typeface="Times New Roman" charset="0"/>
                <a:ea typeface="楷体_GB2312" pitchFamily="49" charset="-122"/>
              </a:rPr>
              <a:t>4</a:t>
            </a:r>
            <a:r>
              <a:rPr lang="zh-CN" altLang="en-US" b="1">
                <a:solidFill>
                  <a:srgbClr val="FFFFFF"/>
                </a:solidFill>
                <a:latin typeface="Times New Roman" charset="0"/>
                <a:ea typeface="楷体_GB2312" pitchFamily="49" charset="-122"/>
              </a:rPr>
              <a:t>－</a:t>
            </a:r>
            <a:r>
              <a:rPr lang="en-US" altLang="zh-CN" b="1">
                <a:solidFill>
                  <a:srgbClr val="FFFFFF"/>
                </a:solidFill>
                <a:latin typeface="Times New Roman" charset="0"/>
                <a:ea typeface="楷体_GB2312" pitchFamily="49" charset="-122"/>
              </a:rPr>
              <a:t>19  </a:t>
            </a:r>
            <a:r>
              <a:rPr lang="zh-CN" altLang="en-US" b="1">
                <a:solidFill>
                  <a:srgbClr val="FFFFFF"/>
                </a:solidFill>
                <a:latin typeface="Times New Roman" charset="0"/>
                <a:ea typeface="楷体_GB2312" pitchFamily="49" charset="-122"/>
              </a:rPr>
              <a:t>试求图</a:t>
            </a:r>
            <a:r>
              <a:rPr lang="en-US" altLang="zh-CN" b="1">
                <a:solidFill>
                  <a:srgbClr val="FFFFFF"/>
                </a:solidFill>
                <a:latin typeface="Times New Roman" charset="0"/>
                <a:ea typeface="楷体_GB2312" pitchFamily="49" charset="-122"/>
              </a:rPr>
              <a:t>4</a:t>
            </a:r>
            <a:r>
              <a:rPr lang="zh-CN" altLang="en-US" b="1">
                <a:solidFill>
                  <a:srgbClr val="FFFFFF"/>
                </a:solidFill>
                <a:latin typeface="Times New Roman" charset="0"/>
                <a:ea typeface="楷体_GB2312" pitchFamily="49" charset="-122"/>
              </a:rPr>
              <a:t>－</a:t>
            </a:r>
            <a:r>
              <a:rPr lang="en-US" altLang="zh-CN" b="1">
                <a:solidFill>
                  <a:srgbClr val="FFFFFF"/>
                </a:solidFill>
                <a:latin typeface="Times New Roman" charset="0"/>
                <a:ea typeface="楷体_GB2312" pitchFamily="49" charset="-122"/>
              </a:rPr>
              <a:t>16(a)</a:t>
            </a:r>
            <a:r>
              <a:rPr lang="zh-CN" altLang="en-US" b="1">
                <a:solidFill>
                  <a:srgbClr val="FFFFFF"/>
                </a:solidFill>
                <a:latin typeface="Times New Roman" charset="0"/>
                <a:ea typeface="楷体_GB2312" pitchFamily="49" charset="-122"/>
              </a:rPr>
              <a:t>电路在</a:t>
            </a:r>
            <a:r>
              <a:rPr lang="en-US" altLang="zh-CN" b="1" i="1">
                <a:solidFill>
                  <a:srgbClr val="FFFFFF"/>
                </a:solidFill>
                <a:latin typeface="Times New Roman" charset="0"/>
                <a:ea typeface="楷体_GB2312" pitchFamily="49" charset="-122"/>
              </a:rPr>
              <a:t>I</a:t>
            </a:r>
            <a:r>
              <a:rPr lang="en-US" altLang="zh-CN" b="1">
                <a:solidFill>
                  <a:srgbClr val="FFFFFF"/>
                </a:solidFill>
                <a:latin typeface="Times New Roman" charset="0"/>
                <a:ea typeface="楷体_GB2312" pitchFamily="49" charset="-122"/>
              </a:rPr>
              <a:t>=2A</a:t>
            </a:r>
            <a:r>
              <a:rPr lang="zh-CN" altLang="en-US" b="1">
                <a:solidFill>
                  <a:srgbClr val="FFFFFF"/>
                </a:solidFill>
                <a:latin typeface="Times New Roman" charset="0"/>
                <a:ea typeface="楷体_GB2312" pitchFamily="49" charset="-122"/>
              </a:rPr>
              <a:t>时，</a:t>
            </a:r>
            <a:r>
              <a:rPr lang="en-US" altLang="zh-CN" b="1">
                <a:solidFill>
                  <a:srgbClr val="FFFFFF"/>
                </a:solidFill>
                <a:latin typeface="Times New Roman" charset="0"/>
                <a:ea typeface="楷体_GB2312" pitchFamily="49" charset="-122"/>
              </a:rPr>
              <a:t>20V</a:t>
            </a:r>
            <a:r>
              <a:rPr lang="zh-CN" altLang="en-US" b="1">
                <a:solidFill>
                  <a:srgbClr val="FFFFFF"/>
                </a:solidFill>
                <a:latin typeface="Times New Roman" charset="0"/>
                <a:ea typeface="楷体_GB2312" pitchFamily="49" charset="-122"/>
              </a:rPr>
              <a:t>电压源发出</a:t>
            </a:r>
            <a:br>
              <a:rPr lang="zh-CN" altLang="en-US" b="1">
                <a:solidFill>
                  <a:srgbClr val="FFFFFF"/>
                </a:solidFill>
                <a:latin typeface="Times New Roman" charset="0"/>
                <a:ea typeface="楷体_GB2312" pitchFamily="49" charset="-122"/>
              </a:rPr>
            </a:br>
            <a:r>
              <a:rPr lang="zh-CN" altLang="en-US" b="1">
                <a:solidFill>
                  <a:srgbClr val="FFFFFF"/>
                </a:solidFill>
                <a:latin typeface="Times New Roman" charset="0"/>
                <a:ea typeface="楷体_GB2312" pitchFamily="49" charset="-122"/>
              </a:rPr>
              <a:t>                 的功率。 </a:t>
            </a:r>
          </a:p>
        </p:txBody>
      </p:sp>
      <p:sp>
        <p:nvSpPr>
          <p:cNvPr id="3077" name="Text Box 5"/>
          <p:cNvSpPr txBox="1">
            <a:spLocks noChangeArrowheads="1"/>
          </p:cNvSpPr>
          <p:nvPr/>
        </p:nvSpPr>
        <p:spPr bwMode="auto">
          <a:xfrm>
            <a:off x="609600" y="44513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b="1">
                <a:solidFill>
                  <a:srgbClr val="FFFFFF"/>
                </a:solidFill>
                <a:latin typeface="Times New Roman" charset="0"/>
                <a:ea typeface="楷体_GB2312" pitchFamily="49" charset="-122"/>
              </a:rPr>
              <a:t> </a:t>
            </a:r>
            <a:r>
              <a:rPr lang="zh-CN" altLang="en-US" b="1">
                <a:solidFill>
                  <a:srgbClr val="FFFFFF"/>
                </a:solidFill>
                <a:latin typeface="Times New Roman" charset="0"/>
                <a:ea typeface="楷体_GB2312" pitchFamily="49" charset="-122"/>
              </a:rPr>
              <a:t>解：用</a:t>
            </a:r>
            <a:r>
              <a:rPr lang="en-US" altLang="zh-CN" b="1">
                <a:solidFill>
                  <a:srgbClr val="FFFFFF"/>
                </a:solidFill>
                <a:latin typeface="Times New Roman" charset="0"/>
                <a:ea typeface="楷体_GB2312" pitchFamily="49" charset="-122"/>
              </a:rPr>
              <a:t>2A</a:t>
            </a:r>
            <a:r>
              <a:rPr lang="zh-CN" altLang="en-US" b="1">
                <a:solidFill>
                  <a:srgbClr val="FFFFFF"/>
                </a:solidFill>
                <a:latin typeface="Times New Roman" charset="0"/>
                <a:ea typeface="楷体_GB2312" pitchFamily="49" charset="-122"/>
              </a:rPr>
              <a:t>电流源替代图</a:t>
            </a:r>
            <a:r>
              <a:rPr lang="en-US" altLang="zh-CN" b="1">
                <a:solidFill>
                  <a:srgbClr val="FFFFFF"/>
                </a:solidFill>
                <a:latin typeface="Times New Roman" charset="0"/>
                <a:ea typeface="楷体_GB2312" pitchFamily="49" charset="-122"/>
              </a:rPr>
              <a:t>4</a:t>
            </a:r>
            <a:r>
              <a:rPr lang="zh-CN" altLang="en-US" b="1">
                <a:solidFill>
                  <a:srgbClr val="FFFFFF"/>
                </a:solidFill>
                <a:latin typeface="Times New Roman" charset="0"/>
                <a:ea typeface="楷体_GB2312" pitchFamily="49" charset="-122"/>
              </a:rPr>
              <a:t>－</a:t>
            </a:r>
            <a:r>
              <a:rPr lang="en-US" altLang="zh-CN" b="1">
                <a:solidFill>
                  <a:srgbClr val="FFFFFF"/>
                </a:solidFill>
                <a:latin typeface="Times New Roman" charset="0"/>
                <a:ea typeface="楷体_GB2312" pitchFamily="49" charset="-122"/>
              </a:rPr>
              <a:t>16(a)</a:t>
            </a:r>
            <a:r>
              <a:rPr lang="zh-CN" altLang="en-US" b="1">
                <a:solidFill>
                  <a:srgbClr val="FFFFFF"/>
                </a:solidFill>
                <a:latin typeface="Times New Roman" charset="0"/>
                <a:ea typeface="楷体_GB2312" pitchFamily="49" charset="-122"/>
              </a:rPr>
              <a:t>电路中的电阻</a:t>
            </a:r>
            <a:r>
              <a:rPr lang="en-US" altLang="zh-CN" b="1" i="1">
                <a:solidFill>
                  <a:srgbClr val="FFFFFF"/>
                </a:solidFill>
                <a:latin typeface="Times New Roman" charset="0"/>
                <a:ea typeface="楷体_GB2312" pitchFamily="49" charset="-122"/>
              </a:rPr>
              <a:t>R</a:t>
            </a:r>
            <a:r>
              <a:rPr lang="en-US" altLang="zh-CN" b="1" baseline="-30000">
                <a:solidFill>
                  <a:srgbClr val="FFFFFF"/>
                </a:solidFill>
                <a:latin typeface="Times New Roman" charset="0"/>
                <a:ea typeface="楷体_GB2312" pitchFamily="49" charset="-122"/>
              </a:rPr>
              <a:t>x</a:t>
            </a:r>
            <a:r>
              <a:rPr lang="zh-CN" altLang="en-US" b="1">
                <a:solidFill>
                  <a:srgbClr val="FFFFFF"/>
                </a:solidFill>
                <a:latin typeface="Times New Roman" charset="0"/>
                <a:ea typeface="楷体_GB2312" pitchFamily="49" charset="-122"/>
              </a:rPr>
              <a:t>和单口网</a:t>
            </a:r>
            <a:br>
              <a:rPr lang="zh-CN" altLang="en-US" b="1">
                <a:solidFill>
                  <a:srgbClr val="FFFFFF"/>
                </a:solidFill>
                <a:latin typeface="Times New Roman" charset="0"/>
                <a:ea typeface="楷体_GB2312" pitchFamily="49" charset="-122"/>
              </a:rPr>
            </a:br>
            <a:r>
              <a:rPr lang="zh-CN" altLang="en-US" b="1">
                <a:solidFill>
                  <a:srgbClr val="FFFFFF"/>
                </a:solidFill>
                <a:latin typeface="Times New Roman" charset="0"/>
                <a:ea typeface="楷体_GB2312" pitchFamily="49" charset="-122"/>
              </a:rPr>
              <a:t>        络 </a:t>
            </a:r>
            <a:r>
              <a:rPr lang="en-US" altLang="zh-CN" b="1">
                <a:solidFill>
                  <a:srgbClr val="FFFFFF"/>
                </a:solidFill>
                <a:latin typeface="Times New Roman" charset="0"/>
                <a:ea typeface="楷体_GB2312" pitchFamily="49" charset="-122"/>
              </a:rPr>
              <a:t>N</a:t>
            </a:r>
            <a:r>
              <a:rPr lang="en-US" altLang="zh-CN" b="1" baseline="-30000">
                <a:solidFill>
                  <a:srgbClr val="FFFFFF"/>
                </a:solidFill>
                <a:latin typeface="Times New Roman" charset="0"/>
                <a:ea typeface="楷体_GB2312" pitchFamily="49" charset="-122"/>
              </a:rPr>
              <a:t>2</a:t>
            </a:r>
            <a:r>
              <a:rPr lang="zh-CN" altLang="en-US" b="1">
                <a:solidFill>
                  <a:srgbClr val="FFFFFF"/>
                </a:solidFill>
                <a:latin typeface="Times New Roman" charset="0"/>
                <a:ea typeface="楷体_GB2312" pitchFamily="49" charset="-122"/>
              </a:rPr>
              <a:t>，得到图</a:t>
            </a:r>
            <a:r>
              <a:rPr lang="en-US" altLang="zh-CN" b="1">
                <a:solidFill>
                  <a:srgbClr val="FFFFFF"/>
                </a:solidFill>
                <a:latin typeface="Times New Roman" charset="0"/>
                <a:ea typeface="楷体_GB2312" pitchFamily="49" charset="-122"/>
              </a:rPr>
              <a:t>4</a:t>
            </a:r>
            <a:r>
              <a:rPr lang="zh-CN" altLang="en-US" b="1">
                <a:solidFill>
                  <a:srgbClr val="FFFFFF"/>
                </a:solidFill>
                <a:latin typeface="Times New Roman" charset="0"/>
                <a:ea typeface="楷体_GB2312" pitchFamily="49" charset="-122"/>
              </a:rPr>
              <a:t>－</a:t>
            </a:r>
            <a:r>
              <a:rPr lang="en-US" altLang="zh-CN" b="1">
                <a:solidFill>
                  <a:srgbClr val="FFFFFF"/>
                </a:solidFill>
                <a:latin typeface="Times New Roman" charset="0"/>
                <a:ea typeface="楷体_GB2312" pitchFamily="49" charset="-122"/>
              </a:rPr>
              <a:t>31</a:t>
            </a:r>
            <a:r>
              <a:rPr lang="zh-CN" altLang="en-US" b="1">
                <a:solidFill>
                  <a:srgbClr val="FFFFFF"/>
                </a:solidFill>
                <a:latin typeface="Times New Roman" charset="0"/>
                <a:ea typeface="楷体_GB2312" pitchFamily="49" charset="-122"/>
              </a:rPr>
              <a:t>电路。</a:t>
            </a:r>
          </a:p>
        </p:txBody>
      </p:sp>
      <p:grpSp>
        <p:nvGrpSpPr>
          <p:cNvPr id="3099" name="Group 27"/>
          <p:cNvGrpSpPr>
            <a:grpSpLocks/>
          </p:cNvGrpSpPr>
          <p:nvPr/>
        </p:nvGrpSpPr>
        <p:grpSpPr bwMode="auto">
          <a:xfrm>
            <a:off x="1676400" y="1881188"/>
            <a:ext cx="6638925" cy="2333625"/>
            <a:chOff x="1056" y="652"/>
            <a:chExt cx="4182" cy="1470"/>
          </a:xfrm>
        </p:grpSpPr>
        <p:graphicFrame>
          <p:nvGraphicFramePr>
            <p:cNvPr id="3095" name="Object 23"/>
            <p:cNvGraphicFramePr>
              <a:graphicFrameLocks noChangeAspect="1"/>
            </p:cNvGraphicFramePr>
            <p:nvPr/>
          </p:nvGraphicFramePr>
          <p:xfrm>
            <a:off x="1056" y="652"/>
            <a:ext cx="3504" cy="1470"/>
          </p:xfrm>
          <a:graphic>
            <a:graphicData uri="http://schemas.openxmlformats.org/presentationml/2006/ole">
              <mc:AlternateContent xmlns:mc="http://schemas.openxmlformats.org/markup-compatibility/2006">
                <mc:Choice xmlns:v="urn:schemas-microsoft-com:vml" Requires="v">
                  <p:oleObj spid="_x0000_s11266" name="Image" r:id="rId3" imgW="9416167" imgH="3951994" progId="Photoshop.Image.5">
                    <p:embed/>
                  </p:oleObj>
                </mc:Choice>
                <mc:Fallback>
                  <p:oleObj name="Image" r:id="rId3" imgW="9416167" imgH="3951994" progId="Photoshop.Image.5">
                    <p:embed/>
                    <p:pic>
                      <p:nvPicPr>
                        <p:cNvPr id="3095"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652"/>
                          <a:ext cx="3504" cy="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 name="Rectangle 20"/>
            <p:cNvSpPr>
              <a:spLocks noChangeArrowheads="1"/>
            </p:cNvSpPr>
            <p:nvPr/>
          </p:nvSpPr>
          <p:spPr bwMode="auto">
            <a:xfrm>
              <a:off x="4560" y="1344"/>
              <a:ext cx="6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FF"/>
                  </a:solidFill>
                  <a:latin typeface="Times New Roman" charset="0"/>
                  <a:ea typeface="楷体_GB2312" pitchFamily="49" charset="-122"/>
                </a:rPr>
                <a:t>图</a:t>
              </a:r>
              <a:r>
                <a:rPr lang="en-US" altLang="zh-CN" sz="2000" b="1">
                  <a:solidFill>
                    <a:srgbClr val="FFFFFF"/>
                  </a:solidFill>
                  <a:latin typeface="Times New Roman" charset="0"/>
                  <a:ea typeface="楷体_GB2312" pitchFamily="49" charset="-122"/>
                </a:rPr>
                <a:t>4</a:t>
              </a:r>
              <a:r>
                <a:rPr lang="zh-CN" altLang="en-US" sz="2000" b="1">
                  <a:solidFill>
                    <a:srgbClr val="FFFFFF"/>
                  </a:solidFill>
                  <a:latin typeface="Times New Roman" charset="0"/>
                  <a:ea typeface="楷体_GB2312" pitchFamily="49" charset="-122"/>
                </a:rPr>
                <a:t>－</a:t>
              </a:r>
              <a:r>
                <a:rPr lang="en-US" altLang="zh-CN" sz="2000" b="1">
                  <a:solidFill>
                    <a:srgbClr val="FFFFFF"/>
                  </a:solidFill>
                  <a:latin typeface="Times New Roman" charset="0"/>
                  <a:ea typeface="楷体_GB2312" pitchFamily="49" charset="-122"/>
                </a:rPr>
                <a:t>16</a:t>
              </a:r>
            </a:p>
          </p:txBody>
        </p:sp>
      </p:grpSp>
      <p:grpSp>
        <p:nvGrpSpPr>
          <p:cNvPr id="3097" name="Group 25"/>
          <p:cNvGrpSpPr>
            <a:grpSpLocks/>
          </p:cNvGrpSpPr>
          <p:nvPr/>
        </p:nvGrpSpPr>
        <p:grpSpPr bwMode="auto">
          <a:xfrm>
            <a:off x="1676401" y="1836738"/>
            <a:ext cx="5562600" cy="2659062"/>
            <a:chOff x="1056" y="639"/>
            <a:chExt cx="3504" cy="1675"/>
          </a:xfrm>
        </p:grpSpPr>
        <p:graphicFrame>
          <p:nvGraphicFramePr>
            <p:cNvPr id="3090" name="Object 18"/>
            <p:cNvGraphicFramePr>
              <a:graphicFrameLocks noChangeAspect="1"/>
            </p:cNvGraphicFramePr>
            <p:nvPr>
              <p:extLst>
                <p:ext uri="{D42A27DB-BD31-4B8C-83A1-F6EECF244321}">
                  <p14:modId xmlns:p14="http://schemas.microsoft.com/office/powerpoint/2010/main" val="1965255002"/>
                </p:ext>
              </p:extLst>
            </p:nvPr>
          </p:nvGraphicFramePr>
          <p:xfrm>
            <a:off x="1056" y="639"/>
            <a:ext cx="3504" cy="1473"/>
          </p:xfrm>
          <a:graphic>
            <a:graphicData uri="http://schemas.openxmlformats.org/presentationml/2006/ole">
              <mc:AlternateContent xmlns:mc="http://schemas.openxmlformats.org/markup-compatibility/2006">
                <mc:Choice xmlns:v="urn:schemas-microsoft-com:vml" Requires="v">
                  <p:oleObj spid="_x0000_s11267" name="Image" r:id="rId5" imgW="9428874" imgH="3964702" progId="Photoshop.Image.5">
                    <p:embed/>
                  </p:oleObj>
                </mc:Choice>
                <mc:Fallback>
                  <p:oleObj name="Image" r:id="rId5" imgW="9428874" imgH="3964702" progId="Photoshop.Image.5">
                    <p:embed/>
                    <p:pic>
                      <p:nvPicPr>
                        <p:cNvPr id="309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639"/>
                          <a:ext cx="3504" cy="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3" name="Rectangle 21"/>
            <p:cNvSpPr>
              <a:spLocks noChangeArrowheads="1"/>
            </p:cNvSpPr>
            <p:nvPr/>
          </p:nvSpPr>
          <p:spPr bwMode="auto">
            <a:xfrm>
              <a:off x="2538" y="2064"/>
              <a:ext cx="6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FF"/>
                  </a:solidFill>
                  <a:latin typeface="Times New Roman" charset="0"/>
                  <a:ea typeface="楷体_GB2312" pitchFamily="49" charset="-122"/>
                </a:rPr>
                <a:t>图</a:t>
              </a:r>
              <a:r>
                <a:rPr lang="en-US" altLang="zh-CN" sz="2000" b="1">
                  <a:solidFill>
                    <a:srgbClr val="FFFFFF"/>
                  </a:solidFill>
                  <a:latin typeface="Times New Roman" charset="0"/>
                  <a:ea typeface="楷体_GB2312" pitchFamily="49" charset="-122"/>
                </a:rPr>
                <a:t>4</a:t>
              </a:r>
              <a:r>
                <a:rPr lang="zh-CN" altLang="en-US" sz="2000" b="1">
                  <a:solidFill>
                    <a:srgbClr val="FFFFFF"/>
                  </a:solidFill>
                  <a:latin typeface="Times New Roman" charset="0"/>
                  <a:ea typeface="楷体_GB2312" pitchFamily="49" charset="-122"/>
                </a:rPr>
                <a:t>－</a:t>
              </a:r>
              <a:r>
                <a:rPr lang="en-US" altLang="zh-CN" sz="2000" b="1">
                  <a:solidFill>
                    <a:srgbClr val="FFFFFF"/>
                  </a:solidFill>
                  <a:latin typeface="Times New Roman" charset="0"/>
                  <a:ea typeface="楷体_GB2312" pitchFamily="49" charset="-122"/>
                </a:rPr>
                <a:t>31</a:t>
              </a:r>
            </a:p>
          </p:txBody>
        </p:sp>
      </p:grpSp>
    </p:spTree>
    <p:extLst>
      <p:ext uri="{BB962C8B-B14F-4D97-AF65-F5344CB8AC3E}">
        <p14:creationId xmlns:p14="http://schemas.microsoft.com/office/powerpoint/2010/main" val="39276850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dissolve">
                                      <p:cBhvr>
                                        <p:cTn id="7" dur="500"/>
                                        <p:tgtEl>
                                          <p:spTgt spid="3077">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97"/>
                                        </p:tgtEl>
                                        <p:attrNameLst>
                                          <p:attrName>style.visibility</p:attrName>
                                        </p:attrNameLst>
                                      </p:cBhvr>
                                      <p:to>
                                        <p:strVal val="visible"/>
                                      </p:to>
                                    </p:set>
                                    <p:animEffect transition="in" filter="dissolve">
                                      <p:cBhvr>
                                        <p:cTn id="12" dur="500"/>
                                        <p:tgtEl>
                                          <p:spTgt spid="3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8" name="Object 6"/>
          <p:cNvGraphicFramePr>
            <a:graphicFrameLocks noChangeAspect="1"/>
          </p:cNvGraphicFramePr>
          <p:nvPr/>
        </p:nvGraphicFramePr>
        <p:xfrm>
          <a:off x="1981200" y="3255963"/>
          <a:ext cx="4267200" cy="554037"/>
        </p:xfrm>
        <a:graphic>
          <a:graphicData uri="http://schemas.openxmlformats.org/presentationml/2006/ole">
            <mc:AlternateContent xmlns:mc="http://schemas.openxmlformats.org/markup-compatibility/2006">
              <mc:Choice xmlns:v="urn:schemas-microsoft-com:vml" Requires="v">
                <p:oleObj spid="_x0000_s12290" r:id="rId3" imgW="1459866" imgH="190417" progId="Equation.3">
                  <p:embed/>
                </p:oleObj>
              </mc:Choice>
              <mc:Fallback>
                <p:oleObj r:id="rId3" imgW="1459866" imgH="190417" progId="Equation.3">
                  <p:embed/>
                  <p:pic>
                    <p:nvPicPr>
                      <p:cNvPr id="389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255963"/>
                        <a:ext cx="4267200" cy="554037"/>
                      </a:xfrm>
                      <a:prstGeom prst="rect">
                        <a:avLst/>
                      </a:prstGeom>
                      <a:solidFill>
                        <a:srgbClr val="00FFCC"/>
                      </a:solidFill>
                    </p:spPr>
                  </p:pic>
                </p:oleObj>
              </mc:Fallback>
            </mc:AlternateContent>
          </a:graphicData>
        </a:graphic>
      </p:graphicFrame>
      <p:sp>
        <p:nvSpPr>
          <p:cNvPr id="38919" name="Text Box 7"/>
          <p:cNvSpPr txBox="1">
            <a:spLocks noChangeArrowheads="1"/>
          </p:cNvSpPr>
          <p:nvPr/>
        </p:nvSpPr>
        <p:spPr bwMode="auto">
          <a:xfrm>
            <a:off x="609600" y="4038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FFFF"/>
                </a:solidFill>
                <a:latin typeface="Times New Roman" charset="0"/>
                <a:ea typeface="楷体_GB2312" pitchFamily="49" charset="-122"/>
              </a:rPr>
              <a:t>        </a:t>
            </a:r>
            <a:r>
              <a:rPr lang="zh-CN" altLang="en-US" b="1">
                <a:solidFill>
                  <a:srgbClr val="FFFFFF"/>
                </a:solidFill>
                <a:latin typeface="Times New Roman" charset="0"/>
                <a:ea typeface="楷体_GB2312" pitchFamily="49" charset="-122"/>
              </a:rPr>
              <a:t>求得 </a:t>
            </a:r>
          </a:p>
        </p:txBody>
      </p:sp>
      <p:graphicFrame>
        <p:nvGraphicFramePr>
          <p:cNvPr id="38920" name="Object 8"/>
          <p:cNvGraphicFramePr>
            <a:graphicFrameLocks noChangeAspect="1"/>
          </p:cNvGraphicFramePr>
          <p:nvPr/>
        </p:nvGraphicFramePr>
        <p:xfrm>
          <a:off x="2286000" y="4600575"/>
          <a:ext cx="1371600" cy="504825"/>
        </p:xfrm>
        <a:graphic>
          <a:graphicData uri="http://schemas.openxmlformats.org/presentationml/2006/ole">
            <mc:AlternateContent xmlns:mc="http://schemas.openxmlformats.org/markup-compatibility/2006">
              <mc:Choice xmlns:v="urn:schemas-microsoft-com:vml" Requires="v">
                <p:oleObj spid="_x0000_s12291" r:id="rId5" imgW="520474" imgH="190417" progId="Equation.3">
                  <p:embed/>
                </p:oleObj>
              </mc:Choice>
              <mc:Fallback>
                <p:oleObj r:id="rId5" imgW="520474" imgH="190417" progId="Equation.3">
                  <p:embed/>
                  <p:pic>
                    <p:nvPicPr>
                      <p:cNvPr id="3892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600575"/>
                        <a:ext cx="1371600" cy="504825"/>
                      </a:xfrm>
                      <a:prstGeom prst="rect">
                        <a:avLst/>
                      </a:prstGeom>
                      <a:solidFill>
                        <a:srgbClr val="00FFCC"/>
                      </a:solidFill>
                    </p:spPr>
                  </p:pic>
                </p:oleObj>
              </mc:Fallback>
            </mc:AlternateContent>
          </a:graphicData>
        </a:graphic>
      </p:graphicFrame>
      <p:sp>
        <p:nvSpPr>
          <p:cNvPr id="38921" name="Text Box 9"/>
          <p:cNvSpPr txBox="1">
            <a:spLocks noChangeArrowheads="1"/>
          </p:cNvSpPr>
          <p:nvPr/>
        </p:nvSpPr>
        <p:spPr bwMode="auto">
          <a:xfrm>
            <a:off x="609600" y="5211763"/>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FFFF"/>
                </a:solidFill>
                <a:latin typeface="Times New Roman" charset="0"/>
                <a:ea typeface="楷体_GB2312" pitchFamily="49" charset="-122"/>
              </a:rPr>
              <a:t>        20V</a:t>
            </a:r>
            <a:r>
              <a:rPr lang="zh-CN" altLang="en-US" b="1">
                <a:solidFill>
                  <a:srgbClr val="FFFFFF"/>
                </a:solidFill>
                <a:latin typeface="Times New Roman" charset="0"/>
                <a:ea typeface="楷体_GB2312" pitchFamily="49" charset="-122"/>
              </a:rPr>
              <a:t>电压源发出的功率为 </a:t>
            </a:r>
          </a:p>
        </p:txBody>
      </p:sp>
      <p:graphicFrame>
        <p:nvGraphicFramePr>
          <p:cNvPr id="38922" name="Object 10"/>
          <p:cNvGraphicFramePr>
            <a:graphicFrameLocks noChangeAspect="1"/>
          </p:cNvGraphicFramePr>
          <p:nvPr/>
        </p:nvGraphicFramePr>
        <p:xfrm>
          <a:off x="2362200" y="5897563"/>
          <a:ext cx="4114800" cy="579437"/>
        </p:xfrm>
        <a:graphic>
          <a:graphicData uri="http://schemas.openxmlformats.org/presentationml/2006/ole">
            <mc:AlternateContent xmlns:mc="http://schemas.openxmlformats.org/markup-compatibility/2006">
              <mc:Choice xmlns:v="urn:schemas-microsoft-com:vml" Requires="v">
                <p:oleObj spid="_x0000_s12292" r:id="rId7" imgW="1346200" imgH="190500" progId="Equation.3">
                  <p:embed/>
                </p:oleObj>
              </mc:Choice>
              <mc:Fallback>
                <p:oleObj r:id="rId7" imgW="1346200" imgH="190500" progId="Equation.3">
                  <p:embed/>
                  <p:pic>
                    <p:nvPicPr>
                      <p:cNvPr id="3892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897563"/>
                        <a:ext cx="4114800" cy="579437"/>
                      </a:xfrm>
                      <a:prstGeom prst="rect">
                        <a:avLst/>
                      </a:prstGeom>
                      <a:solidFill>
                        <a:srgbClr val="00FFCC"/>
                      </a:solidFill>
                    </p:spPr>
                  </p:pic>
                </p:oleObj>
              </mc:Fallback>
            </mc:AlternateContent>
          </a:graphicData>
        </a:graphic>
      </p:graphicFrame>
      <p:sp>
        <p:nvSpPr>
          <p:cNvPr id="38923" name="Rectangle 11"/>
          <p:cNvSpPr>
            <a:spLocks noChangeArrowheads="1"/>
          </p:cNvSpPr>
          <p:nvPr/>
        </p:nvSpPr>
        <p:spPr bwMode="auto">
          <a:xfrm>
            <a:off x="609600" y="2667000"/>
            <a:ext cx="2800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FFFFFF"/>
                </a:solidFill>
                <a:latin typeface="Times New Roman" charset="0"/>
                <a:ea typeface="楷体_GB2312" pitchFamily="49" charset="-122"/>
              </a:rPr>
              <a:t>        </a:t>
            </a:r>
            <a:r>
              <a:rPr lang="zh-CN" altLang="en-US" b="1" dirty="0">
                <a:solidFill>
                  <a:srgbClr val="FFFFFF"/>
                </a:solidFill>
                <a:latin typeface="Times New Roman" charset="0"/>
                <a:ea typeface="楷体_GB2312" pitchFamily="49" charset="-122"/>
              </a:rPr>
              <a:t>列出网孔</a:t>
            </a:r>
            <a:r>
              <a:rPr lang="en-US" altLang="zh-CN" b="1" dirty="0">
                <a:solidFill>
                  <a:srgbClr val="FFFFFF"/>
                </a:solidFill>
                <a:latin typeface="Times New Roman" charset="0"/>
                <a:ea typeface="楷体_GB2312" pitchFamily="49" charset="-122"/>
              </a:rPr>
              <a:t>1</a:t>
            </a:r>
            <a:r>
              <a:rPr lang="zh-CN" altLang="en-US" b="1" dirty="0">
                <a:solidFill>
                  <a:srgbClr val="FFFFFF"/>
                </a:solidFill>
                <a:latin typeface="Times New Roman" charset="0"/>
                <a:ea typeface="楷体_GB2312" pitchFamily="49" charset="-122"/>
              </a:rPr>
              <a:t>方程</a:t>
            </a:r>
          </a:p>
        </p:txBody>
      </p:sp>
      <p:grpSp>
        <p:nvGrpSpPr>
          <p:cNvPr id="38924" name="Group 12"/>
          <p:cNvGrpSpPr>
            <a:grpSpLocks/>
          </p:cNvGrpSpPr>
          <p:nvPr/>
        </p:nvGrpSpPr>
        <p:grpSpPr bwMode="auto">
          <a:xfrm>
            <a:off x="1371600" y="160338"/>
            <a:ext cx="5562600" cy="2659062"/>
            <a:chOff x="1056" y="639"/>
            <a:chExt cx="3504" cy="1675"/>
          </a:xfrm>
        </p:grpSpPr>
        <p:graphicFrame>
          <p:nvGraphicFramePr>
            <p:cNvPr id="38925" name="Object 13"/>
            <p:cNvGraphicFramePr>
              <a:graphicFrameLocks noChangeAspect="1"/>
            </p:cNvGraphicFramePr>
            <p:nvPr/>
          </p:nvGraphicFramePr>
          <p:xfrm>
            <a:off x="1056" y="639"/>
            <a:ext cx="3504" cy="1473"/>
          </p:xfrm>
          <a:graphic>
            <a:graphicData uri="http://schemas.openxmlformats.org/presentationml/2006/ole">
              <mc:AlternateContent xmlns:mc="http://schemas.openxmlformats.org/markup-compatibility/2006">
                <mc:Choice xmlns:v="urn:schemas-microsoft-com:vml" Requires="v">
                  <p:oleObj spid="_x0000_s12293" name="Image" r:id="rId9" imgW="9428874" imgH="3964702" progId="Photoshop.Image.5">
                    <p:embed/>
                  </p:oleObj>
                </mc:Choice>
                <mc:Fallback>
                  <p:oleObj name="Image" r:id="rId9" imgW="9428874" imgH="3964702" progId="Photoshop.Image.5">
                    <p:embed/>
                    <p:pic>
                      <p:nvPicPr>
                        <p:cNvPr id="38925"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639"/>
                          <a:ext cx="3504" cy="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6" name="Rectangle 14"/>
            <p:cNvSpPr>
              <a:spLocks noChangeArrowheads="1"/>
            </p:cNvSpPr>
            <p:nvPr/>
          </p:nvSpPr>
          <p:spPr bwMode="auto">
            <a:xfrm>
              <a:off x="2538" y="2064"/>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FF"/>
                  </a:solidFill>
                  <a:latin typeface="Times New Roman" charset="0"/>
                  <a:ea typeface="楷体_GB2312" pitchFamily="49" charset="-122"/>
                </a:rPr>
                <a:t>图</a:t>
              </a:r>
              <a:r>
                <a:rPr lang="en-US" altLang="zh-CN" sz="2000" b="1">
                  <a:solidFill>
                    <a:srgbClr val="FFFFFF"/>
                  </a:solidFill>
                  <a:latin typeface="Times New Roman" charset="0"/>
                  <a:ea typeface="楷体_GB2312" pitchFamily="49" charset="-122"/>
                </a:rPr>
                <a:t>4</a:t>
              </a:r>
              <a:r>
                <a:rPr lang="zh-CN" altLang="en-US" sz="2000" b="1">
                  <a:solidFill>
                    <a:srgbClr val="FFFFFF"/>
                  </a:solidFill>
                  <a:latin typeface="Times New Roman" charset="0"/>
                  <a:ea typeface="楷体_GB2312" pitchFamily="49" charset="-122"/>
                </a:rPr>
                <a:t>－</a:t>
              </a:r>
              <a:r>
                <a:rPr lang="en-US" altLang="zh-CN" sz="2000" b="1">
                  <a:solidFill>
                    <a:srgbClr val="FFFFFF"/>
                  </a:solidFill>
                  <a:latin typeface="Times New Roman" charset="0"/>
                  <a:ea typeface="楷体_GB2312" pitchFamily="49" charset="-122"/>
                </a:rPr>
                <a:t>31</a:t>
              </a:r>
            </a:p>
          </p:txBody>
        </p:sp>
      </p:grpSp>
    </p:spTree>
    <p:extLst>
      <p:ext uri="{BB962C8B-B14F-4D97-AF65-F5344CB8AC3E}">
        <p14:creationId xmlns:p14="http://schemas.microsoft.com/office/powerpoint/2010/main" val="264960963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09600" y="946150"/>
            <a:ext cx="80010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b="1" dirty="0">
                <a:solidFill>
                  <a:srgbClr val="FFFFFF"/>
                </a:solidFill>
                <a:latin typeface="Times New Roman" charset="0"/>
                <a:ea typeface="楷体_GB2312" pitchFamily="49" charset="-122"/>
              </a:rPr>
              <a:t> </a:t>
            </a:r>
            <a:r>
              <a:rPr lang="zh-CN" altLang="en-US" b="1" dirty="0">
                <a:solidFill>
                  <a:srgbClr val="FFFFFF"/>
                </a:solidFill>
                <a:latin typeface="Times New Roman" charset="0"/>
                <a:ea typeface="楷体_GB2312" pitchFamily="49" charset="-122"/>
              </a:rPr>
              <a:t>例</a:t>
            </a:r>
            <a:r>
              <a:rPr lang="en-US" altLang="zh-CN" b="1" dirty="0">
                <a:solidFill>
                  <a:srgbClr val="FFFFFF"/>
                </a:solidFill>
                <a:latin typeface="Times New Roman" charset="0"/>
                <a:ea typeface="楷体_GB2312" pitchFamily="49" charset="-122"/>
              </a:rPr>
              <a:t>4</a:t>
            </a:r>
            <a:r>
              <a:rPr lang="zh-CN" altLang="en-US" b="1" dirty="0">
                <a:solidFill>
                  <a:srgbClr val="FFFFFF"/>
                </a:solidFill>
                <a:latin typeface="Times New Roman" charset="0"/>
                <a:ea typeface="楷体_GB2312" pitchFamily="49" charset="-122"/>
              </a:rPr>
              <a:t>－</a:t>
            </a:r>
            <a:r>
              <a:rPr lang="en-US" altLang="zh-CN" b="1" dirty="0">
                <a:solidFill>
                  <a:srgbClr val="FFFFFF"/>
                </a:solidFill>
                <a:latin typeface="Times New Roman" charset="0"/>
                <a:ea typeface="楷体_GB2312" pitchFamily="49" charset="-122"/>
              </a:rPr>
              <a:t>20  </a:t>
            </a:r>
            <a:r>
              <a:rPr lang="zh-CN" altLang="en-US" b="1" dirty="0">
                <a:solidFill>
                  <a:srgbClr val="FFFFFF"/>
                </a:solidFill>
                <a:latin typeface="Times New Roman" charset="0"/>
                <a:ea typeface="楷体_GB2312" pitchFamily="49" charset="-122"/>
              </a:rPr>
              <a:t>电路中，已知电容电流</a:t>
            </a:r>
            <a:r>
              <a:rPr lang="en-US" altLang="zh-CN" b="1" i="1" dirty="0" err="1">
                <a:solidFill>
                  <a:srgbClr val="FFFFFF"/>
                </a:solidFill>
                <a:latin typeface="Times New Roman" charset="0"/>
                <a:ea typeface="楷体_GB2312" pitchFamily="49" charset="-122"/>
              </a:rPr>
              <a:t>i</a:t>
            </a:r>
            <a:r>
              <a:rPr lang="en-US" altLang="zh-CN" b="1" baseline="-30000" dirty="0" err="1">
                <a:solidFill>
                  <a:srgbClr val="FFFFFF"/>
                </a:solidFill>
                <a:latin typeface="Times New Roman" charset="0"/>
                <a:ea typeface="楷体_GB2312" pitchFamily="49" charset="-122"/>
              </a:rPr>
              <a:t>C</a:t>
            </a:r>
            <a:r>
              <a:rPr lang="en-US" altLang="zh-CN" b="1" dirty="0">
                <a:solidFill>
                  <a:srgbClr val="FFFFFF"/>
                </a:solidFill>
                <a:latin typeface="Times New Roman" charset="0"/>
                <a:ea typeface="楷体_GB2312" pitchFamily="49" charset="-122"/>
              </a:rPr>
              <a:t>(</a:t>
            </a:r>
            <a:r>
              <a:rPr lang="en-US" altLang="zh-CN" b="1" i="1" dirty="0">
                <a:solidFill>
                  <a:srgbClr val="FFFFFF"/>
                </a:solidFill>
                <a:latin typeface="Times New Roman" charset="0"/>
                <a:ea typeface="楷体_GB2312" pitchFamily="49" charset="-122"/>
              </a:rPr>
              <a:t>t</a:t>
            </a:r>
            <a:r>
              <a:rPr lang="en-US" altLang="zh-CN" b="1" dirty="0">
                <a:solidFill>
                  <a:srgbClr val="FFFFFF"/>
                </a:solidFill>
                <a:latin typeface="Times New Roman" charset="0"/>
                <a:ea typeface="楷体_GB2312" pitchFamily="49" charset="-122"/>
              </a:rPr>
              <a:t>)=2.5e</a:t>
            </a:r>
            <a:r>
              <a:rPr lang="en-US" altLang="zh-CN" b="1" baseline="30000" dirty="0">
                <a:solidFill>
                  <a:srgbClr val="FFFFFF"/>
                </a:solidFill>
                <a:latin typeface="Times New Roman" charset="0"/>
                <a:ea typeface="楷体_GB2312" pitchFamily="49" charset="-122"/>
              </a:rPr>
              <a:t>-</a:t>
            </a:r>
            <a:r>
              <a:rPr lang="en-US" altLang="zh-CN" b="1" i="1" baseline="30000" dirty="0">
                <a:solidFill>
                  <a:srgbClr val="FFFFFF"/>
                </a:solidFill>
                <a:latin typeface="Times New Roman" charset="0"/>
                <a:ea typeface="楷体_GB2312" pitchFamily="49" charset="-122"/>
              </a:rPr>
              <a:t>t</a:t>
            </a:r>
            <a:r>
              <a:rPr lang="en-US" altLang="zh-CN" b="1" dirty="0">
                <a:solidFill>
                  <a:srgbClr val="FFFFFF"/>
                </a:solidFill>
                <a:latin typeface="Times New Roman" charset="0"/>
                <a:ea typeface="楷体_GB2312" pitchFamily="49" charset="-122"/>
              </a:rPr>
              <a:t>A</a:t>
            </a:r>
            <a:r>
              <a:rPr lang="zh-CN" altLang="en-US" b="1" dirty="0">
                <a:solidFill>
                  <a:srgbClr val="FFFFFF"/>
                </a:solidFill>
                <a:latin typeface="Times New Roman" charset="0"/>
                <a:ea typeface="楷体_GB2312" pitchFamily="49" charset="-122"/>
              </a:rPr>
              <a:t>，用</a:t>
            </a:r>
            <a:br>
              <a:rPr lang="zh-CN" altLang="en-US" b="1" dirty="0">
                <a:solidFill>
                  <a:srgbClr val="FFFFFF"/>
                </a:solidFill>
                <a:latin typeface="Times New Roman" charset="0"/>
                <a:ea typeface="楷体_GB2312" pitchFamily="49" charset="-122"/>
              </a:rPr>
            </a:br>
            <a:r>
              <a:rPr lang="zh-CN" altLang="en-US" b="1" dirty="0">
                <a:solidFill>
                  <a:srgbClr val="FFFFFF"/>
                </a:solidFill>
                <a:latin typeface="Times New Roman" charset="0"/>
                <a:ea typeface="楷体_GB2312" pitchFamily="49" charset="-122"/>
              </a:rPr>
              <a:t>                 替代定理求</a:t>
            </a:r>
            <a:r>
              <a:rPr lang="en-US" altLang="zh-CN" b="1" i="1" dirty="0">
                <a:solidFill>
                  <a:srgbClr val="FFFFFF"/>
                </a:solidFill>
                <a:latin typeface="Times New Roman" charset="0"/>
                <a:ea typeface="楷体_GB2312" pitchFamily="49" charset="-122"/>
              </a:rPr>
              <a:t>i</a:t>
            </a:r>
            <a:r>
              <a:rPr lang="en-US" altLang="zh-CN" b="1" baseline="-30000" dirty="0">
                <a:solidFill>
                  <a:srgbClr val="FFFFFF"/>
                </a:solidFill>
                <a:latin typeface="Times New Roman" charset="0"/>
                <a:ea typeface="楷体_GB2312" pitchFamily="49" charset="-122"/>
              </a:rPr>
              <a:t>1</a:t>
            </a:r>
            <a:r>
              <a:rPr lang="en-US" altLang="zh-CN" b="1" dirty="0">
                <a:solidFill>
                  <a:srgbClr val="FFFFFF"/>
                </a:solidFill>
                <a:latin typeface="Times New Roman" charset="0"/>
                <a:ea typeface="楷体_GB2312" pitchFamily="49" charset="-122"/>
              </a:rPr>
              <a:t>(</a:t>
            </a:r>
            <a:r>
              <a:rPr lang="en-US" altLang="zh-CN" b="1" i="1" dirty="0">
                <a:solidFill>
                  <a:srgbClr val="FFFFFF"/>
                </a:solidFill>
                <a:latin typeface="Times New Roman" charset="0"/>
                <a:ea typeface="楷体_GB2312" pitchFamily="49" charset="-122"/>
              </a:rPr>
              <a:t>t</a:t>
            </a:r>
            <a:r>
              <a:rPr lang="en-US" altLang="zh-CN" b="1" dirty="0">
                <a:solidFill>
                  <a:srgbClr val="FFFFFF"/>
                </a:solidFill>
                <a:latin typeface="Times New Roman" charset="0"/>
                <a:ea typeface="楷体_GB2312" pitchFamily="49" charset="-122"/>
              </a:rPr>
              <a:t>)</a:t>
            </a:r>
            <a:r>
              <a:rPr lang="zh-CN" altLang="en-US" b="1" dirty="0">
                <a:solidFill>
                  <a:srgbClr val="FFFFFF"/>
                </a:solidFill>
                <a:latin typeface="Times New Roman" charset="0"/>
                <a:ea typeface="楷体_GB2312" pitchFamily="49" charset="-122"/>
              </a:rPr>
              <a:t>和</a:t>
            </a:r>
            <a:r>
              <a:rPr lang="en-US" altLang="zh-CN" b="1" i="1" dirty="0">
                <a:solidFill>
                  <a:srgbClr val="FFFFFF"/>
                </a:solidFill>
                <a:latin typeface="Times New Roman" charset="0"/>
                <a:ea typeface="楷体_GB2312" pitchFamily="49" charset="-122"/>
              </a:rPr>
              <a:t>i</a:t>
            </a:r>
            <a:r>
              <a:rPr lang="en-US" altLang="zh-CN" b="1" baseline="-30000" dirty="0">
                <a:solidFill>
                  <a:srgbClr val="FFFFFF"/>
                </a:solidFill>
                <a:latin typeface="Times New Roman" charset="0"/>
                <a:ea typeface="楷体_GB2312" pitchFamily="49" charset="-122"/>
              </a:rPr>
              <a:t>2</a:t>
            </a:r>
            <a:r>
              <a:rPr lang="en-US" altLang="zh-CN" b="1" dirty="0">
                <a:solidFill>
                  <a:srgbClr val="FFFFFF"/>
                </a:solidFill>
                <a:latin typeface="Times New Roman" charset="0"/>
                <a:ea typeface="楷体_GB2312" pitchFamily="49" charset="-122"/>
              </a:rPr>
              <a:t>(</a:t>
            </a:r>
            <a:r>
              <a:rPr lang="en-US" altLang="zh-CN" b="1" i="1" dirty="0">
                <a:solidFill>
                  <a:srgbClr val="FFFFFF"/>
                </a:solidFill>
                <a:latin typeface="Times New Roman" charset="0"/>
                <a:ea typeface="楷体_GB2312" pitchFamily="49" charset="-122"/>
              </a:rPr>
              <a:t>t</a:t>
            </a:r>
            <a:r>
              <a:rPr lang="en-US" altLang="zh-CN" b="1" dirty="0">
                <a:solidFill>
                  <a:srgbClr val="FFFFFF"/>
                </a:solidFill>
                <a:latin typeface="Times New Roman" charset="0"/>
                <a:ea typeface="楷体_GB2312" pitchFamily="49" charset="-122"/>
              </a:rPr>
              <a:t>) </a:t>
            </a:r>
          </a:p>
        </p:txBody>
      </p:sp>
      <p:pic>
        <p:nvPicPr>
          <p:cNvPr id="2" name="图片 1"/>
          <p:cNvPicPr>
            <a:picLocks noChangeAspect="1"/>
          </p:cNvPicPr>
          <p:nvPr/>
        </p:nvPicPr>
        <p:blipFill rotWithShape="1">
          <a:blip r:embed="rId2"/>
          <a:srcRect r="51945"/>
          <a:stretch/>
        </p:blipFill>
        <p:spPr>
          <a:xfrm>
            <a:off x="2699792" y="2325632"/>
            <a:ext cx="3558960" cy="2078267"/>
          </a:xfrm>
          <a:prstGeom prst="rect">
            <a:avLst/>
          </a:prstGeom>
        </p:spPr>
      </p:pic>
    </p:spTree>
    <p:extLst>
      <p:ext uri="{BB962C8B-B14F-4D97-AF65-F5344CB8AC3E}">
        <p14:creationId xmlns:p14="http://schemas.microsoft.com/office/powerpoint/2010/main" val="39517417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609600" y="2684463"/>
            <a:ext cx="80010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b="1" dirty="0">
                <a:solidFill>
                  <a:srgbClr val="FFFFFF"/>
                </a:solidFill>
                <a:latin typeface="Times New Roman" charset="0"/>
                <a:ea typeface="楷体_GB2312" pitchFamily="49" charset="-122"/>
              </a:rPr>
              <a:t>解：图</a:t>
            </a:r>
            <a:r>
              <a:rPr lang="en-US" altLang="zh-CN" b="1" dirty="0">
                <a:solidFill>
                  <a:srgbClr val="FFFFFF"/>
                </a:solidFill>
                <a:latin typeface="Times New Roman" charset="0"/>
                <a:ea typeface="楷体_GB2312" pitchFamily="49" charset="-122"/>
              </a:rPr>
              <a:t>(a)</a:t>
            </a:r>
            <a:r>
              <a:rPr lang="zh-CN" altLang="en-US" b="1" dirty="0">
                <a:solidFill>
                  <a:srgbClr val="FFFFFF"/>
                </a:solidFill>
                <a:latin typeface="Times New Roman" charset="0"/>
                <a:ea typeface="楷体_GB2312" pitchFamily="49" charset="-122"/>
              </a:rPr>
              <a:t>电路中包含一个电容，它</a:t>
            </a:r>
            <a:r>
              <a:rPr lang="zh-CN" altLang="en-US" b="1" dirty="0">
                <a:solidFill>
                  <a:srgbClr val="FFFF00"/>
                </a:solidFill>
                <a:latin typeface="Times New Roman" charset="0"/>
                <a:ea typeface="楷体_GB2312" pitchFamily="49" charset="-122"/>
              </a:rPr>
              <a:t>不是一个电阻电路</a:t>
            </a:r>
            <a:r>
              <a:rPr lang="zh-CN" altLang="en-US" b="1" dirty="0">
                <a:solidFill>
                  <a:srgbClr val="FFFFFF"/>
                </a:solidFill>
                <a:latin typeface="Times New Roman" charset="0"/>
                <a:ea typeface="楷体_GB2312" pitchFamily="49" charset="-122"/>
              </a:rPr>
              <a:t>。用</a:t>
            </a:r>
            <a:br>
              <a:rPr lang="zh-CN" altLang="en-US" b="1" dirty="0">
                <a:solidFill>
                  <a:srgbClr val="FFFFFF"/>
                </a:solidFill>
                <a:latin typeface="Times New Roman" charset="0"/>
                <a:ea typeface="楷体_GB2312" pitchFamily="49" charset="-122"/>
              </a:rPr>
            </a:br>
            <a:r>
              <a:rPr lang="zh-CN" altLang="en-US" b="1" dirty="0">
                <a:solidFill>
                  <a:srgbClr val="FFFFFF"/>
                </a:solidFill>
                <a:latin typeface="Times New Roman" charset="0"/>
                <a:ea typeface="楷体_GB2312" pitchFamily="49" charset="-122"/>
              </a:rPr>
              <a:t>        电流为</a:t>
            </a:r>
            <a:r>
              <a:rPr lang="en-US" altLang="zh-CN" b="1" i="1" dirty="0" err="1">
                <a:solidFill>
                  <a:srgbClr val="FFFFFF"/>
                </a:solidFill>
                <a:latin typeface="Times New Roman" charset="0"/>
                <a:ea typeface="楷体_GB2312" pitchFamily="49" charset="-122"/>
              </a:rPr>
              <a:t>i</a:t>
            </a:r>
            <a:r>
              <a:rPr lang="en-US" altLang="zh-CN" b="1" baseline="-30000" dirty="0" err="1">
                <a:solidFill>
                  <a:srgbClr val="FFFFFF"/>
                </a:solidFill>
                <a:latin typeface="Times New Roman" charset="0"/>
                <a:ea typeface="楷体_GB2312" pitchFamily="49" charset="-122"/>
              </a:rPr>
              <a:t>C</a:t>
            </a:r>
            <a:r>
              <a:rPr lang="en-US" altLang="zh-CN" b="1" dirty="0">
                <a:solidFill>
                  <a:srgbClr val="FFFFFF"/>
                </a:solidFill>
                <a:latin typeface="Times New Roman" charset="0"/>
                <a:ea typeface="楷体_GB2312" pitchFamily="49" charset="-122"/>
              </a:rPr>
              <a:t>(</a:t>
            </a:r>
            <a:r>
              <a:rPr lang="en-US" altLang="zh-CN" b="1" i="1" dirty="0">
                <a:solidFill>
                  <a:srgbClr val="FFFFFF"/>
                </a:solidFill>
                <a:latin typeface="Times New Roman" charset="0"/>
                <a:ea typeface="楷体_GB2312" pitchFamily="49" charset="-122"/>
              </a:rPr>
              <a:t>t</a:t>
            </a:r>
            <a:r>
              <a:rPr lang="en-US" altLang="zh-CN" b="1" dirty="0">
                <a:solidFill>
                  <a:srgbClr val="FFFFFF"/>
                </a:solidFill>
                <a:latin typeface="Times New Roman" charset="0"/>
                <a:ea typeface="楷体_GB2312" pitchFamily="49" charset="-122"/>
              </a:rPr>
              <a:t>)=2.5e</a:t>
            </a:r>
            <a:r>
              <a:rPr lang="en-US" altLang="zh-CN" b="1" baseline="30000" dirty="0">
                <a:solidFill>
                  <a:srgbClr val="FFFFFF"/>
                </a:solidFill>
                <a:latin typeface="Times New Roman" charset="0"/>
                <a:ea typeface="楷体_GB2312" pitchFamily="49" charset="-122"/>
              </a:rPr>
              <a:t>-</a:t>
            </a:r>
            <a:r>
              <a:rPr lang="en-US" altLang="zh-CN" b="1" i="1" baseline="30000" dirty="0">
                <a:solidFill>
                  <a:srgbClr val="FFFFFF"/>
                </a:solidFill>
                <a:latin typeface="Times New Roman" charset="0"/>
                <a:ea typeface="楷体_GB2312" pitchFamily="49" charset="-122"/>
              </a:rPr>
              <a:t>t</a:t>
            </a:r>
            <a:r>
              <a:rPr lang="en-US" altLang="zh-CN" b="1" dirty="0">
                <a:solidFill>
                  <a:srgbClr val="FFFFFF"/>
                </a:solidFill>
                <a:latin typeface="Times New Roman" charset="0"/>
                <a:ea typeface="楷体_GB2312" pitchFamily="49" charset="-122"/>
              </a:rPr>
              <a:t>A</a:t>
            </a:r>
            <a:r>
              <a:rPr lang="zh-CN" altLang="en-US" b="1" dirty="0">
                <a:solidFill>
                  <a:srgbClr val="FFFFFF"/>
                </a:solidFill>
                <a:latin typeface="Times New Roman" charset="0"/>
                <a:ea typeface="楷体_GB2312" pitchFamily="49" charset="-122"/>
              </a:rPr>
              <a:t>的电流源替代电容，得到图</a:t>
            </a:r>
            <a:r>
              <a:rPr lang="en-US" altLang="zh-CN" b="1" dirty="0">
                <a:solidFill>
                  <a:srgbClr val="FFFFFF"/>
                </a:solidFill>
                <a:latin typeface="Times New Roman" charset="0"/>
                <a:ea typeface="楷体_GB2312" pitchFamily="49" charset="-122"/>
              </a:rPr>
              <a:t>(b)</a:t>
            </a:r>
            <a:r>
              <a:rPr lang="zh-CN" altLang="en-US" b="1" dirty="0">
                <a:solidFill>
                  <a:srgbClr val="FFFFFF"/>
                </a:solidFill>
                <a:latin typeface="Times New Roman" charset="0"/>
                <a:ea typeface="楷体_GB2312" pitchFamily="49" charset="-122"/>
              </a:rPr>
              <a:t>所示</a:t>
            </a:r>
            <a:br>
              <a:rPr lang="zh-CN" altLang="en-US" b="1" dirty="0">
                <a:solidFill>
                  <a:srgbClr val="FFFFFF"/>
                </a:solidFill>
                <a:latin typeface="Times New Roman" charset="0"/>
                <a:ea typeface="楷体_GB2312" pitchFamily="49" charset="-122"/>
              </a:rPr>
            </a:br>
            <a:r>
              <a:rPr lang="zh-CN" altLang="en-US" b="1" dirty="0">
                <a:solidFill>
                  <a:srgbClr val="FFFFFF"/>
                </a:solidFill>
                <a:latin typeface="Times New Roman" charset="0"/>
                <a:ea typeface="楷体_GB2312" pitchFamily="49" charset="-122"/>
              </a:rPr>
              <a:t>        线性电阻电路，用叠加定理求得： </a:t>
            </a:r>
          </a:p>
        </p:txBody>
      </p:sp>
      <p:graphicFrame>
        <p:nvGraphicFramePr>
          <p:cNvPr id="40964" name="Object 4"/>
          <p:cNvGraphicFramePr>
            <a:graphicFrameLocks noChangeAspect="1"/>
          </p:cNvGraphicFramePr>
          <p:nvPr/>
        </p:nvGraphicFramePr>
        <p:xfrm>
          <a:off x="914400" y="4664075"/>
          <a:ext cx="7467600" cy="1889125"/>
        </p:xfrm>
        <a:graphic>
          <a:graphicData uri="http://schemas.openxmlformats.org/presentationml/2006/ole">
            <mc:AlternateContent xmlns:mc="http://schemas.openxmlformats.org/markup-compatibility/2006">
              <mc:Choice xmlns:v="urn:schemas-microsoft-com:vml" Requires="v">
                <p:oleObj spid="_x0000_s13314" r:id="rId3" imgW="2654300" imgH="673100" progId="Equation.3">
                  <p:embed/>
                </p:oleObj>
              </mc:Choice>
              <mc:Fallback>
                <p:oleObj r:id="rId3" imgW="2654300" imgH="673100" progId="Equation.3">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64075"/>
                        <a:ext cx="7467600" cy="1889125"/>
                      </a:xfrm>
                      <a:prstGeom prst="rect">
                        <a:avLst/>
                      </a:prstGeom>
                      <a:solidFill>
                        <a:srgbClr val="00FFCC"/>
                      </a:solidFill>
                    </p:spPr>
                  </p:pic>
                </p:oleObj>
              </mc:Fallback>
            </mc:AlternateContent>
          </a:graphicData>
        </a:graphic>
      </p:graphicFrame>
      <p:grpSp>
        <p:nvGrpSpPr>
          <p:cNvPr id="40965" name="Group 5"/>
          <p:cNvGrpSpPr>
            <a:grpSpLocks/>
          </p:cNvGrpSpPr>
          <p:nvPr/>
        </p:nvGrpSpPr>
        <p:grpSpPr bwMode="auto">
          <a:xfrm>
            <a:off x="914400" y="228600"/>
            <a:ext cx="7391400" cy="2427288"/>
            <a:chOff x="672" y="775"/>
            <a:chExt cx="4656" cy="1529"/>
          </a:xfrm>
        </p:grpSpPr>
        <p:graphicFrame>
          <p:nvGraphicFramePr>
            <p:cNvPr id="40966" name="Object 6"/>
            <p:cNvGraphicFramePr>
              <a:graphicFrameLocks noChangeAspect="1"/>
            </p:cNvGraphicFramePr>
            <p:nvPr/>
          </p:nvGraphicFramePr>
          <p:xfrm>
            <a:off x="672" y="775"/>
            <a:ext cx="4656" cy="1312"/>
          </p:xfrm>
          <a:graphic>
            <a:graphicData uri="http://schemas.openxmlformats.org/presentationml/2006/ole">
              <mc:AlternateContent xmlns:mc="http://schemas.openxmlformats.org/markup-compatibility/2006">
                <mc:Choice xmlns:v="urn:schemas-microsoft-com:vml" Requires="v">
                  <p:oleObj spid="_x0000_s13315" name="Image" r:id="rId5" imgW="19391458" imgH="5464172" progId="Photoshop.Image.5">
                    <p:embed/>
                  </p:oleObj>
                </mc:Choice>
                <mc:Fallback>
                  <p:oleObj name="Image" r:id="rId5" imgW="19391458" imgH="5464172" progId="Photoshop.Image.5">
                    <p:embed/>
                    <p:pic>
                      <p:nvPicPr>
                        <p:cNvPr id="409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775"/>
                          <a:ext cx="4656" cy="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7" name="Rectangle 7"/>
            <p:cNvSpPr>
              <a:spLocks noChangeArrowheads="1"/>
            </p:cNvSpPr>
            <p:nvPr/>
          </p:nvSpPr>
          <p:spPr bwMode="auto">
            <a:xfrm>
              <a:off x="2682" y="2054"/>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FF"/>
                  </a:solidFill>
                  <a:latin typeface="Times New Roman" charset="0"/>
                  <a:ea typeface="楷体_GB2312" pitchFamily="49" charset="-122"/>
                </a:rPr>
                <a:t>图</a:t>
              </a:r>
              <a:r>
                <a:rPr lang="en-US" altLang="zh-CN" sz="2000" b="1">
                  <a:solidFill>
                    <a:srgbClr val="FFFFFF"/>
                  </a:solidFill>
                  <a:latin typeface="Times New Roman" charset="0"/>
                  <a:ea typeface="楷体_GB2312" pitchFamily="49" charset="-122"/>
                </a:rPr>
                <a:t>4</a:t>
              </a:r>
              <a:r>
                <a:rPr lang="zh-CN" altLang="en-US" sz="2000" b="1">
                  <a:solidFill>
                    <a:srgbClr val="FFFFFF"/>
                  </a:solidFill>
                  <a:latin typeface="Times New Roman" charset="0"/>
                  <a:ea typeface="楷体_GB2312" pitchFamily="49" charset="-122"/>
                </a:rPr>
                <a:t>－</a:t>
              </a:r>
              <a:r>
                <a:rPr lang="en-US" altLang="zh-CN" sz="2000" b="1">
                  <a:solidFill>
                    <a:srgbClr val="FFFFFF"/>
                  </a:solidFill>
                  <a:latin typeface="Times New Roman" charset="0"/>
                  <a:ea typeface="楷体_GB2312" pitchFamily="49" charset="-122"/>
                </a:rPr>
                <a:t>32</a:t>
              </a:r>
            </a:p>
          </p:txBody>
        </p:sp>
      </p:grpSp>
    </p:spTree>
    <p:extLst>
      <p:ext uri="{BB962C8B-B14F-4D97-AF65-F5344CB8AC3E}">
        <p14:creationId xmlns:p14="http://schemas.microsoft.com/office/powerpoint/2010/main" val="47918990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09600" y="0"/>
            <a:ext cx="7620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b="1">
                <a:solidFill>
                  <a:srgbClr val="FFFFFF"/>
                </a:solidFill>
                <a:latin typeface="Times New Roman" charset="0"/>
                <a:ea typeface="楷体_GB2312" pitchFamily="49" charset="-122"/>
              </a:rPr>
              <a:t>例</a:t>
            </a:r>
            <a:r>
              <a:rPr lang="en-US" altLang="zh-CN" b="1">
                <a:solidFill>
                  <a:srgbClr val="FFFFFF"/>
                </a:solidFill>
                <a:latin typeface="Times New Roman" charset="0"/>
                <a:ea typeface="楷体_GB2312" pitchFamily="49" charset="-122"/>
              </a:rPr>
              <a:t>4</a:t>
            </a:r>
            <a:r>
              <a:rPr lang="zh-CN" altLang="en-US" b="1">
                <a:solidFill>
                  <a:srgbClr val="FFFFFF"/>
                </a:solidFill>
                <a:latin typeface="Times New Roman" charset="0"/>
                <a:ea typeface="楷体_GB2312" pitchFamily="49" charset="-122"/>
              </a:rPr>
              <a:t>－</a:t>
            </a:r>
            <a:r>
              <a:rPr lang="en-US" altLang="zh-CN" b="1">
                <a:solidFill>
                  <a:srgbClr val="FFFFFF"/>
                </a:solidFill>
                <a:latin typeface="Times New Roman" charset="0"/>
                <a:ea typeface="楷体_GB2312" pitchFamily="49" charset="-122"/>
              </a:rPr>
              <a:t>21  </a:t>
            </a:r>
            <a:r>
              <a:rPr lang="zh-CN" altLang="en-US" b="1">
                <a:solidFill>
                  <a:srgbClr val="FFFFFF"/>
                </a:solidFill>
                <a:latin typeface="Times New Roman" charset="0"/>
                <a:ea typeface="楷体_GB2312" pitchFamily="49" charset="-122"/>
              </a:rPr>
              <a:t>图</a:t>
            </a:r>
            <a:r>
              <a:rPr lang="en-US" altLang="zh-CN" b="1">
                <a:solidFill>
                  <a:srgbClr val="FFFFFF"/>
                </a:solidFill>
                <a:latin typeface="Times New Roman" charset="0"/>
                <a:ea typeface="楷体_GB2312" pitchFamily="49" charset="-122"/>
              </a:rPr>
              <a:t>4-33(a)</a:t>
            </a:r>
            <a:r>
              <a:rPr lang="zh-CN" altLang="en-US" b="1">
                <a:solidFill>
                  <a:srgbClr val="FFFFFF"/>
                </a:solidFill>
                <a:latin typeface="Times New Roman" charset="0"/>
                <a:ea typeface="楷体_GB2312" pitchFamily="49" charset="-122"/>
              </a:rPr>
              <a:t>电路中</a:t>
            </a:r>
            <a:r>
              <a:rPr lang="en-US" altLang="zh-CN" b="1" i="1">
                <a:solidFill>
                  <a:srgbClr val="FFFFFF"/>
                </a:solidFill>
                <a:latin typeface="Times New Roman" charset="0"/>
                <a:ea typeface="楷体_GB2312" pitchFamily="49" charset="-122"/>
              </a:rPr>
              <a:t>g</a:t>
            </a:r>
            <a:r>
              <a:rPr lang="en-US" altLang="zh-CN" b="1">
                <a:solidFill>
                  <a:srgbClr val="FFFFFF"/>
                </a:solidFill>
                <a:latin typeface="Times New Roman" charset="0"/>
                <a:ea typeface="楷体_GB2312" pitchFamily="49" charset="-122"/>
              </a:rPr>
              <a:t>=2S</a:t>
            </a:r>
            <a:r>
              <a:rPr lang="zh-CN" altLang="en-US" b="1">
                <a:solidFill>
                  <a:srgbClr val="FFFFFF"/>
                </a:solidFill>
                <a:latin typeface="Times New Roman" charset="0"/>
                <a:ea typeface="楷体_GB2312" pitchFamily="49" charset="-122"/>
              </a:rPr>
              <a:t>。试求电流</a:t>
            </a:r>
            <a:r>
              <a:rPr lang="en-US" altLang="zh-CN" b="1" i="1">
                <a:solidFill>
                  <a:srgbClr val="FFFFFF"/>
                </a:solidFill>
                <a:latin typeface="Times New Roman" charset="0"/>
                <a:ea typeface="楷体_GB2312" pitchFamily="49" charset="-122"/>
              </a:rPr>
              <a:t>I</a:t>
            </a:r>
            <a:r>
              <a:rPr lang="zh-CN" altLang="en-US" b="1">
                <a:solidFill>
                  <a:srgbClr val="FFFFFF"/>
                </a:solidFill>
                <a:latin typeface="Times New Roman" charset="0"/>
                <a:ea typeface="楷体_GB2312" pitchFamily="49" charset="-122"/>
              </a:rPr>
              <a:t>。 </a:t>
            </a:r>
          </a:p>
        </p:txBody>
      </p:sp>
      <p:sp>
        <p:nvSpPr>
          <p:cNvPr id="41987" name="Text Box 3"/>
          <p:cNvSpPr txBox="1">
            <a:spLocks noChangeArrowheads="1"/>
          </p:cNvSpPr>
          <p:nvPr/>
        </p:nvSpPr>
        <p:spPr bwMode="auto">
          <a:xfrm>
            <a:off x="609600" y="2971800"/>
            <a:ext cx="7315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b="1">
                <a:solidFill>
                  <a:srgbClr val="FFFFFF"/>
                </a:solidFill>
                <a:latin typeface="Times New Roman" charset="0"/>
                <a:ea typeface="楷体_GB2312" pitchFamily="49" charset="-122"/>
              </a:rPr>
              <a:t>解：先用分压公式求受控源控制变量</a:t>
            </a:r>
            <a:r>
              <a:rPr lang="en-US" altLang="zh-CN" b="1" i="1">
                <a:solidFill>
                  <a:srgbClr val="FFFFFF"/>
                </a:solidFill>
                <a:latin typeface="Times New Roman" charset="0"/>
                <a:ea typeface="楷体_GB2312" pitchFamily="49" charset="-122"/>
              </a:rPr>
              <a:t>U</a:t>
            </a:r>
            <a:r>
              <a:rPr lang="en-US" altLang="zh-CN" b="1">
                <a:solidFill>
                  <a:srgbClr val="FFFFFF"/>
                </a:solidFill>
                <a:latin typeface="Times New Roman" charset="0"/>
                <a:ea typeface="楷体_GB2312" pitchFamily="49" charset="-122"/>
              </a:rPr>
              <a:t> </a:t>
            </a:r>
          </a:p>
        </p:txBody>
      </p:sp>
      <p:graphicFrame>
        <p:nvGraphicFramePr>
          <p:cNvPr id="41988" name="Object 4"/>
          <p:cNvGraphicFramePr>
            <a:graphicFrameLocks noChangeAspect="1"/>
          </p:cNvGraphicFramePr>
          <p:nvPr/>
        </p:nvGraphicFramePr>
        <p:xfrm>
          <a:off x="3276600" y="3581400"/>
          <a:ext cx="2525713" cy="847725"/>
        </p:xfrm>
        <a:graphic>
          <a:graphicData uri="http://schemas.openxmlformats.org/presentationml/2006/ole">
            <mc:AlternateContent xmlns:mc="http://schemas.openxmlformats.org/markup-compatibility/2006">
              <mc:Choice xmlns:v="urn:schemas-microsoft-com:vml" Requires="v">
                <p:oleObj spid="_x0000_s14338" r:id="rId3" imgW="1091726" imgH="355446" progId="Equation.3">
                  <p:embed/>
                </p:oleObj>
              </mc:Choice>
              <mc:Fallback>
                <p:oleObj r:id="rId3" imgW="1091726" imgH="355446" progId="Equation.3">
                  <p:embed/>
                  <p:pic>
                    <p:nvPicPr>
                      <p:cNvPr id="41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581400"/>
                        <a:ext cx="2525713" cy="847725"/>
                      </a:xfrm>
                      <a:prstGeom prst="rect">
                        <a:avLst/>
                      </a:prstGeom>
                      <a:solidFill>
                        <a:srgbClr val="00FFCC"/>
                      </a:solidFill>
                    </p:spPr>
                  </p:pic>
                </p:oleObj>
              </mc:Fallback>
            </mc:AlternateContent>
          </a:graphicData>
        </a:graphic>
      </p:graphicFrame>
      <p:grpSp>
        <p:nvGrpSpPr>
          <p:cNvPr id="41989" name="Group 5"/>
          <p:cNvGrpSpPr>
            <a:grpSpLocks/>
          </p:cNvGrpSpPr>
          <p:nvPr/>
        </p:nvGrpSpPr>
        <p:grpSpPr bwMode="auto">
          <a:xfrm>
            <a:off x="685800" y="685800"/>
            <a:ext cx="7924800" cy="2506663"/>
            <a:chOff x="432" y="485"/>
            <a:chExt cx="4992" cy="1579"/>
          </a:xfrm>
        </p:grpSpPr>
        <p:graphicFrame>
          <p:nvGraphicFramePr>
            <p:cNvPr id="41990" name="Object 6"/>
            <p:cNvGraphicFramePr>
              <a:graphicFrameLocks noChangeAspect="1"/>
            </p:cNvGraphicFramePr>
            <p:nvPr/>
          </p:nvGraphicFramePr>
          <p:xfrm>
            <a:off x="432" y="485"/>
            <a:ext cx="4992" cy="1339"/>
          </p:xfrm>
          <a:graphic>
            <a:graphicData uri="http://schemas.openxmlformats.org/presentationml/2006/ole">
              <mc:AlternateContent xmlns:mc="http://schemas.openxmlformats.org/markup-compatibility/2006">
                <mc:Choice xmlns:v="urn:schemas-microsoft-com:vml" Requires="v">
                  <p:oleObj spid="_x0000_s14339" name="Image" r:id="rId5" imgW="20751147" imgH="5565831" progId="Photoshop.Image.5">
                    <p:embed/>
                  </p:oleObj>
                </mc:Choice>
                <mc:Fallback>
                  <p:oleObj name="Image" r:id="rId5" imgW="20751147" imgH="5565831" progId="Photoshop.Image.5">
                    <p:embed/>
                    <p:pic>
                      <p:nvPicPr>
                        <p:cNvPr id="4199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485"/>
                          <a:ext cx="4992" cy="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1" name="Rectangle 7"/>
            <p:cNvSpPr>
              <a:spLocks noChangeArrowheads="1"/>
            </p:cNvSpPr>
            <p:nvPr/>
          </p:nvSpPr>
          <p:spPr bwMode="auto">
            <a:xfrm>
              <a:off x="2544" y="1814"/>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FFFF"/>
                  </a:solidFill>
                  <a:latin typeface="Times New Roman" charset="0"/>
                  <a:ea typeface="楷体_GB2312" pitchFamily="49" charset="-122"/>
                </a:rPr>
                <a:t>图</a:t>
              </a:r>
              <a:r>
                <a:rPr lang="en-US" altLang="zh-CN" sz="2000" b="1">
                  <a:solidFill>
                    <a:srgbClr val="FFFFFF"/>
                  </a:solidFill>
                  <a:latin typeface="Times New Roman" charset="0"/>
                  <a:ea typeface="楷体_GB2312" pitchFamily="49" charset="-122"/>
                </a:rPr>
                <a:t>4</a:t>
              </a:r>
              <a:r>
                <a:rPr lang="zh-CN" altLang="en-US" sz="2000" b="1">
                  <a:solidFill>
                    <a:srgbClr val="FFFFFF"/>
                  </a:solidFill>
                  <a:latin typeface="Times New Roman" charset="0"/>
                  <a:ea typeface="楷体_GB2312" pitchFamily="49" charset="-122"/>
                </a:rPr>
                <a:t>－</a:t>
              </a:r>
              <a:r>
                <a:rPr lang="en-US" altLang="zh-CN" sz="2000" b="1">
                  <a:solidFill>
                    <a:srgbClr val="FFFFFF"/>
                  </a:solidFill>
                  <a:latin typeface="Times New Roman" charset="0"/>
                  <a:ea typeface="楷体_GB2312" pitchFamily="49" charset="-122"/>
                </a:rPr>
                <a:t>33</a:t>
              </a:r>
            </a:p>
          </p:txBody>
        </p:sp>
      </p:grpSp>
      <p:sp>
        <p:nvSpPr>
          <p:cNvPr id="41992" name="Text Box 8"/>
          <p:cNvSpPr txBox="1">
            <a:spLocks noChangeArrowheads="1"/>
          </p:cNvSpPr>
          <p:nvPr/>
        </p:nvSpPr>
        <p:spPr bwMode="auto">
          <a:xfrm>
            <a:off x="609600" y="4406900"/>
            <a:ext cx="8001000" cy="10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50000"/>
              </a:spcBef>
            </a:pPr>
            <a:r>
              <a:rPr lang="en-US" altLang="zh-CN" b="1" dirty="0">
                <a:solidFill>
                  <a:srgbClr val="FFFFFF"/>
                </a:solidFill>
                <a:latin typeface="Times New Roman" charset="0"/>
                <a:ea typeface="楷体_GB2312" pitchFamily="49" charset="-122"/>
              </a:rPr>
              <a:t>        </a:t>
            </a:r>
            <a:r>
              <a:rPr lang="zh-CN" altLang="en-US" b="1" dirty="0">
                <a:solidFill>
                  <a:srgbClr val="FFFFFF"/>
                </a:solidFill>
                <a:latin typeface="Times New Roman" charset="0"/>
                <a:ea typeface="楷体_GB2312" pitchFamily="49" charset="-122"/>
              </a:rPr>
              <a:t>用电流为</a:t>
            </a:r>
            <a:r>
              <a:rPr lang="en-US" altLang="zh-CN" b="1" i="1" dirty="0" err="1">
                <a:solidFill>
                  <a:srgbClr val="FFFFFF"/>
                </a:solidFill>
                <a:latin typeface="Times New Roman" charset="0"/>
                <a:ea typeface="楷体_GB2312" pitchFamily="49" charset="-122"/>
              </a:rPr>
              <a:t>gU</a:t>
            </a:r>
            <a:r>
              <a:rPr lang="en-US" altLang="zh-CN" b="1" dirty="0">
                <a:solidFill>
                  <a:srgbClr val="FFFFFF"/>
                </a:solidFill>
                <a:latin typeface="Times New Roman" charset="0"/>
                <a:ea typeface="楷体_GB2312" pitchFamily="49" charset="-122"/>
              </a:rPr>
              <a:t>=12A</a:t>
            </a:r>
            <a:r>
              <a:rPr lang="zh-CN" altLang="en-US" b="1" dirty="0">
                <a:solidFill>
                  <a:srgbClr val="FFFFFF"/>
                </a:solidFill>
                <a:latin typeface="Times New Roman" charset="0"/>
                <a:ea typeface="楷体_GB2312" pitchFamily="49" charset="-122"/>
              </a:rPr>
              <a:t>的电流源替代受控电流源，得到图</a:t>
            </a:r>
            <a:r>
              <a:rPr lang="en-US" altLang="zh-CN" b="1" dirty="0">
                <a:solidFill>
                  <a:srgbClr val="FFFFFF"/>
                </a:solidFill>
                <a:latin typeface="Times New Roman" charset="0"/>
                <a:ea typeface="楷体_GB2312" pitchFamily="49" charset="-122"/>
              </a:rPr>
              <a:t>(b)</a:t>
            </a:r>
            <a:r>
              <a:rPr lang="zh-CN" altLang="en-US" b="1" dirty="0">
                <a:solidFill>
                  <a:srgbClr val="FFFFFF"/>
                </a:solidFill>
                <a:latin typeface="Times New Roman" charset="0"/>
                <a:ea typeface="楷体_GB2312" pitchFamily="49" charset="-122"/>
              </a:rPr>
              <a:t>电路，该电路不含受控电源，可以</a:t>
            </a:r>
            <a:r>
              <a:rPr lang="zh-CN" altLang="en-US" b="1" dirty="0">
                <a:solidFill>
                  <a:srgbClr val="FFFF00"/>
                </a:solidFill>
                <a:latin typeface="Times New Roman" charset="0"/>
                <a:ea typeface="楷体_GB2312" pitchFamily="49" charset="-122"/>
              </a:rPr>
              <a:t>用叠加定理</a:t>
            </a:r>
            <a:r>
              <a:rPr lang="zh-CN" altLang="en-US" b="1" dirty="0">
                <a:solidFill>
                  <a:srgbClr val="FFFFFF"/>
                </a:solidFill>
                <a:latin typeface="Times New Roman" charset="0"/>
                <a:ea typeface="楷体_GB2312" pitchFamily="49" charset="-122"/>
              </a:rPr>
              <a:t>求得电流为</a:t>
            </a:r>
          </a:p>
        </p:txBody>
      </p:sp>
      <p:graphicFrame>
        <p:nvGraphicFramePr>
          <p:cNvPr id="41993" name="Object 9"/>
          <p:cNvGraphicFramePr>
            <a:graphicFrameLocks noChangeAspect="1"/>
          </p:cNvGraphicFramePr>
          <p:nvPr/>
        </p:nvGraphicFramePr>
        <p:xfrm>
          <a:off x="2667000" y="5638800"/>
          <a:ext cx="4114800" cy="1006475"/>
        </p:xfrm>
        <a:graphic>
          <a:graphicData uri="http://schemas.openxmlformats.org/presentationml/2006/ole">
            <mc:AlternateContent xmlns:mc="http://schemas.openxmlformats.org/markup-compatibility/2006">
              <mc:Choice xmlns:v="urn:schemas-microsoft-com:vml" Requires="v">
                <p:oleObj spid="_x0000_s14340" r:id="rId7" imgW="1612900" imgH="393700" progId="Equation.3">
                  <p:embed/>
                </p:oleObj>
              </mc:Choice>
              <mc:Fallback>
                <p:oleObj r:id="rId7" imgW="1612900" imgH="393700" progId="Equation.3">
                  <p:embed/>
                  <p:pic>
                    <p:nvPicPr>
                      <p:cNvPr id="4199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5638800"/>
                        <a:ext cx="4114800" cy="1006475"/>
                      </a:xfrm>
                      <a:prstGeom prst="rect">
                        <a:avLst/>
                      </a:prstGeom>
                      <a:solidFill>
                        <a:srgbClr val="00FFCC"/>
                      </a:solidFill>
                    </p:spPr>
                  </p:pic>
                </p:oleObj>
              </mc:Fallback>
            </mc:AlternateContent>
          </a:graphicData>
        </a:graphic>
      </p:graphicFrame>
    </p:spTree>
    <p:extLst>
      <p:ext uri="{BB962C8B-B14F-4D97-AF65-F5344CB8AC3E}">
        <p14:creationId xmlns:p14="http://schemas.microsoft.com/office/powerpoint/2010/main" val="29331391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dissolve">
                                      <p:cBhvr>
                                        <p:cTn id="7" dur="500"/>
                                        <p:tgtEl>
                                          <p:spTgt spid="4198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1988"/>
                                        </p:tgtEl>
                                        <p:attrNameLst>
                                          <p:attrName>style.visibility</p:attrName>
                                        </p:attrNameLst>
                                      </p:cBhvr>
                                      <p:to>
                                        <p:strVal val="visible"/>
                                      </p:to>
                                    </p:set>
                                    <p:animEffect transition="in" filter="dissolve">
                                      <p:cBhvr>
                                        <p:cTn id="10" dur="500"/>
                                        <p:tgtEl>
                                          <p:spTgt spid="4198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992">
                                            <p:txEl>
                                              <p:pRg st="0" end="0"/>
                                            </p:txEl>
                                          </p:spTgt>
                                        </p:tgtEl>
                                        <p:attrNameLst>
                                          <p:attrName>style.visibility</p:attrName>
                                        </p:attrNameLst>
                                      </p:cBhvr>
                                      <p:to>
                                        <p:strVal val="visible"/>
                                      </p:to>
                                    </p:set>
                                    <p:animEffect transition="in" filter="dissolve">
                                      <p:cBhvr>
                                        <p:cTn id="13" dur="500"/>
                                        <p:tgtEl>
                                          <p:spTgt spid="41992">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1993"/>
                                        </p:tgtEl>
                                        <p:attrNameLst>
                                          <p:attrName>style.visibility</p:attrName>
                                        </p:attrNameLst>
                                      </p:cBhvr>
                                      <p:to>
                                        <p:strVal val="visible"/>
                                      </p:to>
                                    </p:set>
                                    <p:animEffect transition="in" filter="dissolve">
                                      <p:cBhvr>
                                        <p:cTn id="16"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P spid="41992"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D624E34-ABB1-4CFB-A7CA-7367F29C891E}"/>
              </a:ext>
            </a:extLst>
          </p:cNvPr>
          <p:cNvPicPr>
            <a:picLocks noChangeAspect="1"/>
          </p:cNvPicPr>
          <p:nvPr/>
        </p:nvPicPr>
        <p:blipFill>
          <a:blip r:embed="rId2"/>
          <a:stretch>
            <a:fillRect/>
          </a:stretch>
        </p:blipFill>
        <p:spPr>
          <a:xfrm>
            <a:off x="0" y="4039"/>
            <a:ext cx="9149391" cy="6853961"/>
          </a:xfrm>
          <a:prstGeom prst="rect">
            <a:avLst/>
          </a:prstGeom>
        </p:spPr>
      </p:pic>
      <p:pic>
        <p:nvPicPr>
          <p:cNvPr id="3" name="图片 2">
            <a:extLst>
              <a:ext uri="{FF2B5EF4-FFF2-40B4-BE49-F238E27FC236}">
                <a16:creationId xmlns:a16="http://schemas.microsoft.com/office/drawing/2014/main" id="{EB05DED3-7BA2-453E-B6E2-EFC3374A6D80}"/>
              </a:ext>
            </a:extLst>
          </p:cNvPr>
          <p:cNvPicPr>
            <a:picLocks noChangeAspect="1"/>
          </p:cNvPicPr>
          <p:nvPr/>
        </p:nvPicPr>
        <p:blipFill>
          <a:blip r:embed="rId3"/>
          <a:stretch>
            <a:fillRect/>
          </a:stretch>
        </p:blipFill>
        <p:spPr>
          <a:xfrm>
            <a:off x="1475656" y="4604171"/>
            <a:ext cx="5486400" cy="1489125"/>
          </a:xfrm>
          <a:prstGeom prst="rect">
            <a:avLst/>
          </a:prstGeom>
        </p:spPr>
      </p:pic>
      <p:sp>
        <p:nvSpPr>
          <p:cNvPr id="4" name="椭圆 3">
            <a:extLst>
              <a:ext uri="{FF2B5EF4-FFF2-40B4-BE49-F238E27FC236}">
                <a16:creationId xmlns:a16="http://schemas.microsoft.com/office/drawing/2014/main" id="{B65EF964-2B71-4E9A-8EDB-7464371B8F8A}"/>
              </a:ext>
            </a:extLst>
          </p:cNvPr>
          <p:cNvSpPr/>
          <p:nvPr/>
        </p:nvSpPr>
        <p:spPr bwMode="auto">
          <a:xfrm>
            <a:off x="3347864" y="1988840"/>
            <a:ext cx="792107" cy="1152128"/>
          </a:xfrm>
          <a:custGeom>
            <a:avLst/>
            <a:gdLst>
              <a:gd name="connsiteX0" fmla="*/ 0 w 792088"/>
              <a:gd name="connsiteY0" fmla="*/ 576064 h 1152128"/>
              <a:gd name="connsiteX1" fmla="*/ 396044 w 792088"/>
              <a:gd name="connsiteY1" fmla="*/ 0 h 1152128"/>
              <a:gd name="connsiteX2" fmla="*/ 792088 w 792088"/>
              <a:gd name="connsiteY2" fmla="*/ 576064 h 1152128"/>
              <a:gd name="connsiteX3" fmla="*/ 396044 w 792088"/>
              <a:gd name="connsiteY3" fmla="*/ 1152128 h 1152128"/>
              <a:gd name="connsiteX4" fmla="*/ 0 w 792088"/>
              <a:gd name="connsiteY4" fmla="*/ 576064 h 1152128"/>
              <a:gd name="connsiteX0" fmla="*/ 792088 w 883528"/>
              <a:gd name="connsiteY0" fmla="*/ 576064 h 1152128"/>
              <a:gd name="connsiteX1" fmla="*/ 396044 w 883528"/>
              <a:gd name="connsiteY1" fmla="*/ 1152128 h 1152128"/>
              <a:gd name="connsiteX2" fmla="*/ 0 w 883528"/>
              <a:gd name="connsiteY2" fmla="*/ 576064 h 1152128"/>
              <a:gd name="connsiteX3" fmla="*/ 396044 w 883528"/>
              <a:gd name="connsiteY3" fmla="*/ 0 h 1152128"/>
              <a:gd name="connsiteX4" fmla="*/ 883528 w 883528"/>
              <a:gd name="connsiteY4" fmla="*/ 667504 h 1152128"/>
              <a:gd name="connsiteX0" fmla="*/ 792088 w 833424"/>
              <a:gd name="connsiteY0" fmla="*/ 633351 h 1209415"/>
              <a:gd name="connsiteX1" fmla="*/ 396044 w 833424"/>
              <a:gd name="connsiteY1" fmla="*/ 1209415 h 1209415"/>
              <a:gd name="connsiteX2" fmla="*/ 0 w 833424"/>
              <a:gd name="connsiteY2" fmla="*/ 633351 h 1209415"/>
              <a:gd name="connsiteX3" fmla="*/ 396044 w 833424"/>
              <a:gd name="connsiteY3" fmla="*/ 57287 h 1209415"/>
              <a:gd name="connsiteX4" fmla="*/ 833424 w 833424"/>
              <a:gd name="connsiteY4" fmla="*/ 298906 h 1209415"/>
              <a:gd name="connsiteX0" fmla="*/ 792088 w 792088"/>
              <a:gd name="connsiteY0" fmla="*/ 576064 h 1152128"/>
              <a:gd name="connsiteX1" fmla="*/ 396044 w 792088"/>
              <a:gd name="connsiteY1" fmla="*/ 1152128 h 1152128"/>
              <a:gd name="connsiteX2" fmla="*/ 0 w 792088"/>
              <a:gd name="connsiteY2" fmla="*/ 576064 h 1152128"/>
              <a:gd name="connsiteX3" fmla="*/ 396044 w 792088"/>
              <a:gd name="connsiteY3" fmla="*/ 0 h 1152128"/>
              <a:gd name="connsiteX0" fmla="*/ 792088 w 792088"/>
              <a:gd name="connsiteY0" fmla="*/ 582790 h 1158854"/>
              <a:gd name="connsiteX1" fmla="*/ 396044 w 792088"/>
              <a:gd name="connsiteY1" fmla="*/ 1158854 h 1158854"/>
              <a:gd name="connsiteX2" fmla="*/ 0 w 792088"/>
              <a:gd name="connsiteY2" fmla="*/ 582790 h 1158854"/>
              <a:gd name="connsiteX3" fmla="*/ 396044 w 792088"/>
              <a:gd name="connsiteY3" fmla="*/ 6726 h 1158854"/>
              <a:gd name="connsiteX0" fmla="*/ 792088 w 792088"/>
              <a:gd name="connsiteY0" fmla="*/ 576196 h 1152260"/>
              <a:gd name="connsiteX1" fmla="*/ 396044 w 792088"/>
              <a:gd name="connsiteY1" fmla="*/ 1152260 h 1152260"/>
              <a:gd name="connsiteX2" fmla="*/ 0 w 792088"/>
              <a:gd name="connsiteY2" fmla="*/ 576196 h 1152260"/>
              <a:gd name="connsiteX3" fmla="*/ 396044 w 792088"/>
              <a:gd name="connsiteY3" fmla="*/ 132 h 1152260"/>
              <a:gd name="connsiteX0" fmla="*/ 792871 w 792871"/>
              <a:gd name="connsiteY0" fmla="*/ 576154 h 1152218"/>
              <a:gd name="connsiteX1" fmla="*/ 396827 w 792871"/>
              <a:gd name="connsiteY1" fmla="*/ 1152218 h 1152218"/>
              <a:gd name="connsiteX2" fmla="*/ 783 w 792871"/>
              <a:gd name="connsiteY2" fmla="*/ 576154 h 1152218"/>
              <a:gd name="connsiteX3" fmla="*/ 484509 w 792871"/>
              <a:gd name="connsiteY3" fmla="*/ 90 h 1152218"/>
              <a:gd name="connsiteX0" fmla="*/ 792107 w 792107"/>
              <a:gd name="connsiteY0" fmla="*/ 576170 h 1152234"/>
              <a:gd name="connsiteX1" fmla="*/ 396063 w 792107"/>
              <a:gd name="connsiteY1" fmla="*/ 1152234 h 1152234"/>
              <a:gd name="connsiteX2" fmla="*/ 19 w 792107"/>
              <a:gd name="connsiteY2" fmla="*/ 576170 h 1152234"/>
              <a:gd name="connsiteX3" fmla="*/ 483745 w 792107"/>
              <a:gd name="connsiteY3" fmla="*/ 106 h 1152234"/>
              <a:gd name="connsiteX0" fmla="*/ 792107 w 792107"/>
              <a:gd name="connsiteY0" fmla="*/ 576064 h 1152128"/>
              <a:gd name="connsiteX1" fmla="*/ 396063 w 792107"/>
              <a:gd name="connsiteY1" fmla="*/ 1152128 h 1152128"/>
              <a:gd name="connsiteX2" fmla="*/ 19 w 792107"/>
              <a:gd name="connsiteY2" fmla="*/ 576064 h 1152128"/>
              <a:gd name="connsiteX3" fmla="*/ 483745 w 792107"/>
              <a:gd name="connsiteY3" fmla="*/ 0 h 1152128"/>
            </a:gdLst>
            <a:ahLst/>
            <a:cxnLst>
              <a:cxn ang="0">
                <a:pos x="connsiteX0" y="connsiteY0"/>
              </a:cxn>
              <a:cxn ang="0">
                <a:pos x="connsiteX1" y="connsiteY1"/>
              </a:cxn>
              <a:cxn ang="0">
                <a:pos x="connsiteX2" y="connsiteY2"/>
              </a:cxn>
              <a:cxn ang="0">
                <a:pos x="connsiteX3" y="connsiteY3"/>
              </a:cxn>
            </a:cxnLst>
            <a:rect l="l" t="t" r="r" b="b"/>
            <a:pathLst>
              <a:path w="792107" h="1152128">
                <a:moveTo>
                  <a:pt x="792107" y="576064"/>
                </a:moveTo>
                <a:cubicBezTo>
                  <a:pt x="792107" y="894215"/>
                  <a:pt x="614792" y="1152128"/>
                  <a:pt x="396063" y="1152128"/>
                </a:cubicBezTo>
                <a:cubicBezTo>
                  <a:pt x="177334" y="1152128"/>
                  <a:pt x="-2069" y="830715"/>
                  <a:pt x="19" y="576064"/>
                </a:cubicBezTo>
                <a:cubicBezTo>
                  <a:pt x="2107" y="321413"/>
                  <a:pt x="-5889" y="5636"/>
                  <a:pt x="483745" y="0"/>
                </a:cubicBezTo>
              </a:path>
            </a:pathLst>
          </a:custGeom>
          <a:noFill/>
          <a:ln w="38100" cap="flat" cmpd="sng" algn="ctr">
            <a:solidFill>
              <a:srgbClr val="FF0000"/>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椭圆 3">
            <a:extLst>
              <a:ext uri="{FF2B5EF4-FFF2-40B4-BE49-F238E27FC236}">
                <a16:creationId xmlns:a16="http://schemas.microsoft.com/office/drawing/2014/main" id="{E82CB649-C69B-4E4C-AC54-97F559CDE7E2}"/>
              </a:ext>
            </a:extLst>
          </p:cNvPr>
          <p:cNvSpPr/>
          <p:nvPr/>
        </p:nvSpPr>
        <p:spPr bwMode="auto">
          <a:xfrm flipH="1">
            <a:off x="4572017" y="1988840"/>
            <a:ext cx="504039" cy="1152128"/>
          </a:xfrm>
          <a:custGeom>
            <a:avLst/>
            <a:gdLst>
              <a:gd name="connsiteX0" fmla="*/ 0 w 792088"/>
              <a:gd name="connsiteY0" fmla="*/ 576064 h 1152128"/>
              <a:gd name="connsiteX1" fmla="*/ 396044 w 792088"/>
              <a:gd name="connsiteY1" fmla="*/ 0 h 1152128"/>
              <a:gd name="connsiteX2" fmla="*/ 792088 w 792088"/>
              <a:gd name="connsiteY2" fmla="*/ 576064 h 1152128"/>
              <a:gd name="connsiteX3" fmla="*/ 396044 w 792088"/>
              <a:gd name="connsiteY3" fmla="*/ 1152128 h 1152128"/>
              <a:gd name="connsiteX4" fmla="*/ 0 w 792088"/>
              <a:gd name="connsiteY4" fmla="*/ 576064 h 1152128"/>
              <a:gd name="connsiteX0" fmla="*/ 792088 w 883528"/>
              <a:gd name="connsiteY0" fmla="*/ 576064 h 1152128"/>
              <a:gd name="connsiteX1" fmla="*/ 396044 w 883528"/>
              <a:gd name="connsiteY1" fmla="*/ 1152128 h 1152128"/>
              <a:gd name="connsiteX2" fmla="*/ 0 w 883528"/>
              <a:gd name="connsiteY2" fmla="*/ 576064 h 1152128"/>
              <a:gd name="connsiteX3" fmla="*/ 396044 w 883528"/>
              <a:gd name="connsiteY3" fmla="*/ 0 h 1152128"/>
              <a:gd name="connsiteX4" fmla="*/ 883528 w 883528"/>
              <a:gd name="connsiteY4" fmla="*/ 667504 h 1152128"/>
              <a:gd name="connsiteX0" fmla="*/ 792088 w 833424"/>
              <a:gd name="connsiteY0" fmla="*/ 633351 h 1209415"/>
              <a:gd name="connsiteX1" fmla="*/ 396044 w 833424"/>
              <a:gd name="connsiteY1" fmla="*/ 1209415 h 1209415"/>
              <a:gd name="connsiteX2" fmla="*/ 0 w 833424"/>
              <a:gd name="connsiteY2" fmla="*/ 633351 h 1209415"/>
              <a:gd name="connsiteX3" fmla="*/ 396044 w 833424"/>
              <a:gd name="connsiteY3" fmla="*/ 57287 h 1209415"/>
              <a:gd name="connsiteX4" fmla="*/ 833424 w 833424"/>
              <a:gd name="connsiteY4" fmla="*/ 298906 h 1209415"/>
              <a:gd name="connsiteX0" fmla="*/ 792088 w 792088"/>
              <a:gd name="connsiteY0" fmla="*/ 576064 h 1152128"/>
              <a:gd name="connsiteX1" fmla="*/ 396044 w 792088"/>
              <a:gd name="connsiteY1" fmla="*/ 1152128 h 1152128"/>
              <a:gd name="connsiteX2" fmla="*/ 0 w 792088"/>
              <a:gd name="connsiteY2" fmla="*/ 576064 h 1152128"/>
              <a:gd name="connsiteX3" fmla="*/ 396044 w 792088"/>
              <a:gd name="connsiteY3" fmla="*/ 0 h 1152128"/>
              <a:gd name="connsiteX0" fmla="*/ 792088 w 792088"/>
              <a:gd name="connsiteY0" fmla="*/ 582790 h 1158854"/>
              <a:gd name="connsiteX1" fmla="*/ 396044 w 792088"/>
              <a:gd name="connsiteY1" fmla="*/ 1158854 h 1158854"/>
              <a:gd name="connsiteX2" fmla="*/ 0 w 792088"/>
              <a:gd name="connsiteY2" fmla="*/ 582790 h 1158854"/>
              <a:gd name="connsiteX3" fmla="*/ 396044 w 792088"/>
              <a:gd name="connsiteY3" fmla="*/ 6726 h 1158854"/>
              <a:gd name="connsiteX0" fmla="*/ 792088 w 792088"/>
              <a:gd name="connsiteY0" fmla="*/ 576196 h 1152260"/>
              <a:gd name="connsiteX1" fmla="*/ 396044 w 792088"/>
              <a:gd name="connsiteY1" fmla="*/ 1152260 h 1152260"/>
              <a:gd name="connsiteX2" fmla="*/ 0 w 792088"/>
              <a:gd name="connsiteY2" fmla="*/ 576196 h 1152260"/>
              <a:gd name="connsiteX3" fmla="*/ 396044 w 792088"/>
              <a:gd name="connsiteY3" fmla="*/ 132 h 1152260"/>
              <a:gd name="connsiteX0" fmla="*/ 792871 w 792871"/>
              <a:gd name="connsiteY0" fmla="*/ 576154 h 1152218"/>
              <a:gd name="connsiteX1" fmla="*/ 396827 w 792871"/>
              <a:gd name="connsiteY1" fmla="*/ 1152218 h 1152218"/>
              <a:gd name="connsiteX2" fmla="*/ 783 w 792871"/>
              <a:gd name="connsiteY2" fmla="*/ 576154 h 1152218"/>
              <a:gd name="connsiteX3" fmla="*/ 484509 w 792871"/>
              <a:gd name="connsiteY3" fmla="*/ 90 h 1152218"/>
              <a:gd name="connsiteX0" fmla="*/ 792107 w 792107"/>
              <a:gd name="connsiteY0" fmla="*/ 576170 h 1152234"/>
              <a:gd name="connsiteX1" fmla="*/ 396063 w 792107"/>
              <a:gd name="connsiteY1" fmla="*/ 1152234 h 1152234"/>
              <a:gd name="connsiteX2" fmla="*/ 19 w 792107"/>
              <a:gd name="connsiteY2" fmla="*/ 576170 h 1152234"/>
              <a:gd name="connsiteX3" fmla="*/ 483745 w 792107"/>
              <a:gd name="connsiteY3" fmla="*/ 106 h 1152234"/>
              <a:gd name="connsiteX0" fmla="*/ 792107 w 792107"/>
              <a:gd name="connsiteY0" fmla="*/ 576064 h 1152128"/>
              <a:gd name="connsiteX1" fmla="*/ 396063 w 792107"/>
              <a:gd name="connsiteY1" fmla="*/ 1152128 h 1152128"/>
              <a:gd name="connsiteX2" fmla="*/ 19 w 792107"/>
              <a:gd name="connsiteY2" fmla="*/ 576064 h 1152128"/>
              <a:gd name="connsiteX3" fmla="*/ 483745 w 792107"/>
              <a:gd name="connsiteY3" fmla="*/ 0 h 1152128"/>
            </a:gdLst>
            <a:ahLst/>
            <a:cxnLst>
              <a:cxn ang="0">
                <a:pos x="connsiteX0" y="connsiteY0"/>
              </a:cxn>
              <a:cxn ang="0">
                <a:pos x="connsiteX1" y="connsiteY1"/>
              </a:cxn>
              <a:cxn ang="0">
                <a:pos x="connsiteX2" y="connsiteY2"/>
              </a:cxn>
              <a:cxn ang="0">
                <a:pos x="connsiteX3" y="connsiteY3"/>
              </a:cxn>
            </a:cxnLst>
            <a:rect l="l" t="t" r="r" b="b"/>
            <a:pathLst>
              <a:path w="792107" h="1152128">
                <a:moveTo>
                  <a:pt x="792107" y="576064"/>
                </a:moveTo>
                <a:cubicBezTo>
                  <a:pt x="792107" y="894215"/>
                  <a:pt x="614792" y="1152128"/>
                  <a:pt x="396063" y="1152128"/>
                </a:cubicBezTo>
                <a:cubicBezTo>
                  <a:pt x="177334" y="1152128"/>
                  <a:pt x="-2069" y="830715"/>
                  <a:pt x="19" y="576064"/>
                </a:cubicBezTo>
                <a:cubicBezTo>
                  <a:pt x="2107" y="321413"/>
                  <a:pt x="-5889" y="5636"/>
                  <a:pt x="483745" y="0"/>
                </a:cubicBezTo>
              </a:path>
            </a:pathLst>
          </a:custGeom>
          <a:noFill/>
          <a:ln w="38100" cap="flat" cmpd="sng" algn="ctr">
            <a:solidFill>
              <a:srgbClr val="FF0000"/>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18035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68313" y="620713"/>
            <a:ext cx="863600"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FFFF"/>
                </a:solidFill>
                <a:latin typeface="宋体" panose="02010600030101010101" pitchFamily="2" charset="-122"/>
                <a:ea typeface="宋体" panose="02010600030101010101" pitchFamily="2" charset="-122"/>
              </a:rPr>
              <a:t>例</a:t>
            </a:r>
            <a:r>
              <a:rPr lang="en-US" altLang="zh-CN" sz="3200">
                <a:solidFill>
                  <a:srgbClr val="FFFFFF"/>
                </a:solidFill>
                <a:ea typeface="宋体" panose="02010600030101010101" pitchFamily="2" charset="-122"/>
              </a:rPr>
              <a:t>2</a:t>
            </a:r>
          </a:p>
        </p:txBody>
      </p:sp>
      <p:sp>
        <p:nvSpPr>
          <p:cNvPr id="3" name="Text Box 6"/>
          <p:cNvSpPr txBox="1">
            <a:spLocks noChangeArrowheads="1"/>
          </p:cNvSpPr>
          <p:nvPr/>
        </p:nvSpPr>
        <p:spPr bwMode="auto">
          <a:xfrm>
            <a:off x="1331913" y="620713"/>
            <a:ext cx="2160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latin typeface="楷体_GB2312" pitchFamily="49" charset="-122"/>
                <a:ea typeface="楷体_GB2312" pitchFamily="49" charset="-122"/>
              </a:rPr>
              <a:t>求电流</a:t>
            </a:r>
            <a:r>
              <a:rPr lang="en-US" altLang="zh-CN" sz="2800" i="1">
                <a:solidFill>
                  <a:srgbClr val="FFFF00"/>
                </a:solidFill>
                <a:ea typeface="楷体_GB2312" pitchFamily="49" charset="-122"/>
              </a:rPr>
              <a:t>I</a:t>
            </a:r>
            <a:r>
              <a:rPr lang="en-US" altLang="zh-CN" sz="2800" baseline="-25000">
                <a:solidFill>
                  <a:srgbClr val="FFFF00"/>
                </a:solidFill>
                <a:ea typeface="楷体_GB2312" pitchFamily="49" charset="-122"/>
              </a:rPr>
              <a:t>1</a:t>
            </a:r>
            <a:endParaRPr lang="en-US" altLang="zh-CN" sz="2800" b="1">
              <a:solidFill>
                <a:srgbClr val="FFFF00"/>
              </a:solidFill>
              <a:latin typeface="楷体_GB2312" pitchFamily="49" charset="-122"/>
              <a:ea typeface="楷体_GB2312" pitchFamily="49" charset="-122"/>
            </a:endParaRPr>
          </a:p>
        </p:txBody>
      </p:sp>
      <p:sp>
        <p:nvSpPr>
          <p:cNvPr id="4" name="Text Box 8"/>
          <p:cNvSpPr txBox="1">
            <a:spLocks noChangeArrowheads="1"/>
          </p:cNvSpPr>
          <p:nvPr/>
        </p:nvSpPr>
        <p:spPr bwMode="auto">
          <a:xfrm>
            <a:off x="611188" y="1268413"/>
            <a:ext cx="504825"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FF"/>
                </a:solidFill>
                <a:ea typeface="宋体" panose="02010600030101010101" pitchFamily="2" charset="-122"/>
              </a:rPr>
              <a:t>解</a:t>
            </a:r>
          </a:p>
        </p:txBody>
      </p:sp>
      <p:sp>
        <p:nvSpPr>
          <p:cNvPr id="5" name="Text Box 9"/>
          <p:cNvSpPr txBox="1">
            <a:spLocks noChangeArrowheads="1"/>
          </p:cNvSpPr>
          <p:nvPr/>
        </p:nvSpPr>
        <p:spPr bwMode="auto">
          <a:xfrm>
            <a:off x="1187450" y="1268413"/>
            <a:ext cx="208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ea typeface="楷体_GB2312" pitchFamily="49" charset="-122"/>
              </a:rPr>
              <a:t>用替代：</a:t>
            </a:r>
          </a:p>
        </p:txBody>
      </p:sp>
      <p:graphicFrame>
        <p:nvGraphicFramePr>
          <p:cNvPr id="6" name="Object 108"/>
          <p:cNvGraphicFramePr>
            <a:graphicFrameLocks noChangeAspect="1"/>
          </p:cNvGraphicFramePr>
          <p:nvPr>
            <p:extLst>
              <p:ext uri="{D42A27DB-BD31-4B8C-83A1-F6EECF244321}">
                <p14:modId xmlns:p14="http://schemas.microsoft.com/office/powerpoint/2010/main" val="991432806"/>
              </p:ext>
            </p:extLst>
          </p:nvPr>
        </p:nvGraphicFramePr>
        <p:xfrm>
          <a:off x="4342539" y="4997450"/>
          <a:ext cx="4205288" cy="1019175"/>
        </p:xfrm>
        <a:graphic>
          <a:graphicData uri="http://schemas.openxmlformats.org/presentationml/2006/ole">
            <mc:AlternateContent xmlns:mc="http://schemas.openxmlformats.org/markup-compatibility/2006">
              <mc:Choice xmlns:v="urn:schemas-microsoft-com:vml" Requires="v">
                <p:oleObj spid="_x0000_s15362" name="公式" r:id="rId3" imgW="1879560" imgH="457200" progId="Equation.3">
                  <p:embed/>
                </p:oleObj>
              </mc:Choice>
              <mc:Fallback>
                <p:oleObj name="公式" r:id="rId3" imgW="1879560" imgH="457200" progId="Equation.3">
                  <p:embed/>
                  <p:pic>
                    <p:nvPicPr>
                      <p:cNvPr id="6" name="Object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2539" y="4997450"/>
                        <a:ext cx="4205288"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186"/>
          <p:cNvGrpSpPr>
            <a:grpSpLocks/>
          </p:cNvGrpSpPr>
          <p:nvPr/>
        </p:nvGrpSpPr>
        <p:grpSpPr bwMode="auto">
          <a:xfrm>
            <a:off x="3779838" y="692150"/>
            <a:ext cx="4824412" cy="3184525"/>
            <a:chOff x="2381" y="436"/>
            <a:chExt cx="3039" cy="2006"/>
          </a:xfrm>
        </p:grpSpPr>
        <p:sp>
          <p:nvSpPr>
            <p:cNvPr id="8" name="Oval 127"/>
            <p:cNvSpPr>
              <a:spLocks noChangeArrowheads="1"/>
            </p:cNvSpPr>
            <p:nvPr/>
          </p:nvSpPr>
          <p:spPr bwMode="auto">
            <a:xfrm>
              <a:off x="3424" y="1660"/>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9" name="Oval 128"/>
            <p:cNvSpPr>
              <a:spLocks noChangeArrowheads="1"/>
            </p:cNvSpPr>
            <p:nvPr/>
          </p:nvSpPr>
          <p:spPr bwMode="auto">
            <a:xfrm>
              <a:off x="5057" y="142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10" name="Oval 129"/>
            <p:cNvSpPr>
              <a:spLocks noChangeArrowheads="1"/>
            </p:cNvSpPr>
            <p:nvPr/>
          </p:nvSpPr>
          <p:spPr bwMode="auto">
            <a:xfrm>
              <a:off x="4377" y="142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11" name="Text Box 130"/>
            <p:cNvSpPr txBox="1">
              <a:spLocks noChangeArrowheads="1"/>
            </p:cNvSpPr>
            <p:nvPr/>
          </p:nvSpPr>
          <p:spPr bwMode="auto">
            <a:xfrm>
              <a:off x="4831" y="753"/>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6</a:t>
              </a:r>
              <a:r>
                <a:rPr lang="en-US" altLang="zh-CN" sz="2800">
                  <a:solidFill>
                    <a:srgbClr val="FFFFFF"/>
                  </a:solidFill>
                  <a:ea typeface="宋体" panose="02010600030101010101" pitchFamily="2" charset="-122"/>
                  <a:sym typeface="Symbol" panose="05050102010706020507" pitchFamily="18" charset="2"/>
                </a:rPr>
                <a:t></a:t>
              </a:r>
            </a:p>
          </p:txBody>
        </p:sp>
        <p:sp>
          <p:nvSpPr>
            <p:cNvPr id="12" name="Text Box 131"/>
            <p:cNvSpPr txBox="1">
              <a:spLocks noChangeArrowheads="1"/>
            </p:cNvSpPr>
            <p:nvPr/>
          </p:nvSpPr>
          <p:spPr bwMode="auto">
            <a:xfrm>
              <a:off x="3833" y="526"/>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5</a:t>
              </a:r>
              <a:r>
                <a:rPr lang="en-US" altLang="zh-CN" sz="2800">
                  <a:solidFill>
                    <a:srgbClr val="FFFFFF"/>
                  </a:solidFill>
                  <a:ea typeface="宋体" panose="02010600030101010101" pitchFamily="2" charset="-122"/>
                  <a:sym typeface="Symbol" panose="05050102010706020507" pitchFamily="18" charset="2"/>
                </a:rPr>
                <a:t></a:t>
              </a:r>
            </a:p>
          </p:txBody>
        </p:sp>
        <p:sp>
          <p:nvSpPr>
            <p:cNvPr id="13" name="Rectangle 132"/>
            <p:cNvSpPr>
              <a:spLocks noChangeArrowheads="1"/>
            </p:cNvSpPr>
            <p:nvPr/>
          </p:nvSpPr>
          <p:spPr bwMode="auto">
            <a:xfrm>
              <a:off x="2835" y="481"/>
              <a:ext cx="2420" cy="1678"/>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4" name="Line 133"/>
            <p:cNvSpPr>
              <a:spLocks noChangeShapeType="1"/>
            </p:cNvSpPr>
            <p:nvPr/>
          </p:nvSpPr>
          <p:spPr bwMode="auto">
            <a:xfrm flipH="1">
              <a:off x="3606" y="481"/>
              <a:ext cx="0" cy="167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5" name="Line 134"/>
            <p:cNvSpPr>
              <a:spLocks noChangeShapeType="1"/>
            </p:cNvSpPr>
            <p:nvPr/>
          </p:nvSpPr>
          <p:spPr bwMode="auto">
            <a:xfrm>
              <a:off x="2835" y="1116"/>
              <a:ext cx="770"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6" name="Text Box 135"/>
            <p:cNvSpPr txBox="1">
              <a:spLocks noChangeArrowheads="1"/>
            </p:cNvSpPr>
            <p:nvPr/>
          </p:nvSpPr>
          <p:spPr bwMode="auto">
            <a:xfrm>
              <a:off x="3062" y="166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7V</a:t>
              </a:r>
            </a:p>
          </p:txBody>
        </p:sp>
        <p:sp>
          <p:nvSpPr>
            <p:cNvPr id="17" name="Text Box 136"/>
            <p:cNvSpPr txBox="1">
              <a:spLocks noChangeArrowheads="1"/>
            </p:cNvSpPr>
            <p:nvPr/>
          </p:nvSpPr>
          <p:spPr bwMode="auto">
            <a:xfrm>
              <a:off x="2381" y="617"/>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3</a:t>
              </a:r>
              <a:r>
                <a:rPr lang="en-US" altLang="zh-CN" sz="2800">
                  <a:solidFill>
                    <a:srgbClr val="FFFFFF"/>
                  </a:solidFill>
                  <a:ea typeface="宋体" panose="02010600030101010101" pitchFamily="2" charset="-122"/>
                  <a:sym typeface="Symbol" panose="05050102010706020507" pitchFamily="18" charset="2"/>
                </a:rPr>
                <a:t></a:t>
              </a:r>
              <a:endParaRPr lang="en-US" altLang="zh-CN" sz="2800">
                <a:solidFill>
                  <a:srgbClr val="FFFFFF"/>
                </a:solidFill>
                <a:ea typeface="宋体" panose="02010600030101010101" pitchFamily="2" charset="-122"/>
              </a:endParaRPr>
            </a:p>
          </p:txBody>
        </p:sp>
        <p:sp>
          <p:nvSpPr>
            <p:cNvPr id="18" name="Text Box 137"/>
            <p:cNvSpPr txBox="1">
              <a:spLocks noChangeArrowheads="1"/>
            </p:cNvSpPr>
            <p:nvPr/>
          </p:nvSpPr>
          <p:spPr bwMode="auto">
            <a:xfrm>
              <a:off x="3153" y="617"/>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6</a:t>
              </a:r>
              <a:r>
                <a:rPr lang="en-US" altLang="zh-CN" sz="2800">
                  <a:solidFill>
                    <a:srgbClr val="FFFFFF"/>
                  </a:solidFill>
                  <a:ea typeface="宋体" panose="02010600030101010101" pitchFamily="2" charset="-122"/>
                  <a:sym typeface="Symbol" panose="05050102010706020507" pitchFamily="18" charset="2"/>
                </a:rPr>
                <a:t></a:t>
              </a:r>
            </a:p>
          </p:txBody>
        </p:sp>
        <p:sp>
          <p:nvSpPr>
            <p:cNvPr id="19" name="Text Box 138"/>
            <p:cNvSpPr txBox="1">
              <a:spLocks noChangeArrowheads="1"/>
            </p:cNvSpPr>
            <p:nvPr/>
          </p:nvSpPr>
          <p:spPr bwMode="auto">
            <a:xfrm>
              <a:off x="3182" y="1161"/>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FFFFFF"/>
                  </a:solidFill>
                  <a:ea typeface="宋体" panose="02010600030101010101" pitchFamily="2" charset="-122"/>
                </a:rPr>
                <a:t>I</a:t>
              </a:r>
              <a:r>
                <a:rPr lang="en-US" altLang="zh-CN" sz="2800" baseline="-25000">
                  <a:solidFill>
                    <a:srgbClr val="FFFFFF"/>
                  </a:solidFill>
                  <a:ea typeface="宋体" panose="02010600030101010101" pitchFamily="2" charset="-122"/>
                </a:rPr>
                <a:t>1</a:t>
              </a:r>
              <a:endParaRPr lang="en-US" altLang="zh-CN" sz="2800">
                <a:solidFill>
                  <a:srgbClr val="FFFFFF"/>
                </a:solidFill>
                <a:ea typeface="宋体" panose="02010600030101010101" pitchFamily="2" charset="-122"/>
              </a:endParaRPr>
            </a:p>
          </p:txBody>
        </p:sp>
        <p:sp>
          <p:nvSpPr>
            <p:cNvPr id="20" name="Text Box 139"/>
            <p:cNvSpPr txBox="1">
              <a:spLocks noChangeArrowheads="1"/>
            </p:cNvSpPr>
            <p:nvPr/>
          </p:nvSpPr>
          <p:spPr bwMode="auto">
            <a:xfrm>
              <a:off x="4286" y="174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a:t>
              </a:r>
            </a:p>
          </p:txBody>
        </p:sp>
        <p:sp>
          <p:nvSpPr>
            <p:cNvPr id="21" name="Text Box 140"/>
            <p:cNvSpPr txBox="1">
              <a:spLocks noChangeArrowheads="1"/>
            </p:cNvSpPr>
            <p:nvPr/>
          </p:nvSpPr>
          <p:spPr bwMode="auto">
            <a:xfrm>
              <a:off x="4241" y="1197"/>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a:t>
              </a:r>
            </a:p>
          </p:txBody>
        </p:sp>
        <p:sp>
          <p:nvSpPr>
            <p:cNvPr id="22" name="Line 141"/>
            <p:cNvSpPr>
              <a:spLocks noChangeShapeType="1"/>
            </p:cNvSpPr>
            <p:nvPr/>
          </p:nvSpPr>
          <p:spPr bwMode="auto">
            <a:xfrm flipH="1" flipV="1">
              <a:off x="3424" y="1161"/>
              <a:ext cx="0" cy="317"/>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Text Box 142"/>
            <p:cNvSpPr txBox="1">
              <a:spLocks noChangeArrowheads="1"/>
            </p:cNvSpPr>
            <p:nvPr/>
          </p:nvSpPr>
          <p:spPr bwMode="auto">
            <a:xfrm>
              <a:off x="4121" y="753"/>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1</a:t>
              </a:r>
              <a:r>
                <a:rPr lang="en-US" altLang="zh-CN" sz="2800">
                  <a:solidFill>
                    <a:srgbClr val="FFFFFF"/>
                  </a:solidFill>
                  <a:ea typeface="宋体" panose="02010600030101010101" pitchFamily="2" charset="-122"/>
                  <a:sym typeface="Symbol" panose="05050102010706020507" pitchFamily="18" charset="2"/>
                </a:rPr>
                <a:t></a:t>
              </a:r>
            </a:p>
          </p:txBody>
        </p:sp>
        <p:sp>
          <p:nvSpPr>
            <p:cNvPr id="24" name="Text Box 143"/>
            <p:cNvSpPr txBox="1">
              <a:spLocks noChangeArrowheads="1"/>
            </p:cNvSpPr>
            <p:nvPr/>
          </p:nvSpPr>
          <p:spPr bwMode="auto">
            <a:xfrm>
              <a:off x="3198" y="1434"/>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latin typeface="Arial" panose="020B0604020202020204" pitchFamily="34" charset="0"/>
                  <a:ea typeface="仿宋_GB2312" pitchFamily="49" charset="-122"/>
                </a:rPr>
                <a:t>＋</a:t>
              </a:r>
            </a:p>
          </p:txBody>
        </p:sp>
        <p:sp>
          <p:nvSpPr>
            <p:cNvPr id="25" name="Text Box 144"/>
            <p:cNvSpPr txBox="1">
              <a:spLocks noChangeArrowheads="1"/>
            </p:cNvSpPr>
            <p:nvPr/>
          </p:nvSpPr>
          <p:spPr bwMode="auto">
            <a:xfrm>
              <a:off x="3198" y="1923"/>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latin typeface="Arial" panose="020B0604020202020204" pitchFamily="34" charset="0"/>
                  <a:ea typeface="仿宋_GB2312" pitchFamily="49" charset="-122"/>
                </a:rPr>
                <a:t>－</a:t>
              </a:r>
            </a:p>
          </p:txBody>
        </p:sp>
        <p:sp>
          <p:nvSpPr>
            <p:cNvPr id="26" name="Line 146"/>
            <p:cNvSpPr>
              <a:spLocks noChangeShapeType="1"/>
            </p:cNvSpPr>
            <p:nvPr/>
          </p:nvSpPr>
          <p:spPr bwMode="auto">
            <a:xfrm flipH="1">
              <a:off x="3696" y="2160"/>
              <a:ext cx="318"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7" name="Line 145"/>
            <p:cNvSpPr>
              <a:spLocks noChangeShapeType="1"/>
            </p:cNvSpPr>
            <p:nvPr/>
          </p:nvSpPr>
          <p:spPr bwMode="auto">
            <a:xfrm>
              <a:off x="4558" y="481"/>
              <a:ext cx="0" cy="167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8" name="Text Box 147"/>
            <p:cNvSpPr txBox="1">
              <a:spLocks noChangeArrowheads="1"/>
            </p:cNvSpPr>
            <p:nvPr/>
          </p:nvSpPr>
          <p:spPr bwMode="auto">
            <a:xfrm>
              <a:off x="2381" y="1388"/>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2</a:t>
              </a:r>
              <a:r>
                <a:rPr lang="en-US" altLang="zh-CN" sz="2800">
                  <a:solidFill>
                    <a:srgbClr val="FFFFFF"/>
                  </a:solidFill>
                  <a:ea typeface="宋体" panose="02010600030101010101" pitchFamily="2" charset="-122"/>
                  <a:sym typeface="Symbol" panose="05050102010706020507" pitchFamily="18" charset="2"/>
                </a:rPr>
                <a:t></a:t>
              </a:r>
              <a:endParaRPr lang="en-US" altLang="zh-CN" sz="2800">
                <a:solidFill>
                  <a:srgbClr val="FFFFFF"/>
                </a:solidFill>
                <a:ea typeface="宋体" panose="02010600030101010101" pitchFamily="2" charset="-122"/>
              </a:endParaRPr>
            </a:p>
          </p:txBody>
        </p:sp>
        <p:sp>
          <p:nvSpPr>
            <p:cNvPr id="29" name="Text Box 148"/>
            <p:cNvSpPr txBox="1">
              <a:spLocks noChangeArrowheads="1"/>
            </p:cNvSpPr>
            <p:nvPr/>
          </p:nvSpPr>
          <p:spPr bwMode="auto">
            <a:xfrm>
              <a:off x="4921" y="115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a:t>
              </a:r>
            </a:p>
          </p:txBody>
        </p:sp>
        <p:sp>
          <p:nvSpPr>
            <p:cNvPr id="30" name="Text Box 149"/>
            <p:cNvSpPr txBox="1">
              <a:spLocks noChangeArrowheads="1"/>
            </p:cNvSpPr>
            <p:nvPr/>
          </p:nvSpPr>
          <p:spPr bwMode="auto">
            <a:xfrm>
              <a:off x="4921" y="174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FFFF"/>
                  </a:solidFill>
                  <a:ea typeface="宋体" panose="02010600030101010101" pitchFamily="2" charset="-122"/>
                </a:rPr>
                <a:t>－</a:t>
              </a:r>
            </a:p>
          </p:txBody>
        </p:sp>
        <p:sp>
          <p:nvSpPr>
            <p:cNvPr id="31" name="Text Box 150"/>
            <p:cNvSpPr txBox="1">
              <a:spLocks noChangeArrowheads="1"/>
            </p:cNvSpPr>
            <p:nvPr/>
          </p:nvSpPr>
          <p:spPr bwMode="auto">
            <a:xfrm>
              <a:off x="4014" y="147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6V</a:t>
              </a:r>
            </a:p>
          </p:txBody>
        </p:sp>
        <p:sp>
          <p:nvSpPr>
            <p:cNvPr id="32" name="Text Box 151"/>
            <p:cNvSpPr txBox="1">
              <a:spLocks noChangeArrowheads="1"/>
            </p:cNvSpPr>
            <p:nvPr/>
          </p:nvSpPr>
          <p:spPr bwMode="auto">
            <a:xfrm>
              <a:off x="4694" y="147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3V</a:t>
              </a:r>
            </a:p>
          </p:txBody>
        </p:sp>
        <p:sp>
          <p:nvSpPr>
            <p:cNvPr id="33" name="Text Box 152"/>
            <p:cNvSpPr txBox="1">
              <a:spLocks noChangeArrowheads="1"/>
            </p:cNvSpPr>
            <p:nvPr/>
          </p:nvSpPr>
          <p:spPr bwMode="auto">
            <a:xfrm>
              <a:off x="3696" y="2115"/>
              <a:ext cx="4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4A</a:t>
              </a:r>
            </a:p>
          </p:txBody>
        </p:sp>
        <p:sp>
          <p:nvSpPr>
            <p:cNvPr id="34" name="Text Box 153"/>
            <p:cNvSpPr txBox="1">
              <a:spLocks noChangeArrowheads="1"/>
            </p:cNvSpPr>
            <p:nvPr/>
          </p:nvSpPr>
          <p:spPr bwMode="auto">
            <a:xfrm>
              <a:off x="3606" y="1161"/>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4</a:t>
              </a:r>
              <a:r>
                <a:rPr lang="en-US" altLang="zh-CN" sz="2800">
                  <a:solidFill>
                    <a:srgbClr val="FFFFFF"/>
                  </a:solidFill>
                  <a:ea typeface="宋体" panose="02010600030101010101" pitchFamily="2" charset="-122"/>
                  <a:sym typeface="Symbol" panose="05050102010706020507" pitchFamily="18" charset="2"/>
                </a:rPr>
                <a:t></a:t>
              </a:r>
            </a:p>
          </p:txBody>
        </p:sp>
        <p:sp>
          <p:nvSpPr>
            <p:cNvPr id="35" name="Rectangle 154"/>
            <p:cNvSpPr>
              <a:spLocks noChangeArrowheads="1"/>
            </p:cNvSpPr>
            <p:nvPr/>
          </p:nvSpPr>
          <p:spPr bwMode="auto">
            <a:xfrm>
              <a:off x="4468" y="75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6" name="Rectangle 155"/>
            <p:cNvSpPr>
              <a:spLocks noChangeArrowheads="1"/>
            </p:cNvSpPr>
            <p:nvPr/>
          </p:nvSpPr>
          <p:spPr bwMode="auto">
            <a:xfrm>
              <a:off x="5193" y="75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7" name="Rectangle 156"/>
            <p:cNvSpPr>
              <a:spLocks noChangeArrowheads="1"/>
            </p:cNvSpPr>
            <p:nvPr/>
          </p:nvSpPr>
          <p:spPr bwMode="auto">
            <a:xfrm>
              <a:off x="3878" y="436"/>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8" name="Rectangle 157"/>
            <p:cNvSpPr>
              <a:spLocks noChangeArrowheads="1"/>
            </p:cNvSpPr>
            <p:nvPr/>
          </p:nvSpPr>
          <p:spPr bwMode="auto">
            <a:xfrm>
              <a:off x="3515" y="120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9" name="Rectangle 158"/>
            <p:cNvSpPr>
              <a:spLocks noChangeArrowheads="1"/>
            </p:cNvSpPr>
            <p:nvPr/>
          </p:nvSpPr>
          <p:spPr bwMode="auto">
            <a:xfrm>
              <a:off x="3524" y="61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0" name="Rectangle 159"/>
            <p:cNvSpPr>
              <a:spLocks noChangeArrowheads="1"/>
            </p:cNvSpPr>
            <p:nvPr/>
          </p:nvSpPr>
          <p:spPr bwMode="auto">
            <a:xfrm>
              <a:off x="2753" y="61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1" name="Rectangle 160"/>
            <p:cNvSpPr>
              <a:spLocks noChangeArrowheads="1"/>
            </p:cNvSpPr>
            <p:nvPr/>
          </p:nvSpPr>
          <p:spPr bwMode="auto">
            <a:xfrm>
              <a:off x="2789" y="143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42" name="Group 161"/>
            <p:cNvGrpSpPr>
              <a:grpSpLocks/>
            </p:cNvGrpSpPr>
            <p:nvPr/>
          </p:nvGrpSpPr>
          <p:grpSpPr bwMode="auto">
            <a:xfrm rot="5400000">
              <a:off x="4014" y="1978"/>
              <a:ext cx="363" cy="363"/>
              <a:chOff x="4785" y="709"/>
              <a:chExt cx="363" cy="363"/>
            </a:xfrm>
          </p:grpSpPr>
          <p:sp>
            <p:nvSpPr>
              <p:cNvPr id="43" name="Oval 162"/>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44" name="Line 163"/>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sp>
        <p:nvSpPr>
          <p:cNvPr id="45" name="AutoShape 164"/>
          <p:cNvSpPr>
            <a:spLocks noChangeArrowheads="1"/>
          </p:cNvSpPr>
          <p:nvPr/>
        </p:nvSpPr>
        <p:spPr bwMode="auto">
          <a:xfrm rot="3875726">
            <a:off x="2324100" y="1211263"/>
            <a:ext cx="749300" cy="2159000"/>
          </a:xfrm>
          <a:prstGeom prst="curvedRightArrow">
            <a:avLst>
              <a:gd name="adj1" fmla="val 17608"/>
              <a:gd name="adj2" fmla="val 75235"/>
              <a:gd name="adj3" fmla="val 33333"/>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46" name="Group 187"/>
          <p:cNvGrpSpPr>
            <a:grpSpLocks/>
          </p:cNvGrpSpPr>
          <p:nvPr/>
        </p:nvGrpSpPr>
        <p:grpSpPr bwMode="auto">
          <a:xfrm>
            <a:off x="468313" y="3573463"/>
            <a:ext cx="3527425" cy="1905000"/>
            <a:chOff x="295" y="2251"/>
            <a:chExt cx="2222" cy="1200"/>
          </a:xfrm>
        </p:grpSpPr>
        <p:sp>
          <p:nvSpPr>
            <p:cNvPr id="47" name="Oval 166"/>
            <p:cNvSpPr>
              <a:spLocks noChangeArrowheads="1"/>
            </p:cNvSpPr>
            <p:nvPr/>
          </p:nvSpPr>
          <p:spPr bwMode="auto">
            <a:xfrm>
              <a:off x="1337" y="288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48" name="Text Box 167"/>
            <p:cNvSpPr txBox="1">
              <a:spLocks noChangeArrowheads="1"/>
            </p:cNvSpPr>
            <p:nvPr/>
          </p:nvSpPr>
          <p:spPr bwMode="auto">
            <a:xfrm>
              <a:off x="295" y="2568"/>
              <a:ext cx="4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2</a:t>
              </a:r>
              <a:r>
                <a:rPr lang="en-US" altLang="zh-CN" sz="2800">
                  <a:solidFill>
                    <a:srgbClr val="FFFFFF"/>
                  </a:solidFill>
                  <a:ea typeface="宋体" panose="02010600030101010101" pitchFamily="2" charset="-122"/>
                  <a:sym typeface="Symbol" panose="05050102010706020507" pitchFamily="18" charset="2"/>
                </a:rPr>
                <a:t></a:t>
              </a:r>
            </a:p>
          </p:txBody>
        </p:sp>
        <p:sp>
          <p:nvSpPr>
            <p:cNvPr id="49" name="Rectangle 168"/>
            <p:cNvSpPr>
              <a:spLocks noChangeArrowheads="1"/>
            </p:cNvSpPr>
            <p:nvPr/>
          </p:nvSpPr>
          <p:spPr bwMode="auto">
            <a:xfrm>
              <a:off x="756" y="2251"/>
              <a:ext cx="1583" cy="1200"/>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0" name="Freeform 169"/>
            <p:cNvSpPr>
              <a:spLocks/>
            </p:cNvSpPr>
            <p:nvPr/>
          </p:nvSpPr>
          <p:spPr bwMode="auto">
            <a:xfrm>
              <a:off x="1509" y="2257"/>
              <a:ext cx="12" cy="1194"/>
            </a:xfrm>
            <a:custGeom>
              <a:avLst/>
              <a:gdLst>
                <a:gd name="T0" fmla="*/ 0 w 12"/>
                <a:gd name="T1" fmla="*/ 0 h 1194"/>
                <a:gd name="T2" fmla="*/ 12 w 12"/>
                <a:gd name="T3" fmla="*/ 1194 h 1194"/>
              </a:gdLst>
              <a:ahLst/>
              <a:cxnLst>
                <a:cxn ang="0">
                  <a:pos x="T0" y="T1"/>
                </a:cxn>
                <a:cxn ang="0">
                  <a:pos x="T2" y="T3"/>
                </a:cxn>
              </a:cxnLst>
              <a:rect l="0" t="0" r="r" b="b"/>
              <a:pathLst>
                <a:path w="12" h="1194">
                  <a:moveTo>
                    <a:pt x="0" y="0"/>
                  </a:moveTo>
                  <a:lnTo>
                    <a:pt x="12" y="1194"/>
                  </a:lnTo>
                </a:path>
              </a:pathLst>
            </a:custGeom>
            <a:noFill/>
            <a:ln w="28575" cmpd="sng">
              <a:solidFill>
                <a:srgbClr val="FFCC00"/>
              </a:solidFill>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1" name="Text Box 170"/>
            <p:cNvSpPr txBox="1">
              <a:spLocks noChangeArrowheads="1"/>
            </p:cNvSpPr>
            <p:nvPr/>
          </p:nvSpPr>
          <p:spPr bwMode="auto">
            <a:xfrm>
              <a:off x="1020" y="2387"/>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4</a:t>
              </a:r>
              <a:r>
                <a:rPr lang="en-US" altLang="zh-CN" sz="2800">
                  <a:solidFill>
                    <a:srgbClr val="FFFFFF"/>
                  </a:solidFill>
                  <a:ea typeface="宋体" panose="02010600030101010101" pitchFamily="2" charset="-122"/>
                  <a:sym typeface="Symbol" panose="05050102010706020507" pitchFamily="18" charset="2"/>
                </a:rPr>
                <a:t></a:t>
              </a:r>
            </a:p>
          </p:txBody>
        </p:sp>
        <p:sp>
          <p:nvSpPr>
            <p:cNvPr id="52" name="Line 171"/>
            <p:cNvSpPr>
              <a:spLocks noChangeShapeType="1"/>
            </p:cNvSpPr>
            <p:nvPr/>
          </p:nvSpPr>
          <p:spPr bwMode="auto">
            <a:xfrm rot="-5400000" flipH="1" flipV="1">
              <a:off x="2179" y="2997"/>
              <a:ext cx="316" cy="1"/>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3" name="Text Box 172"/>
            <p:cNvSpPr txBox="1">
              <a:spLocks noChangeArrowheads="1"/>
            </p:cNvSpPr>
            <p:nvPr/>
          </p:nvSpPr>
          <p:spPr bwMode="auto">
            <a:xfrm>
              <a:off x="1927" y="2840"/>
              <a:ext cx="4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4A</a:t>
              </a:r>
            </a:p>
          </p:txBody>
        </p:sp>
        <p:sp>
          <p:nvSpPr>
            <p:cNvPr id="54" name="Text Box 173"/>
            <p:cNvSpPr txBox="1">
              <a:spLocks noChangeArrowheads="1"/>
            </p:cNvSpPr>
            <p:nvPr/>
          </p:nvSpPr>
          <p:spPr bwMode="auto">
            <a:xfrm>
              <a:off x="1156" y="2659"/>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FFFF"/>
                  </a:solidFill>
                  <a:ea typeface="宋体" panose="02010600030101010101" pitchFamily="2" charset="-122"/>
                </a:rPr>
                <a:t>＋</a:t>
              </a:r>
              <a:endParaRPr lang="zh-CN" altLang="en-US">
                <a:solidFill>
                  <a:srgbClr val="FFFFFF"/>
                </a:solidFill>
                <a:ea typeface="宋体" panose="02010600030101010101" pitchFamily="2" charset="-122"/>
                <a:sym typeface="Symbol" panose="05050102010706020507" pitchFamily="18" charset="2"/>
              </a:endParaRPr>
            </a:p>
          </p:txBody>
        </p:sp>
        <p:sp>
          <p:nvSpPr>
            <p:cNvPr id="55" name="Text Box 174"/>
            <p:cNvSpPr txBox="1">
              <a:spLocks noChangeArrowheads="1"/>
            </p:cNvSpPr>
            <p:nvPr/>
          </p:nvSpPr>
          <p:spPr bwMode="auto">
            <a:xfrm>
              <a:off x="1156" y="3158"/>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FFFF"/>
                  </a:solidFill>
                  <a:ea typeface="宋体" panose="02010600030101010101" pitchFamily="2" charset="-122"/>
                </a:rPr>
                <a:t>－</a:t>
              </a:r>
              <a:endParaRPr lang="zh-CN" altLang="en-US">
                <a:solidFill>
                  <a:srgbClr val="FFFFFF"/>
                </a:solidFill>
                <a:ea typeface="宋体" panose="02010600030101010101" pitchFamily="2" charset="-122"/>
                <a:sym typeface="Symbol" panose="05050102010706020507" pitchFamily="18" charset="2"/>
              </a:endParaRPr>
            </a:p>
          </p:txBody>
        </p:sp>
        <p:sp>
          <p:nvSpPr>
            <p:cNvPr id="56" name="Text Box 175"/>
            <p:cNvSpPr txBox="1">
              <a:spLocks noChangeArrowheads="1"/>
            </p:cNvSpPr>
            <p:nvPr/>
          </p:nvSpPr>
          <p:spPr bwMode="auto">
            <a:xfrm>
              <a:off x="975" y="2931"/>
              <a:ext cx="4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7V</a:t>
              </a:r>
            </a:p>
          </p:txBody>
        </p:sp>
        <p:sp>
          <p:nvSpPr>
            <p:cNvPr id="57" name="Line 176"/>
            <p:cNvSpPr>
              <a:spLocks noChangeShapeType="1"/>
            </p:cNvSpPr>
            <p:nvPr/>
          </p:nvSpPr>
          <p:spPr bwMode="auto">
            <a:xfrm flipV="1">
              <a:off x="1609" y="2342"/>
              <a:ext cx="0" cy="27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8" name="Text Box 177"/>
            <p:cNvSpPr txBox="1">
              <a:spLocks noChangeArrowheads="1"/>
            </p:cNvSpPr>
            <p:nvPr/>
          </p:nvSpPr>
          <p:spPr bwMode="auto">
            <a:xfrm>
              <a:off x="1610" y="2296"/>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i="1">
                  <a:solidFill>
                    <a:srgbClr val="FFFFFF"/>
                  </a:solidFill>
                  <a:ea typeface="仿宋_GB2312" pitchFamily="49" charset="-122"/>
                </a:rPr>
                <a:t>I</a:t>
              </a:r>
              <a:r>
                <a:rPr kumimoji="0" lang="en-US" altLang="zh-CN" sz="2800" baseline="-25000">
                  <a:solidFill>
                    <a:srgbClr val="FFFFFF"/>
                  </a:solidFill>
                  <a:ea typeface="仿宋_GB2312" pitchFamily="49" charset="-122"/>
                </a:rPr>
                <a:t>1</a:t>
              </a:r>
            </a:p>
          </p:txBody>
        </p:sp>
        <p:grpSp>
          <p:nvGrpSpPr>
            <p:cNvPr id="59" name="Group 178"/>
            <p:cNvGrpSpPr>
              <a:grpSpLocks/>
            </p:cNvGrpSpPr>
            <p:nvPr/>
          </p:nvGrpSpPr>
          <p:grpSpPr bwMode="auto">
            <a:xfrm>
              <a:off x="2154" y="2477"/>
              <a:ext cx="363" cy="363"/>
              <a:chOff x="4785" y="709"/>
              <a:chExt cx="363" cy="363"/>
            </a:xfrm>
          </p:grpSpPr>
          <p:sp>
            <p:nvSpPr>
              <p:cNvPr id="62" name="Oval 179"/>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63" name="Line 180"/>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60" name="Rectangle 181"/>
            <p:cNvSpPr>
              <a:spLocks noChangeArrowheads="1"/>
            </p:cNvSpPr>
            <p:nvPr/>
          </p:nvSpPr>
          <p:spPr bwMode="auto">
            <a:xfrm>
              <a:off x="703" y="261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1" name="Rectangle 182"/>
            <p:cNvSpPr>
              <a:spLocks noChangeArrowheads="1"/>
            </p:cNvSpPr>
            <p:nvPr/>
          </p:nvSpPr>
          <p:spPr bwMode="auto">
            <a:xfrm>
              <a:off x="1428" y="243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64" name="文本框 63">
            <a:extLst>
              <a:ext uri="{FF2B5EF4-FFF2-40B4-BE49-F238E27FC236}">
                <a16:creationId xmlns:a16="http://schemas.microsoft.com/office/drawing/2014/main" id="{DEC4985F-BAE3-4C06-B74F-6C0C4311AB9E}"/>
              </a:ext>
            </a:extLst>
          </p:cNvPr>
          <p:cNvSpPr txBox="1"/>
          <p:nvPr/>
        </p:nvSpPr>
        <p:spPr>
          <a:xfrm>
            <a:off x="4348164" y="4305648"/>
            <a:ext cx="2455860" cy="461665"/>
          </a:xfrm>
          <a:prstGeom prst="rect">
            <a:avLst/>
          </a:prstGeom>
          <a:noFill/>
        </p:spPr>
        <p:txBody>
          <a:bodyPr wrap="square" rtlCol="0">
            <a:spAutoFit/>
          </a:bodyPr>
          <a:lstStyle/>
          <a:p>
            <a:r>
              <a:rPr lang="zh-CN" altLang="en-US" b="1" dirty="0">
                <a:solidFill>
                  <a:srgbClr val="FFFF00"/>
                </a:solidFill>
              </a:rPr>
              <a:t>用叠加：</a:t>
            </a:r>
          </a:p>
        </p:txBody>
      </p:sp>
      <p:sp>
        <p:nvSpPr>
          <p:cNvPr id="65" name="矩形 64">
            <a:extLst>
              <a:ext uri="{FF2B5EF4-FFF2-40B4-BE49-F238E27FC236}">
                <a16:creationId xmlns:a16="http://schemas.microsoft.com/office/drawing/2014/main" id="{84EF57CF-E860-47B2-9683-0785C583BD75}"/>
              </a:ext>
            </a:extLst>
          </p:cNvPr>
          <p:cNvSpPr/>
          <p:nvPr/>
        </p:nvSpPr>
        <p:spPr bwMode="auto">
          <a:xfrm>
            <a:off x="5753100" y="2981325"/>
            <a:ext cx="1541462" cy="1182689"/>
          </a:xfrm>
          <a:prstGeom prst="rect">
            <a:avLst/>
          </a:prstGeom>
          <a:noFill/>
          <a:ln w="38100">
            <a:solidFill>
              <a:srgbClr val="FFFF00"/>
            </a:solidFill>
            <a:prstDash val="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109886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4" grpId="0"/>
      <p:bldP spid="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68313" y="476250"/>
            <a:ext cx="863600"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FFFF"/>
                </a:solidFill>
                <a:latin typeface="宋体" panose="02010600030101010101" pitchFamily="2" charset="-122"/>
                <a:ea typeface="宋体" panose="02010600030101010101" pitchFamily="2" charset="-122"/>
              </a:rPr>
              <a:t>例</a:t>
            </a:r>
            <a:r>
              <a:rPr lang="en-US" altLang="zh-CN" sz="3200">
                <a:solidFill>
                  <a:srgbClr val="FFFFFF"/>
                </a:solidFill>
                <a:ea typeface="宋体" panose="02010600030101010101" pitchFamily="2" charset="-122"/>
              </a:rPr>
              <a:t>3</a:t>
            </a:r>
          </a:p>
        </p:txBody>
      </p:sp>
      <p:sp>
        <p:nvSpPr>
          <p:cNvPr id="3" name="Text Box 3"/>
          <p:cNvSpPr txBox="1">
            <a:spLocks noChangeArrowheads="1"/>
          </p:cNvSpPr>
          <p:nvPr/>
        </p:nvSpPr>
        <p:spPr bwMode="auto">
          <a:xfrm>
            <a:off x="1258888" y="533400"/>
            <a:ext cx="4608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latin typeface="楷体_GB2312" pitchFamily="49" charset="-122"/>
                <a:ea typeface="楷体_GB2312" pitchFamily="49" charset="-122"/>
              </a:rPr>
              <a:t>已知</a:t>
            </a:r>
            <a:r>
              <a:rPr lang="en-US" altLang="zh-CN" sz="2800" b="1">
                <a:solidFill>
                  <a:srgbClr val="FFFF00"/>
                </a:solidFill>
                <a:latin typeface="楷体_GB2312" pitchFamily="49" charset="-122"/>
                <a:ea typeface="楷体_GB2312" pitchFamily="49" charset="-122"/>
              </a:rPr>
              <a:t>:</a:t>
            </a:r>
            <a:r>
              <a:rPr lang="en-US" altLang="zh-CN" sz="2800" i="1">
                <a:solidFill>
                  <a:srgbClr val="FFFFFF"/>
                </a:solidFill>
                <a:ea typeface="楷体_GB2312" pitchFamily="49" charset="-122"/>
              </a:rPr>
              <a:t>u</a:t>
            </a:r>
            <a:r>
              <a:rPr lang="en-US" altLang="zh-CN" sz="2800" i="1" baseline="-25000">
                <a:solidFill>
                  <a:srgbClr val="FFFFFF"/>
                </a:solidFill>
                <a:ea typeface="楷体_GB2312" pitchFamily="49" charset="-122"/>
              </a:rPr>
              <a:t>ab</a:t>
            </a:r>
            <a:r>
              <a:rPr lang="en-US" altLang="zh-CN" sz="2800">
                <a:solidFill>
                  <a:srgbClr val="FFFFFF"/>
                </a:solidFill>
                <a:ea typeface="楷体_GB2312" pitchFamily="49" charset="-122"/>
              </a:rPr>
              <a:t>=0,</a:t>
            </a:r>
            <a:r>
              <a:rPr lang="en-US" altLang="zh-CN" sz="2800" b="1">
                <a:solidFill>
                  <a:srgbClr val="FFFF00"/>
                </a:solidFill>
                <a:latin typeface="楷体_GB2312" pitchFamily="49" charset="-122"/>
                <a:ea typeface="楷体_GB2312" pitchFamily="49" charset="-122"/>
              </a:rPr>
              <a:t> </a:t>
            </a:r>
            <a:r>
              <a:rPr lang="zh-CN" altLang="en-US" sz="2800" b="1">
                <a:solidFill>
                  <a:srgbClr val="FFFF00"/>
                </a:solidFill>
                <a:latin typeface="楷体_GB2312" pitchFamily="49" charset="-122"/>
                <a:ea typeface="楷体_GB2312" pitchFamily="49" charset="-122"/>
              </a:rPr>
              <a:t>求电阻</a:t>
            </a:r>
            <a:r>
              <a:rPr lang="en-US" altLang="zh-CN" sz="2800" i="1">
                <a:solidFill>
                  <a:srgbClr val="FFFFFF"/>
                </a:solidFill>
                <a:ea typeface="楷体_GB2312" pitchFamily="49" charset="-122"/>
              </a:rPr>
              <a:t>R</a:t>
            </a:r>
            <a:endParaRPr lang="en-US" altLang="zh-CN" sz="2800" b="1" i="1">
              <a:solidFill>
                <a:srgbClr val="FFFF00"/>
              </a:solidFill>
              <a:latin typeface="楷体_GB2312" pitchFamily="49" charset="-122"/>
              <a:ea typeface="楷体_GB2312" pitchFamily="49" charset="-122"/>
            </a:endParaRPr>
          </a:p>
        </p:txBody>
      </p:sp>
      <p:sp>
        <p:nvSpPr>
          <p:cNvPr id="4" name="Text Box 87"/>
          <p:cNvSpPr txBox="1">
            <a:spLocks noChangeArrowheads="1"/>
          </p:cNvSpPr>
          <p:nvPr/>
        </p:nvSpPr>
        <p:spPr bwMode="auto">
          <a:xfrm>
            <a:off x="538163" y="1125538"/>
            <a:ext cx="504825"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FFFFFF"/>
                </a:solidFill>
                <a:ea typeface="宋体" panose="02010600030101010101" pitchFamily="2" charset="-122"/>
              </a:rPr>
              <a:t>解</a:t>
            </a:r>
            <a:endParaRPr kumimoji="0" lang="zh-CN" altLang="en-US" b="1">
              <a:solidFill>
                <a:srgbClr val="FFFF00"/>
              </a:solidFill>
              <a:latin typeface="Arial" panose="020B0604020202020204" pitchFamily="34" charset="0"/>
              <a:ea typeface="仿宋_GB2312" pitchFamily="49" charset="-122"/>
            </a:endParaRPr>
          </a:p>
        </p:txBody>
      </p:sp>
      <p:sp>
        <p:nvSpPr>
          <p:cNvPr id="5" name="Text Box 88"/>
          <p:cNvSpPr txBox="1">
            <a:spLocks noChangeArrowheads="1"/>
          </p:cNvSpPr>
          <p:nvPr/>
        </p:nvSpPr>
        <p:spPr bwMode="auto">
          <a:xfrm>
            <a:off x="1116013" y="1125538"/>
            <a:ext cx="1944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FFFF00"/>
                </a:solidFill>
                <a:ea typeface="楷体_GB2312" pitchFamily="49" charset="-122"/>
              </a:rPr>
              <a:t>用替代：</a:t>
            </a:r>
            <a:endParaRPr kumimoji="0" lang="zh-CN" altLang="en-US" sz="2800" b="1">
              <a:solidFill>
                <a:srgbClr val="FFFF00"/>
              </a:solidFill>
              <a:latin typeface="Arial" panose="020B0604020202020204" pitchFamily="34" charset="0"/>
              <a:ea typeface="楷体_GB2312" pitchFamily="49" charset="-122"/>
            </a:endParaRPr>
          </a:p>
        </p:txBody>
      </p:sp>
      <p:graphicFrame>
        <p:nvGraphicFramePr>
          <p:cNvPr id="6" name="Object 89"/>
          <p:cNvGraphicFramePr>
            <a:graphicFrameLocks noChangeAspect="1"/>
          </p:cNvGraphicFramePr>
          <p:nvPr/>
        </p:nvGraphicFramePr>
        <p:xfrm>
          <a:off x="971550" y="1719263"/>
          <a:ext cx="2520950" cy="1001712"/>
        </p:xfrm>
        <a:graphic>
          <a:graphicData uri="http://schemas.openxmlformats.org/presentationml/2006/ole">
            <mc:AlternateContent xmlns:mc="http://schemas.openxmlformats.org/markup-compatibility/2006">
              <mc:Choice xmlns:v="urn:schemas-microsoft-com:vml" Requires="v">
                <p:oleObj spid="_x0000_s16386" name="公式" r:id="rId3" imgW="1180800" imgH="469800" progId="Equation.3">
                  <p:embed/>
                </p:oleObj>
              </mc:Choice>
              <mc:Fallback>
                <p:oleObj name="公式" r:id="rId3" imgW="1180800" imgH="469800" progId="Equation.3">
                  <p:embed/>
                  <p:pic>
                    <p:nvPicPr>
                      <p:cNvPr id="6" name="Object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19263"/>
                        <a:ext cx="2520950"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91"/>
          <p:cNvSpPr txBox="1">
            <a:spLocks noChangeArrowheads="1"/>
          </p:cNvSpPr>
          <p:nvPr/>
        </p:nvSpPr>
        <p:spPr bwMode="auto">
          <a:xfrm>
            <a:off x="468313" y="2781300"/>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FFFF00"/>
                </a:solidFill>
                <a:ea typeface="楷体_GB2312" pitchFamily="49" charset="-122"/>
              </a:rPr>
              <a:t>用结点法：</a:t>
            </a:r>
            <a:endParaRPr kumimoji="0" lang="zh-CN" altLang="en-US" sz="2800" b="1">
              <a:solidFill>
                <a:srgbClr val="FFFF00"/>
              </a:solidFill>
              <a:latin typeface="Arial" panose="020B0604020202020204" pitchFamily="34" charset="0"/>
              <a:ea typeface="楷体_GB2312" pitchFamily="49" charset="-122"/>
            </a:endParaRPr>
          </a:p>
        </p:txBody>
      </p:sp>
      <p:graphicFrame>
        <p:nvGraphicFramePr>
          <p:cNvPr id="8" name="Object 93"/>
          <p:cNvGraphicFramePr>
            <a:graphicFrameLocks noChangeAspect="1"/>
          </p:cNvGraphicFramePr>
          <p:nvPr/>
        </p:nvGraphicFramePr>
        <p:xfrm>
          <a:off x="554038" y="3429000"/>
          <a:ext cx="4278312" cy="1006475"/>
        </p:xfrm>
        <a:graphic>
          <a:graphicData uri="http://schemas.openxmlformats.org/presentationml/2006/ole">
            <mc:AlternateContent xmlns:mc="http://schemas.openxmlformats.org/markup-compatibility/2006">
              <mc:Choice xmlns:v="urn:schemas-microsoft-com:vml" Requires="v">
                <p:oleObj spid="_x0000_s16387" name="公式" r:id="rId5" imgW="1879560" imgH="444240" progId="Equation.3">
                  <p:embed/>
                </p:oleObj>
              </mc:Choice>
              <mc:Fallback>
                <p:oleObj name="公式" r:id="rId5" imgW="1879560" imgH="444240" progId="Equation.3">
                  <p:embed/>
                  <p:pic>
                    <p:nvPicPr>
                      <p:cNvPr id="8" name="Object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038" y="3429000"/>
                        <a:ext cx="42783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4"/>
          <p:cNvGraphicFramePr>
            <a:graphicFrameLocks noChangeAspect="1"/>
          </p:cNvGraphicFramePr>
          <p:nvPr/>
        </p:nvGraphicFramePr>
        <p:xfrm>
          <a:off x="1187450" y="4559300"/>
          <a:ext cx="2241550" cy="598488"/>
        </p:xfrm>
        <a:graphic>
          <a:graphicData uri="http://schemas.openxmlformats.org/presentationml/2006/ole">
            <mc:AlternateContent xmlns:mc="http://schemas.openxmlformats.org/markup-compatibility/2006">
              <mc:Choice xmlns:v="urn:schemas-microsoft-com:vml" Requires="v">
                <p:oleObj spid="_x0000_s16388" name="公式" r:id="rId7" imgW="901440" imgH="241200" progId="Equation.3">
                  <p:embed/>
                </p:oleObj>
              </mc:Choice>
              <mc:Fallback>
                <p:oleObj name="公式" r:id="rId7" imgW="901440" imgH="241200" progId="Equation.3">
                  <p:embed/>
                  <p:pic>
                    <p:nvPicPr>
                      <p:cNvPr id="9" name="Object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559300"/>
                        <a:ext cx="224155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95"/>
          <p:cNvSpPr>
            <a:spLocks noChangeArrowheads="1"/>
          </p:cNvSpPr>
          <p:nvPr/>
        </p:nvSpPr>
        <p:spPr bwMode="auto">
          <a:xfrm>
            <a:off x="468313" y="4797425"/>
            <a:ext cx="647700" cy="215900"/>
          </a:xfrm>
          <a:prstGeom prst="rightArrow">
            <a:avLst>
              <a:gd name="adj1" fmla="val 50000"/>
              <a:gd name="adj2" fmla="val 75000"/>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aphicFrame>
        <p:nvGraphicFramePr>
          <p:cNvPr id="11" name="Object 96"/>
          <p:cNvGraphicFramePr>
            <a:graphicFrameLocks noChangeAspect="1"/>
          </p:cNvGraphicFramePr>
          <p:nvPr/>
        </p:nvGraphicFramePr>
        <p:xfrm>
          <a:off x="3851275" y="4581525"/>
          <a:ext cx="1209675" cy="546100"/>
        </p:xfrm>
        <a:graphic>
          <a:graphicData uri="http://schemas.openxmlformats.org/presentationml/2006/ole">
            <mc:AlternateContent xmlns:mc="http://schemas.openxmlformats.org/markup-compatibility/2006">
              <mc:Choice xmlns:v="urn:schemas-microsoft-com:vml" Requires="v">
                <p:oleObj spid="_x0000_s16389" name="公式" r:id="rId9" imgW="533160" imgH="241200" progId="Equation.3">
                  <p:embed/>
                </p:oleObj>
              </mc:Choice>
              <mc:Fallback>
                <p:oleObj name="公式" r:id="rId9" imgW="533160" imgH="241200" progId="Equation.3">
                  <p:embed/>
                  <p:pic>
                    <p:nvPicPr>
                      <p:cNvPr id="11" name="Object 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4581525"/>
                        <a:ext cx="120967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7"/>
          <p:cNvGraphicFramePr>
            <a:graphicFrameLocks noChangeAspect="1"/>
          </p:cNvGraphicFramePr>
          <p:nvPr/>
        </p:nvGraphicFramePr>
        <p:xfrm>
          <a:off x="5580063" y="4591050"/>
          <a:ext cx="2627312" cy="566738"/>
        </p:xfrm>
        <a:graphic>
          <a:graphicData uri="http://schemas.openxmlformats.org/presentationml/2006/ole">
            <mc:AlternateContent xmlns:mc="http://schemas.openxmlformats.org/markup-compatibility/2006">
              <mc:Choice xmlns:v="urn:schemas-microsoft-com:vml" Requires="v">
                <p:oleObj spid="_x0000_s16390" name="公式" r:id="rId11" imgW="1117440" imgH="241200" progId="Equation.3">
                  <p:embed/>
                </p:oleObj>
              </mc:Choice>
              <mc:Fallback>
                <p:oleObj name="公式" r:id="rId11" imgW="1117440" imgH="241200" progId="Equation.3">
                  <p:embed/>
                  <p:pic>
                    <p:nvPicPr>
                      <p:cNvPr id="12" name="Object 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063" y="4591050"/>
                        <a:ext cx="2627312"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8"/>
          <p:cNvGraphicFramePr>
            <a:graphicFrameLocks noChangeAspect="1"/>
          </p:cNvGraphicFramePr>
          <p:nvPr/>
        </p:nvGraphicFramePr>
        <p:xfrm>
          <a:off x="1173163" y="5299075"/>
          <a:ext cx="4641850" cy="577850"/>
        </p:xfrm>
        <a:graphic>
          <a:graphicData uri="http://schemas.openxmlformats.org/presentationml/2006/ole">
            <mc:AlternateContent xmlns:mc="http://schemas.openxmlformats.org/markup-compatibility/2006">
              <mc:Choice xmlns:v="urn:schemas-microsoft-com:vml" Requires="v">
                <p:oleObj spid="_x0000_s16391" name="公式" r:id="rId13" imgW="1930320" imgH="241200" progId="Equation.3">
                  <p:embed/>
                </p:oleObj>
              </mc:Choice>
              <mc:Fallback>
                <p:oleObj name="公式" r:id="rId13" imgW="1930320" imgH="241200" progId="Equation.3">
                  <p:embed/>
                  <p:pic>
                    <p:nvPicPr>
                      <p:cNvPr id="13" name="Object 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3163" y="5299075"/>
                        <a:ext cx="46418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99"/>
          <p:cNvGraphicFramePr>
            <a:graphicFrameLocks noChangeAspect="1"/>
          </p:cNvGraphicFramePr>
          <p:nvPr/>
        </p:nvGraphicFramePr>
        <p:xfrm>
          <a:off x="6154738" y="5043488"/>
          <a:ext cx="2017712" cy="977900"/>
        </p:xfrm>
        <a:graphic>
          <a:graphicData uri="http://schemas.openxmlformats.org/presentationml/2006/ole">
            <mc:AlternateContent xmlns:mc="http://schemas.openxmlformats.org/markup-compatibility/2006">
              <mc:Choice xmlns:v="urn:schemas-microsoft-com:vml" Requires="v">
                <p:oleObj spid="_x0000_s16392" name="公式" r:id="rId15" imgW="914400" imgH="444240" progId="Equation.3">
                  <p:embed/>
                </p:oleObj>
              </mc:Choice>
              <mc:Fallback>
                <p:oleObj name="公式" r:id="rId15" imgW="914400" imgH="444240" progId="Equation.3">
                  <p:embed/>
                  <p:pic>
                    <p:nvPicPr>
                      <p:cNvPr id="14" name="Object 9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54738" y="5043488"/>
                        <a:ext cx="2017712"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123"/>
          <p:cNvGrpSpPr>
            <a:grpSpLocks/>
          </p:cNvGrpSpPr>
          <p:nvPr/>
        </p:nvGrpSpPr>
        <p:grpSpPr bwMode="auto">
          <a:xfrm>
            <a:off x="4716463" y="765175"/>
            <a:ext cx="4105275" cy="2665413"/>
            <a:chOff x="-68" y="2341"/>
            <a:chExt cx="2631" cy="1679"/>
          </a:xfrm>
        </p:grpSpPr>
        <p:sp>
          <p:nvSpPr>
            <p:cNvPr id="16" name="Oval 124"/>
            <p:cNvSpPr>
              <a:spLocks noChangeArrowheads="1"/>
            </p:cNvSpPr>
            <p:nvPr/>
          </p:nvSpPr>
          <p:spPr bwMode="auto">
            <a:xfrm>
              <a:off x="884" y="297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17" name="Oval 125"/>
            <p:cNvSpPr>
              <a:spLocks noChangeArrowheads="1"/>
            </p:cNvSpPr>
            <p:nvPr/>
          </p:nvSpPr>
          <p:spPr bwMode="auto">
            <a:xfrm>
              <a:off x="2200" y="288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18" name="Text Box 126"/>
            <p:cNvSpPr txBox="1">
              <a:spLocks noChangeArrowheads="1"/>
            </p:cNvSpPr>
            <p:nvPr/>
          </p:nvSpPr>
          <p:spPr bwMode="auto">
            <a:xfrm>
              <a:off x="1338" y="2523"/>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宋体" panose="02010600030101010101" pitchFamily="2" charset="-122"/>
                </a:rPr>
                <a:t>R</a:t>
              </a:r>
              <a:endParaRPr kumimoji="0" lang="en-US" altLang="zh-CN" sz="2800" i="1">
                <a:solidFill>
                  <a:srgbClr val="FFFF00"/>
                </a:solidFill>
                <a:latin typeface="Arial" panose="020B0604020202020204" pitchFamily="34" charset="0"/>
                <a:ea typeface="仿宋_GB2312" pitchFamily="49" charset="-122"/>
              </a:endParaRPr>
            </a:p>
          </p:txBody>
        </p:sp>
        <p:sp>
          <p:nvSpPr>
            <p:cNvPr id="19" name="Text Box 127"/>
            <p:cNvSpPr txBox="1">
              <a:spLocks noChangeArrowheads="1"/>
            </p:cNvSpPr>
            <p:nvPr/>
          </p:nvSpPr>
          <p:spPr bwMode="auto">
            <a:xfrm>
              <a:off x="1247" y="347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8</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20" name="Rectangle 128"/>
            <p:cNvSpPr>
              <a:spLocks noChangeArrowheads="1"/>
            </p:cNvSpPr>
            <p:nvPr/>
          </p:nvSpPr>
          <p:spPr bwMode="auto">
            <a:xfrm>
              <a:off x="158" y="2341"/>
              <a:ext cx="2223" cy="1678"/>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1" name="Line 129"/>
            <p:cNvSpPr>
              <a:spLocks noChangeShapeType="1"/>
            </p:cNvSpPr>
            <p:nvPr/>
          </p:nvSpPr>
          <p:spPr bwMode="auto">
            <a:xfrm>
              <a:off x="1655" y="2341"/>
              <a:ext cx="0" cy="1679"/>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2" name="Line 130"/>
            <p:cNvSpPr>
              <a:spLocks noChangeShapeType="1"/>
            </p:cNvSpPr>
            <p:nvPr/>
          </p:nvSpPr>
          <p:spPr bwMode="auto">
            <a:xfrm>
              <a:off x="158" y="3158"/>
              <a:ext cx="1497"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Text Box 131"/>
            <p:cNvSpPr txBox="1">
              <a:spLocks noChangeArrowheads="1"/>
            </p:cNvSpPr>
            <p:nvPr/>
          </p:nvSpPr>
          <p:spPr bwMode="auto">
            <a:xfrm>
              <a:off x="839" y="329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3V</a:t>
              </a:r>
              <a:endParaRPr kumimoji="0" lang="en-US" altLang="zh-CN" sz="2800">
                <a:solidFill>
                  <a:srgbClr val="FFFF00"/>
                </a:solidFill>
                <a:latin typeface="Arial" panose="020B0604020202020204" pitchFamily="34" charset="0"/>
                <a:ea typeface="仿宋_GB2312" pitchFamily="49" charset="-122"/>
              </a:endParaRPr>
            </a:p>
          </p:txBody>
        </p:sp>
        <p:sp>
          <p:nvSpPr>
            <p:cNvPr id="24" name="Text Box 132"/>
            <p:cNvSpPr txBox="1">
              <a:spLocks noChangeArrowheads="1"/>
            </p:cNvSpPr>
            <p:nvPr/>
          </p:nvSpPr>
          <p:spPr bwMode="auto">
            <a:xfrm>
              <a:off x="204" y="2523"/>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4</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25" name="Text Box 133"/>
            <p:cNvSpPr txBox="1">
              <a:spLocks noChangeArrowheads="1"/>
            </p:cNvSpPr>
            <p:nvPr/>
          </p:nvSpPr>
          <p:spPr bwMode="auto">
            <a:xfrm>
              <a:off x="1655" y="3022"/>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b</a:t>
              </a:r>
              <a:endParaRPr kumimoji="0" lang="en-US" altLang="zh-CN" sz="2800">
                <a:solidFill>
                  <a:srgbClr val="FFFF00"/>
                </a:solidFill>
                <a:latin typeface="Arial" panose="020B0604020202020204" pitchFamily="34" charset="0"/>
                <a:ea typeface="仿宋_GB2312" pitchFamily="49" charset="-122"/>
              </a:endParaRPr>
            </a:p>
          </p:txBody>
        </p:sp>
        <p:sp>
          <p:nvSpPr>
            <p:cNvPr id="26" name="Text Box 134"/>
            <p:cNvSpPr txBox="1">
              <a:spLocks noChangeArrowheads="1"/>
            </p:cNvSpPr>
            <p:nvPr/>
          </p:nvSpPr>
          <p:spPr bwMode="auto">
            <a:xfrm>
              <a:off x="612" y="3113"/>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latin typeface="Arial" panose="020B0604020202020204" pitchFamily="34" charset="0"/>
                  <a:ea typeface="仿宋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27" name="Text Box 135"/>
            <p:cNvSpPr txBox="1">
              <a:spLocks noChangeArrowheads="1"/>
            </p:cNvSpPr>
            <p:nvPr/>
          </p:nvSpPr>
          <p:spPr bwMode="auto">
            <a:xfrm>
              <a:off x="1156" y="3113"/>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latin typeface="Arial" panose="020B0604020202020204" pitchFamily="34" charset="0"/>
                  <a:ea typeface="仿宋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28" name="Text Box 136"/>
            <p:cNvSpPr txBox="1">
              <a:spLocks noChangeArrowheads="1"/>
            </p:cNvSpPr>
            <p:nvPr/>
          </p:nvSpPr>
          <p:spPr bwMode="auto">
            <a:xfrm>
              <a:off x="204" y="3521"/>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29" name="Text Box 137"/>
            <p:cNvSpPr txBox="1">
              <a:spLocks noChangeArrowheads="1"/>
            </p:cNvSpPr>
            <p:nvPr/>
          </p:nvSpPr>
          <p:spPr bwMode="auto">
            <a:xfrm>
              <a:off x="2109" y="256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a:t>
              </a:r>
              <a:endParaRPr kumimoji="0" lang="en-US" altLang="zh-CN" sz="2800">
                <a:solidFill>
                  <a:srgbClr val="FFFF00"/>
                </a:solidFill>
                <a:latin typeface="Arial" panose="020B0604020202020204" pitchFamily="34" charset="0"/>
                <a:ea typeface="仿宋_GB2312" pitchFamily="49" charset="-122"/>
              </a:endParaRPr>
            </a:p>
          </p:txBody>
        </p:sp>
        <p:sp>
          <p:nvSpPr>
            <p:cNvPr id="30" name="Text Box 138"/>
            <p:cNvSpPr txBox="1">
              <a:spLocks noChangeArrowheads="1"/>
            </p:cNvSpPr>
            <p:nvPr/>
          </p:nvSpPr>
          <p:spPr bwMode="auto">
            <a:xfrm>
              <a:off x="2064" y="324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a:solidFill>
                    <a:srgbClr val="FFFFFF"/>
                  </a:solidFill>
                  <a:ea typeface="宋体" panose="02010600030101010101" pitchFamily="2" charset="-122"/>
                </a:rPr>
                <a:t>－</a:t>
              </a:r>
              <a:endParaRPr kumimoji="0" lang="zh-CN" altLang="en-US">
                <a:solidFill>
                  <a:srgbClr val="FFFF00"/>
                </a:solidFill>
                <a:latin typeface="Arial" panose="020B0604020202020204" pitchFamily="34" charset="0"/>
                <a:ea typeface="仿宋_GB2312" pitchFamily="49" charset="-122"/>
              </a:endParaRPr>
            </a:p>
          </p:txBody>
        </p:sp>
        <p:sp>
          <p:nvSpPr>
            <p:cNvPr id="31" name="Text Box 139"/>
            <p:cNvSpPr txBox="1">
              <a:spLocks noChangeArrowheads="1"/>
            </p:cNvSpPr>
            <p:nvPr/>
          </p:nvSpPr>
          <p:spPr bwMode="auto">
            <a:xfrm>
              <a:off x="-68" y="2976"/>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a</a:t>
              </a:r>
              <a:endParaRPr kumimoji="0" lang="en-US" altLang="zh-CN" sz="2800">
                <a:solidFill>
                  <a:srgbClr val="FFFF00"/>
                </a:solidFill>
                <a:latin typeface="Arial" panose="020B0604020202020204" pitchFamily="34" charset="0"/>
                <a:ea typeface="仿宋_GB2312" pitchFamily="49" charset="-122"/>
              </a:endParaRPr>
            </a:p>
          </p:txBody>
        </p:sp>
        <p:sp>
          <p:nvSpPr>
            <p:cNvPr id="32" name="Text Box 140"/>
            <p:cNvSpPr txBox="1">
              <a:spLocks noChangeArrowheads="1"/>
            </p:cNvSpPr>
            <p:nvPr/>
          </p:nvSpPr>
          <p:spPr bwMode="auto">
            <a:xfrm>
              <a:off x="1746" y="2840"/>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20V</a:t>
              </a:r>
              <a:endParaRPr kumimoji="0" lang="en-US" altLang="zh-CN" sz="2800">
                <a:solidFill>
                  <a:srgbClr val="FFFF00"/>
                </a:solidFill>
                <a:latin typeface="Arial" panose="020B0604020202020204" pitchFamily="34" charset="0"/>
                <a:ea typeface="仿宋_GB2312" pitchFamily="49" charset="-122"/>
              </a:endParaRPr>
            </a:p>
          </p:txBody>
        </p:sp>
        <p:sp>
          <p:nvSpPr>
            <p:cNvPr id="33" name="Text Box 141"/>
            <p:cNvSpPr txBox="1">
              <a:spLocks noChangeArrowheads="1"/>
            </p:cNvSpPr>
            <p:nvPr/>
          </p:nvSpPr>
          <p:spPr bwMode="auto">
            <a:xfrm>
              <a:off x="295" y="3203"/>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3</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34" name="Rectangle 142"/>
            <p:cNvSpPr>
              <a:spLocks noChangeArrowheads="1"/>
            </p:cNvSpPr>
            <p:nvPr/>
          </p:nvSpPr>
          <p:spPr bwMode="auto">
            <a:xfrm>
              <a:off x="113" y="252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5" name="Rectangle 143"/>
            <p:cNvSpPr>
              <a:spLocks noChangeArrowheads="1"/>
            </p:cNvSpPr>
            <p:nvPr/>
          </p:nvSpPr>
          <p:spPr bwMode="auto">
            <a:xfrm>
              <a:off x="113" y="352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6" name="Rectangle 144"/>
            <p:cNvSpPr>
              <a:spLocks noChangeArrowheads="1"/>
            </p:cNvSpPr>
            <p:nvPr/>
          </p:nvSpPr>
          <p:spPr bwMode="auto">
            <a:xfrm>
              <a:off x="1610" y="3475"/>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7" name="Rectangle 145"/>
            <p:cNvSpPr>
              <a:spLocks noChangeArrowheads="1"/>
            </p:cNvSpPr>
            <p:nvPr/>
          </p:nvSpPr>
          <p:spPr bwMode="auto">
            <a:xfrm>
              <a:off x="1610" y="252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8" name="Rectangle 146"/>
            <p:cNvSpPr>
              <a:spLocks noChangeArrowheads="1"/>
            </p:cNvSpPr>
            <p:nvPr/>
          </p:nvSpPr>
          <p:spPr bwMode="auto">
            <a:xfrm>
              <a:off x="340" y="311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39" name="Group 202"/>
          <p:cNvGrpSpPr>
            <a:grpSpLocks/>
          </p:cNvGrpSpPr>
          <p:nvPr/>
        </p:nvGrpSpPr>
        <p:grpSpPr bwMode="auto">
          <a:xfrm>
            <a:off x="4789488" y="620713"/>
            <a:ext cx="4103687" cy="2879725"/>
            <a:chOff x="1565" y="754"/>
            <a:chExt cx="2631" cy="1814"/>
          </a:xfrm>
        </p:grpSpPr>
        <p:grpSp>
          <p:nvGrpSpPr>
            <p:cNvPr id="40" name="Group 108"/>
            <p:cNvGrpSpPr>
              <a:grpSpLocks/>
            </p:cNvGrpSpPr>
            <p:nvPr/>
          </p:nvGrpSpPr>
          <p:grpSpPr bwMode="auto">
            <a:xfrm>
              <a:off x="3424" y="981"/>
              <a:ext cx="499" cy="288"/>
              <a:chOff x="3787" y="3249"/>
              <a:chExt cx="499" cy="288"/>
            </a:xfrm>
          </p:grpSpPr>
          <p:sp>
            <p:nvSpPr>
              <p:cNvPr id="65" name="Line 105"/>
              <p:cNvSpPr>
                <a:spLocks noChangeShapeType="1"/>
              </p:cNvSpPr>
              <p:nvPr/>
            </p:nvSpPr>
            <p:spPr bwMode="auto">
              <a:xfrm>
                <a:off x="3787" y="3521"/>
                <a:ext cx="363" cy="0"/>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6" name="Text Box 106"/>
              <p:cNvSpPr txBox="1">
                <a:spLocks noChangeArrowheads="1"/>
              </p:cNvSpPr>
              <p:nvPr/>
            </p:nvSpPr>
            <p:spPr bwMode="auto">
              <a:xfrm>
                <a:off x="3878" y="3249"/>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1" u="none" strike="noStrike" kern="0" cap="none" spc="0" normalizeH="0" baseline="0" noProof="0">
                    <a:ln>
                      <a:noFill/>
                    </a:ln>
                    <a:solidFill>
                      <a:srgbClr val="FFFFFF"/>
                    </a:solidFill>
                    <a:effectLst/>
                    <a:uLnTx/>
                    <a:uFillTx/>
                    <a:ea typeface="仿宋_GB2312" pitchFamily="49" charset="-122"/>
                  </a:rPr>
                  <a:t>I</a:t>
                </a:r>
              </a:p>
            </p:txBody>
          </p:sp>
        </p:grpSp>
        <p:graphicFrame>
          <p:nvGraphicFramePr>
            <p:cNvPr id="41" name="Object 92"/>
            <p:cNvGraphicFramePr>
              <a:graphicFrameLocks noChangeAspect="1"/>
            </p:cNvGraphicFramePr>
            <p:nvPr/>
          </p:nvGraphicFramePr>
          <p:xfrm>
            <a:off x="1610" y="1797"/>
            <a:ext cx="952" cy="327"/>
          </p:xfrm>
          <a:graphic>
            <a:graphicData uri="http://schemas.openxmlformats.org/presentationml/2006/ole">
              <mc:AlternateContent xmlns:mc="http://schemas.openxmlformats.org/markup-compatibility/2006">
                <mc:Choice xmlns:v="urn:schemas-microsoft-com:vml" Requires="v">
                  <p:oleObj spid="_x0000_s16393" name="公式" r:id="rId17" imgW="698400" imgH="241200" progId="Equation.3">
                    <p:embed/>
                  </p:oleObj>
                </mc:Choice>
                <mc:Fallback>
                  <p:oleObj name="公式" r:id="rId17" imgW="698400" imgH="241200" progId="Equation.3">
                    <p:embed/>
                    <p:pic>
                      <p:nvPicPr>
                        <p:cNvPr id="41" name="Object 9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0" y="1797"/>
                          <a:ext cx="95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Rectangle 173"/>
            <p:cNvSpPr>
              <a:spLocks noChangeArrowheads="1"/>
            </p:cNvSpPr>
            <p:nvPr/>
          </p:nvSpPr>
          <p:spPr bwMode="auto">
            <a:xfrm>
              <a:off x="1565" y="754"/>
              <a:ext cx="2631" cy="1814"/>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3" name="Oval 175"/>
            <p:cNvSpPr>
              <a:spLocks noChangeArrowheads="1"/>
            </p:cNvSpPr>
            <p:nvPr/>
          </p:nvSpPr>
          <p:spPr bwMode="auto">
            <a:xfrm>
              <a:off x="3689" y="1390"/>
              <a:ext cx="369"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44" name="Text Box 176"/>
            <p:cNvSpPr txBox="1">
              <a:spLocks noChangeArrowheads="1"/>
            </p:cNvSpPr>
            <p:nvPr/>
          </p:nvSpPr>
          <p:spPr bwMode="auto">
            <a:xfrm>
              <a:off x="2812" y="1027"/>
              <a:ext cx="3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宋体" panose="02010600030101010101" pitchFamily="2" charset="-122"/>
                </a:rPr>
                <a:t>R</a:t>
              </a:r>
              <a:endParaRPr kumimoji="0" lang="en-US" altLang="zh-CN" sz="2800" b="0" i="1"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45" name="Text Box 177"/>
            <p:cNvSpPr txBox="1">
              <a:spLocks noChangeArrowheads="1"/>
            </p:cNvSpPr>
            <p:nvPr/>
          </p:nvSpPr>
          <p:spPr bwMode="auto">
            <a:xfrm>
              <a:off x="2719" y="1979"/>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8</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46" name="Rectangle 178"/>
            <p:cNvSpPr>
              <a:spLocks noChangeArrowheads="1"/>
            </p:cNvSpPr>
            <p:nvPr/>
          </p:nvSpPr>
          <p:spPr bwMode="auto">
            <a:xfrm>
              <a:off x="1842" y="845"/>
              <a:ext cx="2031" cy="1678"/>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7" name="Line 179"/>
            <p:cNvSpPr>
              <a:spLocks noChangeShapeType="1"/>
            </p:cNvSpPr>
            <p:nvPr/>
          </p:nvSpPr>
          <p:spPr bwMode="auto">
            <a:xfrm>
              <a:off x="3134" y="845"/>
              <a:ext cx="0" cy="1679"/>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8" name="Line 180"/>
            <p:cNvSpPr>
              <a:spLocks noChangeShapeType="1"/>
            </p:cNvSpPr>
            <p:nvPr/>
          </p:nvSpPr>
          <p:spPr bwMode="auto">
            <a:xfrm flipV="1">
              <a:off x="1842" y="1661"/>
              <a:ext cx="1293" cy="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9" name="Text Box 181"/>
            <p:cNvSpPr txBox="1">
              <a:spLocks noChangeArrowheads="1"/>
            </p:cNvSpPr>
            <p:nvPr/>
          </p:nvSpPr>
          <p:spPr bwMode="auto">
            <a:xfrm>
              <a:off x="1889" y="1027"/>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4</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0" name="Text Box 182"/>
            <p:cNvSpPr txBox="1">
              <a:spLocks noChangeArrowheads="1"/>
            </p:cNvSpPr>
            <p:nvPr/>
          </p:nvSpPr>
          <p:spPr bwMode="auto">
            <a:xfrm>
              <a:off x="3134" y="1526"/>
              <a:ext cx="4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b</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1" name="Text Box 183"/>
            <p:cNvSpPr txBox="1">
              <a:spLocks noChangeArrowheads="1"/>
            </p:cNvSpPr>
            <p:nvPr/>
          </p:nvSpPr>
          <p:spPr bwMode="auto">
            <a:xfrm>
              <a:off x="1889" y="2025"/>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2</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2" name="Text Box 184"/>
            <p:cNvSpPr txBox="1">
              <a:spLocks noChangeArrowheads="1"/>
            </p:cNvSpPr>
            <p:nvPr/>
          </p:nvSpPr>
          <p:spPr bwMode="auto">
            <a:xfrm>
              <a:off x="3596" y="1072"/>
              <a:ext cx="2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3" name="Text Box 185"/>
            <p:cNvSpPr txBox="1">
              <a:spLocks noChangeArrowheads="1"/>
            </p:cNvSpPr>
            <p:nvPr/>
          </p:nvSpPr>
          <p:spPr bwMode="auto">
            <a:xfrm>
              <a:off x="3550" y="1753"/>
              <a:ext cx="2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ea typeface="宋体" panose="02010600030101010101" pitchFamily="2" charset="-122"/>
                </a:rPr>
                <a:t>－</a:t>
              </a:r>
              <a:endParaRPr kumimoji="0" lang="zh-CN" altLang="en-US"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4" name="Text Box 186"/>
            <p:cNvSpPr txBox="1">
              <a:spLocks noChangeArrowheads="1"/>
            </p:cNvSpPr>
            <p:nvPr/>
          </p:nvSpPr>
          <p:spPr bwMode="auto">
            <a:xfrm>
              <a:off x="1612" y="1480"/>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a</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5" name="Text Box 187"/>
            <p:cNvSpPr txBox="1">
              <a:spLocks noChangeArrowheads="1"/>
            </p:cNvSpPr>
            <p:nvPr/>
          </p:nvSpPr>
          <p:spPr bwMode="auto">
            <a:xfrm>
              <a:off x="3227" y="1344"/>
              <a:ext cx="6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20V</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6" name="Rectangle 188"/>
            <p:cNvSpPr>
              <a:spLocks noChangeArrowheads="1"/>
            </p:cNvSpPr>
            <p:nvPr/>
          </p:nvSpPr>
          <p:spPr bwMode="auto">
            <a:xfrm>
              <a:off x="1796" y="1027"/>
              <a:ext cx="129"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7" name="Rectangle 189"/>
            <p:cNvSpPr>
              <a:spLocks noChangeArrowheads="1"/>
            </p:cNvSpPr>
            <p:nvPr/>
          </p:nvSpPr>
          <p:spPr bwMode="auto">
            <a:xfrm>
              <a:off x="1796" y="2025"/>
              <a:ext cx="129"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8" name="Rectangle 190"/>
            <p:cNvSpPr>
              <a:spLocks noChangeArrowheads="1"/>
            </p:cNvSpPr>
            <p:nvPr/>
          </p:nvSpPr>
          <p:spPr bwMode="auto">
            <a:xfrm>
              <a:off x="3088" y="1979"/>
              <a:ext cx="130"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9" name="Rectangle 191"/>
            <p:cNvSpPr>
              <a:spLocks noChangeArrowheads="1"/>
            </p:cNvSpPr>
            <p:nvPr/>
          </p:nvSpPr>
          <p:spPr bwMode="auto">
            <a:xfrm>
              <a:off x="3088" y="1027"/>
              <a:ext cx="130"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60" name="Group 192"/>
            <p:cNvGrpSpPr>
              <a:grpSpLocks/>
            </p:cNvGrpSpPr>
            <p:nvPr/>
          </p:nvGrpSpPr>
          <p:grpSpPr bwMode="auto">
            <a:xfrm rot="5400000">
              <a:off x="2307" y="1477"/>
              <a:ext cx="363" cy="369"/>
              <a:chOff x="4785" y="709"/>
              <a:chExt cx="363" cy="363"/>
            </a:xfrm>
          </p:grpSpPr>
          <p:sp>
            <p:nvSpPr>
              <p:cNvPr id="63" name="Oval 193"/>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64" name="Line 194"/>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61" name="Line 195"/>
            <p:cNvSpPr>
              <a:spLocks noChangeShapeType="1"/>
            </p:cNvSpPr>
            <p:nvPr/>
          </p:nvSpPr>
          <p:spPr bwMode="auto">
            <a:xfrm flipH="1">
              <a:off x="1927" y="1661"/>
              <a:ext cx="363" cy="0"/>
            </a:xfrm>
            <a:prstGeom prst="line">
              <a:avLst/>
            </a:prstGeom>
            <a:noFill/>
            <a:ln w="2857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62" name="Text Box 196"/>
            <p:cNvSpPr txBox="1">
              <a:spLocks noChangeArrowheads="1"/>
            </p:cNvSpPr>
            <p:nvPr/>
          </p:nvSpPr>
          <p:spPr bwMode="auto">
            <a:xfrm>
              <a:off x="1927" y="1379"/>
              <a:ext cx="5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1A</a:t>
              </a:r>
              <a:endParaRPr kumimoji="0" lang="en-US" altLang="zh-CN" sz="2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grpSp>
      <p:grpSp>
        <p:nvGrpSpPr>
          <p:cNvPr id="67" name="Group 198"/>
          <p:cNvGrpSpPr>
            <a:grpSpLocks/>
          </p:cNvGrpSpPr>
          <p:nvPr/>
        </p:nvGrpSpPr>
        <p:grpSpPr bwMode="auto">
          <a:xfrm>
            <a:off x="7019925" y="620713"/>
            <a:ext cx="647700" cy="3024187"/>
            <a:chOff x="4513" y="482"/>
            <a:chExt cx="408" cy="1905"/>
          </a:xfrm>
        </p:grpSpPr>
        <p:sp>
          <p:nvSpPr>
            <p:cNvPr id="68" name="Text Box 22"/>
            <p:cNvSpPr txBox="1">
              <a:spLocks noChangeArrowheads="1"/>
            </p:cNvSpPr>
            <p:nvPr/>
          </p:nvSpPr>
          <p:spPr bwMode="auto">
            <a:xfrm>
              <a:off x="4633" y="48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00"/>
                  </a:solidFill>
                  <a:ea typeface="宋体" panose="02010600030101010101" pitchFamily="2" charset="-122"/>
                </a:rPr>
                <a:t>c</a:t>
              </a:r>
              <a:endParaRPr kumimoji="0" lang="en-US" altLang="zh-CN" sz="2800">
                <a:solidFill>
                  <a:srgbClr val="FFFF00"/>
                </a:solidFill>
                <a:latin typeface="Arial" panose="020B0604020202020204" pitchFamily="34" charset="0"/>
                <a:ea typeface="仿宋_GB2312" pitchFamily="49" charset="-122"/>
              </a:endParaRPr>
            </a:p>
          </p:txBody>
        </p:sp>
        <p:sp>
          <p:nvSpPr>
            <p:cNvPr id="69" name="Line 55"/>
            <p:cNvSpPr>
              <a:spLocks noChangeShapeType="1"/>
            </p:cNvSpPr>
            <p:nvPr/>
          </p:nvSpPr>
          <p:spPr bwMode="auto">
            <a:xfrm>
              <a:off x="4513" y="2387"/>
              <a:ext cx="318"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0" name="Line 197"/>
            <p:cNvSpPr>
              <a:spLocks noChangeShapeType="1"/>
            </p:cNvSpPr>
            <p:nvPr/>
          </p:nvSpPr>
          <p:spPr bwMode="auto">
            <a:xfrm>
              <a:off x="4649" y="2205"/>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71" name="Group 51"/>
          <p:cNvGrpSpPr>
            <a:grpSpLocks/>
          </p:cNvGrpSpPr>
          <p:nvPr/>
        </p:nvGrpSpPr>
        <p:grpSpPr bwMode="auto">
          <a:xfrm>
            <a:off x="7453313" y="2565400"/>
            <a:ext cx="504825" cy="503238"/>
            <a:chOff x="4241" y="3067"/>
            <a:chExt cx="318" cy="317"/>
          </a:xfrm>
        </p:grpSpPr>
        <p:sp>
          <p:nvSpPr>
            <p:cNvPr id="72" name="Line 46"/>
            <p:cNvSpPr>
              <a:spLocks noChangeShapeType="1"/>
            </p:cNvSpPr>
            <p:nvPr/>
          </p:nvSpPr>
          <p:spPr bwMode="auto">
            <a:xfrm>
              <a:off x="4241" y="3067"/>
              <a:ext cx="0" cy="317"/>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3" name="Text Box 48"/>
            <p:cNvSpPr txBox="1">
              <a:spLocks noChangeArrowheads="1"/>
            </p:cNvSpPr>
            <p:nvPr/>
          </p:nvSpPr>
          <p:spPr bwMode="auto">
            <a:xfrm>
              <a:off x="4241" y="3067"/>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i="1">
                  <a:solidFill>
                    <a:srgbClr val="FFFFFF"/>
                  </a:solidFill>
                  <a:ea typeface="仿宋_GB2312" pitchFamily="49" charset="-122"/>
                </a:rPr>
                <a:t>I</a:t>
              </a:r>
              <a:r>
                <a:rPr kumimoji="0" lang="en-US" altLang="zh-CN" baseline="-25000">
                  <a:solidFill>
                    <a:srgbClr val="FFFFFF"/>
                  </a:solidFill>
                  <a:ea typeface="仿宋_GB2312" pitchFamily="49" charset="-122"/>
                </a:rPr>
                <a:t>1</a:t>
              </a:r>
            </a:p>
          </p:txBody>
        </p:sp>
      </p:grpSp>
      <p:grpSp>
        <p:nvGrpSpPr>
          <p:cNvPr id="74" name="Group 50"/>
          <p:cNvGrpSpPr>
            <a:grpSpLocks/>
          </p:cNvGrpSpPr>
          <p:nvPr/>
        </p:nvGrpSpPr>
        <p:grpSpPr bwMode="auto">
          <a:xfrm>
            <a:off x="7451725" y="1054100"/>
            <a:ext cx="577850" cy="574675"/>
            <a:chOff x="2653" y="1344"/>
            <a:chExt cx="364" cy="362"/>
          </a:xfrm>
        </p:grpSpPr>
        <p:sp>
          <p:nvSpPr>
            <p:cNvPr id="75" name="Line 45"/>
            <p:cNvSpPr>
              <a:spLocks noChangeShapeType="1"/>
            </p:cNvSpPr>
            <p:nvPr/>
          </p:nvSpPr>
          <p:spPr bwMode="auto">
            <a:xfrm>
              <a:off x="2653" y="1344"/>
              <a:ext cx="0" cy="36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6" name="Text Box 49"/>
            <p:cNvSpPr txBox="1">
              <a:spLocks noChangeArrowheads="1"/>
            </p:cNvSpPr>
            <p:nvPr/>
          </p:nvSpPr>
          <p:spPr bwMode="auto">
            <a:xfrm>
              <a:off x="2699" y="134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i="1">
                  <a:solidFill>
                    <a:srgbClr val="FFFFFF"/>
                  </a:solidFill>
                  <a:ea typeface="仿宋_GB2312" pitchFamily="49" charset="-122"/>
                </a:rPr>
                <a:t>I</a:t>
              </a:r>
              <a:r>
                <a:rPr kumimoji="0" lang="en-US" altLang="zh-CN" sz="2800" baseline="-25000">
                  <a:solidFill>
                    <a:srgbClr val="FFFFFF"/>
                  </a:solidFill>
                  <a:ea typeface="仿宋_GB2312" pitchFamily="49" charset="-122"/>
                </a:rPr>
                <a:t>R</a:t>
              </a:r>
              <a:endParaRPr kumimoji="0" lang="en-US" altLang="zh-CN" sz="2800">
                <a:solidFill>
                  <a:srgbClr val="FFFF00"/>
                </a:solidFill>
                <a:latin typeface="Arial" panose="020B0604020202020204" pitchFamily="34" charset="0"/>
                <a:ea typeface="仿宋_GB2312" pitchFamily="49" charset="-122"/>
              </a:endParaRPr>
            </a:p>
          </p:txBody>
        </p:sp>
      </p:grpSp>
    </p:spTree>
    <p:extLst>
      <p:ext uri="{BB962C8B-B14F-4D97-AF65-F5344CB8AC3E}">
        <p14:creationId xmlns:p14="http://schemas.microsoft.com/office/powerpoint/2010/main" val="117757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50626" y="765375"/>
            <a:ext cx="863600"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FFFF"/>
                </a:solidFill>
                <a:latin typeface="宋体" panose="02010600030101010101" pitchFamily="2" charset="-122"/>
                <a:ea typeface="宋体" panose="02010600030101010101" pitchFamily="2" charset="-122"/>
              </a:rPr>
              <a:t>例</a:t>
            </a:r>
            <a:r>
              <a:rPr lang="en-US" altLang="zh-CN" sz="3200">
                <a:solidFill>
                  <a:srgbClr val="FFFFFF"/>
                </a:solidFill>
                <a:ea typeface="宋体" panose="02010600030101010101" pitchFamily="2" charset="-122"/>
              </a:rPr>
              <a:t>4</a:t>
            </a:r>
          </a:p>
        </p:txBody>
      </p:sp>
      <p:sp>
        <p:nvSpPr>
          <p:cNvPr id="3" name="Text Box 7"/>
          <p:cNvSpPr txBox="1">
            <a:spLocks noChangeArrowheads="1"/>
          </p:cNvSpPr>
          <p:nvPr/>
        </p:nvSpPr>
        <p:spPr bwMode="auto">
          <a:xfrm>
            <a:off x="1042789" y="765375"/>
            <a:ext cx="7812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latin typeface="楷体_GB2312" pitchFamily="49" charset="-122"/>
                <a:ea typeface="楷体_GB2312" pitchFamily="49" charset="-122"/>
              </a:rPr>
              <a:t>用多大电阻替代</a:t>
            </a:r>
            <a:r>
              <a:rPr lang="en-US" altLang="zh-CN" sz="2800">
                <a:solidFill>
                  <a:srgbClr val="FFFFFF"/>
                </a:solidFill>
                <a:ea typeface="楷体_GB2312" pitchFamily="49" charset="-122"/>
              </a:rPr>
              <a:t>2V</a:t>
            </a:r>
            <a:r>
              <a:rPr lang="zh-CN" altLang="en-US" sz="2800" b="1">
                <a:solidFill>
                  <a:srgbClr val="FFFF00"/>
                </a:solidFill>
                <a:latin typeface="楷体_GB2312" pitchFamily="49" charset="-122"/>
                <a:ea typeface="楷体_GB2312" pitchFamily="49" charset="-122"/>
              </a:rPr>
              <a:t>电压源而不影响电路的工作</a:t>
            </a:r>
          </a:p>
        </p:txBody>
      </p:sp>
      <p:sp>
        <p:nvSpPr>
          <p:cNvPr id="4" name="Text Box 44"/>
          <p:cNvSpPr txBox="1">
            <a:spLocks noChangeArrowheads="1"/>
          </p:cNvSpPr>
          <p:nvPr/>
        </p:nvSpPr>
        <p:spPr bwMode="auto">
          <a:xfrm>
            <a:off x="361950" y="3890169"/>
            <a:ext cx="504825"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FFFFFF"/>
                </a:solidFill>
                <a:ea typeface="宋体" panose="02010600030101010101" pitchFamily="2" charset="-122"/>
              </a:rPr>
              <a:t>解</a:t>
            </a:r>
            <a:endParaRPr kumimoji="0" lang="zh-CN" altLang="en-US" b="1">
              <a:solidFill>
                <a:srgbClr val="FFFF00"/>
              </a:solidFill>
              <a:latin typeface="Arial" panose="020B0604020202020204" pitchFamily="34" charset="0"/>
              <a:ea typeface="仿宋_GB2312" pitchFamily="49" charset="-122"/>
            </a:endParaRPr>
          </a:p>
        </p:txBody>
      </p:sp>
      <p:sp>
        <p:nvSpPr>
          <p:cNvPr id="5" name="AutoShape 45"/>
          <p:cNvSpPr>
            <a:spLocks noChangeArrowheads="1"/>
          </p:cNvSpPr>
          <p:nvPr/>
        </p:nvSpPr>
        <p:spPr bwMode="auto">
          <a:xfrm>
            <a:off x="4787701" y="2060775"/>
            <a:ext cx="504825" cy="215900"/>
          </a:xfrm>
          <a:prstGeom prst="rightArrow">
            <a:avLst>
              <a:gd name="adj1" fmla="val 50000"/>
              <a:gd name="adj2" fmla="val 58456"/>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6" name="Group 85"/>
          <p:cNvGrpSpPr>
            <a:grpSpLocks/>
          </p:cNvGrpSpPr>
          <p:nvPr/>
        </p:nvGrpSpPr>
        <p:grpSpPr bwMode="auto">
          <a:xfrm>
            <a:off x="4571801" y="1557538"/>
            <a:ext cx="936625" cy="519112"/>
            <a:chOff x="2835" y="709"/>
            <a:chExt cx="590" cy="327"/>
          </a:xfrm>
        </p:grpSpPr>
        <p:sp>
          <p:nvSpPr>
            <p:cNvPr id="7" name="Line 83"/>
            <p:cNvSpPr>
              <a:spLocks noChangeShapeType="1"/>
            </p:cNvSpPr>
            <p:nvPr/>
          </p:nvSpPr>
          <p:spPr bwMode="auto">
            <a:xfrm>
              <a:off x="2835" y="754"/>
              <a:ext cx="0" cy="227"/>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 name="Text Box 84"/>
            <p:cNvSpPr txBox="1">
              <a:spLocks noChangeArrowheads="1"/>
            </p:cNvSpPr>
            <p:nvPr/>
          </p:nvSpPr>
          <p:spPr bwMode="auto">
            <a:xfrm>
              <a:off x="2835" y="709"/>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a:solidFill>
                    <a:srgbClr val="FFFFFF"/>
                  </a:solidFill>
                  <a:ea typeface="仿宋_GB2312" pitchFamily="49" charset="-122"/>
                </a:rPr>
                <a:t>0.5A</a:t>
              </a:r>
            </a:p>
          </p:txBody>
        </p:sp>
      </p:grpSp>
      <p:grpSp>
        <p:nvGrpSpPr>
          <p:cNvPr id="9" name="Group 89"/>
          <p:cNvGrpSpPr>
            <a:grpSpLocks/>
          </p:cNvGrpSpPr>
          <p:nvPr/>
        </p:nvGrpSpPr>
        <p:grpSpPr bwMode="auto">
          <a:xfrm>
            <a:off x="3995539" y="1700413"/>
            <a:ext cx="431800" cy="457200"/>
            <a:chOff x="2472" y="754"/>
            <a:chExt cx="272" cy="288"/>
          </a:xfrm>
        </p:grpSpPr>
        <p:sp>
          <p:nvSpPr>
            <p:cNvPr id="10" name="Line 86"/>
            <p:cNvSpPr>
              <a:spLocks noChangeShapeType="1"/>
            </p:cNvSpPr>
            <p:nvPr/>
          </p:nvSpPr>
          <p:spPr bwMode="auto">
            <a:xfrm>
              <a:off x="2517" y="1026"/>
              <a:ext cx="182" cy="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1" name="Text Box 87"/>
            <p:cNvSpPr txBox="1">
              <a:spLocks noChangeArrowheads="1"/>
            </p:cNvSpPr>
            <p:nvPr/>
          </p:nvSpPr>
          <p:spPr bwMode="auto">
            <a:xfrm>
              <a:off x="2472" y="754"/>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i="1">
                  <a:solidFill>
                    <a:srgbClr val="FFFFFF"/>
                  </a:solidFill>
                  <a:ea typeface="仿宋_GB2312" pitchFamily="49" charset="-122"/>
                </a:rPr>
                <a:t>I</a:t>
              </a:r>
              <a:endParaRPr kumimoji="0" lang="en-US" altLang="zh-CN" baseline="-25000">
                <a:solidFill>
                  <a:srgbClr val="FFFFFF"/>
                </a:solidFill>
                <a:ea typeface="仿宋_GB2312" pitchFamily="49" charset="-122"/>
              </a:endParaRPr>
            </a:p>
          </p:txBody>
        </p:sp>
      </p:grpSp>
      <p:grpSp>
        <p:nvGrpSpPr>
          <p:cNvPr id="12" name="Group 88"/>
          <p:cNvGrpSpPr>
            <a:grpSpLocks/>
          </p:cNvGrpSpPr>
          <p:nvPr/>
        </p:nvGrpSpPr>
        <p:grpSpPr bwMode="auto">
          <a:xfrm>
            <a:off x="7956351" y="2060775"/>
            <a:ext cx="647700" cy="504825"/>
            <a:chOff x="4241" y="2478"/>
            <a:chExt cx="408" cy="318"/>
          </a:xfrm>
        </p:grpSpPr>
        <p:sp>
          <p:nvSpPr>
            <p:cNvPr id="13" name="Line 80"/>
            <p:cNvSpPr>
              <a:spLocks noChangeShapeType="1"/>
            </p:cNvSpPr>
            <p:nvPr/>
          </p:nvSpPr>
          <p:spPr bwMode="auto">
            <a:xfrm>
              <a:off x="4513" y="2478"/>
              <a:ext cx="2" cy="31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4" name="Text Box 81"/>
            <p:cNvSpPr txBox="1">
              <a:spLocks noChangeArrowheads="1"/>
            </p:cNvSpPr>
            <p:nvPr/>
          </p:nvSpPr>
          <p:spPr bwMode="auto">
            <a:xfrm>
              <a:off x="4241" y="2478"/>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i="1">
                  <a:solidFill>
                    <a:srgbClr val="FFFFFF"/>
                  </a:solidFill>
                  <a:ea typeface="仿宋_GB2312" pitchFamily="49" charset="-122"/>
                </a:rPr>
                <a:t>I</a:t>
              </a:r>
              <a:r>
                <a:rPr kumimoji="0" lang="en-US" altLang="zh-CN" baseline="-25000">
                  <a:solidFill>
                    <a:srgbClr val="FFFFFF"/>
                  </a:solidFill>
                  <a:ea typeface="仿宋_GB2312" pitchFamily="49" charset="-122"/>
                </a:rPr>
                <a:t>1</a:t>
              </a:r>
            </a:p>
          </p:txBody>
        </p:sp>
      </p:grpSp>
      <p:sp>
        <p:nvSpPr>
          <p:cNvPr id="15" name="Text Box 96"/>
          <p:cNvSpPr txBox="1">
            <a:spLocks noChangeArrowheads="1"/>
          </p:cNvSpPr>
          <p:nvPr/>
        </p:nvSpPr>
        <p:spPr bwMode="auto">
          <a:xfrm>
            <a:off x="938212" y="3890169"/>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latin typeface="楷体_GB2312" pitchFamily="49" charset="-122"/>
                <a:ea typeface="楷体_GB2312" pitchFamily="49" charset="-122"/>
              </a:rPr>
              <a:t>应求电流</a:t>
            </a:r>
            <a:r>
              <a:rPr lang="en-US" altLang="zh-CN" sz="2800" i="1">
                <a:solidFill>
                  <a:srgbClr val="FFFF00"/>
                </a:solidFill>
                <a:ea typeface="楷体_GB2312" pitchFamily="49" charset="-122"/>
              </a:rPr>
              <a:t>I</a:t>
            </a:r>
            <a:r>
              <a:rPr lang="zh-CN" altLang="en-US" sz="2800" b="1" i="1">
                <a:solidFill>
                  <a:srgbClr val="FFFF00"/>
                </a:solidFill>
                <a:ea typeface="楷体_GB2312" pitchFamily="49" charset="-122"/>
              </a:rPr>
              <a:t>，</a:t>
            </a:r>
            <a:r>
              <a:rPr lang="zh-CN" altLang="en-US" sz="2800" b="1">
                <a:solidFill>
                  <a:srgbClr val="FFFF00"/>
                </a:solidFill>
                <a:latin typeface="楷体_GB2312" pitchFamily="49" charset="-122"/>
                <a:ea typeface="楷体_GB2312" pitchFamily="49" charset="-122"/>
              </a:rPr>
              <a:t>先化简电路。</a:t>
            </a:r>
            <a:endParaRPr lang="zh-CN" altLang="en-US" sz="2800" b="1" i="1">
              <a:solidFill>
                <a:srgbClr val="FFFF00"/>
              </a:solidFill>
              <a:latin typeface="楷体_GB2312" pitchFamily="49" charset="-122"/>
              <a:ea typeface="楷体_GB2312" pitchFamily="49" charset="-122"/>
            </a:endParaRPr>
          </a:p>
        </p:txBody>
      </p:sp>
      <p:graphicFrame>
        <p:nvGraphicFramePr>
          <p:cNvPr id="16" name="Object 97"/>
          <p:cNvGraphicFramePr>
            <a:graphicFrameLocks noChangeAspect="1"/>
          </p:cNvGraphicFramePr>
          <p:nvPr>
            <p:extLst>
              <p:ext uri="{D42A27DB-BD31-4B8C-83A1-F6EECF244321}">
                <p14:modId xmlns:p14="http://schemas.microsoft.com/office/powerpoint/2010/main" val="882926696"/>
              </p:ext>
            </p:extLst>
          </p:nvPr>
        </p:nvGraphicFramePr>
        <p:xfrm>
          <a:off x="271462" y="4482306"/>
          <a:ext cx="4425950" cy="1049338"/>
        </p:xfrm>
        <a:graphic>
          <a:graphicData uri="http://schemas.openxmlformats.org/presentationml/2006/ole">
            <mc:AlternateContent xmlns:mc="http://schemas.openxmlformats.org/markup-compatibility/2006">
              <mc:Choice xmlns:v="urn:schemas-microsoft-com:vml" Requires="v">
                <p:oleObj spid="_x0000_s17410" name="公式" r:id="rId3" imgW="1917360" imgH="457200" progId="Equation.3">
                  <p:embed/>
                </p:oleObj>
              </mc:Choice>
              <mc:Fallback>
                <p:oleObj name="公式" r:id="rId3" imgW="1917360" imgH="457200" progId="Equation.3">
                  <p:embed/>
                  <p:pic>
                    <p:nvPicPr>
                      <p:cNvPr id="16" name="Object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 y="4482306"/>
                        <a:ext cx="4425950"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utoShape 99"/>
          <p:cNvSpPr>
            <a:spLocks noChangeArrowheads="1"/>
          </p:cNvSpPr>
          <p:nvPr/>
        </p:nvSpPr>
        <p:spPr bwMode="auto">
          <a:xfrm>
            <a:off x="4826000" y="4898231"/>
            <a:ext cx="649287" cy="215900"/>
          </a:xfrm>
          <a:prstGeom prst="rightArrow">
            <a:avLst>
              <a:gd name="adj1" fmla="val 50000"/>
              <a:gd name="adj2" fmla="val 75184"/>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aphicFrame>
        <p:nvGraphicFramePr>
          <p:cNvPr id="18" name="Object 100"/>
          <p:cNvGraphicFramePr>
            <a:graphicFrameLocks noChangeAspect="1"/>
          </p:cNvGraphicFramePr>
          <p:nvPr>
            <p:extLst>
              <p:ext uri="{D42A27DB-BD31-4B8C-83A1-F6EECF244321}">
                <p14:modId xmlns:p14="http://schemas.microsoft.com/office/powerpoint/2010/main" val="916250901"/>
              </p:ext>
            </p:extLst>
          </p:nvPr>
        </p:nvGraphicFramePr>
        <p:xfrm>
          <a:off x="5573712" y="4726781"/>
          <a:ext cx="2606675" cy="552450"/>
        </p:xfrm>
        <a:graphic>
          <a:graphicData uri="http://schemas.openxmlformats.org/presentationml/2006/ole">
            <mc:AlternateContent xmlns:mc="http://schemas.openxmlformats.org/markup-compatibility/2006">
              <mc:Choice xmlns:v="urn:schemas-microsoft-com:vml" Requires="v">
                <p:oleObj spid="_x0000_s17411" name="公式" r:id="rId5" imgW="1130040" imgH="241200" progId="Equation.3">
                  <p:embed/>
                </p:oleObj>
              </mc:Choice>
              <mc:Fallback>
                <p:oleObj name="公式" r:id="rId5" imgW="1130040" imgH="241200" progId="Equation.3">
                  <p:embed/>
                  <p:pic>
                    <p:nvPicPr>
                      <p:cNvPr id="18" name="Object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3712" y="4726781"/>
                        <a:ext cx="260667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01"/>
          <p:cNvGraphicFramePr>
            <a:graphicFrameLocks noChangeAspect="1"/>
          </p:cNvGraphicFramePr>
          <p:nvPr>
            <p:extLst>
              <p:ext uri="{D42A27DB-BD31-4B8C-83A1-F6EECF244321}">
                <p14:modId xmlns:p14="http://schemas.microsoft.com/office/powerpoint/2010/main" val="1087396859"/>
              </p:ext>
            </p:extLst>
          </p:nvPr>
        </p:nvGraphicFramePr>
        <p:xfrm>
          <a:off x="577850" y="5547519"/>
          <a:ext cx="3429000" cy="555625"/>
        </p:xfrm>
        <a:graphic>
          <a:graphicData uri="http://schemas.openxmlformats.org/presentationml/2006/ole">
            <mc:AlternateContent xmlns:mc="http://schemas.openxmlformats.org/markup-compatibility/2006">
              <mc:Choice xmlns:v="urn:schemas-microsoft-com:vml" Requires="v">
                <p:oleObj spid="_x0000_s17412" name="公式" r:id="rId7" imgW="1485720" imgH="241200" progId="Equation.3">
                  <p:embed/>
                </p:oleObj>
              </mc:Choice>
              <mc:Fallback>
                <p:oleObj name="公式" r:id="rId7" imgW="1485720" imgH="241200" progId="Equation.3">
                  <p:embed/>
                  <p:pic>
                    <p:nvPicPr>
                      <p:cNvPr id="19" name="Object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50" y="5547519"/>
                        <a:ext cx="34290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02"/>
          <p:cNvGraphicFramePr>
            <a:graphicFrameLocks noChangeAspect="1"/>
          </p:cNvGraphicFramePr>
          <p:nvPr>
            <p:extLst>
              <p:ext uri="{D42A27DB-BD31-4B8C-83A1-F6EECF244321}">
                <p14:modId xmlns:p14="http://schemas.microsoft.com/office/powerpoint/2010/main" val="1240341390"/>
              </p:ext>
            </p:extLst>
          </p:nvPr>
        </p:nvGraphicFramePr>
        <p:xfrm>
          <a:off x="5475287" y="5403056"/>
          <a:ext cx="2871788" cy="436563"/>
        </p:xfrm>
        <a:graphic>
          <a:graphicData uri="http://schemas.openxmlformats.org/presentationml/2006/ole">
            <mc:AlternateContent xmlns:mc="http://schemas.openxmlformats.org/markup-compatibility/2006">
              <mc:Choice xmlns:v="urn:schemas-microsoft-com:vml" Requires="v">
                <p:oleObj spid="_x0000_s17413" name="公式" r:id="rId9" imgW="1244520" imgH="190440" progId="Equation.3">
                  <p:embed/>
                </p:oleObj>
              </mc:Choice>
              <mc:Fallback>
                <p:oleObj name="公式" r:id="rId9" imgW="1244520" imgH="190440" progId="Equation.3">
                  <p:embed/>
                  <p:pic>
                    <p:nvPicPr>
                      <p:cNvPr id="20" name="Object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5287" y="5403056"/>
                        <a:ext cx="287178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03"/>
          <p:cNvGraphicFramePr>
            <a:graphicFrameLocks noChangeAspect="1"/>
          </p:cNvGraphicFramePr>
          <p:nvPr>
            <p:extLst>
              <p:ext uri="{D42A27DB-BD31-4B8C-83A1-F6EECF244321}">
                <p14:modId xmlns:p14="http://schemas.microsoft.com/office/powerpoint/2010/main" val="455297066"/>
              </p:ext>
            </p:extLst>
          </p:nvPr>
        </p:nvGraphicFramePr>
        <p:xfrm>
          <a:off x="650875" y="6195219"/>
          <a:ext cx="2257425" cy="436562"/>
        </p:xfrm>
        <a:graphic>
          <a:graphicData uri="http://schemas.openxmlformats.org/presentationml/2006/ole">
            <mc:AlternateContent xmlns:mc="http://schemas.openxmlformats.org/markup-compatibility/2006">
              <mc:Choice xmlns:v="urn:schemas-microsoft-com:vml" Requires="v">
                <p:oleObj spid="_x0000_s17414" name="公式" r:id="rId11" imgW="977760" imgH="190440" progId="Equation.3">
                  <p:embed/>
                </p:oleObj>
              </mc:Choice>
              <mc:Fallback>
                <p:oleObj name="公式" r:id="rId11" imgW="977760" imgH="190440" progId="Equation.3">
                  <p:embed/>
                  <p:pic>
                    <p:nvPicPr>
                      <p:cNvPr id="21" name="Object 1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875" y="6195219"/>
                        <a:ext cx="225742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104"/>
          <p:cNvSpPr txBox="1">
            <a:spLocks noChangeArrowheads="1"/>
          </p:cNvSpPr>
          <p:nvPr/>
        </p:nvSpPr>
        <p:spPr bwMode="auto">
          <a:xfrm>
            <a:off x="5203703" y="4188228"/>
            <a:ext cx="2808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FF00"/>
                </a:solidFill>
                <a:ea typeface="楷体_GB2312" pitchFamily="49" charset="-122"/>
              </a:rPr>
              <a:t>应用结点法得：</a:t>
            </a:r>
            <a:endParaRPr lang="zh-CN" altLang="en-US" sz="2800" b="1" i="1" dirty="0">
              <a:solidFill>
                <a:srgbClr val="FFFF00"/>
              </a:solidFill>
              <a:ea typeface="楷体_GB2312" pitchFamily="49" charset="-122"/>
            </a:endParaRPr>
          </a:p>
        </p:txBody>
      </p:sp>
      <p:grpSp>
        <p:nvGrpSpPr>
          <p:cNvPr id="23" name="Group 170"/>
          <p:cNvGrpSpPr>
            <a:grpSpLocks/>
          </p:cNvGrpSpPr>
          <p:nvPr/>
        </p:nvGrpSpPr>
        <p:grpSpPr bwMode="auto">
          <a:xfrm>
            <a:off x="5148064" y="1197175"/>
            <a:ext cx="3513137" cy="2447925"/>
            <a:chOff x="3243" y="618"/>
            <a:chExt cx="2213" cy="1542"/>
          </a:xfrm>
        </p:grpSpPr>
        <p:sp>
          <p:nvSpPr>
            <p:cNvPr id="24" name="Oval 151"/>
            <p:cNvSpPr>
              <a:spLocks noChangeArrowheads="1"/>
            </p:cNvSpPr>
            <p:nvPr/>
          </p:nvSpPr>
          <p:spPr bwMode="auto">
            <a:xfrm>
              <a:off x="4694" y="93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25" name="Oval 152"/>
            <p:cNvSpPr>
              <a:spLocks noChangeArrowheads="1"/>
            </p:cNvSpPr>
            <p:nvPr/>
          </p:nvSpPr>
          <p:spPr bwMode="auto">
            <a:xfrm>
              <a:off x="3243" y="138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26" name="Rectangle 153"/>
            <p:cNvSpPr>
              <a:spLocks noChangeArrowheads="1"/>
            </p:cNvSpPr>
            <p:nvPr/>
          </p:nvSpPr>
          <p:spPr bwMode="auto">
            <a:xfrm>
              <a:off x="3424" y="1117"/>
              <a:ext cx="1966" cy="862"/>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7" name="Line 154"/>
            <p:cNvSpPr>
              <a:spLocks noChangeShapeType="1"/>
            </p:cNvSpPr>
            <p:nvPr/>
          </p:nvSpPr>
          <p:spPr bwMode="auto">
            <a:xfrm>
              <a:off x="4330" y="1117"/>
              <a:ext cx="0" cy="86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8" name="Text Box 155"/>
            <p:cNvSpPr txBox="1">
              <a:spLocks noChangeArrowheads="1"/>
            </p:cNvSpPr>
            <p:nvPr/>
          </p:nvSpPr>
          <p:spPr bwMode="auto">
            <a:xfrm>
              <a:off x="3560" y="1423"/>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10V</a:t>
              </a:r>
              <a:endParaRPr kumimoji="0" lang="en-US" altLang="zh-CN" sz="2800">
                <a:solidFill>
                  <a:srgbClr val="FFFF00"/>
                </a:solidFill>
                <a:latin typeface="Arial" panose="020B0604020202020204" pitchFamily="34" charset="0"/>
                <a:ea typeface="仿宋_GB2312" pitchFamily="49" charset="-122"/>
              </a:endParaRPr>
            </a:p>
          </p:txBody>
        </p:sp>
        <p:sp>
          <p:nvSpPr>
            <p:cNvPr id="29" name="Text Box 156"/>
            <p:cNvSpPr txBox="1">
              <a:spLocks noChangeArrowheads="1"/>
            </p:cNvSpPr>
            <p:nvPr/>
          </p:nvSpPr>
          <p:spPr bwMode="auto">
            <a:xfrm>
              <a:off x="3424" y="1162"/>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latin typeface="Arial" panose="020B0604020202020204" pitchFamily="34" charset="0"/>
                  <a:ea typeface="仿宋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30" name="Text Box 157"/>
            <p:cNvSpPr txBox="1">
              <a:spLocks noChangeArrowheads="1"/>
            </p:cNvSpPr>
            <p:nvPr/>
          </p:nvSpPr>
          <p:spPr bwMode="auto">
            <a:xfrm>
              <a:off x="3424" y="1661"/>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latin typeface="Arial" panose="020B0604020202020204" pitchFamily="34" charset="0"/>
                  <a:ea typeface="仿宋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31" name="Text Box 158"/>
            <p:cNvSpPr txBox="1">
              <a:spLocks noChangeArrowheads="1"/>
            </p:cNvSpPr>
            <p:nvPr/>
          </p:nvSpPr>
          <p:spPr bwMode="auto">
            <a:xfrm>
              <a:off x="3650" y="754"/>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32" name="Text Box 159"/>
            <p:cNvSpPr txBox="1">
              <a:spLocks noChangeArrowheads="1"/>
            </p:cNvSpPr>
            <p:nvPr/>
          </p:nvSpPr>
          <p:spPr bwMode="auto">
            <a:xfrm>
              <a:off x="4422" y="799"/>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a:t>
              </a:r>
              <a:endParaRPr kumimoji="0" lang="en-US" altLang="zh-CN" sz="2800">
                <a:solidFill>
                  <a:srgbClr val="FFFF00"/>
                </a:solidFill>
                <a:latin typeface="Arial" panose="020B0604020202020204" pitchFamily="34" charset="0"/>
                <a:ea typeface="仿宋_GB2312" pitchFamily="49" charset="-122"/>
              </a:endParaRPr>
            </a:p>
          </p:txBody>
        </p:sp>
        <p:sp>
          <p:nvSpPr>
            <p:cNvPr id="33" name="Text Box 160"/>
            <p:cNvSpPr txBox="1">
              <a:spLocks noChangeArrowheads="1"/>
            </p:cNvSpPr>
            <p:nvPr/>
          </p:nvSpPr>
          <p:spPr bwMode="auto">
            <a:xfrm>
              <a:off x="5057" y="79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a:solidFill>
                    <a:srgbClr val="FFFFFF"/>
                  </a:solidFill>
                  <a:ea typeface="宋体" panose="02010600030101010101" pitchFamily="2" charset="-122"/>
                </a:rPr>
                <a:t>－</a:t>
              </a:r>
              <a:endParaRPr kumimoji="0" lang="zh-CN" altLang="en-US">
                <a:solidFill>
                  <a:srgbClr val="FFFF00"/>
                </a:solidFill>
                <a:latin typeface="Arial" panose="020B0604020202020204" pitchFamily="34" charset="0"/>
                <a:ea typeface="仿宋_GB2312" pitchFamily="49" charset="-122"/>
              </a:endParaRPr>
            </a:p>
          </p:txBody>
        </p:sp>
        <p:sp>
          <p:nvSpPr>
            <p:cNvPr id="34" name="Text Box 161"/>
            <p:cNvSpPr txBox="1">
              <a:spLocks noChangeArrowheads="1"/>
            </p:cNvSpPr>
            <p:nvPr/>
          </p:nvSpPr>
          <p:spPr bwMode="auto">
            <a:xfrm>
              <a:off x="4604" y="618"/>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2V</a:t>
              </a:r>
              <a:endParaRPr kumimoji="0" lang="en-US" altLang="zh-CN" sz="2800">
                <a:solidFill>
                  <a:srgbClr val="FFFF00"/>
                </a:solidFill>
                <a:latin typeface="Arial" panose="020B0604020202020204" pitchFamily="34" charset="0"/>
                <a:ea typeface="仿宋_GB2312" pitchFamily="49" charset="-122"/>
              </a:endParaRPr>
            </a:p>
          </p:txBody>
        </p:sp>
        <p:sp>
          <p:nvSpPr>
            <p:cNvPr id="35" name="Text Box 162"/>
            <p:cNvSpPr txBox="1">
              <a:spLocks noChangeArrowheads="1"/>
            </p:cNvSpPr>
            <p:nvPr/>
          </p:nvSpPr>
          <p:spPr bwMode="auto">
            <a:xfrm>
              <a:off x="4966" y="1480"/>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36" name="Text Box 163"/>
            <p:cNvSpPr txBox="1">
              <a:spLocks noChangeArrowheads="1"/>
            </p:cNvSpPr>
            <p:nvPr/>
          </p:nvSpPr>
          <p:spPr bwMode="auto">
            <a:xfrm>
              <a:off x="4331" y="1389"/>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5</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37" name="Line 164"/>
            <p:cNvSpPr>
              <a:spLocks noChangeShapeType="1"/>
            </p:cNvSpPr>
            <p:nvPr/>
          </p:nvSpPr>
          <p:spPr bwMode="auto">
            <a:xfrm>
              <a:off x="4331" y="1979"/>
              <a:ext cx="0" cy="181"/>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8" name="Line 165"/>
            <p:cNvSpPr>
              <a:spLocks noChangeShapeType="1"/>
            </p:cNvSpPr>
            <p:nvPr/>
          </p:nvSpPr>
          <p:spPr bwMode="auto">
            <a:xfrm>
              <a:off x="4149" y="2160"/>
              <a:ext cx="363"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9" name="Oval 166"/>
            <p:cNvSpPr>
              <a:spLocks noChangeArrowheads="1"/>
            </p:cNvSpPr>
            <p:nvPr/>
          </p:nvSpPr>
          <p:spPr bwMode="auto">
            <a:xfrm>
              <a:off x="4240" y="845"/>
              <a:ext cx="182" cy="181"/>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2800">
                  <a:solidFill>
                    <a:srgbClr val="66FF33"/>
                  </a:solidFill>
                  <a:latin typeface="Arial" panose="020B0604020202020204" pitchFamily="34" charset="0"/>
                  <a:ea typeface="仿宋_GB2312" pitchFamily="49" charset="-122"/>
                </a:rPr>
                <a:t>1</a:t>
              </a:r>
            </a:p>
          </p:txBody>
        </p:sp>
        <p:sp>
          <p:nvSpPr>
            <p:cNvPr id="40" name="Rectangle 167"/>
            <p:cNvSpPr>
              <a:spLocks noChangeArrowheads="1"/>
            </p:cNvSpPr>
            <p:nvPr/>
          </p:nvSpPr>
          <p:spPr bwMode="auto">
            <a:xfrm>
              <a:off x="5329" y="138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1" name="Rectangle 168"/>
            <p:cNvSpPr>
              <a:spLocks noChangeArrowheads="1"/>
            </p:cNvSpPr>
            <p:nvPr/>
          </p:nvSpPr>
          <p:spPr bwMode="auto">
            <a:xfrm>
              <a:off x="4250" y="143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2" name="Rectangle 169"/>
            <p:cNvSpPr>
              <a:spLocks noChangeArrowheads="1"/>
            </p:cNvSpPr>
            <p:nvPr/>
          </p:nvSpPr>
          <p:spPr bwMode="auto">
            <a:xfrm>
              <a:off x="3696" y="107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43" name="Group 174"/>
          <p:cNvGrpSpPr>
            <a:grpSpLocks/>
          </p:cNvGrpSpPr>
          <p:nvPr/>
        </p:nvGrpSpPr>
        <p:grpSpPr bwMode="auto">
          <a:xfrm>
            <a:off x="336351" y="1162250"/>
            <a:ext cx="4306888" cy="2482850"/>
            <a:chOff x="-1021" y="572"/>
            <a:chExt cx="2713" cy="1564"/>
          </a:xfrm>
        </p:grpSpPr>
        <p:sp>
          <p:nvSpPr>
            <p:cNvPr id="44" name="Oval 118"/>
            <p:cNvSpPr>
              <a:spLocks noChangeArrowheads="1"/>
            </p:cNvSpPr>
            <p:nvPr/>
          </p:nvSpPr>
          <p:spPr bwMode="auto">
            <a:xfrm>
              <a:off x="930" y="107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45" name="Oval 119"/>
            <p:cNvSpPr>
              <a:spLocks noChangeArrowheads="1"/>
            </p:cNvSpPr>
            <p:nvPr/>
          </p:nvSpPr>
          <p:spPr bwMode="auto">
            <a:xfrm>
              <a:off x="-1021" y="152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46" name="Line 120"/>
            <p:cNvSpPr>
              <a:spLocks noChangeShapeType="1"/>
            </p:cNvSpPr>
            <p:nvPr/>
          </p:nvSpPr>
          <p:spPr bwMode="auto">
            <a:xfrm flipV="1">
              <a:off x="612" y="890"/>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7" name="Text Box 121"/>
            <p:cNvSpPr txBox="1">
              <a:spLocks noChangeArrowheads="1"/>
            </p:cNvSpPr>
            <p:nvPr/>
          </p:nvSpPr>
          <p:spPr bwMode="auto">
            <a:xfrm>
              <a:off x="930" y="572"/>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4</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48" name="Rectangle 122"/>
            <p:cNvSpPr>
              <a:spLocks noChangeArrowheads="1"/>
            </p:cNvSpPr>
            <p:nvPr/>
          </p:nvSpPr>
          <p:spPr bwMode="auto">
            <a:xfrm>
              <a:off x="-839" y="1265"/>
              <a:ext cx="2449" cy="862"/>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9" name="Line 123"/>
            <p:cNvSpPr>
              <a:spLocks noChangeShapeType="1"/>
            </p:cNvSpPr>
            <p:nvPr/>
          </p:nvSpPr>
          <p:spPr bwMode="auto">
            <a:xfrm>
              <a:off x="612" y="1265"/>
              <a:ext cx="0" cy="86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0" name="Line 124"/>
            <p:cNvSpPr>
              <a:spLocks noChangeShapeType="1"/>
            </p:cNvSpPr>
            <p:nvPr/>
          </p:nvSpPr>
          <p:spPr bwMode="auto">
            <a:xfrm>
              <a:off x="113" y="1265"/>
              <a:ext cx="0" cy="86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1" name="Text Box 125"/>
            <p:cNvSpPr txBox="1">
              <a:spLocks noChangeArrowheads="1"/>
            </p:cNvSpPr>
            <p:nvPr/>
          </p:nvSpPr>
          <p:spPr bwMode="auto">
            <a:xfrm>
              <a:off x="-703" y="1582"/>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4V</a:t>
              </a:r>
              <a:endParaRPr kumimoji="0" lang="en-US" altLang="zh-CN" sz="2800">
                <a:solidFill>
                  <a:srgbClr val="FFFF00"/>
                </a:solidFill>
                <a:latin typeface="Arial" panose="020B0604020202020204" pitchFamily="34" charset="0"/>
                <a:ea typeface="仿宋_GB2312" pitchFamily="49" charset="-122"/>
              </a:endParaRPr>
            </a:p>
          </p:txBody>
        </p:sp>
        <p:sp>
          <p:nvSpPr>
            <p:cNvPr id="52" name="Text Box 126"/>
            <p:cNvSpPr txBox="1">
              <a:spLocks noChangeArrowheads="1"/>
            </p:cNvSpPr>
            <p:nvPr/>
          </p:nvSpPr>
          <p:spPr bwMode="auto">
            <a:xfrm>
              <a:off x="612" y="1651"/>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10</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53" name="Text Box 127"/>
            <p:cNvSpPr txBox="1">
              <a:spLocks noChangeArrowheads="1"/>
            </p:cNvSpPr>
            <p:nvPr/>
          </p:nvSpPr>
          <p:spPr bwMode="auto">
            <a:xfrm>
              <a:off x="-340" y="857"/>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3A</a:t>
              </a:r>
              <a:endParaRPr kumimoji="0" lang="en-US" altLang="zh-CN" sz="2800">
                <a:solidFill>
                  <a:srgbClr val="FFFF00"/>
                </a:solidFill>
                <a:latin typeface="Arial" panose="020B0604020202020204" pitchFamily="34" charset="0"/>
                <a:ea typeface="仿宋_GB2312" pitchFamily="49" charset="-122"/>
              </a:endParaRPr>
            </a:p>
          </p:txBody>
        </p:sp>
        <p:sp>
          <p:nvSpPr>
            <p:cNvPr id="54" name="Text Box 128"/>
            <p:cNvSpPr txBox="1">
              <a:spLocks noChangeArrowheads="1"/>
            </p:cNvSpPr>
            <p:nvPr/>
          </p:nvSpPr>
          <p:spPr bwMode="auto">
            <a:xfrm>
              <a:off x="-839" y="1310"/>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latin typeface="Arial" panose="020B0604020202020204" pitchFamily="34" charset="0"/>
                  <a:ea typeface="仿宋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55" name="Text Box 129"/>
            <p:cNvSpPr txBox="1">
              <a:spLocks noChangeArrowheads="1"/>
            </p:cNvSpPr>
            <p:nvPr/>
          </p:nvSpPr>
          <p:spPr bwMode="auto">
            <a:xfrm>
              <a:off x="-839" y="180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latin typeface="Arial" panose="020B0604020202020204" pitchFamily="34" charset="0"/>
                  <a:ea typeface="仿宋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56" name="Text Box 130"/>
            <p:cNvSpPr txBox="1">
              <a:spLocks noChangeArrowheads="1"/>
            </p:cNvSpPr>
            <p:nvPr/>
          </p:nvSpPr>
          <p:spPr bwMode="auto">
            <a:xfrm>
              <a:off x="-522" y="1298"/>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57" name="Text Box 131"/>
            <p:cNvSpPr txBox="1">
              <a:spLocks noChangeArrowheads="1"/>
            </p:cNvSpPr>
            <p:nvPr/>
          </p:nvSpPr>
          <p:spPr bwMode="auto">
            <a:xfrm>
              <a:off x="703" y="1265"/>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a:t>
              </a:r>
              <a:endParaRPr kumimoji="0" lang="en-US" altLang="zh-CN" sz="2800">
                <a:solidFill>
                  <a:srgbClr val="FFFF00"/>
                </a:solidFill>
                <a:latin typeface="Arial" panose="020B0604020202020204" pitchFamily="34" charset="0"/>
                <a:ea typeface="仿宋_GB2312" pitchFamily="49" charset="-122"/>
              </a:endParaRPr>
            </a:p>
          </p:txBody>
        </p:sp>
        <p:sp>
          <p:nvSpPr>
            <p:cNvPr id="58" name="Text Box 132"/>
            <p:cNvSpPr txBox="1">
              <a:spLocks noChangeArrowheads="1"/>
            </p:cNvSpPr>
            <p:nvPr/>
          </p:nvSpPr>
          <p:spPr bwMode="auto">
            <a:xfrm>
              <a:off x="1247" y="125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a:solidFill>
                    <a:srgbClr val="FFFFFF"/>
                  </a:solidFill>
                  <a:ea typeface="宋体" panose="02010600030101010101" pitchFamily="2" charset="-122"/>
                </a:rPr>
                <a:t>－</a:t>
              </a:r>
              <a:endParaRPr kumimoji="0" lang="zh-CN" altLang="en-US">
                <a:solidFill>
                  <a:srgbClr val="FFFF00"/>
                </a:solidFill>
                <a:latin typeface="Arial" panose="020B0604020202020204" pitchFamily="34" charset="0"/>
                <a:ea typeface="仿宋_GB2312" pitchFamily="49" charset="-122"/>
              </a:endParaRPr>
            </a:p>
          </p:txBody>
        </p:sp>
        <p:sp>
          <p:nvSpPr>
            <p:cNvPr id="59" name="Text Box 133"/>
            <p:cNvSpPr txBox="1">
              <a:spLocks noChangeArrowheads="1"/>
            </p:cNvSpPr>
            <p:nvPr/>
          </p:nvSpPr>
          <p:spPr bwMode="auto">
            <a:xfrm>
              <a:off x="885" y="1355"/>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2V</a:t>
              </a:r>
              <a:endParaRPr kumimoji="0" lang="en-US" altLang="zh-CN" sz="2800">
                <a:solidFill>
                  <a:srgbClr val="FFFF00"/>
                </a:solidFill>
                <a:latin typeface="Arial" panose="020B0604020202020204" pitchFamily="34" charset="0"/>
                <a:ea typeface="仿宋_GB2312" pitchFamily="49" charset="-122"/>
              </a:endParaRPr>
            </a:p>
          </p:txBody>
        </p:sp>
        <p:sp>
          <p:nvSpPr>
            <p:cNvPr id="60" name="Text Box 134"/>
            <p:cNvSpPr txBox="1">
              <a:spLocks noChangeArrowheads="1"/>
            </p:cNvSpPr>
            <p:nvPr/>
          </p:nvSpPr>
          <p:spPr bwMode="auto">
            <a:xfrm>
              <a:off x="1202" y="1616"/>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61" name="Line 135"/>
            <p:cNvSpPr>
              <a:spLocks noChangeShapeType="1"/>
            </p:cNvSpPr>
            <p:nvPr/>
          </p:nvSpPr>
          <p:spPr bwMode="auto">
            <a:xfrm flipV="1">
              <a:off x="-839" y="890"/>
              <a:ext cx="0" cy="375"/>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2" name="Line 136"/>
            <p:cNvSpPr>
              <a:spLocks noChangeShapeType="1"/>
            </p:cNvSpPr>
            <p:nvPr/>
          </p:nvSpPr>
          <p:spPr bwMode="auto">
            <a:xfrm>
              <a:off x="-839" y="890"/>
              <a:ext cx="95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3" name="Line 137"/>
            <p:cNvSpPr>
              <a:spLocks noChangeShapeType="1"/>
            </p:cNvSpPr>
            <p:nvPr/>
          </p:nvSpPr>
          <p:spPr bwMode="auto">
            <a:xfrm>
              <a:off x="113" y="890"/>
              <a:ext cx="0" cy="37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4" name="Line 138"/>
            <p:cNvSpPr>
              <a:spLocks noChangeShapeType="1"/>
            </p:cNvSpPr>
            <p:nvPr/>
          </p:nvSpPr>
          <p:spPr bwMode="auto">
            <a:xfrm flipV="1">
              <a:off x="612" y="902"/>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5" name="Line 139"/>
            <p:cNvSpPr>
              <a:spLocks noChangeShapeType="1"/>
            </p:cNvSpPr>
            <p:nvPr/>
          </p:nvSpPr>
          <p:spPr bwMode="auto">
            <a:xfrm>
              <a:off x="1610" y="890"/>
              <a:ext cx="0" cy="36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6" name="Text Box 140"/>
            <p:cNvSpPr txBox="1">
              <a:spLocks noChangeArrowheads="1"/>
            </p:cNvSpPr>
            <p:nvPr/>
          </p:nvSpPr>
          <p:spPr bwMode="auto">
            <a:xfrm>
              <a:off x="113" y="1651"/>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10</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67" name="Rectangle 142"/>
            <p:cNvSpPr>
              <a:spLocks noChangeArrowheads="1"/>
            </p:cNvSpPr>
            <p:nvPr/>
          </p:nvSpPr>
          <p:spPr bwMode="auto">
            <a:xfrm>
              <a:off x="-522" y="120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8" name="Rectangle 146"/>
            <p:cNvSpPr>
              <a:spLocks noChangeArrowheads="1"/>
            </p:cNvSpPr>
            <p:nvPr/>
          </p:nvSpPr>
          <p:spPr bwMode="auto">
            <a:xfrm>
              <a:off x="567" y="161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9" name="Rectangle 147"/>
            <p:cNvSpPr>
              <a:spLocks noChangeArrowheads="1"/>
            </p:cNvSpPr>
            <p:nvPr/>
          </p:nvSpPr>
          <p:spPr bwMode="auto">
            <a:xfrm>
              <a:off x="32" y="1615"/>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0" name="Rectangle 148"/>
            <p:cNvSpPr>
              <a:spLocks noChangeArrowheads="1"/>
            </p:cNvSpPr>
            <p:nvPr/>
          </p:nvSpPr>
          <p:spPr bwMode="auto">
            <a:xfrm>
              <a:off x="975" y="84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1" name="Rectangle 149"/>
            <p:cNvSpPr>
              <a:spLocks noChangeArrowheads="1"/>
            </p:cNvSpPr>
            <p:nvPr/>
          </p:nvSpPr>
          <p:spPr bwMode="auto">
            <a:xfrm>
              <a:off x="1565" y="157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2" name="Line 141"/>
            <p:cNvSpPr>
              <a:spLocks noChangeShapeType="1"/>
            </p:cNvSpPr>
            <p:nvPr/>
          </p:nvSpPr>
          <p:spPr bwMode="auto">
            <a:xfrm>
              <a:off x="-341" y="890"/>
              <a:ext cx="341"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73" name="Group 143"/>
            <p:cNvGrpSpPr>
              <a:grpSpLocks/>
            </p:cNvGrpSpPr>
            <p:nvPr/>
          </p:nvGrpSpPr>
          <p:grpSpPr bwMode="auto">
            <a:xfrm rot="5400000">
              <a:off x="-703" y="708"/>
              <a:ext cx="363" cy="363"/>
              <a:chOff x="4785" y="709"/>
              <a:chExt cx="363" cy="363"/>
            </a:xfrm>
          </p:grpSpPr>
          <p:sp>
            <p:nvSpPr>
              <p:cNvPr id="74" name="Oval 144"/>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75" name="Line 145"/>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sp>
        <p:nvSpPr>
          <p:cNvPr id="76" name="文本框 75"/>
          <p:cNvSpPr txBox="1"/>
          <p:nvPr/>
        </p:nvSpPr>
        <p:spPr>
          <a:xfrm>
            <a:off x="465437" y="130024"/>
            <a:ext cx="7490914" cy="523220"/>
          </a:xfrm>
          <a:prstGeom prst="rect">
            <a:avLst/>
          </a:prstGeom>
          <a:noFill/>
        </p:spPr>
        <p:txBody>
          <a:bodyPr wrap="square" rtlCol="0">
            <a:spAutoFit/>
          </a:bodyPr>
          <a:lstStyle/>
          <a:p>
            <a:r>
              <a:rPr lang="zh-CN" altLang="en-US" sz="2800" dirty="0">
                <a:solidFill>
                  <a:srgbClr val="FFFF00"/>
                </a:solidFill>
              </a:rPr>
              <a:t>反用替代定理（用</a:t>
            </a:r>
            <a:r>
              <a:rPr lang="en-US" altLang="zh-CN" sz="2800" dirty="0">
                <a:solidFill>
                  <a:srgbClr val="FFFF00"/>
                </a:solidFill>
              </a:rPr>
              <a:t>u/</a:t>
            </a:r>
            <a:r>
              <a:rPr lang="en-US" altLang="zh-CN" sz="2800" dirty="0" err="1">
                <a:solidFill>
                  <a:srgbClr val="FFFF00"/>
                </a:solidFill>
              </a:rPr>
              <a:t>i</a:t>
            </a:r>
            <a:r>
              <a:rPr lang="zh-CN" altLang="en-US" sz="2800" dirty="0">
                <a:solidFill>
                  <a:srgbClr val="FFFF00"/>
                </a:solidFill>
              </a:rPr>
              <a:t>等值电阻替代电源）</a:t>
            </a:r>
          </a:p>
        </p:txBody>
      </p:sp>
    </p:spTree>
    <p:extLst>
      <p:ext uri="{BB962C8B-B14F-4D97-AF65-F5344CB8AC3E}">
        <p14:creationId xmlns:p14="http://schemas.microsoft.com/office/powerpoint/2010/main" val="287771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15" grpId="0" autoUpdateAnimBg="0"/>
      <p:bldP spid="2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288" y="476250"/>
            <a:ext cx="863600"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FFFF"/>
                </a:solidFill>
                <a:latin typeface="宋体" panose="02010600030101010101" pitchFamily="2" charset="-122"/>
                <a:ea typeface="宋体" panose="02010600030101010101" pitchFamily="2" charset="-122"/>
              </a:rPr>
              <a:t>例</a:t>
            </a:r>
            <a:r>
              <a:rPr lang="en-US" altLang="zh-CN" sz="3200">
                <a:solidFill>
                  <a:srgbClr val="FFFFFF"/>
                </a:solidFill>
                <a:ea typeface="宋体" panose="02010600030101010101" pitchFamily="2" charset="-122"/>
              </a:rPr>
              <a:t>5</a:t>
            </a:r>
          </a:p>
        </p:txBody>
      </p:sp>
      <p:sp>
        <p:nvSpPr>
          <p:cNvPr id="3" name="Text Box 3"/>
          <p:cNvSpPr txBox="1">
            <a:spLocks noChangeArrowheads="1"/>
          </p:cNvSpPr>
          <p:nvPr/>
        </p:nvSpPr>
        <p:spPr bwMode="auto">
          <a:xfrm>
            <a:off x="1116013" y="476250"/>
            <a:ext cx="4608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latin typeface="楷体_GB2312" pitchFamily="49" charset="-122"/>
                <a:ea typeface="楷体_GB2312" pitchFamily="49" charset="-122"/>
              </a:rPr>
              <a:t>已知</a:t>
            </a:r>
            <a:r>
              <a:rPr lang="en-US" altLang="zh-CN" sz="2800" b="1">
                <a:solidFill>
                  <a:srgbClr val="FFFF00"/>
                </a:solidFill>
                <a:latin typeface="楷体_GB2312" pitchFamily="49" charset="-122"/>
                <a:ea typeface="楷体_GB2312" pitchFamily="49" charset="-122"/>
              </a:rPr>
              <a:t>: </a:t>
            </a:r>
            <a:r>
              <a:rPr lang="en-US" altLang="zh-CN" sz="2800" i="1">
                <a:solidFill>
                  <a:srgbClr val="FFFFFF"/>
                </a:solidFill>
                <a:ea typeface="楷体_GB2312" pitchFamily="49" charset="-122"/>
              </a:rPr>
              <a:t>u</a:t>
            </a:r>
            <a:r>
              <a:rPr lang="en-US" altLang="zh-CN" sz="2800" baseline="-25000">
                <a:solidFill>
                  <a:srgbClr val="FFFFFF"/>
                </a:solidFill>
                <a:ea typeface="楷体_GB2312" pitchFamily="49" charset="-122"/>
              </a:rPr>
              <a:t>ab</a:t>
            </a:r>
            <a:r>
              <a:rPr lang="en-US" altLang="zh-CN" sz="2800">
                <a:solidFill>
                  <a:srgbClr val="FFFFFF"/>
                </a:solidFill>
                <a:ea typeface="楷体_GB2312" pitchFamily="49" charset="-122"/>
              </a:rPr>
              <a:t>=0</a:t>
            </a:r>
            <a:r>
              <a:rPr lang="en-US" altLang="zh-CN" sz="2800" b="1">
                <a:solidFill>
                  <a:srgbClr val="FFFF00"/>
                </a:solidFill>
                <a:ea typeface="楷体_GB2312" pitchFamily="49" charset="-122"/>
              </a:rPr>
              <a:t>,</a:t>
            </a:r>
            <a:r>
              <a:rPr lang="en-US" altLang="zh-CN" sz="2800" b="1">
                <a:solidFill>
                  <a:srgbClr val="FFFF00"/>
                </a:solidFill>
                <a:latin typeface="楷体_GB2312" pitchFamily="49" charset="-122"/>
                <a:ea typeface="楷体_GB2312" pitchFamily="49" charset="-122"/>
              </a:rPr>
              <a:t> </a:t>
            </a:r>
            <a:r>
              <a:rPr lang="zh-CN" altLang="en-US" sz="2800" b="1">
                <a:solidFill>
                  <a:srgbClr val="FFFF00"/>
                </a:solidFill>
                <a:latin typeface="楷体_GB2312" pitchFamily="49" charset="-122"/>
                <a:ea typeface="楷体_GB2312" pitchFamily="49" charset="-122"/>
              </a:rPr>
              <a:t>求电阻</a:t>
            </a:r>
            <a:r>
              <a:rPr lang="en-US" altLang="zh-CN" sz="2800" i="1">
                <a:solidFill>
                  <a:srgbClr val="FFFFFF"/>
                </a:solidFill>
                <a:ea typeface="楷体_GB2312" pitchFamily="49" charset="-122"/>
              </a:rPr>
              <a:t>R</a:t>
            </a:r>
            <a:endParaRPr lang="en-US" altLang="zh-CN" sz="2800" b="1" i="1">
              <a:solidFill>
                <a:srgbClr val="FFFF00"/>
              </a:solidFill>
              <a:ea typeface="楷体_GB2312" pitchFamily="49" charset="-122"/>
            </a:endParaRPr>
          </a:p>
        </p:txBody>
      </p:sp>
      <p:sp>
        <p:nvSpPr>
          <p:cNvPr id="4" name="Text Box 53"/>
          <p:cNvSpPr txBox="1">
            <a:spLocks noChangeArrowheads="1"/>
          </p:cNvSpPr>
          <p:nvPr/>
        </p:nvSpPr>
        <p:spPr bwMode="auto">
          <a:xfrm>
            <a:off x="468313" y="1196975"/>
            <a:ext cx="504825"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FFFFFF"/>
                </a:solidFill>
                <a:ea typeface="宋体" panose="02010600030101010101" pitchFamily="2" charset="-122"/>
              </a:rPr>
              <a:t>解</a:t>
            </a:r>
            <a:endParaRPr kumimoji="0" lang="zh-CN" altLang="en-US" b="1">
              <a:solidFill>
                <a:srgbClr val="FFFF00"/>
              </a:solidFill>
              <a:latin typeface="Arial" panose="020B0604020202020204" pitchFamily="34" charset="0"/>
              <a:ea typeface="仿宋_GB2312" pitchFamily="49" charset="-122"/>
            </a:endParaRPr>
          </a:p>
        </p:txBody>
      </p:sp>
      <p:graphicFrame>
        <p:nvGraphicFramePr>
          <p:cNvPr id="5" name="Object 54"/>
          <p:cNvGraphicFramePr>
            <a:graphicFrameLocks noChangeAspect="1"/>
          </p:cNvGraphicFramePr>
          <p:nvPr/>
        </p:nvGraphicFramePr>
        <p:xfrm>
          <a:off x="1130300" y="992188"/>
          <a:ext cx="2365375" cy="1254125"/>
        </p:xfrm>
        <a:graphic>
          <a:graphicData uri="http://schemas.openxmlformats.org/presentationml/2006/ole">
            <mc:AlternateContent xmlns:mc="http://schemas.openxmlformats.org/markup-compatibility/2006">
              <mc:Choice xmlns:v="urn:schemas-microsoft-com:vml" Requires="v">
                <p:oleObj spid="_x0000_s18434" name="公式" r:id="rId3" imgW="977760" imgH="520560" progId="Equation.3">
                  <p:embed/>
                </p:oleObj>
              </mc:Choice>
              <mc:Fallback>
                <p:oleObj name="公式" r:id="rId3" imgW="977760" imgH="520560" progId="Equation.3">
                  <p:embed/>
                  <p:pic>
                    <p:nvPicPr>
                      <p:cNvPr id="5"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300" y="992188"/>
                        <a:ext cx="2365375"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5"/>
          <p:cNvSpPr txBox="1">
            <a:spLocks noChangeArrowheads="1"/>
          </p:cNvSpPr>
          <p:nvPr/>
        </p:nvSpPr>
        <p:spPr bwMode="auto">
          <a:xfrm>
            <a:off x="457489" y="3543301"/>
            <a:ext cx="3167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dirty="0">
                <a:solidFill>
                  <a:srgbClr val="FFFF00"/>
                </a:solidFill>
                <a:ea typeface="楷体_GB2312" pitchFamily="49" charset="-122"/>
              </a:rPr>
              <a:t>用开路替代，得：</a:t>
            </a:r>
            <a:endParaRPr kumimoji="0" lang="zh-CN" altLang="en-US" sz="2800" b="1" dirty="0">
              <a:solidFill>
                <a:srgbClr val="FFFF00"/>
              </a:solidFill>
              <a:latin typeface="Arial" panose="020B0604020202020204" pitchFamily="34" charset="0"/>
              <a:ea typeface="楷体_GB2312" pitchFamily="49" charset="-122"/>
            </a:endParaRPr>
          </a:p>
        </p:txBody>
      </p:sp>
      <p:graphicFrame>
        <p:nvGraphicFramePr>
          <p:cNvPr id="7" name="Object 58"/>
          <p:cNvGraphicFramePr>
            <a:graphicFrameLocks noChangeAspect="1"/>
          </p:cNvGraphicFramePr>
          <p:nvPr>
            <p:extLst>
              <p:ext uri="{D42A27DB-BD31-4B8C-83A1-F6EECF244321}">
                <p14:modId xmlns:p14="http://schemas.microsoft.com/office/powerpoint/2010/main" val="3882866880"/>
              </p:ext>
            </p:extLst>
          </p:nvPr>
        </p:nvGraphicFramePr>
        <p:xfrm>
          <a:off x="396875" y="2312193"/>
          <a:ext cx="3527425" cy="576263"/>
        </p:xfrm>
        <a:graphic>
          <a:graphicData uri="http://schemas.openxmlformats.org/presentationml/2006/ole">
            <mc:AlternateContent xmlns:mc="http://schemas.openxmlformats.org/markup-compatibility/2006">
              <mc:Choice xmlns:v="urn:schemas-microsoft-com:vml" Requires="v">
                <p:oleObj spid="_x0000_s18435" name="公式" r:id="rId5" imgW="1473120" imgH="241200" progId="Equation.3">
                  <p:embed/>
                </p:oleObj>
              </mc:Choice>
              <mc:Fallback>
                <p:oleObj name="公式" r:id="rId5" imgW="1473120" imgH="241200" progId="Equation.3">
                  <p:embed/>
                  <p:pic>
                    <p:nvPicPr>
                      <p:cNvPr id="7"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2312193"/>
                        <a:ext cx="35274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2"/>
          <p:cNvGraphicFramePr>
            <a:graphicFrameLocks noChangeAspect="1"/>
          </p:cNvGraphicFramePr>
          <p:nvPr>
            <p:extLst>
              <p:ext uri="{D42A27DB-BD31-4B8C-83A1-F6EECF244321}">
                <p14:modId xmlns:p14="http://schemas.microsoft.com/office/powerpoint/2010/main" val="1746662066"/>
              </p:ext>
            </p:extLst>
          </p:nvPr>
        </p:nvGraphicFramePr>
        <p:xfrm>
          <a:off x="539750" y="2857626"/>
          <a:ext cx="1711325" cy="558800"/>
        </p:xfrm>
        <a:graphic>
          <a:graphicData uri="http://schemas.openxmlformats.org/presentationml/2006/ole">
            <mc:AlternateContent xmlns:mc="http://schemas.openxmlformats.org/markup-compatibility/2006">
              <mc:Choice xmlns:v="urn:schemas-microsoft-com:vml" Requires="v">
                <p:oleObj spid="_x0000_s18436" name="公式" r:id="rId7" imgW="736560" imgH="241200" progId="Equation.3">
                  <p:embed/>
                </p:oleObj>
              </mc:Choice>
              <mc:Fallback>
                <p:oleObj name="公式" r:id="rId7" imgW="736560" imgH="241200" progId="Equation.3">
                  <p:embed/>
                  <p:pic>
                    <p:nvPicPr>
                      <p:cNvPr id="11"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857626"/>
                        <a:ext cx="171132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65"/>
          <p:cNvGraphicFramePr>
            <a:graphicFrameLocks noChangeAspect="1"/>
          </p:cNvGraphicFramePr>
          <p:nvPr>
            <p:extLst>
              <p:ext uri="{D42A27DB-BD31-4B8C-83A1-F6EECF244321}">
                <p14:modId xmlns:p14="http://schemas.microsoft.com/office/powerpoint/2010/main" val="2647559799"/>
              </p:ext>
            </p:extLst>
          </p:nvPr>
        </p:nvGraphicFramePr>
        <p:xfrm>
          <a:off x="454025" y="4365625"/>
          <a:ext cx="3751263" cy="552450"/>
        </p:xfrm>
        <a:graphic>
          <a:graphicData uri="http://schemas.openxmlformats.org/presentationml/2006/ole">
            <mc:AlternateContent xmlns:mc="http://schemas.openxmlformats.org/markup-compatibility/2006">
              <mc:Choice xmlns:v="urn:schemas-microsoft-com:vml" Requires="v">
                <p:oleObj spid="_x0000_s18437" name="公式" r:id="rId9" imgW="1625400" imgH="241200" progId="Equation.3">
                  <p:embed/>
                </p:oleObj>
              </mc:Choice>
              <mc:Fallback>
                <p:oleObj name="公式" r:id="rId9" imgW="1625400" imgH="241200" progId="Equation.3">
                  <p:embed/>
                  <p:pic>
                    <p:nvPicPr>
                      <p:cNvPr id="12" name="Object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025" y="4365625"/>
                        <a:ext cx="375126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69"/>
          <p:cNvGraphicFramePr>
            <a:graphicFrameLocks noChangeAspect="1"/>
          </p:cNvGraphicFramePr>
          <p:nvPr>
            <p:extLst>
              <p:ext uri="{D42A27DB-BD31-4B8C-83A1-F6EECF244321}">
                <p14:modId xmlns:p14="http://schemas.microsoft.com/office/powerpoint/2010/main" val="3931701480"/>
              </p:ext>
            </p:extLst>
          </p:nvPr>
        </p:nvGraphicFramePr>
        <p:xfrm>
          <a:off x="4429126" y="4452938"/>
          <a:ext cx="4221162" cy="552450"/>
        </p:xfrm>
        <a:graphic>
          <a:graphicData uri="http://schemas.openxmlformats.org/presentationml/2006/ole">
            <mc:AlternateContent xmlns:mc="http://schemas.openxmlformats.org/markup-compatibility/2006">
              <mc:Choice xmlns:v="urn:schemas-microsoft-com:vml" Requires="v">
                <p:oleObj spid="_x0000_s18438" name="公式" r:id="rId11" imgW="1828800" imgH="241200" progId="Equation.3">
                  <p:embed/>
                </p:oleObj>
              </mc:Choice>
              <mc:Fallback>
                <p:oleObj name="公式" r:id="rId11" imgW="1828800" imgH="241200" progId="Equation.3">
                  <p:embed/>
                  <p:pic>
                    <p:nvPicPr>
                      <p:cNvPr id="13" name="Object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9126" y="4452938"/>
                        <a:ext cx="422116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71"/>
          <p:cNvGraphicFramePr>
            <a:graphicFrameLocks noChangeAspect="1"/>
          </p:cNvGraphicFramePr>
          <p:nvPr/>
        </p:nvGraphicFramePr>
        <p:xfrm>
          <a:off x="539750" y="4868863"/>
          <a:ext cx="3254375" cy="1136650"/>
        </p:xfrm>
        <a:graphic>
          <a:graphicData uri="http://schemas.openxmlformats.org/presentationml/2006/ole">
            <mc:AlternateContent xmlns:mc="http://schemas.openxmlformats.org/markup-compatibility/2006">
              <mc:Choice xmlns:v="urn:schemas-microsoft-com:vml" Requires="v">
                <p:oleObj spid="_x0000_s18439" name="公式" r:id="rId13" imgW="1409400" imgH="495000" progId="Equation.3">
                  <p:embed/>
                </p:oleObj>
              </mc:Choice>
              <mc:Fallback>
                <p:oleObj name="公式" r:id="rId13" imgW="1409400" imgH="495000" progId="Equation.3">
                  <p:embed/>
                  <p:pic>
                    <p:nvPicPr>
                      <p:cNvPr id="14"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4868863"/>
                        <a:ext cx="3254375"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126"/>
          <p:cNvGrpSpPr>
            <a:grpSpLocks/>
          </p:cNvGrpSpPr>
          <p:nvPr/>
        </p:nvGrpSpPr>
        <p:grpSpPr bwMode="auto">
          <a:xfrm>
            <a:off x="5608637" y="3047999"/>
            <a:ext cx="627063" cy="457200"/>
            <a:chOff x="4686" y="2827"/>
            <a:chExt cx="395" cy="288"/>
          </a:xfrm>
        </p:grpSpPr>
        <p:sp>
          <p:nvSpPr>
            <p:cNvPr id="51" name="Line 66"/>
            <p:cNvSpPr>
              <a:spLocks noChangeShapeType="1"/>
            </p:cNvSpPr>
            <p:nvPr/>
          </p:nvSpPr>
          <p:spPr bwMode="auto">
            <a:xfrm flipH="1">
              <a:off x="5081" y="2840"/>
              <a:ext cx="0" cy="273"/>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52" name="Text Box 67"/>
            <p:cNvSpPr txBox="1">
              <a:spLocks noChangeArrowheads="1"/>
            </p:cNvSpPr>
            <p:nvPr/>
          </p:nvSpPr>
          <p:spPr bwMode="auto">
            <a:xfrm>
              <a:off x="4686" y="2827"/>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b="1" dirty="0">
                  <a:solidFill>
                    <a:srgbClr val="FF0000"/>
                  </a:solidFill>
                  <a:ea typeface="仿宋_GB2312" pitchFamily="49" charset="-122"/>
                </a:rPr>
                <a:t>1A</a:t>
              </a:r>
            </a:p>
          </p:txBody>
        </p:sp>
      </p:grpSp>
      <p:sp>
        <p:nvSpPr>
          <p:cNvPr id="17" name="Oval 90"/>
          <p:cNvSpPr>
            <a:spLocks noChangeArrowheads="1"/>
          </p:cNvSpPr>
          <p:nvPr/>
        </p:nvSpPr>
        <p:spPr bwMode="auto">
          <a:xfrm>
            <a:off x="4068763" y="2492375"/>
            <a:ext cx="576263" cy="576262"/>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18" name="Text Box 91"/>
          <p:cNvSpPr txBox="1">
            <a:spLocks noChangeArrowheads="1"/>
          </p:cNvSpPr>
          <p:nvPr/>
        </p:nvSpPr>
        <p:spPr bwMode="auto">
          <a:xfrm>
            <a:off x="4356101" y="1484313"/>
            <a:ext cx="792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a:solidFill>
                  <a:srgbClr val="FFFFFF"/>
                </a:solidFill>
                <a:ea typeface="宋体" panose="02010600030101010101" pitchFamily="2" charset="-122"/>
              </a:rPr>
              <a:t>4</a:t>
            </a:r>
            <a:r>
              <a:rPr kumimoji="0" lang="en-US" altLang="zh-CN" sz="2800" dirty="0">
                <a:solidFill>
                  <a:srgbClr val="FFFFFF"/>
                </a:solidFill>
                <a:ea typeface="宋体" panose="02010600030101010101" pitchFamily="2" charset="-122"/>
                <a:sym typeface="Symbol" panose="05050102010706020507" pitchFamily="18" charset="2"/>
              </a:rPr>
              <a:t></a:t>
            </a:r>
            <a:endParaRPr kumimoji="0" lang="en-US" altLang="zh-CN" sz="2800" dirty="0">
              <a:solidFill>
                <a:srgbClr val="FFFF00"/>
              </a:solidFill>
              <a:latin typeface="Arial" panose="020B0604020202020204" pitchFamily="34" charset="0"/>
              <a:ea typeface="仿宋_GB2312" pitchFamily="49" charset="-122"/>
            </a:endParaRPr>
          </a:p>
        </p:txBody>
      </p:sp>
      <p:sp>
        <p:nvSpPr>
          <p:cNvPr id="19" name="Line 92"/>
          <p:cNvSpPr>
            <a:spLocks noChangeShapeType="1"/>
          </p:cNvSpPr>
          <p:nvPr/>
        </p:nvSpPr>
        <p:spPr bwMode="auto">
          <a:xfrm flipH="1">
            <a:off x="5508626" y="2060575"/>
            <a:ext cx="863600"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0" name="Line 93"/>
          <p:cNvSpPr>
            <a:spLocks noChangeShapeType="1"/>
          </p:cNvSpPr>
          <p:nvPr/>
        </p:nvSpPr>
        <p:spPr bwMode="auto">
          <a:xfrm>
            <a:off x="5522913" y="1123950"/>
            <a:ext cx="0" cy="244951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1" name="Text Box 94"/>
          <p:cNvSpPr txBox="1">
            <a:spLocks noChangeArrowheads="1"/>
          </p:cNvSpPr>
          <p:nvPr/>
        </p:nvSpPr>
        <p:spPr bwMode="auto">
          <a:xfrm>
            <a:off x="4643438" y="2492375"/>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42V</a:t>
            </a:r>
            <a:endParaRPr kumimoji="0" lang="en-US" altLang="zh-CN" sz="2800">
              <a:solidFill>
                <a:srgbClr val="FFFF00"/>
              </a:solidFill>
              <a:latin typeface="Arial" panose="020B0604020202020204" pitchFamily="34" charset="0"/>
              <a:ea typeface="仿宋_GB2312" pitchFamily="49" charset="-122"/>
            </a:endParaRPr>
          </a:p>
        </p:txBody>
      </p:sp>
      <p:sp>
        <p:nvSpPr>
          <p:cNvPr id="22" name="Text Box 95"/>
          <p:cNvSpPr txBox="1">
            <a:spLocks noChangeArrowheads="1"/>
          </p:cNvSpPr>
          <p:nvPr/>
        </p:nvSpPr>
        <p:spPr bwMode="auto">
          <a:xfrm>
            <a:off x="5580063" y="2117725"/>
            <a:ext cx="86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30</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23" name="Text Box 96"/>
          <p:cNvSpPr txBox="1">
            <a:spLocks noChangeArrowheads="1"/>
          </p:cNvSpPr>
          <p:nvPr/>
        </p:nvSpPr>
        <p:spPr bwMode="auto">
          <a:xfrm>
            <a:off x="4356101" y="1989138"/>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latin typeface="Arial" panose="020B0604020202020204" pitchFamily="34" charset="0"/>
                <a:ea typeface="仿宋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24" name="Text Box 97"/>
          <p:cNvSpPr txBox="1">
            <a:spLocks noChangeArrowheads="1"/>
          </p:cNvSpPr>
          <p:nvPr/>
        </p:nvSpPr>
        <p:spPr bwMode="auto">
          <a:xfrm>
            <a:off x="4356101" y="2924175"/>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FFFFFF"/>
                </a:solidFill>
                <a:latin typeface="Arial" panose="020B0604020202020204" pitchFamily="34" charset="0"/>
                <a:ea typeface="仿宋_GB2312" pitchFamily="49" charset="-122"/>
              </a:rPr>
              <a:t>－</a:t>
            </a:r>
            <a:endParaRPr kumimoji="0" lang="zh-CN" altLang="en-US" sz="2800">
              <a:solidFill>
                <a:srgbClr val="FFFF00"/>
              </a:solidFill>
              <a:latin typeface="Arial" panose="020B0604020202020204" pitchFamily="34" charset="0"/>
              <a:ea typeface="仿宋_GB2312" pitchFamily="49" charset="-122"/>
            </a:endParaRPr>
          </a:p>
        </p:txBody>
      </p:sp>
      <p:sp>
        <p:nvSpPr>
          <p:cNvPr id="25" name="Text Box 98"/>
          <p:cNvSpPr txBox="1">
            <a:spLocks noChangeArrowheads="1"/>
          </p:cNvSpPr>
          <p:nvPr/>
        </p:nvSpPr>
        <p:spPr bwMode="auto">
          <a:xfrm>
            <a:off x="5580063" y="1196975"/>
            <a:ext cx="100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60</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26" name="Text Box 99"/>
          <p:cNvSpPr txBox="1">
            <a:spLocks noChangeArrowheads="1"/>
          </p:cNvSpPr>
          <p:nvPr/>
        </p:nvSpPr>
        <p:spPr bwMode="auto">
          <a:xfrm>
            <a:off x="6445251" y="1196975"/>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25</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27" name="Text Box 100"/>
          <p:cNvSpPr txBox="1">
            <a:spLocks noChangeArrowheads="1"/>
          </p:cNvSpPr>
          <p:nvPr/>
        </p:nvSpPr>
        <p:spPr bwMode="auto">
          <a:xfrm>
            <a:off x="6372226" y="2636838"/>
            <a:ext cx="86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10</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28" name="Text Box 102"/>
          <p:cNvSpPr txBox="1">
            <a:spLocks noChangeArrowheads="1"/>
          </p:cNvSpPr>
          <p:nvPr/>
        </p:nvSpPr>
        <p:spPr bwMode="auto">
          <a:xfrm>
            <a:off x="6516688" y="1989138"/>
            <a:ext cx="86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20</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29" name="Text Box 103"/>
          <p:cNvSpPr txBox="1">
            <a:spLocks noChangeArrowheads="1"/>
          </p:cNvSpPr>
          <p:nvPr/>
        </p:nvSpPr>
        <p:spPr bwMode="auto">
          <a:xfrm>
            <a:off x="6516688" y="3068638"/>
            <a:ext cx="86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40</a:t>
            </a:r>
            <a:r>
              <a:rPr kumimoji="0" lang="en-US" altLang="zh-CN" sz="2800">
                <a:solidFill>
                  <a:srgbClr val="FFFFFF"/>
                </a:solidFill>
                <a:ea typeface="宋体" panose="02010600030101010101" pitchFamily="2" charset="-122"/>
                <a:sym typeface="Symbol" panose="05050102010706020507" pitchFamily="18" charset="2"/>
              </a:rPr>
              <a:t></a:t>
            </a:r>
            <a:endParaRPr kumimoji="0" lang="en-US" altLang="zh-CN" sz="2800">
              <a:solidFill>
                <a:srgbClr val="FFFF00"/>
              </a:solidFill>
              <a:latin typeface="Arial" panose="020B0604020202020204" pitchFamily="34" charset="0"/>
              <a:ea typeface="仿宋_GB2312" pitchFamily="49" charset="-122"/>
            </a:endParaRPr>
          </a:p>
        </p:txBody>
      </p:sp>
      <p:sp>
        <p:nvSpPr>
          <p:cNvPr id="30" name="Text Box 104"/>
          <p:cNvSpPr txBox="1">
            <a:spLocks noChangeArrowheads="1"/>
          </p:cNvSpPr>
          <p:nvPr/>
        </p:nvSpPr>
        <p:spPr bwMode="auto">
          <a:xfrm>
            <a:off x="7237413" y="62071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b</a:t>
            </a:r>
            <a:endParaRPr kumimoji="0" lang="en-US" altLang="zh-CN" sz="2800">
              <a:solidFill>
                <a:srgbClr val="FFFF00"/>
              </a:solidFill>
              <a:latin typeface="Arial" panose="020B0604020202020204" pitchFamily="34" charset="0"/>
              <a:ea typeface="仿宋_GB2312" pitchFamily="49" charset="-122"/>
            </a:endParaRPr>
          </a:p>
        </p:txBody>
      </p:sp>
      <p:sp>
        <p:nvSpPr>
          <p:cNvPr id="31" name="Text Box 105"/>
          <p:cNvSpPr txBox="1">
            <a:spLocks noChangeArrowheads="1"/>
          </p:cNvSpPr>
          <p:nvPr/>
        </p:nvSpPr>
        <p:spPr bwMode="auto">
          <a:xfrm>
            <a:off x="6229351" y="62071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a</a:t>
            </a:r>
            <a:endParaRPr kumimoji="0" lang="en-US" altLang="zh-CN" sz="2800">
              <a:solidFill>
                <a:srgbClr val="FFFF00"/>
              </a:solidFill>
              <a:latin typeface="Arial" panose="020B0604020202020204" pitchFamily="34" charset="0"/>
              <a:ea typeface="仿宋_GB2312" pitchFamily="49" charset="-122"/>
            </a:endParaRPr>
          </a:p>
        </p:txBody>
      </p:sp>
      <p:sp>
        <p:nvSpPr>
          <p:cNvPr id="32" name="Text Box 106"/>
          <p:cNvSpPr txBox="1">
            <a:spLocks noChangeArrowheads="1"/>
          </p:cNvSpPr>
          <p:nvPr/>
        </p:nvSpPr>
        <p:spPr bwMode="auto">
          <a:xfrm>
            <a:off x="5634038" y="2628900"/>
            <a:ext cx="576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i="1">
                <a:solidFill>
                  <a:srgbClr val="FFFFFF"/>
                </a:solidFill>
                <a:ea typeface="仿宋_GB2312" pitchFamily="49" charset="-122"/>
              </a:rPr>
              <a:t>R</a:t>
            </a:r>
          </a:p>
        </p:txBody>
      </p:sp>
      <p:sp>
        <p:nvSpPr>
          <p:cNvPr id="33" name="Rectangle 107"/>
          <p:cNvSpPr>
            <a:spLocks noChangeArrowheads="1"/>
          </p:cNvSpPr>
          <p:nvPr/>
        </p:nvSpPr>
        <p:spPr bwMode="auto">
          <a:xfrm>
            <a:off x="4356101" y="1123950"/>
            <a:ext cx="3673475" cy="2449512"/>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4" name="Line 108"/>
          <p:cNvSpPr>
            <a:spLocks noChangeShapeType="1"/>
          </p:cNvSpPr>
          <p:nvPr/>
        </p:nvSpPr>
        <p:spPr bwMode="auto">
          <a:xfrm>
            <a:off x="7380288" y="1123950"/>
            <a:ext cx="0" cy="244951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5" name="Line 109"/>
          <p:cNvSpPr>
            <a:spLocks noChangeShapeType="1"/>
          </p:cNvSpPr>
          <p:nvPr/>
        </p:nvSpPr>
        <p:spPr bwMode="auto">
          <a:xfrm>
            <a:off x="6372226" y="1123950"/>
            <a:ext cx="0" cy="2449512"/>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6" name="Rectangle 110"/>
          <p:cNvSpPr>
            <a:spLocks noChangeArrowheads="1"/>
          </p:cNvSpPr>
          <p:nvPr/>
        </p:nvSpPr>
        <p:spPr bwMode="auto">
          <a:xfrm>
            <a:off x="7237413" y="1989138"/>
            <a:ext cx="201613" cy="504825"/>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7" name="Rectangle 111"/>
          <p:cNvSpPr>
            <a:spLocks noChangeArrowheads="1"/>
          </p:cNvSpPr>
          <p:nvPr/>
        </p:nvSpPr>
        <p:spPr bwMode="auto">
          <a:xfrm>
            <a:off x="6243638" y="2636838"/>
            <a:ext cx="201613" cy="504825"/>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8" name="Rectangle 112"/>
          <p:cNvSpPr>
            <a:spLocks noChangeArrowheads="1"/>
          </p:cNvSpPr>
          <p:nvPr/>
        </p:nvSpPr>
        <p:spPr bwMode="auto">
          <a:xfrm>
            <a:off x="5437188" y="2636838"/>
            <a:ext cx="201613" cy="504825"/>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9" name="Rectangle 113"/>
          <p:cNvSpPr>
            <a:spLocks noChangeArrowheads="1"/>
          </p:cNvSpPr>
          <p:nvPr/>
        </p:nvSpPr>
        <p:spPr bwMode="auto">
          <a:xfrm>
            <a:off x="4227513" y="1557338"/>
            <a:ext cx="201613" cy="504825"/>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0" name="Rectangle 114"/>
          <p:cNvSpPr>
            <a:spLocks noChangeArrowheads="1"/>
          </p:cNvSpPr>
          <p:nvPr/>
        </p:nvSpPr>
        <p:spPr bwMode="auto">
          <a:xfrm>
            <a:off x="5653088" y="1989138"/>
            <a:ext cx="503238" cy="2159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1" name="Rectangle 115"/>
          <p:cNvSpPr>
            <a:spLocks noChangeArrowheads="1"/>
          </p:cNvSpPr>
          <p:nvPr/>
        </p:nvSpPr>
        <p:spPr bwMode="auto">
          <a:xfrm>
            <a:off x="5653088" y="1052513"/>
            <a:ext cx="503238" cy="2159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2" name="Rectangle 116"/>
          <p:cNvSpPr>
            <a:spLocks noChangeArrowheads="1"/>
          </p:cNvSpPr>
          <p:nvPr/>
        </p:nvSpPr>
        <p:spPr bwMode="auto">
          <a:xfrm>
            <a:off x="6588126" y="1052513"/>
            <a:ext cx="503238" cy="2159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3" name="Rectangle 120"/>
          <p:cNvSpPr>
            <a:spLocks noChangeArrowheads="1"/>
          </p:cNvSpPr>
          <p:nvPr/>
        </p:nvSpPr>
        <p:spPr bwMode="auto">
          <a:xfrm>
            <a:off x="6661151" y="3500438"/>
            <a:ext cx="503238" cy="215900"/>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44" name="Text Box 121"/>
          <p:cNvSpPr txBox="1">
            <a:spLocks noChangeArrowheads="1"/>
          </p:cNvSpPr>
          <p:nvPr/>
        </p:nvSpPr>
        <p:spPr bwMode="auto">
          <a:xfrm>
            <a:off x="8027988" y="1484313"/>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0.5A</a:t>
            </a:r>
            <a:endParaRPr kumimoji="0" lang="en-US" altLang="zh-CN" sz="2800">
              <a:solidFill>
                <a:srgbClr val="FFFF00"/>
              </a:solidFill>
              <a:latin typeface="Arial" panose="020B0604020202020204" pitchFamily="34" charset="0"/>
              <a:ea typeface="仿宋_GB2312" pitchFamily="49" charset="-122"/>
            </a:endParaRPr>
          </a:p>
        </p:txBody>
      </p:sp>
      <p:sp>
        <p:nvSpPr>
          <p:cNvPr id="45" name="Text Box 123"/>
          <p:cNvSpPr txBox="1">
            <a:spLocks noChangeArrowheads="1"/>
          </p:cNvSpPr>
          <p:nvPr/>
        </p:nvSpPr>
        <p:spPr bwMode="auto">
          <a:xfrm>
            <a:off x="7164388" y="35734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d</a:t>
            </a:r>
            <a:endParaRPr kumimoji="0" lang="en-US" altLang="zh-CN" sz="2800">
              <a:solidFill>
                <a:srgbClr val="FFFF00"/>
              </a:solidFill>
              <a:latin typeface="Arial" panose="020B0604020202020204" pitchFamily="34" charset="0"/>
              <a:ea typeface="仿宋_GB2312" pitchFamily="49" charset="-122"/>
            </a:endParaRPr>
          </a:p>
        </p:txBody>
      </p:sp>
      <p:sp>
        <p:nvSpPr>
          <p:cNvPr id="46" name="Text Box 124"/>
          <p:cNvSpPr txBox="1">
            <a:spLocks noChangeArrowheads="1"/>
          </p:cNvSpPr>
          <p:nvPr/>
        </p:nvSpPr>
        <p:spPr bwMode="auto">
          <a:xfrm>
            <a:off x="6227763" y="3502025"/>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solidFill>
                  <a:srgbClr val="FFFFFF"/>
                </a:solidFill>
                <a:ea typeface="宋体" panose="02010600030101010101" pitchFamily="2" charset="-122"/>
              </a:rPr>
              <a:t>c</a:t>
            </a:r>
            <a:endParaRPr kumimoji="0" lang="en-US" altLang="zh-CN" sz="2800">
              <a:solidFill>
                <a:srgbClr val="FFFF00"/>
              </a:solidFill>
              <a:latin typeface="Arial" panose="020B0604020202020204" pitchFamily="34" charset="0"/>
              <a:ea typeface="仿宋_GB2312" pitchFamily="49" charset="-122"/>
            </a:endParaRPr>
          </a:p>
        </p:txBody>
      </p:sp>
      <p:sp>
        <p:nvSpPr>
          <p:cNvPr id="47" name="Line 101"/>
          <p:cNvSpPr>
            <a:spLocks noChangeShapeType="1"/>
          </p:cNvSpPr>
          <p:nvPr/>
        </p:nvSpPr>
        <p:spPr bwMode="auto">
          <a:xfrm flipH="1" flipV="1">
            <a:off x="8027988" y="1412875"/>
            <a:ext cx="0" cy="64770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48" name="Group 117"/>
          <p:cNvGrpSpPr>
            <a:grpSpLocks/>
          </p:cNvGrpSpPr>
          <p:nvPr/>
        </p:nvGrpSpPr>
        <p:grpSpPr bwMode="auto">
          <a:xfrm>
            <a:off x="7740651" y="2060575"/>
            <a:ext cx="576263" cy="576262"/>
            <a:chOff x="4785" y="709"/>
            <a:chExt cx="363" cy="363"/>
          </a:xfrm>
        </p:grpSpPr>
        <p:sp>
          <p:nvSpPr>
            <p:cNvPr id="49" name="Oval 118"/>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50" name="Line 119"/>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sp>
        <p:nvSpPr>
          <p:cNvPr id="53" name="矩形 52">
            <a:extLst>
              <a:ext uri="{FF2B5EF4-FFF2-40B4-BE49-F238E27FC236}">
                <a16:creationId xmlns:a16="http://schemas.microsoft.com/office/drawing/2014/main" id="{AE84F76E-CB2C-431E-A74E-CF4F68B03E25}"/>
              </a:ext>
            </a:extLst>
          </p:cNvPr>
          <p:cNvSpPr/>
          <p:nvPr/>
        </p:nvSpPr>
        <p:spPr bwMode="auto">
          <a:xfrm>
            <a:off x="5276852" y="692696"/>
            <a:ext cx="1308096" cy="1871117"/>
          </a:xfrm>
          <a:prstGeom prst="rect">
            <a:avLst/>
          </a:prstGeom>
          <a:noFill/>
          <a:ln w="28575"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55" name="文本框 54">
            <a:extLst>
              <a:ext uri="{FF2B5EF4-FFF2-40B4-BE49-F238E27FC236}">
                <a16:creationId xmlns:a16="http://schemas.microsoft.com/office/drawing/2014/main" id="{D44FA9CD-4645-4AFC-B0F1-6DA35800EF7B}"/>
              </a:ext>
            </a:extLst>
          </p:cNvPr>
          <p:cNvSpPr txBox="1"/>
          <p:nvPr/>
        </p:nvSpPr>
        <p:spPr>
          <a:xfrm>
            <a:off x="5291931" y="5134918"/>
            <a:ext cx="2232819" cy="461665"/>
          </a:xfrm>
          <a:prstGeom prst="rect">
            <a:avLst/>
          </a:prstGeom>
          <a:noFill/>
        </p:spPr>
        <p:txBody>
          <a:bodyPr wrap="square" rtlCol="0">
            <a:spAutoFit/>
          </a:bodyPr>
          <a:lstStyle/>
          <a:p>
            <a:r>
              <a:rPr kumimoji="0" lang="en-US" altLang="zh-CN" dirty="0">
                <a:solidFill>
                  <a:srgbClr val="FFFF00"/>
                </a:solidFill>
                <a:ea typeface="宋体" panose="02010600030101010101" pitchFamily="2" charset="-122"/>
              </a:rPr>
              <a:t>4</a:t>
            </a:r>
            <a:r>
              <a:rPr kumimoji="0" lang="en-US" altLang="zh-CN" dirty="0">
                <a:solidFill>
                  <a:srgbClr val="FFFF00"/>
                </a:solidFill>
                <a:ea typeface="宋体" panose="02010600030101010101" pitchFamily="2" charset="-122"/>
                <a:sym typeface="Symbol" panose="05050102010706020507" pitchFamily="18" charset="2"/>
              </a:rPr>
              <a:t></a:t>
            </a:r>
            <a:r>
              <a:rPr kumimoji="0" lang="zh-CN" altLang="en-US" dirty="0">
                <a:solidFill>
                  <a:srgbClr val="FFFF00"/>
                </a:solidFill>
                <a:ea typeface="宋体" panose="02010600030101010101" pitchFamily="2" charset="-122"/>
                <a:sym typeface="Symbol" panose="05050102010706020507" pitchFamily="18" charset="2"/>
              </a:rPr>
              <a:t>电阻电流</a:t>
            </a:r>
            <a:r>
              <a:rPr kumimoji="0" lang="en-US" altLang="zh-CN" dirty="0">
                <a:solidFill>
                  <a:srgbClr val="FFFF00"/>
                </a:solidFill>
                <a:ea typeface="宋体" panose="02010600030101010101" pitchFamily="2" charset="-122"/>
                <a:sym typeface="Symbol" panose="05050102010706020507" pitchFamily="18" charset="2"/>
              </a:rPr>
              <a:t>3A</a:t>
            </a:r>
            <a:endParaRPr kumimoji="0" lang="en-US" altLang="zh-CN" dirty="0">
              <a:solidFill>
                <a:srgbClr val="FFFF00"/>
              </a:solidFill>
              <a:latin typeface="Arial" panose="020B0604020202020204" pitchFamily="34" charset="0"/>
              <a:ea typeface="仿宋_GB2312" pitchFamily="49" charset="-122"/>
            </a:endParaRPr>
          </a:p>
        </p:txBody>
      </p:sp>
      <p:sp>
        <p:nvSpPr>
          <p:cNvPr id="15" name="矩形 14">
            <a:extLst>
              <a:ext uri="{FF2B5EF4-FFF2-40B4-BE49-F238E27FC236}">
                <a16:creationId xmlns:a16="http://schemas.microsoft.com/office/drawing/2014/main" id="{831381B4-6DF6-49F6-BEE2-3946BEE5FA96}"/>
              </a:ext>
            </a:extLst>
          </p:cNvPr>
          <p:cNvSpPr/>
          <p:nvPr/>
        </p:nvSpPr>
        <p:spPr bwMode="auto">
          <a:xfrm>
            <a:off x="7137958" y="504826"/>
            <a:ext cx="1927778" cy="34004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cxnSp>
        <p:nvCxnSpPr>
          <p:cNvPr id="56" name="直接连接符 55">
            <a:extLst>
              <a:ext uri="{FF2B5EF4-FFF2-40B4-BE49-F238E27FC236}">
                <a16:creationId xmlns:a16="http://schemas.microsoft.com/office/drawing/2014/main" id="{DAC796C9-C700-4358-840A-25DD1E40508C}"/>
              </a:ext>
            </a:extLst>
          </p:cNvPr>
          <p:cNvCxnSpPr/>
          <p:nvPr/>
        </p:nvCxnSpPr>
        <p:spPr bwMode="auto">
          <a:xfrm>
            <a:off x="5276852" y="4972051"/>
            <a:ext cx="1904206" cy="0"/>
          </a:xfrm>
          <a:prstGeom prst="line">
            <a:avLst/>
          </a:prstGeom>
          <a:solidFill>
            <a:schemeClr val="accent1"/>
          </a:solidFill>
          <a:ln w="381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Box 67">
            <a:extLst>
              <a:ext uri="{FF2B5EF4-FFF2-40B4-BE49-F238E27FC236}">
                <a16:creationId xmlns:a16="http://schemas.microsoft.com/office/drawing/2014/main" id="{F262CDBA-97DA-49E4-8FBB-93AA121FAB36}"/>
              </a:ext>
            </a:extLst>
          </p:cNvPr>
          <p:cNvSpPr txBox="1">
            <a:spLocks noChangeArrowheads="1"/>
          </p:cNvSpPr>
          <p:nvPr/>
        </p:nvSpPr>
        <p:spPr bwMode="auto">
          <a:xfrm>
            <a:off x="3724315" y="1165449"/>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dirty="0">
                <a:solidFill>
                  <a:srgbClr val="FFFFFF"/>
                </a:solidFill>
                <a:ea typeface="仿宋_GB2312" pitchFamily="49" charset="-122"/>
              </a:rPr>
              <a:t>3A</a:t>
            </a:r>
          </a:p>
        </p:txBody>
      </p:sp>
      <p:sp>
        <p:nvSpPr>
          <p:cNvPr id="58" name="Line 66">
            <a:extLst>
              <a:ext uri="{FF2B5EF4-FFF2-40B4-BE49-F238E27FC236}">
                <a16:creationId xmlns:a16="http://schemas.microsoft.com/office/drawing/2014/main" id="{E7FA1231-2616-4B3D-B577-7A6F727D8953}"/>
              </a:ext>
            </a:extLst>
          </p:cNvPr>
          <p:cNvSpPr>
            <a:spLocks noChangeShapeType="1"/>
          </p:cNvSpPr>
          <p:nvPr/>
        </p:nvSpPr>
        <p:spPr bwMode="auto">
          <a:xfrm flipH="1" flipV="1">
            <a:off x="4240692" y="1123950"/>
            <a:ext cx="0" cy="433388"/>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 name="文本框 7">
            <a:extLst>
              <a:ext uri="{FF2B5EF4-FFF2-40B4-BE49-F238E27FC236}">
                <a16:creationId xmlns:a16="http://schemas.microsoft.com/office/drawing/2014/main" id="{66EFB130-9784-40CB-9BB0-363AD44B5C3E}"/>
              </a:ext>
            </a:extLst>
          </p:cNvPr>
          <p:cNvSpPr txBox="1"/>
          <p:nvPr/>
        </p:nvSpPr>
        <p:spPr>
          <a:xfrm>
            <a:off x="5522913" y="260648"/>
            <a:ext cx="822882" cy="461665"/>
          </a:xfrm>
          <a:prstGeom prst="rect">
            <a:avLst/>
          </a:prstGeom>
          <a:noFill/>
        </p:spPr>
        <p:txBody>
          <a:bodyPr wrap="square" rtlCol="0">
            <a:spAutoFit/>
          </a:bodyPr>
          <a:lstStyle/>
          <a:p>
            <a:r>
              <a:rPr lang="en-US" altLang="zh-CN" dirty="0"/>
              <a:t>20</a:t>
            </a:r>
            <a:r>
              <a:rPr lang="el-GR" altLang="zh-CN" dirty="0"/>
              <a:t>Ω</a:t>
            </a:r>
            <a:endParaRPr lang="zh-CN" altLang="en-US" dirty="0"/>
          </a:p>
        </p:txBody>
      </p:sp>
    </p:spTree>
    <p:extLst>
      <p:ext uri="{BB962C8B-B14F-4D97-AF65-F5344CB8AC3E}">
        <p14:creationId xmlns:p14="http://schemas.microsoft.com/office/powerpoint/2010/main" val="143827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6" grpId="0" autoUpdateAnimBg="0"/>
      <p:bldP spid="53" grpId="0" animBg="1"/>
      <p:bldP spid="55" grpId="0"/>
      <p:bldP spid="15" grpId="0" animBg="1"/>
      <p:bldP spid="57" grpId="0"/>
      <p:bldP spid="58" grpId="0" animBg="1"/>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250825" y="1125538"/>
            <a:ext cx="863600"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FFFF"/>
                </a:solidFill>
                <a:latin typeface="宋体" panose="02010600030101010101" pitchFamily="2" charset="-122"/>
                <a:ea typeface="宋体" panose="02010600030101010101" pitchFamily="2" charset="-122"/>
              </a:rPr>
              <a:t>例</a:t>
            </a:r>
            <a:r>
              <a:rPr lang="en-US" altLang="zh-CN" sz="3200" dirty="0">
                <a:solidFill>
                  <a:srgbClr val="FFFFFF"/>
                </a:solidFill>
                <a:ea typeface="宋体" panose="02010600030101010101" pitchFamily="2" charset="-122"/>
              </a:rPr>
              <a:t>6</a:t>
            </a:r>
          </a:p>
        </p:txBody>
      </p:sp>
      <p:sp>
        <p:nvSpPr>
          <p:cNvPr id="3" name="Text Box 8"/>
          <p:cNvSpPr txBox="1">
            <a:spLocks noChangeArrowheads="1"/>
          </p:cNvSpPr>
          <p:nvPr/>
        </p:nvSpPr>
        <p:spPr bwMode="auto">
          <a:xfrm>
            <a:off x="971550" y="11255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FF00"/>
                </a:solidFill>
                <a:ea typeface="楷体_GB2312" pitchFamily="49" charset="-122"/>
              </a:rPr>
              <a:t>若使</a:t>
            </a:r>
            <a:endParaRPr lang="zh-CN" altLang="en-US" sz="2800" b="1" baseline="-25000" dirty="0">
              <a:solidFill>
                <a:srgbClr val="FFFF00"/>
              </a:solidFill>
              <a:ea typeface="楷体_GB2312" pitchFamily="49" charset="-122"/>
            </a:endParaRPr>
          </a:p>
        </p:txBody>
      </p:sp>
      <p:sp>
        <p:nvSpPr>
          <p:cNvPr id="4" name="Text Box 9"/>
          <p:cNvSpPr txBox="1">
            <a:spLocks noChangeArrowheads="1"/>
          </p:cNvSpPr>
          <p:nvPr/>
        </p:nvSpPr>
        <p:spPr bwMode="auto">
          <a:xfrm>
            <a:off x="3059113" y="1125538"/>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latin typeface="楷体_GB2312" pitchFamily="49" charset="-122"/>
                <a:ea typeface="楷体_GB2312" pitchFamily="49" charset="-122"/>
              </a:rPr>
              <a:t>试求</a:t>
            </a:r>
            <a:r>
              <a:rPr lang="en-US" altLang="zh-CN" sz="2800" i="1">
                <a:solidFill>
                  <a:srgbClr val="FFFFFF"/>
                </a:solidFill>
                <a:ea typeface="楷体_GB2312" pitchFamily="49" charset="-122"/>
              </a:rPr>
              <a:t>R</a:t>
            </a:r>
            <a:r>
              <a:rPr lang="en-US" altLang="zh-CN" sz="2800" b="1" i="1" baseline="-25000">
                <a:solidFill>
                  <a:srgbClr val="FFFFFF"/>
                </a:solidFill>
                <a:ea typeface="楷体_GB2312" pitchFamily="49" charset="-122"/>
              </a:rPr>
              <a:t>x</a:t>
            </a:r>
            <a:endParaRPr lang="en-US" altLang="zh-CN" sz="2800" b="1">
              <a:solidFill>
                <a:srgbClr val="FFFF00"/>
              </a:solidFill>
              <a:latin typeface="楷体_GB2312" pitchFamily="49" charset="-122"/>
              <a:ea typeface="楷体_GB2312" pitchFamily="49" charset="-122"/>
            </a:endParaRPr>
          </a:p>
        </p:txBody>
      </p:sp>
      <p:graphicFrame>
        <p:nvGraphicFramePr>
          <p:cNvPr id="5" name="Object 41"/>
          <p:cNvGraphicFramePr>
            <a:graphicFrameLocks noChangeAspect="1"/>
          </p:cNvGraphicFramePr>
          <p:nvPr/>
        </p:nvGraphicFramePr>
        <p:xfrm>
          <a:off x="1835150" y="908050"/>
          <a:ext cx="1309688" cy="981075"/>
        </p:xfrm>
        <a:graphic>
          <a:graphicData uri="http://schemas.openxmlformats.org/presentationml/2006/ole">
            <mc:AlternateContent xmlns:mc="http://schemas.openxmlformats.org/markup-compatibility/2006">
              <mc:Choice xmlns:v="urn:schemas-microsoft-com:vml" Requires="v">
                <p:oleObj spid="_x0000_s19458" name="公式" r:id="rId3" imgW="609480" imgH="457200" progId="Equation.3">
                  <p:embed/>
                </p:oleObj>
              </mc:Choice>
              <mc:Fallback>
                <p:oleObj name="公式" r:id="rId3" imgW="609480" imgH="457200" progId="Equation.3">
                  <p:embed/>
                  <p:pic>
                    <p:nvPicPr>
                      <p:cNvPr id="5"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908050"/>
                        <a:ext cx="1309688"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08"/>
          <p:cNvSpPr txBox="1">
            <a:spLocks noChangeArrowheads="1"/>
          </p:cNvSpPr>
          <p:nvPr/>
        </p:nvSpPr>
        <p:spPr bwMode="auto">
          <a:xfrm>
            <a:off x="395288" y="1844675"/>
            <a:ext cx="504825"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FF"/>
                </a:solidFill>
                <a:ea typeface="宋体" panose="02010600030101010101" pitchFamily="2" charset="-122"/>
              </a:rPr>
              <a:t>解</a:t>
            </a:r>
          </a:p>
        </p:txBody>
      </p:sp>
      <p:sp>
        <p:nvSpPr>
          <p:cNvPr id="8" name="Text Box 109"/>
          <p:cNvSpPr txBox="1">
            <a:spLocks noChangeArrowheads="1"/>
          </p:cNvSpPr>
          <p:nvPr/>
        </p:nvSpPr>
        <p:spPr bwMode="auto">
          <a:xfrm>
            <a:off x="1042988" y="1844675"/>
            <a:ext cx="2160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FF00"/>
                </a:solidFill>
                <a:ea typeface="楷体_GB2312" pitchFamily="49" charset="-122"/>
              </a:rPr>
              <a:t>用替代：</a:t>
            </a:r>
          </a:p>
        </p:txBody>
      </p:sp>
      <p:sp>
        <p:nvSpPr>
          <p:cNvPr id="9" name="Rectangle 114"/>
          <p:cNvSpPr>
            <a:spLocks noChangeArrowheads="1"/>
          </p:cNvSpPr>
          <p:nvPr/>
        </p:nvSpPr>
        <p:spPr bwMode="auto">
          <a:xfrm>
            <a:off x="468313" y="4652963"/>
            <a:ext cx="473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3300"/>
                </a:solidFill>
                <a:ea typeface="宋体" panose="02010600030101010101" pitchFamily="2" charset="-122"/>
              </a:rPr>
              <a:t>=</a:t>
            </a:r>
          </a:p>
        </p:txBody>
      </p:sp>
      <p:sp>
        <p:nvSpPr>
          <p:cNvPr id="10" name="Rectangle 115"/>
          <p:cNvSpPr>
            <a:spLocks noChangeArrowheads="1"/>
          </p:cNvSpPr>
          <p:nvPr/>
        </p:nvSpPr>
        <p:spPr bwMode="auto">
          <a:xfrm>
            <a:off x="4284663" y="4437063"/>
            <a:ext cx="473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3300"/>
                </a:solidFill>
                <a:ea typeface="宋体" panose="02010600030101010101" pitchFamily="2" charset="-122"/>
              </a:rPr>
              <a:t>+</a:t>
            </a:r>
            <a:endParaRPr lang="en-US" altLang="zh-CN" sz="3200" b="1">
              <a:solidFill>
                <a:srgbClr val="FF3300"/>
              </a:solidFill>
              <a:ea typeface="宋体" panose="02010600030101010101" pitchFamily="2" charset="-122"/>
            </a:endParaRPr>
          </a:p>
        </p:txBody>
      </p:sp>
      <p:grpSp>
        <p:nvGrpSpPr>
          <p:cNvPr id="11" name="Group 344"/>
          <p:cNvGrpSpPr>
            <a:grpSpLocks/>
          </p:cNvGrpSpPr>
          <p:nvPr/>
        </p:nvGrpSpPr>
        <p:grpSpPr bwMode="auto">
          <a:xfrm>
            <a:off x="1331913" y="3789363"/>
            <a:ext cx="2736850" cy="2016125"/>
            <a:chOff x="839" y="2387"/>
            <a:chExt cx="1724" cy="1270"/>
          </a:xfrm>
        </p:grpSpPr>
        <p:sp>
          <p:nvSpPr>
            <p:cNvPr id="12" name="Freeform 270"/>
            <p:cNvSpPr>
              <a:spLocks/>
            </p:cNvSpPr>
            <p:nvPr/>
          </p:nvSpPr>
          <p:spPr bwMode="auto">
            <a:xfrm>
              <a:off x="2270" y="3022"/>
              <a:ext cx="248" cy="1"/>
            </a:xfrm>
            <a:custGeom>
              <a:avLst/>
              <a:gdLst>
                <a:gd name="T0" fmla="*/ 0 w 240"/>
                <a:gd name="T1" fmla="*/ 0 h 1"/>
                <a:gd name="T2" fmla="*/ 240 w 240"/>
                <a:gd name="T3" fmla="*/ 0 h 1"/>
              </a:gdLst>
              <a:ahLst/>
              <a:cxnLst>
                <a:cxn ang="0">
                  <a:pos x="T0" y="T1"/>
                </a:cxn>
                <a:cxn ang="0">
                  <a:pos x="T2" y="T3"/>
                </a:cxn>
              </a:cxnLst>
              <a:rect l="0" t="0" r="r" b="b"/>
              <a:pathLst>
                <a:path w="240" h="1">
                  <a:moveTo>
                    <a:pt x="0" y="0"/>
                  </a:moveTo>
                  <a:lnTo>
                    <a:pt x="240" y="0"/>
                  </a:lnTo>
                </a:path>
              </a:pathLst>
            </a:custGeom>
            <a:noFill/>
            <a:ln w="28575" cmpd="sng">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3" name="Text Box 271"/>
            <p:cNvSpPr txBox="1">
              <a:spLocks noChangeArrowheads="1"/>
            </p:cNvSpPr>
            <p:nvPr/>
          </p:nvSpPr>
          <p:spPr bwMode="auto">
            <a:xfrm>
              <a:off x="1701" y="2931"/>
              <a:ext cx="1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a:t>
              </a:r>
            </a:p>
          </p:txBody>
        </p:sp>
        <p:sp>
          <p:nvSpPr>
            <p:cNvPr id="14" name="Text Box 272"/>
            <p:cNvSpPr txBox="1">
              <a:spLocks noChangeArrowheads="1"/>
            </p:cNvSpPr>
            <p:nvPr/>
          </p:nvSpPr>
          <p:spPr bwMode="auto">
            <a:xfrm>
              <a:off x="2200" y="2976"/>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a:t>
              </a:r>
            </a:p>
          </p:txBody>
        </p:sp>
        <p:sp>
          <p:nvSpPr>
            <p:cNvPr id="15" name="Text Box 273"/>
            <p:cNvSpPr txBox="1">
              <a:spLocks noChangeArrowheads="1"/>
            </p:cNvSpPr>
            <p:nvPr/>
          </p:nvSpPr>
          <p:spPr bwMode="auto">
            <a:xfrm>
              <a:off x="1883" y="2976"/>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FFFFFF"/>
                  </a:solidFill>
                  <a:ea typeface="宋体" panose="02010600030101010101" pitchFamily="2" charset="-122"/>
                </a:rPr>
                <a:t>U'</a:t>
              </a:r>
              <a:endParaRPr lang="en-US" altLang="zh-CN" sz="2800">
                <a:solidFill>
                  <a:srgbClr val="FFFFFF"/>
                </a:solidFill>
                <a:ea typeface="宋体" panose="02010600030101010101" pitchFamily="2" charset="-122"/>
              </a:endParaRPr>
            </a:p>
          </p:txBody>
        </p:sp>
        <p:sp>
          <p:nvSpPr>
            <p:cNvPr id="16" name="Freeform 274"/>
            <p:cNvSpPr>
              <a:spLocks/>
            </p:cNvSpPr>
            <p:nvPr/>
          </p:nvSpPr>
          <p:spPr bwMode="auto">
            <a:xfrm flipV="1">
              <a:off x="1701" y="2976"/>
              <a:ext cx="136" cy="46"/>
            </a:xfrm>
            <a:custGeom>
              <a:avLst/>
              <a:gdLst>
                <a:gd name="T0" fmla="*/ 0 w 222"/>
                <a:gd name="T1" fmla="*/ 0 h 1"/>
                <a:gd name="T2" fmla="*/ 222 w 222"/>
                <a:gd name="T3" fmla="*/ 0 h 1"/>
              </a:gdLst>
              <a:ahLst/>
              <a:cxnLst>
                <a:cxn ang="0">
                  <a:pos x="T0" y="T1"/>
                </a:cxn>
                <a:cxn ang="0">
                  <a:pos x="T2" y="T3"/>
                </a:cxn>
              </a:cxnLst>
              <a:rect l="0" t="0" r="r" b="b"/>
              <a:pathLst>
                <a:path w="222" h="1">
                  <a:moveTo>
                    <a:pt x="0" y="0"/>
                  </a:moveTo>
                  <a:lnTo>
                    <a:pt x="222" y="0"/>
                  </a:lnTo>
                </a:path>
              </a:pathLst>
            </a:custGeom>
            <a:noFill/>
            <a:ln w="28575" cmpd="sng">
              <a:solidFill>
                <a:srgbClr val="FFCC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7" name="Oval 275"/>
            <p:cNvSpPr>
              <a:spLocks noChangeArrowheads="1"/>
            </p:cNvSpPr>
            <p:nvPr/>
          </p:nvSpPr>
          <p:spPr bwMode="auto">
            <a:xfrm>
              <a:off x="1837" y="2976"/>
              <a:ext cx="75" cy="73"/>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8" name="Oval 276"/>
            <p:cNvSpPr>
              <a:spLocks noChangeArrowheads="1"/>
            </p:cNvSpPr>
            <p:nvPr/>
          </p:nvSpPr>
          <p:spPr bwMode="auto">
            <a:xfrm>
              <a:off x="2200" y="2976"/>
              <a:ext cx="76" cy="73"/>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9" name="Text Box 277"/>
            <p:cNvSpPr txBox="1">
              <a:spLocks noChangeArrowheads="1"/>
            </p:cNvSpPr>
            <p:nvPr/>
          </p:nvSpPr>
          <p:spPr bwMode="auto">
            <a:xfrm>
              <a:off x="1928" y="3248"/>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0.5</a:t>
              </a:r>
              <a:r>
                <a:rPr lang="en-US" altLang="zh-CN" sz="2800">
                  <a:solidFill>
                    <a:srgbClr val="FFFFFF"/>
                  </a:solidFill>
                  <a:ea typeface="宋体" panose="02010600030101010101" pitchFamily="2" charset="-122"/>
                  <a:sym typeface="Symbol" panose="05050102010706020507" pitchFamily="18" charset="2"/>
                </a:rPr>
                <a:t></a:t>
              </a:r>
            </a:p>
          </p:txBody>
        </p:sp>
        <p:sp>
          <p:nvSpPr>
            <p:cNvPr id="20" name="Text Box 278"/>
            <p:cNvSpPr txBox="1">
              <a:spLocks noChangeArrowheads="1"/>
            </p:cNvSpPr>
            <p:nvPr/>
          </p:nvSpPr>
          <p:spPr bwMode="auto">
            <a:xfrm>
              <a:off x="1883" y="2432"/>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0.5</a:t>
              </a:r>
              <a:r>
                <a:rPr lang="en-US" altLang="zh-CN" sz="2800">
                  <a:solidFill>
                    <a:srgbClr val="FFFFFF"/>
                  </a:solidFill>
                  <a:ea typeface="宋体" panose="02010600030101010101" pitchFamily="2" charset="-122"/>
                  <a:sym typeface="Symbol" panose="05050102010706020507" pitchFamily="18" charset="2"/>
                </a:rPr>
                <a:t></a:t>
              </a:r>
            </a:p>
          </p:txBody>
        </p:sp>
        <p:sp>
          <p:nvSpPr>
            <p:cNvPr id="21" name="Rectangle 279"/>
            <p:cNvSpPr>
              <a:spLocks noChangeArrowheads="1"/>
            </p:cNvSpPr>
            <p:nvPr/>
          </p:nvSpPr>
          <p:spPr bwMode="auto">
            <a:xfrm>
              <a:off x="1021" y="2387"/>
              <a:ext cx="1497" cy="1270"/>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2" name="Line 280"/>
            <p:cNvSpPr>
              <a:spLocks noChangeShapeType="1"/>
            </p:cNvSpPr>
            <p:nvPr/>
          </p:nvSpPr>
          <p:spPr bwMode="auto">
            <a:xfrm>
              <a:off x="1692" y="2387"/>
              <a:ext cx="9" cy="127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Text Box 281"/>
            <p:cNvSpPr txBox="1">
              <a:spLocks noChangeArrowheads="1"/>
            </p:cNvSpPr>
            <p:nvPr/>
          </p:nvSpPr>
          <p:spPr bwMode="auto">
            <a:xfrm>
              <a:off x="1247" y="2523"/>
              <a:ext cx="6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1</a:t>
              </a:r>
              <a:r>
                <a:rPr lang="en-US" altLang="zh-CN" sz="2800">
                  <a:solidFill>
                    <a:srgbClr val="FFFFFF"/>
                  </a:solidFill>
                  <a:ea typeface="宋体" panose="02010600030101010101" pitchFamily="2" charset="-122"/>
                  <a:sym typeface="Symbol" panose="05050102010706020507" pitchFamily="18" charset="2"/>
                </a:rPr>
                <a:t></a:t>
              </a:r>
            </a:p>
          </p:txBody>
        </p:sp>
        <p:sp>
          <p:nvSpPr>
            <p:cNvPr id="24" name="Line 282"/>
            <p:cNvSpPr>
              <a:spLocks noChangeShapeType="1"/>
            </p:cNvSpPr>
            <p:nvPr/>
          </p:nvSpPr>
          <p:spPr bwMode="auto">
            <a:xfrm flipV="1">
              <a:off x="1020" y="2522"/>
              <a:ext cx="0" cy="31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5" name="Text Box 283"/>
            <p:cNvSpPr txBox="1">
              <a:spLocks noChangeArrowheads="1"/>
            </p:cNvSpPr>
            <p:nvPr/>
          </p:nvSpPr>
          <p:spPr bwMode="auto">
            <a:xfrm>
              <a:off x="1050" y="252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FFFFFF"/>
                  </a:solidFill>
                  <a:ea typeface="宋体" panose="02010600030101010101" pitchFamily="2" charset="-122"/>
                </a:rPr>
                <a:t>I</a:t>
              </a:r>
              <a:endParaRPr lang="en-US" altLang="zh-CN" sz="2800">
                <a:solidFill>
                  <a:srgbClr val="FFFFFF"/>
                </a:solidFill>
                <a:ea typeface="宋体" panose="02010600030101010101" pitchFamily="2" charset="-122"/>
              </a:endParaRPr>
            </a:p>
          </p:txBody>
        </p:sp>
        <p:sp>
          <p:nvSpPr>
            <p:cNvPr id="26" name="Text Box 284"/>
            <p:cNvSpPr txBox="1">
              <a:spLocks noChangeArrowheads="1"/>
            </p:cNvSpPr>
            <p:nvPr/>
          </p:nvSpPr>
          <p:spPr bwMode="auto">
            <a:xfrm>
              <a:off x="1066" y="3203"/>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0.5</a:t>
              </a:r>
              <a:r>
                <a:rPr lang="en-US" altLang="zh-CN" sz="2800">
                  <a:solidFill>
                    <a:srgbClr val="FFFFFF"/>
                  </a:solidFill>
                  <a:ea typeface="宋体" panose="02010600030101010101" pitchFamily="2" charset="-122"/>
                  <a:sym typeface="Symbol" panose="05050102010706020507" pitchFamily="18" charset="2"/>
                </a:rPr>
                <a:t></a:t>
              </a:r>
            </a:p>
          </p:txBody>
        </p:sp>
        <p:sp>
          <p:nvSpPr>
            <p:cNvPr id="27" name="Rectangle 285"/>
            <p:cNvSpPr>
              <a:spLocks noChangeArrowheads="1"/>
            </p:cNvSpPr>
            <p:nvPr/>
          </p:nvSpPr>
          <p:spPr bwMode="auto">
            <a:xfrm>
              <a:off x="2436" y="320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8" name="Rectangle 286"/>
            <p:cNvSpPr>
              <a:spLocks noChangeArrowheads="1"/>
            </p:cNvSpPr>
            <p:nvPr/>
          </p:nvSpPr>
          <p:spPr bwMode="auto">
            <a:xfrm>
              <a:off x="1610" y="315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9" name="Rectangle 287"/>
            <p:cNvSpPr>
              <a:spLocks noChangeArrowheads="1"/>
            </p:cNvSpPr>
            <p:nvPr/>
          </p:nvSpPr>
          <p:spPr bwMode="auto">
            <a:xfrm>
              <a:off x="2436" y="247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30" name="Rectangle 288"/>
            <p:cNvSpPr>
              <a:spLocks noChangeArrowheads="1"/>
            </p:cNvSpPr>
            <p:nvPr/>
          </p:nvSpPr>
          <p:spPr bwMode="auto">
            <a:xfrm>
              <a:off x="1610" y="252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31" name="Group 289"/>
            <p:cNvGrpSpPr>
              <a:grpSpLocks/>
            </p:cNvGrpSpPr>
            <p:nvPr/>
          </p:nvGrpSpPr>
          <p:grpSpPr bwMode="auto">
            <a:xfrm>
              <a:off x="839" y="2841"/>
              <a:ext cx="363" cy="363"/>
              <a:chOff x="4785" y="709"/>
              <a:chExt cx="363" cy="363"/>
            </a:xfrm>
          </p:grpSpPr>
          <p:sp>
            <p:nvSpPr>
              <p:cNvPr id="32" name="Oval 290"/>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33" name="Line 291"/>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grpSp>
        <p:nvGrpSpPr>
          <p:cNvPr id="34" name="Group 346"/>
          <p:cNvGrpSpPr>
            <a:grpSpLocks/>
          </p:cNvGrpSpPr>
          <p:nvPr/>
        </p:nvGrpSpPr>
        <p:grpSpPr bwMode="auto">
          <a:xfrm>
            <a:off x="4716463" y="3716338"/>
            <a:ext cx="3829050" cy="2116137"/>
            <a:chOff x="2971" y="2341"/>
            <a:chExt cx="2412" cy="1333"/>
          </a:xfrm>
        </p:grpSpPr>
        <p:sp>
          <p:nvSpPr>
            <p:cNvPr id="35" name="Text Box 327"/>
            <p:cNvSpPr txBox="1">
              <a:spLocks noChangeArrowheads="1"/>
            </p:cNvSpPr>
            <p:nvPr/>
          </p:nvSpPr>
          <p:spPr bwMode="auto">
            <a:xfrm>
              <a:off x="2971" y="3201"/>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0.5</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grpSp>
          <p:nvGrpSpPr>
            <p:cNvPr id="36" name="Group 345"/>
            <p:cNvGrpSpPr>
              <a:grpSpLocks/>
            </p:cNvGrpSpPr>
            <p:nvPr/>
          </p:nvGrpSpPr>
          <p:grpSpPr bwMode="auto">
            <a:xfrm>
              <a:off x="3094" y="2341"/>
              <a:ext cx="2289" cy="1333"/>
              <a:chOff x="3094" y="2341"/>
              <a:chExt cx="2289" cy="1333"/>
            </a:xfrm>
          </p:grpSpPr>
          <p:sp>
            <p:nvSpPr>
              <p:cNvPr id="37" name="Line 317"/>
              <p:cNvSpPr>
                <a:spLocks noChangeShapeType="1"/>
              </p:cNvSpPr>
              <p:nvPr/>
            </p:nvSpPr>
            <p:spPr bwMode="auto">
              <a:xfrm>
                <a:off x="3139" y="2386"/>
                <a:ext cx="51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8" name="Line 318"/>
              <p:cNvSpPr>
                <a:spLocks noChangeShapeType="1"/>
              </p:cNvSpPr>
              <p:nvPr/>
            </p:nvSpPr>
            <p:spPr bwMode="auto">
              <a:xfrm>
                <a:off x="3185" y="3656"/>
                <a:ext cx="4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9" name="Oval 319"/>
              <p:cNvSpPr>
                <a:spLocks noChangeArrowheads="1"/>
              </p:cNvSpPr>
              <p:nvPr/>
            </p:nvSpPr>
            <p:spPr bwMode="auto">
              <a:xfrm>
                <a:off x="3139" y="3611"/>
                <a:ext cx="63" cy="63"/>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0" name="Oval 320"/>
              <p:cNvSpPr>
                <a:spLocks noChangeArrowheads="1"/>
              </p:cNvSpPr>
              <p:nvPr/>
            </p:nvSpPr>
            <p:spPr bwMode="auto">
              <a:xfrm>
                <a:off x="3094" y="2341"/>
                <a:ext cx="63" cy="63"/>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1" name="Text Box 321"/>
              <p:cNvSpPr txBox="1">
                <a:spLocks noChangeArrowheads="1"/>
              </p:cNvSpPr>
              <p:nvPr/>
            </p:nvSpPr>
            <p:spPr bwMode="auto">
              <a:xfrm>
                <a:off x="4785" y="3203"/>
                <a:ext cx="5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0.5</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42" name="Text Box 322"/>
              <p:cNvSpPr txBox="1">
                <a:spLocks noChangeArrowheads="1"/>
              </p:cNvSpPr>
              <p:nvPr/>
            </p:nvSpPr>
            <p:spPr bwMode="auto">
              <a:xfrm>
                <a:off x="4785" y="2478"/>
                <a:ext cx="5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0.5</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43" name="Rectangle 323"/>
              <p:cNvSpPr>
                <a:spLocks noChangeArrowheads="1"/>
              </p:cNvSpPr>
              <p:nvPr/>
            </p:nvSpPr>
            <p:spPr bwMode="auto">
              <a:xfrm>
                <a:off x="3638" y="2385"/>
                <a:ext cx="1074" cy="1270"/>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4" name="Line 324"/>
              <p:cNvSpPr>
                <a:spLocks noChangeShapeType="1"/>
              </p:cNvSpPr>
              <p:nvPr/>
            </p:nvSpPr>
            <p:spPr bwMode="auto">
              <a:xfrm flipV="1">
                <a:off x="3638" y="3020"/>
                <a:ext cx="1078" cy="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5" name="Text Box 325"/>
              <p:cNvSpPr txBox="1">
                <a:spLocks noChangeArrowheads="1"/>
              </p:cNvSpPr>
              <p:nvPr/>
            </p:nvSpPr>
            <p:spPr bwMode="auto">
              <a:xfrm>
                <a:off x="3159" y="2521"/>
                <a:ext cx="7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1</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46" name="Line 326"/>
              <p:cNvSpPr>
                <a:spLocks noChangeShapeType="1"/>
              </p:cNvSpPr>
              <p:nvPr/>
            </p:nvSpPr>
            <p:spPr bwMode="auto">
              <a:xfrm flipH="1">
                <a:off x="3696" y="3022"/>
                <a:ext cx="318"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7" name="Rectangle 328"/>
              <p:cNvSpPr>
                <a:spLocks noChangeArrowheads="1"/>
              </p:cNvSpPr>
              <p:nvPr/>
            </p:nvSpPr>
            <p:spPr bwMode="auto">
              <a:xfrm>
                <a:off x="4655" y="3202"/>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8" name="Rectangle 329"/>
              <p:cNvSpPr>
                <a:spLocks noChangeArrowheads="1"/>
              </p:cNvSpPr>
              <p:nvPr/>
            </p:nvSpPr>
            <p:spPr bwMode="auto">
              <a:xfrm>
                <a:off x="3536" y="3156"/>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9" name="Rectangle 330"/>
              <p:cNvSpPr>
                <a:spLocks noChangeArrowheads="1"/>
              </p:cNvSpPr>
              <p:nvPr/>
            </p:nvSpPr>
            <p:spPr bwMode="auto">
              <a:xfrm>
                <a:off x="4655" y="2521"/>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50" name="Rectangle 331"/>
              <p:cNvSpPr>
                <a:spLocks noChangeArrowheads="1"/>
              </p:cNvSpPr>
              <p:nvPr/>
            </p:nvSpPr>
            <p:spPr bwMode="auto">
              <a:xfrm>
                <a:off x="3536" y="2521"/>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aphicFrame>
            <p:nvGraphicFramePr>
              <p:cNvPr id="51" name="Object 332"/>
              <p:cNvGraphicFramePr>
                <a:graphicFrameLocks noChangeAspect="1"/>
              </p:cNvGraphicFramePr>
              <p:nvPr/>
            </p:nvGraphicFramePr>
            <p:xfrm>
              <a:off x="3737" y="2478"/>
              <a:ext cx="322" cy="561"/>
            </p:xfrm>
            <a:graphic>
              <a:graphicData uri="http://schemas.openxmlformats.org/presentationml/2006/ole">
                <mc:AlternateContent xmlns:mc="http://schemas.openxmlformats.org/markup-compatibility/2006">
                  <mc:Choice xmlns:v="urn:schemas-microsoft-com:vml" Requires="v">
                    <p:oleObj spid="_x0000_s19459" name="公式" r:id="rId5" imgW="253800" imgH="457200" progId="Equation.3">
                      <p:embed/>
                    </p:oleObj>
                  </mc:Choice>
                  <mc:Fallback>
                    <p:oleObj name="公式" r:id="rId5" imgW="253800" imgH="457200" progId="Equation.3">
                      <p:embed/>
                      <p:pic>
                        <p:nvPicPr>
                          <p:cNvPr id="51" name="Object 3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7" y="2478"/>
                            <a:ext cx="322"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 name="Group 333"/>
              <p:cNvGrpSpPr>
                <a:grpSpLocks/>
              </p:cNvGrpSpPr>
              <p:nvPr/>
            </p:nvGrpSpPr>
            <p:grpSpPr bwMode="auto">
              <a:xfrm rot="5400000">
                <a:off x="4003" y="2832"/>
                <a:ext cx="363" cy="377"/>
                <a:chOff x="4785" y="709"/>
                <a:chExt cx="363" cy="363"/>
              </a:xfrm>
            </p:grpSpPr>
            <p:sp>
              <p:nvSpPr>
                <p:cNvPr id="56" name="Oval 334"/>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7" name="Line 335"/>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53" name="Text Box 336"/>
              <p:cNvSpPr txBox="1">
                <a:spLocks noChangeArrowheads="1"/>
              </p:cNvSpPr>
              <p:nvPr/>
            </p:nvSpPr>
            <p:spPr bwMode="auto">
              <a:xfrm>
                <a:off x="3969" y="3158"/>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宋体" panose="02010600030101010101" pitchFamily="2" charset="-122"/>
                  </a:rPr>
                  <a:t>U''</a:t>
                </a:r>
                <a:endParaRPr kumimoji="0" lang="en-US" altLang="zh-CN" sz="2800" b="0" i="0" u="none" strike="noStrike" kern="0" cap="none" spc="0" normalizeH="0" baseline="0" noProof="0">
                  <a:ln>
                    <a:noFill/>
                  </a:ln>
                  <a:solidFill>
                    <a:srgbClr val="FFFFFF"/>
                  </a:solidFill>
                  <a:effectLst/>
                  <a:uLnTx/>
                  <a:uFillTx/>
                  <a:ea typeface="宋体" panose="02010600030101010101" pitchFamily="2" charset="-122"/>
                </a:endParaRPr>
              </a:p>
            </p:txBody>
          </p:sp>
          <p:sp>
            <p:nvSpPr>
              <p:cNvPr id="54" name="Text Box 337"/>
              <p:cNvSpPr txBox="1">
                <a:spLocks noChangeArrowheads="1"/>
              </p:cNvSpPr>
              <p:nvPr/>
            </p:nvSpPr>
            <p:spPr bwMode="auto">
              <a:xfrm>
                <a:off x="3787" y="3012"/>
                <a:ext cx="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a:t>
                </a:r>
              </a:p>
            </p:txBody>
          </p:sp>
          <p:sp>
            <p:nvSpPr>
              <p:cNvPr id="55" name="Text Box 338"/>
              <p:cNvSpPr txBox="1">
                <a:spLocks noChangeArrowheads="1"/>
              </p:cNvSpPr>
              <p:nvPr/>
            </p:nvSpPr>
            <p:spPr bwMode="auto">
              <a:xfrm>
                <a:off x="4332" y="3022"/>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a:t>
                </a:r>
              </a:p>
            </p:txBody>
          </p:sp>
        </p:grpSp>
      </p:grpSp>
      <p:grpSp>
        <p:nvGrpSpPr>
          <p:cNvPr id="58" name="Group 220"/>
          <p:cNvGrpSpPr>
            <a:grpSpLocks/>
          </p:cNvGrpSpPr>
          <p:nvPr/>
        </p:nvGrpSpPr>
        <p:grpSpPr bwMode="auto">
          <a:xfrm>
            <a:off x="4500563" y="620713"/>
            <a:ext cx="4017962" cy="2232025"/>
            <a:chOff x="158" y="2296"/>
            <a:chExt cx="2531" cy="1406"/>
          </a:xfrm>
        </p:grpSpPr>
        <p:sp>
          <p:nvSpPr>
            <p:cNvPr id="59" name="Oval 221"/>
            <p:cNvSpPr>
              <a:spLocks noChangeArrowheads="1"/>
            </p:cNvSpPr>
            <p:nvPr/>
          </p:nvSpPr>
          <p:spPr bwMode="auto">
            <a:xfrm>
              <a:off x="612" y="302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60" name="Text Box 222"/>
            <p:cNvSpPr txBox="1">
              <a:spLocks noChangeArrowheads="1"/>
            </p:cNvSpPr>
            <p:nvPr/>
          </p:nvSpPr>
          <p:spPr bwMode="auto">
            <a:xfrm>
              <a:off x="2018" y="3239"/>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0.5</a:t>
              </a:r>
              <a:r>
                <a:rPr lang="en-US" altLang="zh-CN" sz="2800">
                  <a:solidFill>
                    <a:srgbClr val="FFFFFF"/>
                  </a:solidFill>
                  <a:ea typeface="宋体" panose="02010600030101010101" pitchFamily="2" charset="-122"/>
                  <a:sym typeface="Symbol" panose="05050102010706020507" pitchFamily="18" charset="2"/>
                </a:rPr>
                <a:t></a:t>
              </a:r>
            </a:p>
          </p:txBody>
        </p:sp>
        <p:sp>
          <p:nvSpPr>
            <p:cNvPr id="61" name="Text Box 223"/>
            <p:cNvSpPr txBox="1">
              <a:spLocks noChangeArrowheads="1"/>
            </p:cNvSpPr>
            <p:nvPr/>
          </p:nvSpPr>
          <p:spPr bwMode="auto">
            <a:xfrm>
              <a:off x="2018" y="2341"/>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0.5</a:t>
              </a:r>
              <a:r>
                <a:rPr lang="en-US" altLang="zh-CN" sz="2800">
                  <a:solidFill>
                    <a:srgbClr val="FFFFFF"/>
                  </a:solidFill>
                  <a:ea typeface="宋体" panose="02010600030101010101" pitchFamily="2" charset="-122"/>
                  <a:sym typeface="Symbol" panose="05050102010706020507" pitchFamily="18" charset="2"/>
                </a:rPr>
                <a:t></a:t>
              </a:r>
            </a:p>
          </p:txBody>
        </p:sp>
        <p:sp>
          <p:nvSpPr>
            <p:cNvPr id="62" name="Rectangle 224"/>
            <p:cNvSpPr>
              <a:spLocks noChangeArrowheads="1"/>
            </p:cNvSpPr>
            <p:nvPr/>
          </p:nvSpPr>
          <p:spPr bwMode="auto">
            <a:xfrm>
              <a:off x="793" y="2296"/>
              <a:ext cx="1824" cy="1344"/>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3" name="Line 225"/>
            <p:cNvSpPr>
              <a:spLocks noChangeShapeType="1"/>
            </p:cNvSpPr>
            <p:nvPr/>
          </p:nvSpPr>
          <p:spPr bwMode="auto">
            <a:xfrm>
              <a:off x="1565" y="2296"/>
              <a:ext cx="0" cy="134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4" name="Line 226"/>
            <p:cNvSpPr>
              <a:spLocks noChangeShapeType="1"/>
            </p:cNvSpPr>
            <p:nvPr/>
          </p:nvSpPr>
          <p:spPr bwMode="auto">
            <a:xfrm>
              <a:off x="1565" y="2931"/>
              <a:ext cx="1056"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65" name="Text Box 227"/>
            <p:cNvSpPr txBox="1">
              <a:spLocks noChangeArrowheads="1"/>
            </p:cNvSpPr>
            <p:nvPr/>
          </p:nvSpPr>
          <p:spPr bwMode="auto">
            <a:xfrm>
              <a:off x="158" y="3067"/>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10V</a:t>
              </a:r>
            </a:p>
          </p:txBody>
        </p:sp>
        <p:sp>
          <p:nvSpPr>
            <p:cNvPr id="66" name="Text Box 228"/>
            <p:cNvSpPr txBox="1">
              <a:spLocks noChangeArrowheads="1"/>
            </p:cNvSpPr>
            <p:nvPr/>
          </p:nvSpPr>
          <p:spPr bwMode="auto">
            <a:xfrm>
              <a:off x="385" y="2523"/>
              <a:ext cx="5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3</a:t>
              </a:r>
              <a:r>
                <a:rPr lang="en-US" altLang="zh-CN" sz="2800">
                  <a:solidFill>
                    <a:srgbClr val="FFFFFF"/>
                  </a:solidFill>
                  <a:ea typeface="宋体" panose="02010600030101010101" pitchFamily="2" charset="-122"/>
                  <a:sym typeface="Symbol" panose="05050102010706020507" pitchFamily="18" charset="2"/>
                </a:rPr>
                <a:t></a:t>
              </a:r>
              <a:endParaRPr lang="en-US" altLang="zh-CN" sz="2800">
                <a:solidFill>
                  <a:srgbClr val="FFFFFF"/>
                </a:solidFill>
                <a:ea typeface="宋体" panose="02010600030101010101" pitchFamily="2" charset="-122"/>
              </a:endParaRPr>
            </a:p>
          </p:txBody>
        </p:sp>
        <p:sp>
          <p:nvSpPr>
            <p:cNvPr id="67" name="Text Box 229"/>
            <p:cNvSpPr txBox="1">
              <a:spLocks noChangeArrowheads="1"/>
            </p:cNvSpPr>
            <p:nvPr/>
          </p:nvSpPr>
          <p:spPr bwMode="auto">
            <a:xfrm>
              <a:off x="1116" y="2341"/>
              <a:ext cx="6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1</a:t>
              </a:r>
              <a:r>
                <a:rPr lang="en-US" altLang="zh-CN" sz="2800">
                  <a:solidFill>
                    <a:srgbClr val="FFFFFF"/>
                  </a:solidFill>
                  <a:ea typeface="宋体" panose="02010600030101010101" pitchFamily="2" charset="-122"/>
                  <a:sym typeface="Symbol" panose="05050102010706020507" pitchFamily="18" charset="2"/>
                </a:rPr>
                <a:t></a:t>
              </a:r>
            </a:p>
          </p:txBody>
        </p:sp>
        <p:sp>
          <p:nvSpPr>
            <p:cNvPr id="68" name="Text Box 230"/>
            <p:cNvSpPr txBox="1">
              <a:spLocks noChangeArrowheads="1"/>
            </p:cNvSpPr>
            <p:nvPr/>
          </p:nvSpPr>
          <p:spPr bwMode="auto">
            <a:xfrm>
              <a:off x="1882" y="2523"/>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FFFFFF"/>
                  </a:solidFill>
                  <a:ea typeface="宋体" panose="02010600030101010101" pitchFamily="2" charset="-122"/>
                </a:rPr>
                <a:t>R</a:t>
              </a:r>
              <a:r>
                <a:rPr lang="en-US" altLang="zh-CN" sz="2800" i="1" baseline="-25000">
                  <a:solidFill>
                    <a:srgbClr val="FFFFFF"/>
                  </a:solidFill>
                  <a:ea typeface="宋体" panose="02010600030101010101" pitchFamily="2" charset="-122"/>
                </a:rPr>
                <a:t>x</a:t>
              </a:r>
              <a:endParaRPr lang="en-US" altLang="zh-CN" sz="2800">
                <a:solidFill>
                  <a:srgbClr val="FFFFFF"/>
                </a:solidFill>
                <a:ea typeface="宋体" panose="02010600030101010101" pitchFamily="2" charset="-122"/>
                <a:sym typeface="Symbol" panose="05050102010706020507" pitchFamily="18" charset="2"/>
              </a:endParaRPr>
            </a:p>
          </p:txBody>
        </p:sp>
        <p:sp>
          <p:nvSpPr>
            <p:cNvPr id="69" name="Line 231"/>
            <p:cNvSpPr>
              <a:spLocks noChangeShapeType="1"/>
            </p:cNvSpPr>
            <p:nvPr/>
          </p:nvSpPr>
          <p:spPr bwMode="auto">
            <a:xfrm flipH="1">
              <a:off x="1610" y="2886"/>
              <a:ext cx="288"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0" name="Text Box 232"/>
            <p:cNvSpPr txBox="1">
              <a:spLocks noChangeArrowheads="1"/>
            </p:cNvSpPr>
            <p:nvPr/>
          </p:nvSpPr>
          <p:spPr bwMode="auto">
            <a:xfrm>
              <a:off x="1610" y="252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FFFFFF"/>
                  </a:solidFill>
                  <a:ea typeface="宋体" panose="02010600030101010101" pitchFamily="2" charset="-122"/>
                </a:rPr>
                <a:t>I</a:t>
              </a:r>
              <a:r>
                <a:rPr lang="en-US" altLang="zh-CN" sz="2800" i="1" baseline="-25000">
                  <a:solidFill>
                    <a:srgbClr val="FFFFFF"/>
                  </a:solidFill>
                  <a:ea typeface="宋体" panose="02010600030101010101" pitchFamily="2" charset="-122"/>
                </a:rPr>
                <a:t>x</a:t>
              </a:r>
              <a:endParaRPr lang="en-US" altLang="zh-CN" sz="2800">
                <a:solidFill>
                  <a:srgbClr val="FFFFFF"/>
                </a:solidFill>
                <a:ea typeface="宋体" panose="02010600030101010101" pitchFamily="2" charset="-122"/>
              </a:endParaRPr>
            </a:p>
          </p:txBody>
        </p:sp>
        <p:sp>
          <p:nvSpPr>
            <p:cNvPr id="71" name="Text Box 233"/>
            <p:cNvSpPr txBox="1">
              <a:spLocks noChangeArrowheads="1"/>
            </p:cNvSpPr>
            <p:nvPr/>
          </p:nvSpPr>
          <p:spPr bwMode="auto">
            <a:xfrm>
              <a:off x="1701" y="2886"/>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a:t>
              </a:r>
            </a:p>
          </p:txBody>
        </p:sp>
        <p:sp>
          <p:nvSpPr>
            <p:cNvPr id="72" name="Text Box 234"/>
            <p:cNvSpPr txBox="1">
              <a:spLocks noChangeArrowheads="1"/>
            </p:cNvSpPr>
            <p:nvPr/>
          </p:nvSpPr>
          <p:spPr bwMode="auto">
            <a:xfrm>
              <a:off x="2245" y="2886"/>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a:t>
              </a:r>
            </a:p>
          </p:txBody>
        </p:sp>
        <p:sp>
          <p:nvSpPr>
            <p:cNvPr id="73" name="Text Box 235"/>
            <p:cNvSpPr txBox="1">
              <a:spLocks noChangeArrowheads="1"/>
            </p:cNvSpPr>
            <p:nvPr/>
          </p:nvSpPr>
          <p:spPr bwMode="auto">
            <a:xfrm>
              <a:off x="1973" y="292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FFFFFF"/>
                  </a:solidFill>
                  <a:ea typeface="宋体" panose="02010600030101010101" pitchFamily="2" charset="-122"/>
                </a:rPr>
                <a:t>U</a:t>
              </a:r>
              <a:endParaRPr lang="en-US" altLang="zh-CN" sz="2800">
                <a:solidFill>
                  <a:srgbClr val="FFFFFF"/>
                </a:solidFill>
                <a:ea typeface="宋体" panose="02010600030101010101" pitchFamily="2" charset="-122"/>
              </a:endParaRPr>
            </a:p>
          </p:txBody>
        </p:sp>
        <p:sp>
          <p:nvSpPr>
            <p:cNvPr id="74" name="Line 236"/>
            <p:cNvSpPr>
              <a:spLocks noChangeShapeType="1"/>
            </p:cNvSpPr>
            <p:nvPr/>
          </p:nvSpPr>
          <p:spPr bwMode="auto">
            <a:xfrm flipH="1">
              <a:off x="975" y="3702"/>
              <a:ext cx="336"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75" name="Text Box 237"/>
            <p:cNvSpPr txBox="1">
              <a:spLocks noChangeArrowheads="1"/>
            </p:cNvSpPr>
            <p:nvPr/>
          </p:nvSpPr>
          <p:spPr bwMode="auto">
            <a:xfrm>
              <a:off x="1020" y="3339"/>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FFFFFF"/>
                  </a:solidFill>
                  <a:ea typeface="宋体" panose="02010600030101010101" pitchFamily="2" charset="-122"/>
                </a:rPr>
                <a:t>I</a:t>
              </a:r>
              <a:endParaRPr lang="en-US" altLang="zh-CN" sz="2800">
                <a:solidFill>
                  <a:srgbClr val="FFFFFF"/>
                </a:solidFill>
                <a:ea typeface="宋体" panose="02010600030101010101" pitchFamily="2" charset="-122"/>
              </a:endParaRPr>
            </a:p>
          </p:txBody>
        </p:sp>
        <p:sp>
          <p:nvSpPr>
            <p:cNvPr id="76" name="Text Box 238"/>
            <p:cNvSpPr txBox="1">
              <a:spLocks noChangeArrowheads="1"/>
            </p:cNvSpPr>
            <p:nvPr/>
          </p:nvSpPr>
          <p:spPr bwMode="auto">
            <a:xfrm>
              <a:off x="975" y="29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0.5</a:t>
              </a:r>
              <a:r>
                <a:rPr lang="en-US" altLang="zh-CN" sz="2800">
                  <a:solidFill>
                    <a:srgbClr val="FFFFFF"/>
                  </a:solidFill>
                  <a:ea typeface="宋体" panose="02010600030101010101" pitchFamily="2" charset="-122"/>
                  <a:sym typeface="Symbol" panose="05050102010706020507" pitchFamily="18" charset="2"/>
                </a:rPr>
                <a:t></a:t>
              </a:r>
            </a:p>
          </p:txBody>
        </p:sp>
        <p:sp>
          <p:nvSpPr>
            <p:cNvPr id="77" name="Text Box 239"/>
            <p:cNvSpPr txBox="1">
              <a:spLocks noChangeArrowheads="1"/>
            </p:cNvSpPr>
            <p:nvPr/>
          </p:nvSpPr>
          <p:spPr bwMode="auto">
            <a:xfrm>
              <a:off x="431" y="2750"/>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latin typeface="Arial" panose="020B0604020202020204" pitchFamily="34" charset="0"/>
                  <a:ea typeface="仿宋_GB2312" pitchFamily="49" charset="-122"/>
                </a:rPr>
                <a:t>＋</a:t>
              </a:r>
            </a:p>
          </p:txBody>
        </p:sp>
        <p:sp>
          <p:nvSpPr>
            <p:cNvPr id="78" name="Text Box 240"/>
            <p:cNvSpPr txBox="1">
              <a:spLocks noChangeArrowheads="1"/>
            </p:cNvSpPr>
            <p:nvPr/>
          </p:nvSpPr>
          <p:spPr bwMode="auto">
            <a:xfrm>
              <a:off x="431" y="333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FFFF"/>
                  </a:solidFill>
                  <a:latin typeface="Arial" panose="020B0604020202020204" pitchFamily="34" charset="0"/>
                  <a:ea typeface="仿宋_GB2312" pitchFamily="49" charset="-122"/>
                </a:rPr>
                <a:t>－</a:t>
              </a:r>
            </a:p>
          </p:txBody>
        </p:sp>
        <p:sp>
          <p:nvSpPr>
            <p:cNvPr id="79" name="Rectangle 241"/>
            <p:cNvSpPr>
              <a:spLocks noChangeArrowheads="1"/>
            </p:cNvSpPr>
            <p:nvPr/>
          </p:nvSpPr>
          <p:spPr bwMode="auto">
            <a:xfrm>
              <a:off x="2562" y="311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0" name="Rectangle 242"/>
            <p:cNvSpPr>
              <a:spLocks noChangeArrowheads="1"/>
            </p:cNvSpPr>
            <p:nvPr/>
          </p:nvSpPr>
          <p:spPr bwMode="auto">
            <a:xfrm>
              <a:off x="1483" y="311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1" name="Rectangle 243"/>
            <p:cNvSpPr>
              <a:spLocks noChangeArrowheads="1"/>
            </p:cNvSpPr>
            <p:nvPr/>
          </p:nvSpPr>
          <p:spPr bwMode="auto">
            <a:xfrm>
              <a:off x="2562" y="243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2" name="Rectangle 244"/>
            <p:cNvSpPr>
              <a:spLocks noChangeArrowheads="1"/>
            </p:cNvSpPr>
            <p:nvPr/>
          </p:nvSpPr>
          <p:spPr bwMode="auto">
            <a:xfrm>
              <a:off x="1483" y="243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3" name="Rectangle 245"/>
            <p:cNvSpPr>
              <a:spLocks noChangeArrowheads="1"/>
            </p:cNvSpPr>
            <p:nvPr/>
          </p:nvSpPr>
          <p:spPr bwMode="auto">
            <a:xfrm>
              <a:off x="748" y="252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4" name="Rectangle 246"/>
            <p:cNvSpPr>
              <a:spLocks noChangeArrowheads="1"/>
            </p:cNvSpPr>
            <p:nvPr/>
          </p:nvSpPr>
          <p:spPr bwMode="auto">
            <a:xfrm>
              <a:off x="1927" y="284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nvGrpSpPr>
          <p:cNvPr id="85" name="Group 349"/>
          <p:cNvGrpSpPr>
            <a:grpSpLocks/>
          </p:cNvGrpSpPr>
          <p:nvPr/>
        </p:nvGrpSpPr>
        <p:grpSpPr bwMode="auto">
          <a:xfrm>
            <a:off x="4572000" y="477838"/>
            <a:ext cx="3959225" cy="2663825"/>
            <a:chOff x="1156" y="618"/>
            <a:chExt cx="2494" cy="1678"/>
          </a:xfrm>
        </p:grpSpPr>
        <p:grpSp>
          <p:nvGrpSpPr>
            <p:cNvPr id="86" name="Group 348"/>
            <p:cNvGrpSpPr>
              <a:grpSpLocks/>
            </p:cNvGrpSpPr>
            <p:nvPr/>
          </p:nvGrpSpPr>
          <p:grpSpPr bwMode="auto">
            <a:xfrm>
              <a:off x="1156" y="618"/>
              <a:ext cx="2494" cy="1678"/>
              <a:chOff x="2881" y="346"/>
              <a:chExt cx="2494" cy="1678"/>
            </a:xfrm>
          </p:grpSpPr>
          <p:sp>
            <p:nvSpPr>
              <p:cNvPr id="90" name="Rectangle 293"/>
              <p:cNvSpPr>
                <a:spLocks noChangeArrowheads="1"/>
              </p:cNvSpPr>
              <p:nvPr/>
            </p:nvSpPr>
            <p:spPr bwMode="auto">
              <a:xfrm>
                <a:off x="2881" y="346"/>
                <a:ext cx="2494" cy="167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srgbClr val="FFFF00"/>
                  </a:solidFill>
                  <a:effectLst/>
                  <a:uLnTx/>
                  <a:uFillTx/>
                  <a:latin typeface="Arial" panose="020B0604020202020204" pitchFamily="34" charset="0"/>
                  <a:ea typeface="楷体_GB2312" pitchFamily="49" charset="-122"/>
                </a:endParaRPr>
              </a:p>
            </p:txBody>
          </p:sp>
          <p:sp>
            <p:nvSpPr>
              <p:cNvPr id="91" name="Text Box 295"/>
              <p:cNvSpPr txBox="1">
                <a:spLocks noChangeArrowheads="1"/>
              </p:cNvSpPr>
              <p:nvPr/>
            </p:nvSpPr>
            <p:spPr bwMode="auto">
              <a:xfrm>
                <a:off x="4387" y="1434"/>
                <a:ext cx="5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0.5</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92" name="Text Box 296"/>
              <p:cNvSpPr txBox="1">
                <a:spLocks noChangeArrowheads="1"/>
              </p:cNvSpPr>
              <p:nvPr/>
            </p:nvSpPr>
            <p:spPr bwMode="auto">
              <a:xfrm>
                <a:off x="4377" y="617"/>
                <a:ext cx="5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0.5</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93" name="Rectangle 297"/>
              <p:cNvSpPr>
                <a:spLocks noChangeArrowheads="1"/>
              </p:cNvSpPr>
              <p:nvPr/>
            </p:nvSpPr>
            <p:spPr bwMode="auto">
              <a:xfrm>
                <a:off x="3198" y="572"/>
                <a:ext cx="1787" cy="1270"/>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4" name="Line 298"/>
              <p:cNvSpPr>
                <a:spLocks noChangeShapeType="1"/>
              </p:cNvSpPr>
              <p:nvPr/>
            </p:nvSpPr>
            <p:spPr bwMode="auto">
              <a:xfrm>
                <a:off x="3907" y="572"/>
                <a:ext cx="9" cy="127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5" name="Line 299"/>
              <p:cNvSpPr>
                <a:spLocks noChangeShapeType="1"/>
              </p:cNvSpPr>
              <p:nvPr/>
            </p:nvSpPr>
            <p:spPr bwMode="auto">
              <a:xfrm>
                <a:off x="3907" y="1207"/>
                <a:ext cx="1095"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6" name="Text Box 300"/>
              <p:cNvSpPr txBox="1">
                <a:spLocks noChangeArrowheads="1"/>
              </p:cNvSpPr>
              <p:nvPr/>
            </p:nvSpPr>
            <p:spPr bwMode="auto">
              <a:xfrm>
                <a:off x="3445" y="708"/>
                <a:ext cx="7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1</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97" name="Line 301"/>
              <p:cNvSpPr>
                <a:spLocks noChangeShapeType="1"/>
              </p:cNvSpPr>
              <p:nvPr/>
            </p:nvSpPr>
            <p:spPr bwMode="auto">
              <a:xfrm flipH="1">
                <a:off x="4015" y="1207"/>
                <a:ext cx="272"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98" name="Text Box 303"/>
              <p:cNvSpPr txBox="1">
                <a:spLocks noChangeArrowheads="1"/>
              </p:cNvSpPr>
              <p:nvPr/>
            </p:nvSpPr>
            <p:spPr bwMode="auto">
              <a:xfrm>
                <a:off x="3217" y="709"/>
                <a:ext cx="2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宋体" panose="02010600030101010101" pitchFamily="2" charset="-122"/>
                  </a:rPr>
                  <a:t>I</a:t>
                </a:r>
                <a:endParaRPr kumimoji="0" lang="en-US" altLang="zh-CN" sz="2800" b="0" i="0" u="none" strike="noStrike" kern="0" cap="none" spc="0" normalizeH="0" baseline="0" noProof="0">
                  <a:ln>
                    <a:noFill/>
                  </a:ln>
                  <a:solidFill>
                    <a:srgbClr val="FFFFFF"/>
                  </a:solidFill>
                  <a:effectLst/>
                  <a:uLnTx/>
                  <a:uFillTx/>
                  <a:ea typeface="宋体" panose="02010600030101010101" pitchFamily="2" charset="-122"/>
                </a:endParaRPr>
              </a:p>
            </p:txBody>
          </p:sp>
          <p:sp>
            <p:nvSpPr>
              <p:cNvPr id="99" name="Text Box 304"/>
              <p:cNvSpPr txBox="1">
                <a:spLocks noChangeArrowheads="1"/>
              </p:cNvSpPr>
              <p:nvPr/>
            </p:nvSpPr>
            <p:spPr bwMode="auto">
              <a:xfrm>
                <a:off x="3257" y="1388"/>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0.5</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100" name="Rectangle 305"/>
              <p:cNvSpPr>
                <a:spLocks noChangeArrowheads="1"/>
              </p:cNvSpPr>
              <p:nvPr/>
            </p:nvSpPr>
            <p:spPr bwMode="auto">
              <a:xfrm>
                <a:off x="4941" y="1389"/>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1" name="Rectangle 306"/>
              <p:cNvSpPr>
                <a:spLocks noChangeArrowheads="1"/>
              </p:cNvSpPr>
              <p:nvPr/>
            </p:nvSpPr>
            <p:spPr bwMode="auto">
              <a:xfrm>
                <a:off x="3822" y="1343"/>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2" name="Rectangle 307"/>
              <p:cNvSpPr>
                <a:spLocks noChangeArrowheads="1"/>
              </p:cNvSpPr>
              <p:nvPr/>
            </p:nvSpPr>
            <p:spPr bwMode="auto">
              <a:xfrm>
                <a:off x="4941" y="708"/>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103" name="Rectangle 308"/>
              <p:cNvSpPr>
                <a:spLocks noChangeArrowheads="1"/>
              </p:cNvSpPr>
              <p:nvPr/>
            </p:nvSpPr>
            <p:spPr bwMode="auto">
              <a:xfrm>
                <a:off x="3822" y="708"/>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aphicFrame>
            <p:nvGraphicFramePr>
              <p:cNvPr id="104" name="Object 309"/>
              <p:cNvGraphicFramePr>
                <a:graphicFrameLocks noChangeAspect="1"/>
              </p:cNvGraphicFramePr>
              <p:nvPr/>
            </p:nvGraphicFramePr>
            <p:xfrm>
              <a:off x="4076" y="685"/>
              <a:ext cx="290" cy="483"/>
            </p:xfrm>
            <a:graphic>
              <a:graphicData uri="http://schemas.openxmlformats.org/presentationml/2006/ole">
                <mc:AlternateContent xmlns:mc="http://schemas.openxmlformats.org/markup-compatibility/2006">
                  <mc:Choice xmlns:v="urn:schemas-microsoft-com:vml" Requires="v">
                    <p:oleObj spid="_x0000_s19460" name="公式" r:id="rId7" imgW="228600" imgH="393480" progId="Equation.3">
                      <p:embed/>
                    </p:oleObj>
                  </mc:Choice>
                  <mc:Fallback>
                    <p:oleObj name="公式" r:id="rId7" imgW="228600" imgH="393480" progId="Equation.3">
                      <p:embed/>
                      <p:pic>
                        <p:nvPicPr>
                          <p:cNvPr id="104" name="Object 3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6" y="685"/>
                            <a:ext cx="290"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 name="Line 302"/>
              <p:cNvSpPr>
                <a:spLocks noChangeShapeType="1"/>
              </p:cNvSpPr>
              <p:nvPr/>
            </p:nvSpPr>
            <p:spPr bwMode="auto">
              <a:xfrm flipV="1">
                <a:off x="3198" y="708"/>
                <a:ext cx="0" cy="31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nvGrpSpPr>
              <p:cNvPr id="106" name="Group 313"/>
              <p:cNvGrpSpPr>
                <a:grpSpLocks/>
              </p:cNvGrpSpPr>
              <p:nvPr/>
            </p:nvGrpSpPr>
            <p:grpSpPr bwMode="auto">
              <a:xfrm>
                <a:off x="3003" y="1026"/>
                <a:ext cx="377" cy="363"/>
                <a:chOff x="4785" y="709"/>
                <a:chExt cx="363" cy="363"/>
              </a:xfrm>
            </p:grpSpPr>
            <p:sp>
              <p:nvSpPr>
                <p:cNvPr id="107" name="Oval 314"/>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108" name="Line 315"/>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grpSp>
          <p:nvGrpSpPr>
            <p:cNvPr id="87" name="Group 310"/>
            <p:cNvGrpSpPr>
              <a:grpSpLocks/>
            </p:cNvGrpSpPr>
            <p:nvPr/>
          </p:nvGrpSpPr>
          <p:grpSpPr bwMode="auto">
            <a:xfrm rot="5400000">
              <a:off x="2569" y="1291"/>
              <a:ext cx="363" cy="377"/>
              <a:chOff x="4785" y="709"/>
              <a:chExt cx="363" cy="363"/>
            </a:xfrm>
          </p:grpSpPr>
          <p:sp>
            <p:nvSpPr>
              <p:cNvPr id="88" name="Oval 311"/>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89" name="Line 312"/>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grpSp>
    </p:spTree>
    <p:extLst>
      <p:ext uri="{BB962C8B-B14F-4D97-AF65-F5344CB8AC3E}">
        <p14:creationId xmlns:p14="http://schemas.microsoft.com/office/powerpoint/2010/main" val="406781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utoUpdateAnimBg="0"/>
      <p:bldP spid="9" grpId="0" autoUpdateAnimBg="0"/>
      <p:bldP spid="1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1"/>
          <p:cNvGraphicFramePr>
            <a:graphicFrameLocks noChangeAspect="1"/>
          </p:cNvGraphicFramePr>
          <p:nvPr/>
        </p:nvGraphicFramePr>
        <p:xfrm>
          <a:off x="1509713" y="2997200"/>
          <a:ext cx="5297487" cy="931863"/>
        </p:xfrm>
        <a:graphic>
          <a:graphicData uri="http://schemas.openxmlformats.org/presentationml/2006/ole">
            <mc:AlternateContent xmlns:mc="http://schemas.openxmlformats.org/markup-compatibility/2006">
              <mc:Choice xmlns:v="urn:schemas-microsoft-com:vml" Requires="v">
                <p:oleObj spid="_x0000_s20482" name="公式" r:id="rId3" imgW="2260440" imgH="457200" progId="Equation.3">
                  <p:embed/>
                </p:oleObj>
              </mc:Choice>
              <mc:Fallback>
                <p:oleObj name="公式" r:id="rId3" imgW="2260440" imgH="457200" progId="Equation.3">
                  <p:embed/>
                  <p:pic>
                    <p:nvPicPr>
                      <p:cNvPr id="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713" y="2997200"/>
                        <a:ext cx="5297487"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1476375" y="3933825"/>
          <a:ext cx="4213225" cy="920750"/>
        </p:xfrm>
        <a:graphic>
          <a:graphicData uri="http://schemas.openxmlformats.org/presentationml/2006/ole">
            <mc:AlternateContent xmlns:mc="http://schemas.openxmlformats.org/markup-compatibility/2006">
              <mc:Choice xmlns:v="urn:schemas-microsoft-com:vml" Requires="v">
                <p:oleObj spid="_x0000_s20483" name="公式" r:id="rId5" imgW="2082600" imgH="457200" progId="Equation.3">
                  <p:embed/>
                </p:oleObj>
              </mc:Choice>
              <mc:Fallback>
                <p:oleObj name="公式" r:id="rId5" imgW="2082600" imgH="457200" progId="Equation.3">
                  <p:embed/>
                  <p:pic>
                    <p:nvPicPr>
                      <p:cNvPr id="3"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933825"/>
                        <a:ext cx="42132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113"/>
          <p:cNvSpPr txBox="1">
            <a:spLocks noChangeArrowheads="1"/>
          </p:cNvSpPr>
          <p:nvPr/>
        </p:nvSpPr>
        <p:spPr bwMode="auto">
          <a:xfrm>
            <a:off x="1403350" y="4868863"/>
            <a:ext cx="5472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rgbClr val="FFFFFF"/>
                </a:solidFill>
                <a:ea typeface="宋体" panose="02010600030101010101" pitchFamily="2" charset="-122"/>
              </a:rPr>
              <a:t>U</a:t>
            </a:r>
            <a:r>
              <a:rPr lang="en-US" altLang="zh-CN" sz="3200">
                <a:solidFill>
                  <a:srgbClr val="FFFFFF"/>
                </a:solidFill>
                <a:ea typeface="宋体" panose="02010600030101010101" pitchFamily="2" charset="-122"/>
              </a:rPr>
              <a:t>=</a:t>
            </a:r>
            <a:r>
              <a:rPr lang="en-US" altLang="zh-CN" sz="3200" i="1">
                <a:solidFill>
                  <a:srgbClr val="FFFFFF"/>
                </a:solidFill>
                <a:ea typeface="宋体" panose="02010600030101010101" pitchFamily="2" charset="-122"/>
              </a:rPr>
              <a:t>U</a:t>
            </a:r>
            <a:r>
              <a:rPr lang="en-US" altLang="zh-CN" sz="3200" i="1" baseline="30000">
                <a:solidFill>
                  <a:srgbClr val="FFFFFF"/>
                </a:solidFill>
                <a:ea typeface="宋体" panose="02010600030101010101" pitchFamily="2" charset="-122"/>
              </a:rPr>
              <a:t>'</a:t>
            </a:r>
            <a:r>
              <a:rPr lang="en-US" altLang="zh-CN" sz="3200">
                <a:solidFill>
                  <a:srgbClr val="FFFFFF"/>
                </a:solidFill>
                <a:ea typeface="宋体" panose="02010600030101010101" pitchFamily="2" charset="-122"/>
              </a:rPr>
              <a:t>+</a:t>
            </a:r>
            <a:r>
              <a:rPr lang="en-US" altLang="zh-CN" sz="3200" i="1">
                <a:solidFill>
                  <a:srgbClr val="FFFFFF"/>
                </a:solidFill>
                <a:ea typeface="宋体" panose="02010600030101010101" pitchFamily="2" charset="-122"/>
              </a:rPr>
              <a:t>U</a:t>
            </a:r>
            <a:r>
              <a:rPr lang="en-US" altLang="zh-CN" sz="3200" i="1" baseline="30000">
                <a:solidFill>
                  <a:srgbClr val="FFFFFF"/>
                </a:solidFill>
                <a:ea typeface="宋体" panose="02010600030101010101" pitchFamily="2" charset="-122"/>
              </a:rPr>
              <a:t>"</a:t>
            </a:r>
            <a:r>
              <a:rPr lang="en-US" altLang="zh-CN" sz="3200">
                <a:solidFill>
                  <a:srgbClr val="FFFFFF"/>
                </a:solidFill>
                <a:ea typeface="宋体" panose="02010600030101010101" pitchFamily="2" charset="-122"/>
              </a:rPr>
              <a:t>=(0.1</a:t>
            </a:r>
            <a:r>
              <a:rPr lang="en-US" altLang="zh-CN" sz="3200">
                <a:solidFill>
                  <a:srgbClr val="FFFFFF"/>
                </a:solidFill>
                <a:latin typeface="宋体" panose="02010600030101010101" pitchFamily="2" charset="-122"/>
                <a:ea typeface="宋体" panose="02010600030101010101" pitchFamily="2" charset="-122"/>
              </a:rPr>
              <a:t>-</a:t>
            </a:r>
            <a:r>
              <a:rPr lang="en-US" altLang="zh-CN" sz="3200">
                <a:solidFill>
                  <a:srgbClr val="FFFFFF"/>
                </a:solidFill>
                <a:ea typeface="宋体" panose="02010600030101010101" pitchFamily="2" charset="-122"/>
              </a:rPr>
              <a:t>0.075)</a:t>
            </a:r>
            <a:r>
              <a:rPr lang="en-US" altLang="zh-CN" sz="3200" i="1">
                <a:solidFill>
                  <a:srgbClr val="FFFFFF"/>
                </a:solidFill>
                <a:ea typeface="宋体" panose="02010600030101010101" pitchFamily="2" charset="-122"/>
              </a:rPr>
              <a:t>I</a:t>
            </a:r>
            <a:r>
              <a:rPr lang="en-US" altLang="zh-CN" sz="3200">
                <a:solidFill>
                  <a:srgbClr val="FFFFFF"/>
                </a:solidFill>
                <a:ea typeface="宋体" panose="02010600030101010101" pitchFamily="2" charset="-122"/>
              </a:rPr>
              <a:t>=0.025</a:t>
            </a:r>
            <a:r>
              <a:rPr lang="en-US" altLang="zh-CN" sz="3200" i="1">
                <a:solidFill>
                  <a:srgbClr val="FFFFFF"/>
                </a:solidFill>
                <a:ea typeface="宋体" panose="02010600030101010101" pitchFamily="2" charset="-122"/>
              </a:rPr>
              <a:t>I</a:t>
            </a:r>
            <a:endParaRPr lang="en-US" altLang="zh-CN" sz="3200">
              <a:solidFill>
                <a:srgbClr val="FFFFFF"/>
              </a:solidFill>
              <a:ea typeface="宋体" panose="02010600030101010101" pitchFamily="2" charset="-122"/>
            </a:endParaRPr>
          </a:p>
        </p:txBody>
      </p:sp>
      <p:sp>
        <p:nvSpPr>
          <p:cNvPr id="5" name="Text Box 114"/>
          <p:cNvSpPr txBox="1">
            <a:spLocks noChangeArrowheads="1"/>
          </p:cNvSpPr>
          <p:nvPr/>
        </p:nvSpPr>
        <p:spPr bwMode="auto">
          <a:xfrm>
            <a:off x="1404938" y="5516563"/>
            <a:ext cx="7127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rgbClr val="FFFFFF"/>
                </a:solidFill>
                <a:ea typeface="宋体" panose="02010600030101010101" pitchFamily="2" charset="-122"/>
              </a:rPr>
              <a:t>R</a:t>
            </a:r>
            <a:r>
              <a:rPr lang="en-US" altLang="zh-CN" sz="3200" i="1" baseline="-25000">
                <a:solidFill>
                  <a:srgbClr val="FFFFFF"/>
                </a:solidFill>
                <a:ea typeface="宋体" panose="02010600030101010101" pitchFamily="2" charset="-122"/>
              </a:rPr>
              <a:t>x</a:t>
            </a:r>
            <a:r>
              <a:rPr lang="en-US" altLang="zh-CN" sz="3200">
                <a:solidFill>
                  <a:srgbClr val="FFFFFF"/>
                </a:solidFill>
                <a:ea typeface="宋体" panose="02010600030101010101" pitchFamily="2" charset="-122"/>
              </a:rPr>
              <a:t>=</a:t>
            </a:r>
            <a:r>
              <a:rPr lang="en-US" altLang="zh-CN" sz="3200" i="1">
                <a:solidFill>
                  <a:srgbClr val="FFFFFF"/>
                </a:solidFill>
                <a:ea typeface="宋体" panose="02010600030101010101" pitchFamily="2" charset="-122"/>
              </a:rPr>
              <a:t>U</a:t>
            </a:r>
            <a:r>
              <a:rPr lang="en-US" altLang="zh-CN" sz="3200">
                <a:solidFill>
                  <a:srgbClr val="FFFFFF"/>
                </a:solidFill>
                <a:ea typeface="宋体" panose="02010600030101010101" pitchFamily="2" charset="-122"/>
              </a:rPr>
              <a:t>/0.125</a:t>
            </a:r>
            <a:r>
              <a:rPr lang="en-US" altLang="zh-CN" sz="3200" i="1">
                <a:solidFill>
                  <a:srgbClr val="FFFFFF"/>
                </a:solidFill>
                <a:ea typeface="宋体" panose="02010600030101010101" pitchFamily="2" charset="-122"/>
              </a:rPr>
              <a:t>I</a:t>
            </a:r>
            <a:r>
              <a:rPr lang="en-US" altLang="zh-CN" sz="3200">
                <a:solidFill>
                  <a:srgbClr val="FFFFFF"/>
                </a:solidFill>
                <a:ea typeface="宋体" panose="02010600030101010101" pitchFamily="2" charset="-122"/>
              </a:rPr>
              <a:t>=0.025</a:t>
            </a:r>
            <a:r>
              <a:rPr lang="en-US" altLang="zh-CN" sz="3200" i="1">
                <a:solidFill>
                  <a:srgbClr val="FFFFFF"/>
                </a:solidFill>
                <a:ea typeface="宋体" panose="02010600030101010101" pitchFamily="2" charset="-122"/>
              </a:rPr>
              <a:t>I</a:t>
            </a:r>
            <a:r>
              <a:rPr lang="en-US" altLang="zh-CN" sz="3200">
                <a:solidFill>
                  <a:srgbClr val="FFFFFF"/>
                </a:solidFill>
                <a:ea typeface="宋体" panose="02010600030101010101" pitchFamily="2" charset="-122"/>
              </a:rPr>
              <a:t>/0.125</a:t>
            </a:r>
            <a:r>
              <a:rPr lang="en-US" altLang="zh-CN" sz="3200" i="1">
                <a:solidFill>
                  <a:srgbClr val="FFFFFF"/>
                </a:solidFill>
                <a:ea typeface="宋体" panose="02010600030101010101" pitchFamily="2" charset="-122"/>
              </a:rPr>
              <a:t>I</a:t>
            </a:r>
            <a:r>
              <a:rPr lang="en-US" altLang="zh-CN" sz="3200">
                <a:solidFill>
                  <a:srgbClr val="FFFFFF"/>
                </a:solidFill>
                <a:ea typeface="宋体" panose="02010600030101010101" pitchFamily="2" charset="-122"/>
              </a:rPr>
              <a:t>=0.2</a:t>
            </a:r>
            <a:r>
              <a:rPr lang="en-US" altLang="zh-CN" sz="3200">
                <a:solidFill>
                  <a:srgbClr val="FFFFFF"/>
                </a:solidFill>
                <a:ea typeface="宋体" panose="02010600030101010101" pitchFamily="2" charset="-122"/>
                <a:sym typeface="Symbol" panose="05050102010706020507" pitchFamily="18" charset="2"/>
              </a:rPr>
              <a:t></a:t>
            </a:r>
            <a:endParaRPr lang="en-US" altLang="zh-CN" sz="3200">
              <a:solidFill>
                <a:srgbClr val="FFFFFF"/>
              </a:solidFill>
              <a:ea typeface="宋体" panose="02010600030101010101" pitchFamily="2" charset="-122"/>
            </a:endParaRPr>
          </a:p>
        </p:txBody>
      </p:sp>
      <p:grpSp>
        <p:nvGrpSpPr>
          <p:cNvPr id="6" name="Group 141"/>
          <p:cNvGrpSpPr>
            <a:grpSpLocks/>
          </p:cNvGrpSpPr>
          <p:nvPr/>
        </p:nvGrpSpPr>
        <p:grpSpPr bwMode="auto">
          <a:xfrm>
            <a:off x="971550" y="738188"/>
            <a:ext cx="2736850" cy="2016125"/>
            <a:chOff x="839" y="2387"/>
            <a:chExt cx="1724" cy="1270"/>
          </a:xfrm>
        </p:grpSpPr>
        <p:sp>
          <p:nvSpPr>
            <p:cNvPr id="7" name="Freeform 142"/>
            <p:cNvSpPr>
              <a:spLocks/>
            </p:cNvSpPr>
            <p:nvPr/>
          </p:nvSpPr>
          <p:spPr bwMode="auto">
            <a:xfrm>
              <a:off x="2270" y="3022"/>
              <a:ext cx="248" cy="1"/>
            </a:xfrm>
            <a:custGeom>
              <a:avLst/>
              <a:gdLst>
                <a:gd name="T0" fmla="*/ 0 w 240"/>
                <a:gd name="T1" fmla="*/ 0 h 1"/>
                <a:gd name="T2" fmla="*/ 240 w 240"/>
                <a:gd name="T3" fmla="*/ 0 h 1"/>
              </a:gdLst>
              <a:ahLst/>
              <a:cxnLst>
                <a:cxn ang="0">
                  <a:pos x="T0" y="T1"/>
                </a:cxn>
                <a:cxn ang="0">
                  <a:pos x="T2" y="T3"/>
                </a:cxn>
              </a:cxnLst>
              <a:rect l="0" t="0" r="r" b="b"/>
              <a:pathLst>
                <a:path w="240" h="1">
                  <a:moveTo>
                    <a:pt x="0" y="0"/>
                  </a:moveTo>
                  <a:lnTo>
                    <a:pt x="240" y="0"/>
                  </a:lnTo>
                </a:path>
              </a:pathLst>
            </a:custGeom>
            <a:noFill/>
            <a:ln w="28575" cmpd="sng">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8" name="Text Box 143"/>
            <p:cNvSpPr txBox="1">
              <a:spLocks noChangeArrowheads="1"/>
            </p:cNvSpPr>
            <p:nvPr/>
          </p:nvSpPr>
          <p:spPr bwMode="auto">
            <a:xfrm>
              <a:off x="1701" y="2931"/>
              <a:ext cx="1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a:t>
              </a:r>
            </a:p>
          </p:txBody>
        </p:sp>
        <p:sp>
          <p:nvSpPr>
            <p:cNvPr id="9" name="Text Box 144"/>
            <p:cNvSpPr txBox="1">
              <a:spLocks noChangeArrowheads="1"/>
            </p:cNvSpPr>
            <p:nvPr/>
          </p:nvSpPr>
          <p:spPr bwMode="auto">
            <a:xfrm>
              <a:off x="2200" y="2976"/>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a:t>
              </a:r>
            </a:p>
          </p:txBody>
        </p:sp>
        <p:sp>
          <p:nvSpPr>
            <p:cNvPr id="10" name="Text Box 145"/>
            <p:cNvSpPr txBox="1">
              <a:spLocks noChangeArrowheads="1"/>
            </p:cNvSpPr>
            <p:nvPr/>
          </p:nvSpPr>
          <p:spPr bwMode="auto">
            <a:xfrm>
              <a:off x="1883" y="2976"/>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FFFFFF"/>
                  </a:solidFill>
                  <a:ea typeface="宋体" panose="02010600030101010101" pitchFamily="2" charset="-122"/>
                </a:rPr>
                <a:t>U'</a:t>
              </a:r>
              <a:endParaRPr lang="en-US" altLang="zh-CN" sz="2800">
                <a:solidFill>
                  <a:srgbClr val="FFFFFF"/>
                </a:solidFill>
                <a:ea typeface="宋体" panose="02010600030101010101" pitchFamily="2" charset="-122"/>
              </a:endParaRPr>
            </a:p>
          </p:txBody>
        </p:sp>
        <p:sp>
          <p:nvSpPr>
            <p:cNvPr id="11" name="Freeform 146"/>
            <p:cNvSpPr>
              <a:spLocks/>
            </p:cNvSpPr>
            <p:nvPr/>
          </p:nvSpPr>
          <p:spPr bwMode="auto">
            <a:xfrm flipV="1">
              <a:off x="1701" y="2976"/>
              <a:ext cx="136" cy="46"/>
            </a:xfrm>
            <a:custGeom>
              <a:avLst/>
              <a:gdLst>
                <a:gd name="T0" fmla="*/ 0 w 222"/>
                <a:gd name="T1" fmla="*/ 0 h 1"/>
                <a:gd name="T2" fmla="*/ 222 w 222"/>
                <a:gd name="T3" fmla="*/ 0 h 1"/>
              </a:gdLst>
              <a:ahLst/>
              <a:cxnLst>
                <a:cxn ang="0">
                  <a:pos x="T0" y="T1"/>
                </a:cxn>
                <a:cxn ang="0">
                  <a:pos x="T2" y="T3"/>
                </a:cxn>
              </a:cxnLst>
              <a:rect l="0" t="0" r="r" b="b"/>
              <a:pathLst>
                <a:path w="222" h="1">
                  <a:moveTo>
                    <a:pt x="0" y="0"/>
                  </a:moveTo>
                  <a:lnTo>
                    <a:pt x="222" y="0"/>
                  </a:lnTo>
                </a:path>
              </a:pathLst>
            </a:custGeom>
            <a:noFill/>
            <a:ln w="28575" cmpd="sng">
              <a:solidFill>
                <a:srgbClr val="FFCC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2" name="Oval 147"/>
            <p:cNvSpPr>
              <a:spLocks noChangeArrowheads="1"/>
            </p:cNvSpPr>
            <p:nvPr/>
          </p:nvSpPr>
          <p:spPr bwMode="auto">
            <a:xfrm>
              <a:off x="1837" y="2976"/>
              <a:ext cx="75" cy="73"/>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3" name="Oval 148"/>
            <p:cNvSpPr>
              <a:spLocks noChangeArrowheads="1"/>
            </p:cNvSpPr>
            <p:nvPr/>
          </p:nvSpPr>
          <p:spPr bwMode="auto">
            <a:xfrm>
              <a:off x="2200" y="2976"/>
              <a:ext cx="76" cy="73"/>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4" name="Text Box 149"/>
            <p:cNvSpPr txBox="1">
              <a:spLocks noChangeArrowheads="1"/>
            </p:cNvSpPr>
            <p:nvPr/>
          </p:nvSpPr>
          <p:spPr bwMode="auto">
            <a:xfrm>
              <a:off x="1928" y="3248"/>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0.5</a:t>
              </a:r>
              <a:r>
                <a:rPr lang="en-US" altLang="zh-CN" sz="2800">
                  <a:solidFill>
                    <a:srgbClr val="FFFFFF"/>
                  </a:solidFill>
                  <a:ea typeface="宋体" panose="02010600030101010101" pitchFamily="2" charset="-122"/>
                  <a:sym typeface="Symbol" panose="05050102010706020507" pitchFamily="18" charset="2"/>
                </a:rPr>
                <a:t></a:t>
              </a:r>
            </a:p>
          </p:txBody>
        </p:sp>
        <p:sp>
          <p:nvSpPr>
            <p:cNvPr id="15" name="Text Box 150"/>
            <p:cNvSpPr txBox="1">
              <a:spLocks noChangeArrowheads="1"/>
            </p:cNvSpPr>
            <p:nvPr/>
          </p:nvSpPr>
          <p:spPr bwMode="auto">
            <a:xfrm>
              <a:off x="1883" y="2432"/>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0.5</a:t>
              </a:r>
              <a:r>
                <a:rPr lang="en-US" altLang="zh-CN" sz="2800">
                  <a:solidFill>
                    <a:srgbClr val="FFFFFF"/>
                  </a:solidFill>
                  <a:ea typeface="宋体" panose="02010600030101010101" pitchFamily="2" charset="-122"/>
                  <a:sym typeface="Symbol" panose="05050102010706020507" pitchFamily="18" charset="2"/>
                </a:rPr>
                <a:t></a:t>
              </a:r>
            </a:p>
          </p:txBody>
        </p:sp>
        <p:sp>
          <p:nvSpPr>
            <p:cNvPr id="16" name="Rectangle 151"/>
            <p:cNvSpPr>
              <a:spLocks noChangeArrowheads="1"/>
            </p:cNvSpPr>
            <p:nvPr/>
          </p:nvSpPr>
          <p:spPr bwMode="auto">
            <a:xfrm>
              <a:off x="1021" y="2387"/>
              <a:ext cx="1497" cy="1270"/>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7" name="Line 152"/>
            <p:cNvSpPr>
              <a:spLocks noChangeShapeType="1"/>
            </p:cNvSpPr>
            <p:nvPr/>
          </p:nvSpPr>
          <p:spPr bwMode="auto">
            <a:xfrm>
              <a:off x="1692" y="2387"/>
              <a:ext cx="9" cy="127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18" name="Text Box 153"/>
            <p:cNvSpPr txBox="1">
              <a:spLocks noChangeArrowheads="1"/>
            </p:cNvSpPr>
            <p:nvPr/>
          </p:nvSpPr>
          <p:spPr bwMode="auto">
            <a:xfrm>
              <a:off x="1247" y="2523"/>
              <a:ext cx="6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1</a:t>
              </a:r>
              <a:r>
                <a:rPr lang="en-US" altLang="zh-CN" sz="2800">
                  <a:solidFill>
                    <a:srgbClr val="FFFFFF"/>
                  </a:solidFill>
                  <a:ea typeface="宋体" panose="02010600030101010101" pitchFamily="2" charset="-122"/>
                  <a:sym typeface="Symbol" panose="05050102010706020507" pitchFamily="18" charset="2"/>
                </a:rPr>
                <a:t></a:t>
              </a:r>
            </a:p>
          </p:txBody>
        </p:sp>
        <p:sp>
          <p:nvSpPr>
            <p:cNvPr id="19" name="Line 154"/>
            <p:cNvSpPr>
              <a:spLocks noChangeShapeType="1"/>
            </p:cNvSpPr>
            <p:nvPr/>
          </p:nvSpPr>
          <p:spPr bwMode="auto">
            <a:xfrm flipV="1">
              <a:off x="1020" y="2522"/>
              <a:ext cx="0" cy="31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0" name="Text Box 155"/>
            <p:cNvSpPr txBox="1">
              <a:spLocks noChangeArrowheads="1"/>
            </p:cNvSpPr>
            <p:nvPr/>
          </p:nvSpPr>
          <p:spPr bwMode="auto">
            <a:xfrm>
              <a:off x="1050" y="252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FFFFFF"/>
                  </a:solidFill>
                  <a:ea typeface="宋体" panose="02010600030101010101" pitchFamily="2" charset="-122"/>
                </a:rPr>
                <a:t>I</a:t>
              </a:r>
              <a:endParaRPr lang="en-US" altLang="zh-CN" sz="2800">
                <a:solidFill>
                  <a:srgbClr val="FFFFFF"/>
                </a:solidFill>
                <a:ea typeface="宋体" panose="02010600030101010101" pitchFamily="2" charset="-122"/>
              </a:endParaRPr>
            </a:p>
          </p:txBody>
        </p:sp>
        <p:sp>
          <p:nvSpPr>
            <p:cNvPr id="21" name="Text Box 156"/>
            <p:cNvSpPr txBox="1">
              <a:spLocks noChangeArrowheads="1"/>
            </p:cNvSpPr>
            <p:nvPr/>
          </p:nvSpPr>
          <p:spPr bwMode="auto">
            <a:xfrm>
              <a:off x="1066" y="3203"/>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FF"/>
                  </a:solidFill>
                  <a:ea typeface="宋体" panose="02010600030101010101" pitchFamily="2" charset="-122"/>
                </a:rPr>
                <a:t>0.5</a:t>
              </a:r>
              <a:r>
                <a:rPr lang="en-US" altLang="zh-CN" sz="2800">
                  <a:solidFill>
                    <a:srgbClr val="FFFFFF"/>
                  </a:solidFill>
                  <a:ea typeface="宋体" panose="02010600030101010101" pitchFamily="2" charset="-122"/>
                  <a:sym typeface="Symbol" panose="05050102010706020507" pitchFamily="18" charset="2"/>
                </a:rPr>
                <a:t></a:t>
              </a:r>
            </a:p>
          </p:txBody>
        </p:sp>
        <p:sp>
          <p:nvSpPr>
            <p:cNvPr id="22" name="Rectangle 157"/>
            <p:cNvSpPr>
              <a:spLocks noChangeArrowheads="1"/>
            </p:cNvSpPr>
            <p:nvPr/>
          </p:nvSpPr>
          <p:spPr bwMode="auto">
            <a:xfrm>
              <a:off x="2436" y="320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3" name="Rectangle 158"/>
            <p:cNvSpPr>
              <a:spLocks noChangeArrowheads="1"/>
            </p:cNvSpPr>
            <p:nvPr/>
          </p:nvSpPr>
          <p:spPr bwMode="auto">
            <a:xfrm>
              <a:off x="1610" y="3158"/>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4" name="Rectangle 159"/>
            <p:cNvSpPr>
              <a:spLocks noChangeArrowheads="1"/>
            </p:cNvSpPr>
            <p:nvPr/>
          </p:nvSpPr>
          <p:spPr bwMode="auto">
            <a:xfrm>
              <a:off x="2436" y="247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sp>
          <p:nvSpPr>
            <p:cNvPr id="25" name="Rectangle 160"/>
            <p:cNvSpPr>
              <a:spLocks noChangeArrowheads="1"/>
            </p:cNvSpPr>
            <p:nvPr/>
          </p:nvSpPr>
          <p:spPr bwMode="auto">
            <a:xfrm>
              <a:off x="1610" y="252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nvGrpSpPr>
            <p:cNvPr id="26" name="Group 161"/>
            <p:cNvGrpSpPr>
              <a:grpSpLocks/>
            </p:cNvGrpSpPr>
            <p:nvPr/>
          </p:nvGrpSpPr>
          <p:grpSpPr bwMode="auto">
            <a:xfrm>
              <a:off x="839" y="2841"/>
              <a:ext cx="363" cy="363"/>
              <a:chOff x="4785" y="709"/>
              <a:chExt cx="363" cy="363"/>
            </a:xfrm>
          </p:grpSpPr>
          <p:sp>
            <p:nvSpPr>
              <p:cNvPr id="27" name="Oval 162"/>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FF00"/>
                  </a:solidFill>
                  <a:latin typeface="Arial" panose="020B0604020202020204" pitchFamily="34" charset="0"/>
                  <a:ea typeface="仿宋_GB2312" pitchFamily="49" charset="-122"/>
                </a:endParaRPr>
              </a:p>
            </p:txBody>
          </p:sp>
          <p:sp>
            <p:nvSpPr>
              <p:cNvPr id="28" name="Line 163"/>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2800" b="1">
                  <a:solidFill>
                    <a:srgbClr val="FFFF00"/>
                  </a:solidFill>
                  <a:latin typeface="Arial" panose="020B0604020202020204" pitchFamily="34" charset="0"/>
                  <a:ea typeface="楷体_GB2312" pitchFamily="49" charset="-122"/>
                </a:endParaRPr>
              </a:p>
            </p:txBody>
          </p:sp>
        </p:grpSp>
      </p:grpSp>
      <p:grpSp>
        <p:nvGrpSpPr>
          <p:cNvPr id="29" name="Group 164"/>
          <p:cNvGrpSpPr>
            <a:grpSpLocks/>
          </p:cNvGrpSpPr>
          <p:nvPr/>
        </p:nvGrpSpPr>
        <p:grpSpPr bwMode="auto">
          <a:xfrm>
            <a:off x="4356100" y="665163"/>
            <a:ext cx="3829050" cy="2116137"/>
            <a:chOff x="2971" y="2341"/>
            <a:chExt cx="2412" cy="1333"/>
          </a:xfrm>
        </p:grpSpPr>
        <p:sp>
          <p:nvSpPr>
            <p:cNvPr id="30" name="Text Box 165"/>
            <p:cNvSpPr txBox="1">
              <a:spLocks noChangeArrowheads="1"/>
            </p:cNvSpPr>
            <p:nvPr/>
          </p:nvSpPr>
          <p:spPr bwMode="auto">
            <a:xfrm>
              <a:off x="2971" y="3201"/>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0.5</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grpSp>
          <p:nvGrpSpPr>
            <p:cNvPr id="31" name="Group 166"/>
            <p:cNvGrpSpPr>
              <a:grpSpLocks/>
            </p:cNvGrpSpPr>
            <p:nvPr/>
          </p:nvGrpSpPr>
          <p:grpSpPr bwMode="auto">
            <a:xfrm>
              <a:off x="3094" y="2341"/>
              <a:ext cx="2289" cy="1333"/>
              <a:chOff x="3094" y="2341"/>
              <a:chExt cx="2289" cy="1333"/>
            </a:xfrm>
          </p:grpSpPr>
          <p:sp>
            <p:nvSpPr>
              <p:cNvPr id="32" name="Line 167"/>
              <p:cNvSpPr>
                <a:spLocks noChangeShapeType="1"/>
              </p:cNvSpPr>
              <p:nvPr/>
            </p:nvSpPr>
            <p:spPr bwMode="auto">
              <a:xfrm>
                <a:off x="3139" y="2386"/>
                <a:ext cx="51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3" name="Line 168"/>
              <p:cNvSpPr>
                <a:spLocks noChangeShapeType="1"/>
              </p:cNvSpPr>
              <p:nvPr/>
            </p:nvSpPr>
            <p:spPr bwMode="auto">
              <a:xfrm>
                <a:off x="3185" y="3656"/>
                <a:ext cx="4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4" name="Oval 169"/>
              <p:cNvSpPr>
                <a:spLocks noChangeArrowheads="1"/>
              </p:cNvSpPr>
              <p:nvPr/>
            </p:nvSpPr>
            <p:spPr bwMode="auto">
              <a:xfrm>
                <a:off x="3139" y="3611"/>
                <a:ext cx="63" cy="63"/>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5" name="Oval 170"/>
              <p:cNvSpPr>
                <a:spLocks noChangeArrowheads="1"/>
              </p:cNvSpPr>
              <p:nvPr/>
            </p:nvSpPr>
            <p:spPr bwMode="auto">
              <a:xfrm>
                <a:off x="3094" y="2341"/>
                <a:ext cx="63" cy="63"/>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6" name="Text Box 171"/>
              <p:cNvSpPr txBox="1">
                <a:spLocks noChangeArrowheads="1"/>
              </p:cNvSpPr>
              <p:nvPr/>
            </p:nvSpPr>
            <p:spPr bwMode="auto">
              <a:xfrm>
                <a:off x="4785" y="3203"/>
                <a:ext cx="5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0.5</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37" name="Text Box 172"/>
              <p:cNvSpPr txBox="1">
                <a:spLocks noChangeArrowheads="1"/>
              </p:cNvSpPr>
              <p:nvPr/>
            </p:nvSpPr>
            <p:spPr bwMode="auto">
              <a:xfrm>
                <a:off x="4785" y="2478"/>
                <a:ext cx="5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0.5</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38" name="Rectangle 173"/>
              <p:cNvSpPr>
                <a:spLocks noChangeArrowheads="1"/>
              </p:cNvSpPr>
              <p:nvPr/>
            </p:nvSpPr>
            <p:spPr bwMode="auto">
              <a:xfrm>
                <a:off x="3638" y="2385"/>
                <a:ext cx="1074" cy="1270"/>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39" name="Line 174"/>
              <p:cNvSpPr>
                <a:spLocks noChangeShapeType="1"/>
              </p:cNvSpPr>
              <p:nvPr/>
            </p:nvSpPr>
            <p:spPr bwMode="auto">
              <a:xfrm flipV="1">
                <a:off x="3638" y="3020"/>
                <a:ext cx="1078" cy="1"/>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0" name="Text Box 175"/>
              <p:cNvSpPr txBox="1">
                <a:spLocks noChangeArrowheads="1"/>
              </p:cNvSpPr>
              <p:nvPr/>
            </p:nvSpPr>
            <p:spPr bwMode="auto">
              <a:xfrm>
                <a:off x="3159" y="2521"/>
                <a:ext cx="7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1</a:t>
                </a: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sym typeface="Symbol" panose="05050102010706020507" pitchFamily="18" charset="2"/>
                  </a:rPr>
                  <a:t></a:t>
                </a:r>
              </a:p>
            </p:txBody>
          </p:sp>
          <p:sp>
            <p:nvSpPr>
              <p:cNvPr id="41" name="Line 176"/>
              <p:cNvSpPr>
                <a:spLocks noChangeShapeType="1"/>
              </p:cNvSpPr>
              <p:nvPr/>
            </p:nvSpPr>
            <p:spPr bwMode="auto">
              <a:xfrm flipH="1">
                <a:off x="3696" y="3022"/>
                <a:ext cx="318"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2" name="Rectangle 177"/>
              <p:cNvSpPr>
                <a:spLocks noChangeArrowheads="1"/>
              </p:cNvSpPr>
              <p:nvPr/>
            </p:nvSpPr>
            <p:spPr bwMode="auto">
              <a:xfrm>
                <a:off x="4655" y="3202"/>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3" name="Rectangle 178"/>
              <p:cNvSpPr>
                <a:spLocks noChangeArrowheads="1"/>
              </p:cNvSpPr>
              <p:nvPr/>
            </p:nvSpPr>
            <p:spPr bwMode="auto">
              <a:xfrm>
                <a:off x="3536" y="3156"/>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4" name="Rectangle 179"/>
              <p:cNvSpPr>
                <a:spLocks noChangeArrowheads="1"/>
              </p:cNvSpPr>
              <p:nvPr/>
            </p:nvSpPr>
            <p:spPr bwMode="auto">
              <a:xfrm>
                <a:off x="4655" y="2521"/>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45" name="Rectangle 180"/>
              <p:cNvSpPr>
                <a:spLocks noChangeArrowheads="1"/>
              </p:cNvSpPr>
              <p:nvPr/>
            </p:nvSpPr>
            <p:spPr bwMode="auto">
              <a:xfrm>
                <a:off x="3536" y="2521"/>
                <a:ext cx="132"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aphicFrame>
            <p:nvGraphicFramePr>
              <p:cNvPr id="46" name="Object 181"/>
              <p:cNvGraphicFramePr>
                <a:graphicFrameLocks noChangeAspect="1"/>
              </p:cNvGraphicFramePr>
              <p:nvPr/>
            </p:nvGraphicFramePr>
            <p:xfrm>
              <a:off x="3737" y="2478"/>
              <a:ext cx="322" cy="561"/>
            </p:xfrm>
            <a:graphic>
              <a:graphicData uri="http://schemas.openxmlformats.org/presentationml/2006/ole">
                <mc:AlternateContent xmlns:mc="http://schemas.openxmlformats.org/markup-compatibility/2006">
                  <mc:Choice xmlns:v="urn:schemas-microsoft-com:vml" Requires="v">
                    <p:oleObj spid="_x0000_s20484" name="公式" r:id="rId7" imgW="253800" imgH="457200" progId="Equation.3">
                      <p:embed/>
                    </p:oleObj>
                  </mc:Choice>
                  <mc:Fallback>
                    <p:oleObj name="公式" r:id="rId7" imgW="253800" imgH="457200" progId="Equation.3">
                      <p:embed/>
                      <p:pic>
                        <p:nvPicPr>
                          <p:cNvPr id="46" name="Object 1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7" y="2478"/>
                            <a:ext cx="322"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 name="Group 182"/>
              <p:cNvGrpSpPr>
                <a:grpSpLocks/>
              </p:cNvGrpSpPr>
              <p:nvPr/>
            </p:nvGrpSpPr>
            <p:grpSpPr bwMode="auto">
              <a:xfrm rot="5400000">
                <a:off x="4003" y="2832"/>
                <a:ext cx="363" cy="377"/>
                <a:chOff x="4785" y="709"/>
                <a:chExt cx="363" cy="363"/>
              </a:xfrm>
            </p:grpSpPr>
            <p:sp>
              <p:nvSpPr>
                <p:cNvPr id="51" name="Oval 183"/>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00"/>
                    </a:solidFill>
                    <a:effectLst/>
                    <a:uLnTx/>
                    <a:uFillTx/>
                    <a:latin typeface="Arial" panose="020B0604020202020204" pitchFamily="34" charset="0"/>
                    <a:ea typeface="仿宋_GB2312" pitchFamily="49" charset="-122"/>
                  </a:endParaRPr>
                </a:p>
              </p:txBody>
            </p:sp>
            <p:sp>
              <p:nvSpPr>
                <p:cNvPr id="52" name="Line 184"/>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grpSp>
          <p:sp>
            <p:nvSpPr>
              <p:cNvPr id="48" name="Text Box 185"/>
              <p:cNvSpPr txBox="1">
                <a:spLocks noChangeArrowheads="1"/>
              </p:cNvSpPr>
              <p:nvPr/>
            </p:nvSpPr>
            <p:spPr bwMode="auto">
              <a:xfrm>
                <a:off x="3969" y="3158"/>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1" u="none" strike="noStrike" kern="0" cap="none" spc="0" normalizeH="0" baseline="0" noProof="0">
                    <a:ln>
                      <a:noFill/>
                    </a:ln>
                    <a:solidFill>
                      <a:srgbClr val="FFFFFF"/>
                    </a:solidFill>
                    <a:effectLst/>
                    <a:uLnTx/>
                    <a:uFillTx/>
                    <a:ea typeface="宋体" panose="02010600030101010101" pitchFamily="2" charset="-122"/>
                  </a:rPr>
                  <a:t>U''</a:t>
                </a:r>
                <a:endParaRPr kumimoji="0" lang="en-US" altLang="zh-CN" sz="2800" b="0" i="0" u="none" strike="noStrike" kern="0" cap="none" spc="0" normalizeH="0" baseline="0" noProof="0">
                  <a:ln>
                    <a:noFill/>
                  </a:ln>
                  <a:solidFill>
                    <a:srgbClr val="FFFFFF"/>
                  </a:solidFill>
                  <a:effectLst/>
                  <a:uLnTx/>
                  <a:uFillTx/>
                  <a:ea typeface="宋体" panose="02010600030101010101" pitchFamily="2" charset="-122"/>
                </a:endParaRPr>
              </a:p>
            </p:txBody>
          </p:sp>
          <p:sp>
            <p:nvSpPr>
              <p:cNvPr id="49" name="Text Box 186"/>
              <p:cNvSpPr txBox="1">
                <a:spLocks noChangeArrowheads="1"/>
              </p:cNvSpPr>
              <p:nvPr/>
            </p:nvSpPr>
            <p:spPr bwMode="auto">
              <a:xfrm>
                <a:off x="3787" y="3012"/>
                <a:ext cx="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a:t>
                </a:r>
              </a:p>
            </p:txBody>
          </p:sp>
          <p:sp>
            <p:nvSpPr>
              <p:cNvPr id="50" name="Text Box 187"/>
              <p:cNvSpPr txBox="1">
                <a:spLocks noChangeArrowheads="1"/>
              </p:cNvSpPr>
              <p:nvPr/>
            </p:nvSpPr>
            <p:spPr bwMode="auto">
              <a:xfrm>
                <a:off x="4332" y="3022"/>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FFFFFF"/>
                    </a:solidFill>
                    <a:effectLst/>
                    <a:uLnTx/>
                    <a:uFillTx/>
                    <a:ea typeface="宋体" panose="02010600030101010101" pitchFamily="2" charset="-122"/>
                  </a:rPr>
                  <a:t>+</a:t>
                </a:r>
              </a:p>
            </p:txBody>
          </p:sp>
        </p:grpSp>
      </p:grpSp>
    </p:spTree>
    <p:extLst>
      <p:ext uri="{BB962C8B-B14F-4D97-AF65-F5344CB8AC3E}">
        <p14:creationId xmlns:p14="http://schemas.microsoft.com/office/powerpoint/2010/main" val="3637305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43100629"/>
              </p:ext>
            </p:extLst>
          </p:nvPr>
        </p:nvGraphicFramePr>
        <p:xfrm>
          <a:off x="179512" y="116632"/>
          <a:ext cx="8640960"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圆角矩形 1"/>
          <p:cNvSpPr/>
          <p:nvPr/>
        </p:nvSpPr>
        <p:spPr>
          <a:xfrm>
            <a:off x="7452320" y="188640"/>
            <a:ext cx="1691680" cy="22322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prstClr val="black"/>
                </a:solidFill>
                <a:latin typeface="楷体" pitchFamily="49" charset="-122"/>
                <a:ea typeface="楷体" pitchFamily="49" charset="-122"/>
              </a:rPr>
              <a:t>减少电路求解所需网络方程数目</a:t>
            </a:r>
          </a:p>
        </p:txBody>
      </p:sp>
      <p:sp>
        <p:nvSpPr>
          <p:cNvPr id="5" name="圆角矩形 4"/>
          <p:cNvSpPr/>
          <p:nvPr/>
        </p:nvSpPr>
        <p:spPr>
          <a:xfrm>
            <a:off x="7452320" y="2636912"/>
            <a:ext cx="1691680"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solidFill>
                  <a:prstClr val="black"/>
                </a:solidFill>
                <a:latin typeface="楷体" pitchFamily="49" charset="-122"/>
                <a:ea typeface="楷体" pitchFamily="49" charset="-122"/>
              </a:rPr>
              <a:t>线性网络</a:t>
            </a:r>
            <a:endParaRPr lang="en-US" altLang="zh-CN" sz="1800" dirty="0">
              <a:solidFill>
                <a:prstClr val="black"/>
              </a:solidFill>
              <a:latin typeface="楷体" pitchFamily="49" charset="-122"/>
              <a:ea typeface="楷体" pitchFamily="49" charset="-122"/>
            </a:endParaRPr>
          </a:p>
          <a:p>
            <a:pPr algn="ctr"/>
            <a:r>
              <a:rPr lang="zh-CN" altLang="en-US" sz="1800" dirty="0">
                <a:solidFill>
                  <a:prstClr val="black"/>
                </a:solidFill>
                <a:latin typeface="楷体" pitchFamily="49" charset="-122"/>
                <a:ea typeface="楷体" pitchFamily="49" charset="-122"/>
              </a:rPr>
              <a:t>基本性质</a:t>
            </a:r>
          </a:p>
        </p:txBody>
      </p:sp>
      <p:sp>
        <p:nvSpPr>
          <p:cNvPr id="6" name="圆角矩形 5"/>
          <p:cNvSpPr/>
          <p:nvPr/>
        </p:nvSpPr>
        <p:spPr>
          <a:xfrm>
            <a:off x="7452320" y="3451299"/>
            <a:ext cx="1691680"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solidFill>
                  <a:prstClr val="black"/>
                </a:solidFill>
                <a:latin typeface="楷体" pitchFamily="49" charset="-122"/>
                <a:ea typeface="楷体" pitchFamily="49" charset="-122"/>
              </a:rPr>
              <a:t>适用具有唯一解的任何网络</a:t>
            </a:r>
          </a:p>
        </p:txBody>
      </p:sp>
      <p:sp>
        <p:nvSpPr>
          <p:cNvPr id="7" name="圆角矩形 6"/>
          <p:cNvSpPr/>
          <p:nvPr/>
        </p:nvSpPr>
        <p:spPr>
          <a:xfrm>
            <a:off x="7452320" y="4293096"/>
            <a:ext cx="1691680"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800" dirty="0">
                <a:solidFill>
                  <a:prstClr val="black"/>
                </a:solidFill>
                <a:latin typeface="楷体" pitchFamily="49" charset="-122"/>
                <a:ea typeface="楷体" pitchFamily="49" charset="-122"/>
              </a:rPr>
              <a:t>线性复杂电路计算方法</a:t>
            </a:r>
          </a:p>
        </p:txBody>
      </p:sp>
    </p:spTree>
    <p:extLst>
      <p:ext uri="{BB962C8B-B14F-4D97-AF65-F5344CB8AC3E}">
        <p14:creationId xmlns:p14="http://schemas.microsoft.com/office/powerpoint/2010/main" val="519398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descr="新闻纸">
            <a:extLst>
              <a:ext uri="{FF2B5EF4-FFF2-40B4-BE49-F238E27FC236}">
                <a16:creationId xmlns:a16="http://schemas.microsoft.com/office/drawing/2014/main" id="{39635DF1-EA9B-4588-A34C-C2949649EBE4}"/>
              </a:ext>
            </a:extLst>
          </p:cNvPr>
          <p:cNvSpPr txBox="1">
            <a:spLocks noChangeArrowheads="1"/>
          </p:cNvSpPr>
          <p:nvPr/>
        </p:nvSpPr>
        <p:spPr bwMode="auto">
          <a:xfrm>
            <a:off x="684213" y="620713"/>
            <a:ext cx="7885112" cy="586957"/>
          </a:xfrm>
          <a:prstGeom prst="rect">
            <a:avLst/>
          </a:prstGeom>
          <a:noFill/>
          <a:ln>
            <a:noFill/>
          </a:ln>
          <a:effectLst>
            <a:prstShdw prst="shdw17" dist="17961" dir="2700000">
              <a:srgbClr val="F8F8F8">
                <a:gamma/>
                <a:shade val="60000"/>
                <a:invGamma/>
              </a:srgbClr>
            </a:prstShdw>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FFFF"/>
                </a:solidFill>
                <a:miter lim="800000"/>
                <a:headEnd/>
                <a:tailEnd/>
              </a14:hiddenLine>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戴维宁定理和诺顿定理</a:t>
            </a:r>
            <a:endParaRPr kumimoji="1"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endParaRPr>
          </a:p>
        </p:txBody>
      </p:sp>
      <p:sp>
        <p:nvSpPr>
          <p:cNvPr id="43011" name="Text Box 3">
            <a:extLst>
              <a:ext uri="{FF2B5EF4-FFF2-40B4-BE49-F238E27FC236}">
                <a16:creationId xmlns:a16="http://schemas.microsoft.com/office/drawing/2014/main" id="{0AB4A996-E022-4B01-88BC-B459BF39BDA2}"/>
              </a:ext>
            </a:extLst>
          </p:cNvPr>
          <p:cNvSpPr txBox="1">
            <a:spLocks noChangeArrowheads="1"/>
          </p:cNvSpPr>
          <p:nvPr/>
        </p:nvSpPr>
        <p:spPr bwMode="auto">
          <a:xfrm>
            <a:off x="539750" y="1412875"/>
            <a:ext cx="8135938" cy="414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571500" algn="just" defTabSz="914400" rtl="0" eaLnBrk="1" fontAlgn="base" latinLnBrk="0" hangingPunct="1">
              <a:lnSpc>
                <a:spcPct val="13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工程实际中，常常碰到只需研究</a:t>
            </a:r>
            <a:r>
              <a:rPr kumimoji="1" lang="zh-CN" altLang="en-US" sz="2800" b="1"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某一支路</a:t>
            </a: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的电压、电流或功率的问题。对所研究的支路来说，</a:t>
            </a:r>
            <a:r>
              <a:rPr kumimoji="1" lang="zh-CN" altLang="en-US" sz="2800" b="1" i="0" u="sng"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电路的其余部分就成为一个有源二端网络</a:t>
            </a: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，可等效变换为较简单的含源支路</a:t>
            </a:r>
            <a:r>
              <a:rPr kumimoji="1" lang="en-US" altLang="zh-CN"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a:t>
            </a: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电压源与电阻串联或电流源与电阻并联支路</a:t>
            </a:r>
            <a:r>
              <a:rPr kumimoji="1" lang="en-US" altLang="zh-CN"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 </a:t>
            </a: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使分析和计算简化。</a:t>
            </a:r>
            <a:endParaRPr kumimoji="1" lang="en-US" altLang="zh-CN"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endParaRPr>
          </a:p>
          <a:p>
            <a:pPr marL="0" marR="0" lvl="0" indent="571500" algn="just" defTabSz="914400" rtl="0" eaLnBrk="1" fontAlgn="base" latinLnBrk="0" hangingPunct="1">
              <a:lnSpc>
                <a:spcPct val="13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戴维宁定理和诺顿定理正是给出了等效含源支路及其计算方法。</a:t>
            </a:r>
          </a:p>
        </p:txBody>
      </p:sp>
    </p:spTree>
    <p:extLst>
      <p:ext uri="{BB962C8B-B14F-4D97-AF65-F5344CB8AC3E}">
        <p14:creationId xmlns:p14="http://schemas.microsoft.com/office/powerpoint/2010/main" val="1516609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5DFEBB39-0E9C-49A4-9570-E9026F7667D4}"/>
              </a:ext>
            </a:extLst>
          </p:cNvPr>
          <p:cNvSpPr txBox="1">
            <a:spLocks noChangeArrowheads="1"/>
          </p:cNvSpPr>
          <p:nvPr/>
        </p:nvSpPr>
        <p:spPr bwMode="auto">
          <a:xfrm>
            <a:off x="395288" y="476250"/>
            <a:ext cx="367188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1. </a:t>
            </a:r>
            <a:r>
              <a:rPr kumimoji="1" lang="zh-CN" altLang="en-US" sz="32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戴维宁定理</a:t>
            </a:r>
            <a:endParaRPr kumimoji="1" lang="zh-CN" altLang="en-US" sz="3200" b="1" i="1"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endParaRPr>
          </a:p>
        </p:txBody>
      </p:sp>
      <p:sp>
        <p:nvSpPr>
          <p:cNvPr id="41987" name="Text Box 3">
            <a:extLst>
              <a:ext uri="{FF2B5EF4-FFF2-40B4-BE49-F238E27FC236}">
                <a16:creationId xmlns:a16="http://schemas.microsoft.com/office/drawing/2014/main" id="{84054288-1B2C-4B29-BF1D-1818DDAA9D1D}"/>
              </a:ext>
            </a:extLst>
          </p:cNvPr>
          <p:cNvSpPr txBox="1">
            <a:spLocks noChangeArrowheads="1"/>
          </p:cNvSpPr>
          <p:nvPr/>
        </p:nvSpPr>
        <p:spPr bwMode="auto">
          <a:xfrm>
            <a:off x="468313" y="981075"/>
            <a:ext cx="7921625"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a:solidFill>
                  <a:schemeClr val="tx1"/>
                </a:solidFill>
                <a:latin typeface="Arial" panose="020B0604020202020204" pitchFamily="34" charset="0"/>
                <a:ea typeface="宋体" panose="02010600030101010101" pitchFamily="2" charset="-122"/>
              </a:defRPr>
            </a:lvl1pPr>
            <a:lvl2pPr marL="762000">
              <a:defRPr>
                <a:solidFill>
                  <a:schemeClr val="tx1"/>
                </a:solidFill>
                <a:latin typeface="Arial" panose="020B0604020202020204" pitchFamily="34" charset="0"/>
                <a:ea typeface="宋体" panose="02010600030101010101" pitchFamily="2" charset="-122"/>
              </a:defRPr>
            </a:lvl2pPr>
            <a:lvl3pPr marL="9525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571500" algn="just" defTabSz="914400" rtl="0" eaLnBrk="1" fontAlgn="base" latinLnBrk="0" hangingPunct="1">
              <a:lnSpc>
                <a:spcPct val="12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一个线性含源一端口网络，对外电路来说，可以用一个电压源和电阻的串联组合来等效置换（回顾单口网络</a:t>
            </a:r>
            <a:r>
              <a:rPr kumimoji="1" lang="en-US" altLang="zh-CN"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VAR</a:t>
            </a: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）；此电压源的电压等于外电路断开时端口处的开路电压</a:t>
            </a:r>
            <a:r>
              <a:rPr kumimoji="1" lang="en-US" altLang="zh-CN" sz="2800" b="0" i="1" u="none" strike="noStrike" kern="1200" cap="none" spc="0" normalizeH="0" baseline="0" noProof="0" dirty="0" err="1">
                <a:ln>
                  <a:noFill/>
                </a:ln>
                <a:solidFill>
                  <a:srgbClr val="FFFFFF"/>
                </a:solidFill>
                <a:effectLst/>
                <a:uLnTx/>
                <a:uFillTx/>
                <a:latin typeface="楷体" panose="02010609060101010101" pitchFamily="49" charset="-122"/>
                <a:ea typeface="楷体" panose="02010609060101010101" pitchFamily="49" charset="-122"/>
              </a:rPr>
              <a:t>u</a:t>
            </a:r>
            <a:r>
              <a:rPr kumimoji="1" lang="en-US" altLang="zh-CN" sz="2800" b="0" i="0" u="none" strike="noStrike" kern="1200" cap="none" spc="0" normalizeH="0" baseline="-25000" noProof="0" dirty="0" err="1">
                <a:ln>
                  <a:noFill/>
                </a:ln>
                <a:solidFill>
                  <a:srgbClr val="FFFFFF"/>
                </a:solidFill>
                <a:effectLst/>
                <a:uLnTx/>
                <a:uFillTx/>
                <a:latin typeface="楷体" panose="02010609060101010101" pitchFamily="49" charset="-122"/>
                <a:ea typeface="楷体" panose="02010609060101010101" pitchFamily="49" charset="-122"/>
              </a:rPr>
              <a:t>oc</a:t>
            </a: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，而电阻等于一端口的输入电阻（或等效电阻</a:t>
            </a:r>
            <a:r>
              <a:rPr kumimoji="1" lang="en-US" altLang="zh-CN" sz="2800" b="0" i="1" u="none" strike="noStrike" kern="12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rPr>
              <a:t>R</a:t>
            </a:r>
            <a:r>
              <a:rPr kumimoji="1" lang="en-US" altLang="zh-CN" sz="2800" b="0" i="0" u="none" strike="noStrike" kern="1200" cap="none" spc="0" normalizeH="0" baseline="-25000" noProof="0" dirty="0">
                <a:ln>
                  <a:noFill/>
                </a:ln>
                <a:solidFill>
                  <a:srgbClr val="FFFFFF"/>
                </a:solidFill>
                <a:effectLst/>
                <a:uLnTx/>
                <a:uFillTx/>
                <a:latin typeface="楷体" panose="02010609060101010101" pitchFamily="49" charset="-122"/>
                <a:ea typeface="楷体" panose="02010609060101010101" pitchFamily="49" charset="-122"/>
              </a:rPr>
              <a:t>eq</a:t>
            </a:r>
            <a:r>
              <a:rPr kumimoji="1" lang="zh-CN" altLang="en-US" sz="2800" b="1" i="0" u="none" strike="noStrike" kern="1200" cap="none" spc="0" normalizeH="0" baseline="0" noProof="0" dirty="0">
                <a:ln>
                  <a:noFill/>
                </a:ln>
                <a:solidFill>
                  <a:srgbClr val="FFFF00"/>
                </a:solidFill>
                <a:effectLst/>
                <a:uLnTx/>
                <a:uFillTx/>
                <a:latin typeface="楷体" panose="02010609060101010101" pitchFamily="49" charset="-122"/>
                <a:ea typeface="楷体" panose="02010609060101010101" pitchFamily="49" charset="-122"/>
              </a:rPr>
              <a:t>）。</a:t>
            </a:r>
          </a:p>
        </p:txBody>
      </p:sp>
      <p:sp>
        <p:nvSpPr>
          <p:cNvPr id="41988" name="AutoShape 4">
            <a:extLst>
              <a:ext uri="{FF2B5EF4-FFF2-40B4-BE49-F238E27FC236}">
                <a16:creationId xmlns:a16="http://schemas.microsoft.com/office/drawing/2014/main" id="{85E6E5F8-A179-4CCA-BCA0-9C0F9C9B8FDF}"/>
              </a:ext>
            </a:extLst>
          </p:cNvPr>
          <p:cNvSpPr>
            <a:spLocks noChangeArrowheads="1"/>
          </p:cNvSpPr>
          <p:nvPr/>
        </p:nvSpPr>
        <p:spPr bwMode="auto">
          <a:xfrm>
            <a:off x="3708400" y="4797425"/>
            <a:ext cx="935038" cy="215900"/>
          </a:xfrm>
          <a:prstGeom prst="rightArrow">
            <a:avLst>
              <a:gd name="adj1" fmla="val 50000"/>
              <a:gd name="adj2" fmla="val 108272"/>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42042" name="Group 58">
            <a:extLst>
              <a:ext uri="{FF2B5EF4-FFF2-40B4-BE49-F238E27FC236}">
                <a16:creationId xmlns:a16="http://schemas.microsoft.com/office/drawing/2014/main" id="{F0A6B396-5784-4ED4-B2C2-5ADB970CD601}"/>
              </a:ext>
            </a:extLst>
          </p:cNvPr>
          <p:cNvGrpSpPr>
            <a:grpSpLocks/>
          </p:cNvGrpSpPr>
          <p:nvPr/>
        </p:nvGrpSpPr>
        <p:grpSpPr bwMode="auto">
          <a:xfrm>
            <a:off x="900113" y="3773488"/>
            <a:ext cx="2447925" cy="2114550"/>
            <a:chOff x="567" y="2377"/>
            <a:chExt cx="1542" cy="1332"/>
          </a:xfrm>
        </p:grpSpPr>
        <p:sp>
          <p:nvSpPr>
            <p:cNvPr id="41994" name="Freeform 10">
              <a:extLst>
                <a:ext uri="{FF2B5EF4-FFF2-40B4-BE49-F238E27FC236}">
                  <a16:creationId xmlns:a16="http://schemas.microsoft.com/office/drawing/2014/main" id="{F42BC3E9-7E23-4334-8D43-499149840EFD}"/>
                </a:ext>
              </a:extLst>
            </p:cNvPr>
            <p:cNvSpPr>
              <a:spLocks/>
            </p:cNvSpPr>
            <p:nvPr/>
          </p:nvSpPr>
          <p:spPr bwMode="auto">
            <a:xfrm>
              <a:off x="1247" y="2783"/>
              <a:ext cx="543" cy="1"/>
            </a:xfrm>
            <a:custGeom>
              <a:avLst/>
              <a:gdLst>
                <a:gd name="T0" fmla="*/ 0 w 528"/>
                <a:gd name="T1" fmla="*/ 1 h 1"/>
                <a:gd name="T2" fmla="*/ 528 w 528"/>
                <a:gd name="T3" fmla="*/ 0 h 1"/>
              </a:gdLst>
              <a:ahLst/>
              <a:cxnLst>
                <a:cxn ang="0">
                  <a:pos x="T0" y="T1"/>
                </a:cxn>
                <a:cxn ang="0">
                  <a:pos x="T2" y="T3"/>
                </a:cxn>
              </a:cxnLst>
              <a:rect l="0" t="0" r="r" b="b"/>
              <a:pathLst>
                <a:path w="528" h="1">
                  <a:moveTo>
                    <a:pt x="0" y="1"/>
                  </a:moveTo>
                  <a:lnTo>
                    <a:pt x="528"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995" name="Freeform 11">
              <a:extLst>
                <a:ext uri="{FF2B5EF4-FFF2-40B4-BE49-F238E27FC236}">
                  <a16:creationId xmlns:a16="http://schemas.microsoft.com/office/drawing/2014/main" id="{92AE51EE-0776-4D39-9797-5BEE8333EC51}"/>
                </a:ext>
              </a:extLst>
            </p:cNvPr>
            <p:cNvSpPr>
              <a:spLocks/>
            </p:cNvSpPr>
            <p:nvPr/>
          </p:nvSpPr>
          <p:spPr bwMode="auto">
            <a:xfrm>
              <a:off x="1251" y="3558"/>
              <a:ext cx="530" cy="1"/>
            </a:xfrm>
            <a:custGeom>
              <a:avLst/>
              <a:gdLst>
                <a:gd name="T0" fmla="*/ 0 w 516"/>
                <a:gd name="T1" fmla="*/ 0 h 1"/>
                <a:gd name="T2" fmla="*/ 516 w 516"/>
                <a:gd name="T3" fmla="*/ 0 h 1"/>
              </a:gdLst>
              <a:ahLst/>
              <a:cxnLst>
                <a:cxn ang="0">
                  <a:pos x="T0" y="T1"/>
                </a:cxn>
                <a:cxn ang="0">
                  <a:pos x="T2" y="T3"/>
                </a:cxn>
              </a:cxnLst>
              <a:rect l="0" t="0" r="r" b="b"/>
              <a:pathLst>
                <a:path w="516" h="1">
                  <a:moveTo>
                    <a:pt x="0" y="0"/>
                  </a:moveTo>
                  <a:lnTo>
                    <a:pt x="516"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996" name="Line 12">
              <a:extLst>
                <a:ext uri="{FF2B5EF4-FFF2-40B4-BE49-F238E27FC236}">
                  <a16:creationId xmlns:a16="http://schemas.microsoft.com/office/drawing/2014/main" id="{23A8BCF9-C6CE-49D9-877B-082402F0D56F}"/>
                </a:ext>
              </a:extLst>
            </p:cNvPr>
            <p:cNvSpPr>
              <a:spLocks noChangeShapeType="1"/>
            </p:cNvSpPr>
            <p:nvPr/>
          </p:nvSpPr>
          <p:spPr bwMode="auto">
            <a:xfrm>
              <a:off x="1393" y="2704"/>
              <a:ext cx="345"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997" name="Oval 13">
              <a:extLst>
                <a:ext uri="{FF2B5EF4-FFF2-40B4-BE49-F238E27FC236}">
                  <a16:creationId xmlns:a16="http://schemas.microsoft.com/office/drawing/2014/main" id="{992E9200-9849-4910-95F1-CF73CCD41715}"/>
                </a:ext>
              </a:extLst>
            </p:cNvPr>
            <p:cNvSpPr>
              <a:spLocks noChangeArrowheads="1"/>
            </p:cNvSpPr>
            <p:nvPr/>
          </p:nvSpPr>
          <p:spPr bwMode="auto">
            <a:xfrm>
              <a:off x="1788" y="2744"/>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998" name="Oval 14">
              <a:extLst>
                <a:ext uri="{FF2B5EF4-FFF2-40B4-BE49-F238E27FC236}">
                  <a16:creationId xmlns:a16="http://schemas.microsoft.com/office/drawing/2014/main" id="{ED81A178-AEAD-4272-97EC-7DA2DF1CB2F2}"/>
                </a:ext>
              </a:extLst>
            </p:cNvPr>
            <p:cNvSpPr>
              <a:spLocks noChangeArrowheads="1"/>
            </p:cNvSpPr>
            <p:nvPr/>
          </p:nvSpPr>
          <p:spPr bwMode="auto">
            <a:xfrm>
              <a:off x="1788" y="3522"/>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999" name="Text Box 15">
              <a:extLst>
                <a:ext uri="{FF2B5EF4-FFF2-40B4-BE49-F238E27FC236}">
                  <a16:creationId xmlns:a16="http://schemas.microsoft.com/office/drawing/2014/main" id="{F6F8FA22-B9E7-4BA2-8C8D-6F4271814C69}"/>
                </a:ext>
              </a:extLst>
            </p:cNvPr>
            <p:cNvSpPr txBox="1">
              <a:spLocks noChangeArrowheads="1"/>
            </p:cNvSpPr>
            <p:nvPr/>
          </p:nvSpPr>
          <p:spPr bwMode="auto">
            <a:xfrm>
              <a:off x="1882" y="2581"/>
              <a:ext cx="215"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42000" name="Text Box 16">
              <a:extLst>
                <a:ext uri="{FF2B5EF4-FFF2-40B4-BE49-F238E27FC236}">
                  <a16:creationId xmlns:a16="http://schemas.microsoft.com/office/drawing/2014/main" id="{F23391EE-EBAB-421A-8127-03D5A5039CBB}"/>
                </a:ext>
              </a:extLst>
            </p:cNvPr>
            <p:cNvSpPr txBox="1">
              <a:spLocks noChangeArrowheads="1"/>
            </p:cNvSpPr>
            <p:nvPr/>
          </p:nvSpPr>
          <p:spPr bwMode="auto">
            <a:xfrm>
              <a:off x="1881" y="3382"/>
              <a:ext cx="22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42001" name="Text Box 17">
              <a:extLst>
                <a:ext uri="{FF2B5EF4-FFF2-40B4-BE49-F238E27FC236}">
                  <a16:creationId xmlns:a16="http://schemas.microsoft.com/office/drawing/2014/main" id="{E2C4330D-4884-4955-8B42-24F32AC09F52}"/>
                </a:ext>
              </a:extLst>
            </p:cNvPr>
            <p:cNvSpPr txBox="1">
              <a:spLocks noChangeArrowheads="1"/>
            </p:cNvSpPr>
            <p:nvPr/>
          </p:nvSpPr>
          <p:spPr bwMode="auto">
            <a:xfrm>
              <a:off x="1502" y="2377"/>
              <a:ext cx="17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005" name="Text Box 21">
              <a:extLst>
                <a:ext uri="{FF2B5EF4-FFF2-40B4-BE49-F238E27FC236}">
                  <a16:creationId xmlns:a16="http://schemas.microsoft.com/office/drawing/2014/main" id="{1F4F0FAE-CC90-4903-AC99-94EEDB9DB2F5}"/>
                </a:ext>
              </a:extLst>
            </p:cNvPr>
            <p:cNvSpPr txBox="1">
              <a:spLocks noChangeArrowheads="1"/>
            </p:cNvSpPr>
            <p:nvPr/>
          </p:nvSpPr>
          <p:spPr bwMode="auto">
            <a:xfrm>
              <a:off x="1607" y="306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u</a:t>
              </a:r>
            </a:p>
          </p:txBody>
        </p:sp>
        <p:sp>
          <p:nvSpPr>
            <p:cNvPr id="42039" name="Text Box 55">
              <a:extLst>
                <a:ext uri="{FF2B5EF4-FFF2-40B4-BE49-F238E27FC236}">
                  <a16:creationId xmlns:a16="http://schemas.microsoft.com/office/drawing/2014/main" id="{8BE0CD88-88A9-4D4D-9B9F-2D4F6FC5F328}"/>
                </a:ext>
              </a:extLst>
            </p:cNvPr>
            <p:cNvSpPr txBox="1">
              <a:spLocks noChangeArrowheads="1"/>
            </p:cNvSpPr>
            <p:nvPr/>
          </p:nvSpPr>
          <p:spPr bwMode="auto">
            <a:xfrm>
              <a:off x="1655" y="2795"/>
              <a:ext cx="242"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2041" name="Text Box 57">
              <a:extLst>
                <a:ext uri="{FF2B5EF4-FFF2-40B4-BE49-F238E27FC236}">
                  <a16:creationId xmlns:a16="http://schemas.microsoft.com/office/drawing/2014/main" id="{A8D7B060-6649-4970-9150-AAC88A3907CB}"/>
                </a:ext>
              </a:extLst>
            </p:cNvPr>
            <p:cNvSpPr txBox="1">
              <a:spLocks noChangeArrowheads="1"/>
            </p:cNvSpPr>
            <p:nvPr/>
          </p:nvSpPr>
          <p:spPr bwMode="auto">
            <a:xfrm>
              <a:off x="1610" y="3249"/>
              <a:ext cx="22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41992" name="Rectangle 8">
              <a:extLst>
                <a:ext uri="{FF2B5EF4-FFF2-40B4-BE49-F238E27FC236}">
                  <a16:creationId xmlns:a16="http://schemas.microsoft.com/office/drawing/2014/main" id="{4579654A-7C83-4FB6-ACBC-08AFFA5C657A}"/>
                </a:ext>
              </a:extLst>
            </p:cNvPr>
            <p:cNvSpPr>
              <a:spLocks noChangeArrowheads="1"/>
            </p:cNvSpPr>
            <p:nvPr/>
          </p:nvSpPr>
          <p:spPr bwMode="auto">
            <a:xfrm>
              <a:off x="567" y="2659"/>
              <a:ext cx="680" cy="1030"/>
            </a:xfrm>
            <a:prstGeom prst="rect">
              <a:avLst/>
            </a:prstGeom>
            <a:gradFill rotWithShape="1">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a:t>
              </a:r>
            </a:p>
          </p:txBody>
        </p:sp>
      </p:grpSp>
      <p:grpSp>
        <p:nvGrpSpPr>
          <p:cNvPr id="42044" name="Group 60">
            <a:extLst>
              <a:ext uri="{FF2B5EF4-FFF2-40B4-BE49-F238E27FC236}">
                <a16:creationId xmlns:a16="http://schemas.microsoft.com/office/drawing/2014/main" id="{E61A85B1-B7EA-468C-B0D8-0BD6566D0F1D}"/>
              </a:ext>
            </a:extLst>
          </p:cNvPr>
          <p:cNvGrpSpPr>
            <a:grpSpLocks/>
          </p:cNvGrpSpPr>
          <p:nvPr/>
        </p:nvGrpSpPr>
        <p:grpSpPr bwMode="auto">
          <a:xfrm>
            <a:off x="4787900" y="3429000"/>
            <a:ext cx="2944813" cy="2681288"/>
            <a:chOff x="2517" y="436"/>
            <a:chExt cx="1855" cy="1689"/>
          </a:xfrm>
        </p:grpSpPr>
        <p:sp>
          <p:nvSpPr>
            <p:cNvPr id="42045" name="Oval 61">
              <a:extLst>
                <a:ext uri="{FF2B5EF4-FFF2-40B4-BE49-F238E27FC236}">
                  <a16:creationId xmlns:a16="http://schemas.microsoft.com/office/drawing/2014/main" id="{508CDAFD-E014-4113-BE09-B34B44298100}"/>
                </a:ext>
              </a:extLst>
            </p:cNvPr>
            <p:cNvSpPr>
              <a:spLocks noChangeArrowheads="1"/>
            </p:cNvSpPr>
            <p:nvPr/>
          </p:nvSpPr>
          <p:spPr bwMode="auto">
            <a:xfrm>
              <a:off x="2925" y="143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42046" name="Line 62">
              <a:extLst>
                <a:ext uri="{FF2B5EF4-FFF2-40B4-BE49-F238E27FC236}">
                  <a16:creationId xmlns:a16="http://schemas.microsoft.com/office/drawing/2014/main" id="{E4AF6ED5-D896-4187-98A5-BB6913DC9FE8}"/>
                </a:ext>
              </a:extLst>
            </p:cNvPr>
            <p:cNvSpPr>
              <a:spLocks noChangeShapeType="1"/>
            </p:cNvSpPr>
            <p:nvPr/>
          </p:nvSpPr>
          <p:spPr bwMode="auto">
            <a:xfrm>
              <a:off x="3288" y="799"/>
              <a:ext cx="449"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2047" name="Text Box 63">
              <a:extLst>
                <a:ext uri="{FF2B5EF4-FFF2-40B4-BE49-F238E27FC236}">
                  <a16:creationId xmlns:a16="http://schemas.microsoft.com/office/drawing/2014/main" id="{997DD6E2-0D69-4DD2-8CE1-4BF025032D12}"/>
                </a:ext>
              </a:extLst>
            </p:cNvPr>
            <p:cNvSpPr txBox="1">
              <a:spLocks noChangeArrowheads="1"/>
            </p:cNvSpPr>
            <p:nvPr/>
          </p:nvSpPr>
          <p:spPr bwMode="auto">
            <a:xfrm>
              <a:off x="3334" y="436"/>
              <a:ext cx="256" cy="32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048" name="Line 64">
              <a:extLst>
                <a:ext uri="{FF2B5EF4-FFF2-40B4-BE49-F238E27FC236}">
                  <a16:creationId xmlns:a16="http://schemas.microsoft.com/office/drawing/2014/main" id="{857CBB31-71E7-4332-8E5E-6F8933C1DC15}"/>
                </a:ext>
              </a:extLst>
            </p:cNvPr>
            <p:cNvSpPr>
              <a:spLocks noChangeShapeType="1"/>
            </p:cNvSpPr>
            <p:nvPr/>
          </p:nvSpPr>
          <p:spPr bwMode="auto">
            <a:xfrm>
              <a:off x="3107" y="1979"/>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2049" name="Line 65">
              <a:extLst>
                <a:ext uri="{FF2B5EF4-FFF2-40B4-BE49-F238E27FC236}">
                  <a16:creationId xmlns:a16="http://schemas.microsoft.com/office/drawing/2014/main" id="{CB42C82D-B822-46B1-9B64-5358639F7B73}"/>
                </a:ext>
              </a:extLst>
            </p:cNvPr>
            <p:cNvSpPr>
              <a:spLocks noChangeShapeType="1"/>
            </p:cNvSpPr>
            <p:nvPr/>
          </p:nvSpPr>
          <p:spPr bwMode="auto">
            <a:xfrm>
              <a:off x="3107" y="754"/>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2050" name="Line 66">
              <a:extLst>
                <a:ext uri="{FF2B5EF4-FFF2-40B4-BE49-F238E27FC236}">
                  <a16:creationId xmlns:a16="http://schemas.microsoft.com/office/drawing/2014/main" id="{D306A625-F4A7-4319-AE32-CFA74383B5EA}"/>
                </a:ext>
              </a:extLst>
            </p:cNvPr>
            <p:cNvSpPr>
              <a:spLocks noChangeShapeType="1"/>
            </p:cNvSpPr>
            <p:nvPr/>
          </p:nvSpPr>
          <p:spPr bwMode="auto">
            <a:xfrm>
              <a:off x="3107" y="754"/>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2051" name="Text Box 67">
              <a:extLst>
                <a:ext uri="{FF2B5EF4-FFF2-40B4-BE49-F238E27FC236}">
                  <a16:creationId xmlns:a16="http://schemas.microsoft.com/office/drawing/2014/main" id="{FD5B9905-5E28-4512-BB9E-8D4B45FCF853}"/>
                </a:ext>
              </a:extLst>
            </p:cNvPr>
            <p:cNvSpPr txBox="1">
              <a:spLocks noChangeArrowheads="1"/>
            </p:cNvSpPr>
            <p:nvPr/>
          </p:nvSpPr>
          <p:spPr bwMode="auto">
            <a:xfrm>
              <a:off x="3923" y="527"/>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42052" name="Text Box 68">
              <a:extLst>
                <a:ext uri="{FF2B5EF4-FFF2-40B4-BE49-F238E27FC236}">
                  <a16:creationId xmlns:a16="http://schemas.microsoft.com/office/drawing/2014/main" id="{69A28BF5-618F-446C-8452-A817538AEFFD}"/>
                </a:ext>
              </a:extLst>
            </p:cNvPr>
            <p:cNvSpPr txBox="1">
              <a:spLocks noChangeArrowheads="1"/>
            </p:cNvSpPr>
            <p:nvPr/>
          </p:nvSpPr>
          <p:spPr bwMode="auto">
            <a:xfrm>
              <a:off x="3923" y="1797"/>
              <a:ext cx="32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42053" name="Text Box 69">
              <a:extLst>
                <a:ext uri="{FF2B5EF4-FFF2-40B4-BE49-F238E27FC236}">
                  <a16:creationId xmlns:a16="http://schemas.microsoft.com/office/drawing/2014/main" id="{264D5DF3-8916-445B-A558-EC992FF2966A}"/>
                </a:ext>
              </a:extLst>
            </p:cNvPr>
            <p:cNvSpPr txBox="1">
              <a:spLocks noChangeArrowheads="1"/>
            </p:cNvSpPr>
            <p:nvPr/>
          </p:nvSpPr>
          <p:spPr bwMode="auto">
            <a:xfrm>
              <a:off x="2653" y="845"/>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054" name="Text Box 70">
              <a:extLst>
                <a:ext uri="{FF2B5EF4-FFF2-40B4-BE49-F238E27FC236}">
                  <a16:creationId xmlns:a16="http://schemas.microsoft.com/office/drawing/2014/main" id="{F791CE7F-BEBE-44EB-BBA1-42CF3D50A02D}"/>
                </a:ext>
              </a:extLst>
            </p:cNvPr>
            <p:cNvSpPr txBox="1">
              <a:spLocks noChangeArrowheads="1"/>
            </p:cNvSpPr>
            <p:nvPr/>
          </p:nvSpPr>
          <p:spPr bwMode="auto">
            <a:xfrm>
              <a:off x="2517" y="1480"/>
              <a:ext cx="57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055" name="Text Box 71">
              <a:extLst>
                <a:ext uri="{FF2B5EF4-FFF2-40B4-BE49-F238E27FC236}">
                  <a16:creationId xmlns:a16="http://schemas.microsoft.com/office/drawing/2014/main" id="{B445521F-AC6D-4D04-AD0F-F52C4C6CE5EB}"/>
                </a:ext>
              </a:extLst>
            </p:cNvPr>
            <p:cNvSpPr txBox="1">
              <a:spLocks noChangeArrowheads="1"/>
            </p:cNvSpPr>
            <p:nvPr/>
          </p:nvSpPr>
          <p:spPr bwMode="auto">
            <a:xfrm>
              <a:off x="2835" y="1162"/>
              <a:ext cx="303"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2056" name="Text Box 72">
              <a:extLst>
                <a:ext uri="{FF2B5EF4-FFF2-40B4-BE49-F238E27FC236}">
                  <a16:creationId xmlns:a16="http://schemas.microsoft.com/office/drawing/2014/main" id="{F40D671B-88AB-492C-9B72-14F72E8401E4}"/>
                </a:ext>
              </a:extLst>
            </p:cNvPr>
            <p:cNvSpPr txBox="1">
              <a:spLocks noChangeArrowheads="1"/>
            </p:cNvSpPr>
            <p:nvPr/>
          </p:nvSpPr>
          <p:spPr bwMode="auto">
            <a:xfrm>
              <a:off x="2835" y="1752"/>
              <a:ext cx="228" cy="32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057" name="Text Box 73">
              <a:extLst>
                <a:ext uri="{FF2B5EF4-FFF2-40B4-BE49-F238E27FC236}">
                  <a16:creationId xmlns:a16="http://schemas.microsoft.com/office/drawing/2014/main" id="{22607D9E-1167-4B54-B5CE-D6CCD7BCF001}"/>
                </a:ext>
              </a:extLst>
            </p:cNvPr>
            <p:cNvSpPr txBox="1">
              <a:spLocks noChangeArrowheads="1"/>
            </p:cNvSpPr>
            <p:nvPr/>
          </p:nvSpPr>
          <p:spPr bwMode="auto">
            <a:xfrm>
              <a:off x="3787" y="116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u</a:t>
              </a:r>
            </a:p>
          </p:txBody>
        </p:sp>
        <p:sp>
          <p:nvSpPr>
            <p:cNvPr id="42058" name="Text Box 74">
              <a:extLst>
                <a:ext uri="{FF2B5EF4-FFF2-40B4-BE49-F238E27FC236}">
                  <a16:creationId xmlns:a16="http://schemas.microsoft.com/office/drawing/2014/main" id="{B11F3A41-C44B-4D04-A2DC-75D4E3674C43}"/>
                </a:ext>
              </a:extLst>
            </p:cNvPr>
            <p:cNvSpPr txBox="1">
              <a:spLocks noChangeArrowheads="1"/>
            </p:cNvSpPr>
            <p:nvPr/>
          </p:nvSpPr>
          <p:spPr bwMode="auto">
            <a:xfrm>
              <a:off x="3787" y="799"/>
              <a:ext cx="242"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2059" name="Text Box 75">
              <a:extLst>
                <a:ext uri="{FF2B5EF4-FFF2-40B4-BE49-F238E27FC236}">
                  <a16:creationId xmlns:a16="http://schemas.microsoft.com/office/drawing/2014/main" id="{85D6F8AE-69C2-4028-965A-47DE92CBB2B2}"/>
                </a:ext>
              </a:extLst>
            </p:cNvPr>
            <p:cNvSpPr txBox="1">
              <a:spLocks noChangeArrowheads="1"/>
            </p:cNvSpPr>
            <p:nvPr/>
          </p:nvSpPr>
          <p:spPr bwMode="auto">
            <a:xfrm>
              <a:off x="3742" y="1616"/>
              <a:ext cx="22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42060" name="Rectangle 76">
              <a:extLst>
                <a:ext uri="{FF2B5EF4-FFF2-40B4-BE49-F238E27FC236}">
                  <a16:creationId xmlns:a16="http://schemas.microsoft.com/office/drawing/2014/main" id="{A5534E68-4A3F-48A1-AFF1-57636A6A9574}"/>
                </a:ext>
              </a:extLst>
            </p:cNvPr>
            <p:cNvSpPr>
              <a:spLocks noChangeArrowheads="1"/>
            </p:cNvSpPr>
            <p:nvPr/>
          </p:nvSpPr>
          <p:spPr bwMode="auto">
            <a:xfrm>
              <a:off x="3025" y="845"/>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2061" name="Oval 77">
              <a:extLst>
                <a:ext uri="{FF2B5EF4-FFF2-40B4-BE49-F238E27FC236}">
                  <a16:creationId xmlns:a16="http://schemas.microsoft.com/office/drawing/2014/main" id="{EC67F23F-DBE4-47BC-9AAB-F6F2DFC14C5F}"/>
                </a:ext>
              </a:extLst>
            </p:cNvPr>
            <p:cNvSpPr>
              <a:spLocks noChangeArrowheads="1"/>
            </p:cNvSpPr>
            <p:nvPr/>
          </p:nvSpPr>
          <p:spPr bwMode="auto">
            <a:xfrm>
              <a:off x="3832" y="1933"/>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2062" name="Oval 78">
              <a:extLst>
                <a:ext uri="{FF2B5EF4-FFF2-40B4-BE49-F238E27FC236}">
                  <a16:creationId xmlns:a16="http://schemas.microsoft.com/office/drawing/2014/main" id="{229FA952-DA6E-44C5-BEE4-F709242E916D}"/>
                </a:ext>
              </a:extLst>
            </p:cNvPr>
            <p:cNvSpPr>
              <a:spLocks noChangeArrowheads="1"/>
            </p:cNvSpPr>
            <p:nvPr/>
          </p:nvSpPr>
          <p:spPr bwMode="auto">
            <a:xfrm>
              <a:off x="3832" y="709"/>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Tree>
    <p:extLst>
      <p:ext uri="{BB962C8B-B14F-4D97-AF65-F5344CB8AC3E}">
        <p14:creationId xmlns:p14="http://schemas.microsoft.com/office/powerpoint/2010/main" val="1592115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3" name="AutoShape 123" descr="羊皮纸">
            <a:extLst>
              <a:ext uri="{FF2B5EF4-FFF2-40B4-BE49-F238E27FC236}">
                <a16:creationId xmlns:a16="http://schemas.microsoft.com/office/drawing/2014/main" id="{44B23977-F297-43DD-81E8-223D6D508364}"/>
              </a:ext>
            </a:extLst>
          </p:cNvPr>
          <p:cNvSpPr>
            <a:spLocks noChangeArrowheads="1"/>
          </p:cNvSpPr>
          <p:nvPr/>
        </p:nvSpPr>
        <p:spPr bwMode="auto">
          <a:xfrm>
            <a:off x="7789864" y="3198022"/>
            <a:ext cx="863600" cy="2333617"/>
          </a:xfrm>
          <a:prstGeom prst="wedgeRoundRectCallout">
            <a:avLst>
              <a:gd name="adj1" fmla="val -279527"/>
              <a:gd name="adj2" fmla="val -52348"/>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A</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中独立源置零</a:t>
            </a:r>
          </a:p>
        </p:txBody>
      </p:sp>
      <p:sp>
        <p:nvSpPr>
          <p:cNvPr id="40962" name="Text Box 2">
            <a:extLst>
              <a:ext uri="{FF2B5EF4-FFF2-40B4-BE49-F238E27FC236}">
                <a16:creationId xmlns:a16="http://schemas.microsoft.com/office/drawing/2014/main" id="{7D8C01BE-16F9-4F8F-8E77-691D5427199B}"/>
              </a:ext>
            </a:extLst>
          </p:cNvPr>
          <p:cNvSpPr txBox="1">
            <a:spLocks noChangeArrowheads="1"/>
          </p:cNvSpPr>
          <p:nvPr/>
        </p:nvSpPr>
        <p:spPr bwMode="auto">
          <a:xfrm>
            <a:off x="395288" y="549275"/>
            <a:ext cx="2665412"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2.</a:t>
            </a:r>
            <a:r>
              <a:rPr kumimoji="1" lang="zh-CN" altLang="en-US"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定理的证明</a:t>
            </a:r>
          </a:p>
        </p:txBody>
      </p:sp>
      <p:sp>
        <p:nvSpPr>
          <p:cNvPr id="40969" name="Text Box 9">
            <a:extLst>
              <a:ext uri="{FF2B5EF4-FFF2-40B4-BE49-F238E27FC236}">
                <a16:creationId xmlns:a16="http://schemas.microsoft.com/office/drawing/2014/main" id="{B8CD303C-662F-43AF-86E2-9F7E6F757FB2}"/>
              </a:ext>
            </a:extLst>
          </p:cNvPr>
          <p:cNvSpPr txBox="1">
            <a:spLocks noChangeArrowheads="1"/>
          </p:cNvSpPr>
          <p:nvPr/>
        </p:nvSpPr>
        <p:spPr bwMode="auto">
          <a:xfrm>
            <a:off x="3995738" y="386080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600" b="1" i="0" u="none" strike="noStrike" kern="120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rPr>
              <a:t>+</a:t>
            </a:r>
          </a:p>
        </p:txBody>
      </p:sp>
      <p:grpSp>
        <p:nvGrpSpPr>
          <p:cNvPr id="41074" name="Group 114">
            <a:extLst>
              <a:ext uri="{FF2B5EF4-FFF2-40B4-BE49-F238E27FC236}">
                <a16:creationId xmlns:a16="http://schemas.microsoft.com/office/drawing/2014/main" id="{A6C4C35C-036A-4CE9-887E-C243352D7606}"/>
              </a:ext>
            </a:extLst>
          </p:cNvPr>
          <p:cNvGrpSpPr>
            <a:grpSpLocks/>
          </p:cNvGrpSpPr>
          <p:nvPr/>
        </p:nvGrpSpPr>
        <p:grpSpPr bwMode="auto">
          <a:xfrm>
            <a:off x="3851275" y="1700213"/>
            <a:ext cx="1008063" cy="719137"/>
            <a:chOff x="2336" y="709"/>
            <a:chExt cx="635" cy="453"/>
          </a:xfrm>
        </p:grpSpPr>
        <p:sp>
          <p:nvSpPr>
            <p:cNvPr id="40965" name="AutoShape 5">
              <a:extLst>
                <a:ext uri="{FF2B5EF4-FFF2-40B4-BE49-F238E27FC236}">
                  <a16:creationId xmlns:a16="http://schemas.microsoft.com/office/drawing/2014/main" id="{502F5D24-6687-4CCA-B046-E84F2F5C10AA}"/>
                </a:ext>
              </a:extLst>
            </p:cNvPr>
            <p:cNvSpPr>
              <a:spLocks noChangeArrowheads="1"/>
            </p:cNvSpPr>
            <p:nvPr/>
          </p:nvSpPr>
          <p:spPr bwMode="auto">
            <a:xfrm>
              <a:off x="2426" y="981"/>
              <a:ext cx="545" cy="181"/>
            </a:xfrm>
            <a:prstGeom prst="rightArrow">
              <a:avLst>
                <a:gd name="adj1" fmla="val 50000"/>
                <a:gd name="adj2" fmla="val 75276"/>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073" name="Text Box 113">
              <a:extLst>
                <a:ext uri="{FF2B5EF4-FFF2-40B4-BE49-F238E27FC236}">
                  <a16:creationId xmlns:a16="http://schemas.microsoft.com/office/drawing/2014/main" id="{B794E6DF-D46F-4EA6-916C-BCA9C7A1B900}"/>
                </a:ext>
              </a:extLst>
            </p:cNvPr>
            <p:cNvSpPr txBox="1">
              <a:spLocks noChangeArrowheads="1"/>
            </p:cNvSpPr>
            <p:nvPr/>
          </p:nvSpPr>
          <p:spPr bwMode="auto">
            <a:xfrm>
              <a:off x="2336" y="709"/>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rPr>
                <a:t>替代</a:t>
              </a:r>
            </a:p>
          </p:txBody>
        </p:sp>
      </p:grpSp>
      <p:grpSp>
        <p:nvGrpSpPr>
          <p:cNvPr id="41132" name="Group 172">
            <a:extLst>
              <a:ext uri="{FF2B5EF4-FFF2-40B4-BE49-F238E27FC236}">
                <a16:creationId xmlns:a16="http://schemas.microsoft.com/office/drawing/2014/main" id="{BDD3AA7B-4BBF-4143-B3FD-C5A8AAEE4602}"/>
              </a:ext>
            </a:extLst>
          </p:cNvPr>
          <p:cNvGrpSpPr>
            <a:grpSpLocks/>
          </p:cNvGrpSpPr>
          <p:nvPr/>
        </p:nvGrpSpPr>
        <p:grpSpPr bwMode="auto">
          <a:xfrm>
            <a:off x="539750" y="3573463"/>
            <a:ext cx="1152525" cy="720725"/>
            <a:chOff x="385" y="2432"/>
            <a:chExt cx="726" cy="454"/>
          </a:xfrm>
        </p:grpSpPr>
        <p:grpSp>
          <p:nvGrpSpPr>
            <p:cNvPr id="41080" name="Group 120">
              <a:extLst>
                <a:ext uri="{FF2B5EF4-FFF2-40B4-BE49-F238E27FC236}">
                  <a16:creationId xmlns:a16="http://schemas.microsoft.com/office/drawing/2014/main" id="{BF0C5AA8-746A-4766-984E-35AE47DC1A65}"/>
                </a:ext>
              </a:extLst>
            </p:cNvPr>
            <p:cNvGrpSpPr>
              <a:grpSpLocks/>
            </p:cNvGrpSpPr>
            <p:nvPr/>
          </p:nvGrpSpPr>
          <p:grpSpPr bwMode="auto">
            <a:xfrm>
              <a:off x="385" y="2750"/>
              <a:ext cx="590" cy="136"/>
              <a:chOff x="295" y="2432"/>
              <a:chExt cx="590" cy="136"/>
            </a:xfrm>
          </p:grpSpPr>
          <p:sp>
            <p:nvSpPr>
              <p:cNvPr id="41077" name="Line 117">
                <a:extLst>
                  <a:ext uri="{FF2B5EF4-FFF2-40B4-BE49-F238E27FC236}">
                    <a16:creationId xmlns:a16="http://schemas.microsoft.com/office/drawing/2014/main" id="{E492B45A-EEFD-4144-8A0E-975E324D2482}"/>
                  </a:ext>
                </a:extLst>
              </p:cNvPr>
              <p:cNvSpPr>
                <a:spLocks noChangeShapeType="1"/>
              </p:cNvSpPr>
              <p:nvPr/>
            </p:nvSpPr>
            <p:spPr bwMode="auto">
              <a:xfrm>
                <a:off x="295" y="2432"/>
                <a:ext cx="59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078" name="Line 118">
                <a:extLst>
                  <a:ext uri="{FF2B5EF4-FFF2-40B4-BE49-F238E27FC236}">
                    <a16:creationId xmlns:a16="http://schemas.microsoft.com/office/drawing/2014/main" id="{94548F7C-B090-429B-B729-FD9246796B84}"/>
                  </a:ext>
                </a:extLst>
              </p:cNvPr>
              <p:cNvSpPr>
                <a:spLocks noChangeShapeType="1"/>
              </p:cNvSpPr>
              <p:nvPr/>
            </p:nvSpPr>
            <p:spPr bwMode="auto">
              <a:xfrm>
                <a:off x="295" y="2568"/>
                <a:ext cx="59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41081" name="Text Box 121">
              <a:extLst>
                <a:ext uri="{FF2B5EF4-FFF2-40B4-BE49-F238E27FC236}">
                  <a16:creationId xmlns:a16="http://schemas.microsoft.com/office/drawing/2014/main" id="{B24717BE-FF64-4E37-A80C-25C277917859}"/>
                </a:ext>
              </a:extLst>
            </p:cNvPr>
            <p:cNvSpPr txBox="1">
              <a:spLocks noChangeArrowheads="1"/>
            </p:cNvSpPr>
            <p:nvPr/>
          </p:nvSpPr>
          <p:spPr bwMode="auto">
            <a:xfrm>
              <a:off x="385" y="2432"/>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rPr>
                <a:t>叠加</a:t>
              </a:r>
            </a:p>
          </p:txBody>
        </p:sp>
      </p:grpSp>
      <p:grpSp>
        <p:nvGrpSpPr>
          <p:cNvPr id="41101" name="Group 141">
            <a:extLst>
              <a:ext uri="{FF2B5EF4-FFF2-40B4-BE49-F238E27FC236}">
                <a16:creationId xmlns:a16="http://schemas.microsoft.com/office/drawing/2014/main" id="{CC04227A-EE99-4E91-93B2-22980F6E1205}"/>
              </a:ext>
            </a:extLst>
          </p:cNvPr>
          <p:cNvGrpSpPr>
            <a:grpSpLocks/>
          </p:cNvGrpSpPr>
          <p:nvPr/>
        </p:nvGrpSpPr>
        <p:grpSpPr bwMode="auto">
          <a:xfrm>
            <a:off x="900113" y="981075"/>
            <a:ext cx="2635250" cy="2174875"/>
            <a:chOff x="2154" y="1797"/>
            <a:chExt cx="1660" cy="1370"/>
          </a:xfrm>
        </p:grpSpPr>
        <p:sp>
          <p:nvSpPr>
            <p:cNvPr id="41102" name="Text Box 142">
              <a:extLst>
                <a:ext uri="{FF2B5EF4-FFF2-40B4-BE49-F238E27FC236}">
                  <a16:creationId xmlns:a16="http://schemas.microsoft.com/office/drawing/2014/main" id="{2C03F76C-5FB5-4BFC-9A8A-1D9CBBC7208C}"/>
                </a:ext>
              </a:extLst>
            </p:cNvPr>
            <p:cNvSpPr txBox="1">
              <a:spLocks noChangeArrowheads="1"/>
            </p:cNvSpPr>
            <p:nvPr/>
          </p:nvSpPr>
          <p:spPr bwMode="auto">
            <a:xfrm>
              <a:off x="2880" y="179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41103" name="Text Box 143">
              <a:extLst>
                <a:ext uri="{FF2B5EF4-FFF2-40B4-BE49-F238E27FC236}">
                  <a16:creationId xmlns:a16="http://schemas.microsoft.com/office/drawing/2014/main" id="{82BCFC4A-2AC3-4C36-8DA7-DC0D758A5BAA}"/>
                </a:ext>
              </a:extLst>
            </p:cNvPr>
            <p:cNvSpPr txBox="1">
              <a:spLocks noChangeArrowheads="1"/>
            </p:cNvSpPr>
            <p:nvPr/>
          </p:nvSpPr>
          <p:spPr bwMode="auto">
            <a:xfrm>
              <a:off x="2880" y="284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41104" name="Line 144">
              <a:extLst>
                <a:ext uri="{FF2B5EF4-FFF2-40B4-BE49-F238E27FC236}">
                  <a16:creationId xmlns:a16="http://schemas.microsoft.com/office/drawing/2014/main" id="{A96328E8-841B-4832-BE1E-26DC126086D2}"/>
                </a:ext>
              </a:extLst>
            </p:cNvPr>
            <p:cNvSpPr>
              <a:spLocks noChangeShapeType="1"/>
            </p:cNvSpPr>
            <p:nvPr/>
          </p:nvSpPr>
          <p:spPr bwMode="auto">
            <a:xfrm>
              <a:off x="2562" y="2160"/>
              <a:ext cx="76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05" name="Line 145">
              <a:extLst>
                <a:ext uri="{FF2B5EF4-FFF2-40B4-BE49-F238E27FC236}">
                  <a16:creationId xmlns:a16="http://schemas.microsoft.com/office/drawing/2014/main" id="{93F0300B-6315-42D9-BDFA-DA2E199E6FCE}"/>
                </a:ext>
              </a:extLst>
            </p:cNvPr>
            <p:cNvSpPr>
              <a:spLocks noChangeShapeType="1"/>
            </p:cNvSpPr>
            <p:nvPr/>
          </p:nvSpPr>
          <p:spPr bwMode="auto">
            <a:xfrm>
              <a:off x="2562" y="2840"/>
              <a:ext cx="76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06" name="Line 146">
              <a:extLst>
                <a:ext uri="{FF2B5EF4-FFF2-40B4-BE49-F238E27FC236}">
                  <a16:creationId xmlns:a16="http://schemas.microsoft.com/office/drawing/2014/main" id="{E830C5A2-4750-4B04-BF6B-E5E1A8CC183C}"/>
                </a:ext>
              </a:extLst>
            </p:cNvPr>
            <p:cNvSpPr>
              <a:spLocks noChangeShapeType="1"/>
            </p:cNvSpPr>
            <p:nvPr/>
          </p:nvSpPr>
          <p:spPr bwMode="auto">
            <a:xfrm>
              <a:off x="3061" y="2115"/>
              <a:ext cx="240"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07" name="Text Box 147">
              <a:extLst>
                <a:ext uri="{FF2B5EF4-FFF2-40B4-BE49-F238E27FC236}">
                  <a16:creationId xmlns:a16="http://schemas.microsoft.com/office/drawing/2014/main" id="{FC7ABC26-9690-48FC-98B2-6DACB5F5DD6E}"/>
                </a:ext>
              </a:extLst>
            </p:cNvPr>
            <p:cNvSpPr txBox="1">
              <a:spLocks noChangeArrowheads="1"/>
            </p:cNvSpPr>
            <p:nvPr/>
          </p:nvSpPr>
          <p:spPr bwMode="auto">
            <a:xfrm>
              <a:off x="3107" y="179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08" name="Text Box 148">
              <a:extLst>
                <a:ext uri="{FF2B5EF4-FFF2-40B4-BE49-F238E27FC236}">
                  <a16:creationId xmlns:a16="http://schemas.microsoft.com/office/drawing/2014/main" id="{ABCFB37A-70B1-47FF-9908-361DDD4FF70C}"/>
                </a:ext>
              </a:extLst>
            </p:cNvPr>
            <p:cNvSpPr txBox="1">
              <a:spLocks noChangeArrowheads="1"/>
            </p:cNvSpPr>
            <p:nvPr/>
          </p:nvSpPr>
          <p:spPr bwMode="auto">
            <a:xfrm>
              <a:off x="2835" y="2160"/>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109" name="Text Box 149">
              <a:extLst>
                <a:ext uri="{FF2B5EF4-FFF2-40B4-BE49-F238E27FC236}">
                  <a16:creationId xmlns:a16="http://schemas.microsoft.com/office/drawing/2014/main" id="{DCACC41E-49F1-431C-BFEE-F95AA064D28B}"/>
                </a:ext>
              </a:extLst>
            </p:cNvPr>
            <p:cNvSpPr txBox="1">
              <a:spLocks noChangeArrowheads="1"/>
            </p:cNvSpPr>
            <p:nvPr/>
          </p:nvSpPr>
          <p:spPr bwMode="auto">
            <a:xfrm>
              <a:off x="2835" y="252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110" name="Text Box 150">
              <a:extLst>
                <a:ext uri="{FF2B5EF4-FFF2-40B4-BE49-F238E27FC236}">
                  <a16:creationId xmlns:a16="http://schemas.microsoft.com/office/drawing/2014/main" id="{7CA2576A-61DB-46E5-99B4-E38D9DACC687}"/>
                </a:ext>
              </a:extLst>
            </p:cNvPr>
            <p:cNvSpPr txBox="1">
              <a:spLocks noChangeArrowheads="1"/>
            </p:cNvSpPr>
            <p:nvPr/>
          </p:nvSpPr>
          <p:spPr bwMode="auto">
            <a:xfrm>
              <a:off x="2835" y="2341"/>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11" name="Rectangle 151" descr="再生纸">
              <a:extLst>
                <a:ext uri="{FF2B5EF4-FFF2-40B4-BE49-F238E27FC236}">
                  <a16:creationId xmlns:a16="http://schemas.microsoft.com/office/drawing/2014/main" id="{400646FA-9FA7-4B25-85E7-9A2E21C3218E}"/>
                </a:ext>
              </a:extLst>
            </p:cNvPr>
            <p:cNvSpPr>
              <a:spLocks noChangeArrowheads="1"/>
            </p:cNvSpPr>
            <p:nvPr/>
          </p:nvSpPr>
          <p:spPr bwMode="auto">
            <a:xfrm>
              <a:off x="3334" y="2069"/>
              <a:ext cx="480" cy="953"/>
            </a:xfrm>
            <a:prstGeom prst="rect">
              <a:avLst/>
            </a:prstGeom>
            <a:blipFill dpi="0" rotWithShape="1">
              <a:blip r:embed="rId4"/>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N</a:t>
              </a:r>
            </a:p>
          </p:txBody>
        </p:sp>
        <p:sp>
          <p:nvSpPr>
            <p:cNvPr id="41112" name="Rectangle 152">
              <a:extLst>
                <a:ext uri="{FF2B5EF4-FFF2-40B4-BE49-F238E27FC236}">
                  <a16:creationId xmlns:a16="http://schemas.microsoft.com/office/drawing/2014/main" id="{E25C729F-8177-4CF2-B538-7A3ADBDD034C}"/>
                </a:ext>
              </a:extLst>
            </p:cNvPr>
            <p:cNvSpPr>
              <a:spLocks noChangeArrowheads="1"/>
            </p:cNvSpPr>
            <p:nvPr/>
          </p:nvSpPr>
          <p:spPr bwMode="auto">
            <a:xfrm>
              <a:off x="2154" y="2069"/>
              <a:ext cx="499" cy="907"/>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a:t>
              </a:r>
            </a:p>
          </p:txBody>
        </p:sp>
        <p:sp>
          <p:nvSpPr>
            <p:cNvPr id="41113" name="Oval 153">
              <a:extLst>
                <a:ext uri="{FF2B5EF4-FFF2-40B4-BE49-F238E27FC236}">
                  <a16:creationId xmlns:a16="http://schemas.microsoft.com/office/drawing/2014/main" id="{5D81901A-8E68-4BB0-A921-079FC9ABC1E3}"/>
                </a:ext>
              </a:extLst>
            </p:cNvPr>
            <p:cNvSpPr>
              <a:spLocks noChangeArrowheads="1"/>
            </p:cNvSpPr>
            <p:nvPr/>
          </p:nvSpPr>
          <p:spPr bwMode="auto">
            <a:xfrm>
              <a:off x="2925" y="2115"/>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14" name="Oval 154">
              <a:extLst>
                <a:ext uri="{FF2B5EF4-FFF2-40B4-BE49-F238E27FC236}">
                  <a16:creationId xmlns:a16="http://schemas.microsoft.com/office/drawing/2014/main" id="{4521C6AD-B9FE-4A88-B69F-232F6BA2813C}"/>
                </a:ext>
              </a:extLst>
            </p:cNvPr>
            <p:cNvSpPr>
              <a:spLocks noChangeArrowheads="1"/>
            </p:cNvSpPr>
            <p:nvPr/>
          </p:nvSpPr>
          <p:spPr bwMode="auto">
            <a:xfrm>
              <a:off x="2925" y="2795"/>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41133" name="Group 173">
            <a:extLst>
              <a:ext uri="{FF2B5EF4-FFF2-40B4-BE49-F238E27FC236}">
                <a16:creationId xmlns:a16="http://schemas.microsoft.com/office/drawing/2014/main" id="{13B98D77-3842-41CA-8B5A-A0AF80A60EA5}"/>
              </a:ext>
            </a:extLst>
          </p:cNvPr>
          <p:cNvGrpSpPr>
            <a:grpSpLocks/>
          </p:cNvGrpSpPr>
          <p:nvPr/>
        </p:nvGrpSpPr>
        <p:grpSpPr bwMode="auto">
          <a:xfrm>
            <a:off x="1692275" y="3141663"/>
            <a:ext cx="2322513" cy="2174875"/>
            <a:chOff x="3379" y="754"/>
            <a:chExt cx="1463" cy="1370"/>
          </a:xfrm>
        </p:grpSpPr>
        <p:sp>
          <p:nvSpPr>
            <p:cNvPr id="41134" name="Text Box 174">
              <a:extLst>
                <a:ext uri="{FF2B5EF4-FFF2-40B4-BE49-F238E27FC236}">
                  <a16:creationId xmlns:a16="http://schemas.microsoft.com/office/drawing/2014/main" id="{0AC68363-4990-45C3-9383-75676D7E9B9D}"/>
                </a:ext>
              </a:extLst>
            </p:cNvPr>
            <p:cNvSpPr txBox="1">
              <a:spLocks noChangeArrowheads="1"/>
            </p:cNvSpPr>
            <p:nvPr/>
          </p:nvSpPr>
          <p:spPr bwMode="auto">
            <a:xfrm>
              <a:off x="4468" y="1298"/>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35" name="Text Box 175">
              <a:extLst>
                <a:ext uri="{FF2B5EF4-FFF2-40B4-BE49-F238E27FC236}">
                  <a16:creationId xmlns:a16="http://schemas.microsoft.com/office/drawing/2014/main" id="{BD78A095-337A-48E2-9631-C2166ECC2D18}"/>
                </a:ext>
              </a:extLst>
            </p:cNvPr>
            <p:cNvSpPr txBox="1">
              <a:spLocks noChangeArrowheads="1"/>
            </p:cNvSpPr>
            <p:nvPr/>
          </p:nvSpPr>
          <p:spPr bwMode="auto">
            <a:xfrm>
              <a:off x="4468" y="75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41136" name="Text Box 176">
              <a:extLst>
                <a:ext uri="{FF2B5EF4-FFF2-40B4-BE49-F238E27FC236}">
                  <a16:creationId xmlns:a16="http://schemas.microsoft.com/office/drawing/2014/main" id="{003D92FE-F5AD-4017-9E55-E5C3C338670F}"/>
                </a:ext>
              </a:extLst>
            </p:cNvPr>
            <p:cNvSpPr txBox="1">
              <a:spLocks noChangeArrowheads="1"/>
            </p:cNvSpPr>
            <p:nvPr/>
          </p:nvSpPr>
          <p:spPr bwMode="auto">
            <a:xfrm>
              <a:off x="4513" y="179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41137" name="Line 177">
              <a:extLst>
                <a:ext uri="{FF2B5EF4-FFF2-40B4-BE49-F238E27FC236}">
                  <a16:creationId xmlns:a16="http://schemas.microsoft.com/office/drawing/2014/main" id="{BF1ADE5F-48B4-4760-BF3F-405B16AB62FA}"/>
                </a:ext>
              </a:extLst>
            </p:cNvPr>
            <p:cNvSpPr>
              <a:spLocks noChangeShapeType="1"/>
            </p:cNvSpPr>
            <p:nvPr/>
          </p:nvSpPr>
          <p:spPr bwMode="auto">
            <a:xfrm>
              <a:off x="3787" y="1117"/>
              <a:ext cx="76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38" name="Line 178">
              <a:extLst>
                <a:ext uri="{FF2B5EF4-FFF2-40B4-BE49-F238E27FC236}">
                  <a16:creationId xmlns:a16="http://schemas.microsoft.com/office/drawing/2014/main" id="{02261F0D-9161-4965-8C45-DA0BE9FF2BD1}"/>
                </a:ext>
              </a:extLst>
            </p:cNvPr>
            <p:cNvSpPr>
              <a:spLocks noChangeShapeType="1"/>
            </p:cNvSpPr>
            <p:nvPr/>
          </p:nvSpPr>
          <p:spPr bwMode="auto">
            <a:xfrm>
              <a:off x="3787" y="1797"/>
              <a:ext cx="76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39" name="Text Box 179">
              <a:extLst>
                <a:ext uri="{FF2B5EF4-FFF2-40B4-BE49-F238E27FC236}">
                  <a16:creationId xmlns:a16="http://schemas.microsoft.com/office/drawing/2014/main" id="{A549FDEE-2DBE-4C0E-9D7E-82F90FEC68C2}"/>
                </a:ext>
              </a:extLst>
            </p:cNvPr>
            <p:cNvSpPr txBox="1">
              <a:spLocks noChangeArrowheads="1"/>
            </p:cNvSpPr>
            <p:nvPr/>
          </p:nvSpPr>
          <p:spPr bwMode="auto">
            <a:xfrm>
              <a:off x="4513" y="111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140" name="Text Box 180">
              <a:extLst>
                <a:ext uri="{FF2B5EF4-FFF2-40B4-BE49-F238E27FC236}">
                  <a16:creationId xmlns:a16="http://schemas.microsoft.com/office/drawing/2014/main" id="{5283709F-85FB-4B7F-9757-00ECE7ABFE3B}"/>
                </a:ext>
              </a:extLst>
            </p:cNvPr>
            <p:cNvSpPr txBox="1">
              <a:spLocks noChangeArrowheads="1"/>
            </p:cNvSpPr>
            <p:nvPr/>
          </p:nvSpPr>
          <p:spPr bwMode="auto">
            <a:xfrm>
              <a:off x="4468" y="148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141" name="Rectangle 181">
              <a:extLst>
                <a:ext uri="{FF2B5EF4-FFF2-40B4-BE49-F238E27FC236}">
                  <a16:creationId xmlns:a16="http://schemas.microsoft.com/office/drawing/2014/main" id="{5322CAF7-09B0-4B9B-8199-7676DC6D5CC1}"/>
                </a:ext>
              </a:extLst>
            </p:cNvPr>
            <p:cNvSpPr>
              <a:spLocks noChangeArrowheads="1"/>
            </p:cNvSpPr>
            <p:nvPr/>
          </p:nvSpPr>
          <p:spPr bwMode="auto">
            <a:xfrm>
              <a:off x="3379" y="1026"/>
              <a:ext cx="499" cy="907"/>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a:t>
              </a:r>
            </a:p>
          </p:txBody>
        </p:sp>
        <p:sp>
          <p:nvSpPr>
            <p:cNvPr id="41142" name="Oval 182">
              <a:extLst>
                <a:ext uri="{FF2B5EF4-FFF2-40B4-BE49-F238E27FC236}">
                  <a16:creationId xmlns:a16="http://schemas.microsoft.com/office/drawing/2014/main" id="{5F650CFD-1B83-4D63-B893-18CD9FB8366E}"/>
                </a:ext>
              </a:extLst>
            </p:cNvPr>
            <p:cNvSpPr>
              <a:spLocks noChangeArrowheads="1"/>
            </p:cNvSpPr>
            <p:nvPr/>
          </p:nvSpPr>
          <p:spPr bwMode="auto">
            <a:xfrm>
              <a:off x="4558" y="1071"/>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43" name="Oval 183">
              <a:extLst>
                <a:ext uri="{FF2B5EF4-FFF2-40B4-BE49-F238E27FC236}">
                  <a16:creationId xmlns:a16="http://schemas.microsoft.com/office/drawing/2014/main" id="{4E3D694D-7EE2-4393-9427-9048C0A22068}"/>
                </a:ext>
              </a:extLst>
            </p:cNvPr>
            <p:cNvSpPr>
              <a:spLocks noChangeArrowheads="1"/>
            </p:cNvSpPr>
            <p:nvPr/>
          </p:nvSpPr>
          <p:spPr bwMode="auto">
            <a:xfrm>
              <a:off x="4558" y="1752"/>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aphicFrame>
        <p:nvGraphicFramePr>
          <p:cNvPr id="41166" name="Object 206">
            <a:extLst>
              <a:ext uri="{FF2B5EF4-FFF2-40B4-BE49-F238E27FC236}">
                <a16:creationId xmlns:a16="http://schemas.microsoft.com/office/drawing/2014/main" id="{73C424E8-BE53-4607-B2B1-637606C81C4D}"/>
              </a:ext>
            </a:extLst>
          </p:cNvPr>
          <p:cNvGraphicFramePr>
            <a:graphicFrameLocks noChangeAspect="1"/>
          </p:cNvGraphicFramePr>
          <p:nvPr/>
        </p:nvGraphicFramePr>
        <p:xfrm>
          <a:off x="1763713" y="5300663"/>
          <a:ext cx="1476375" cy="654050"/>
        </p:xfrm>
        <a:graphic>
          <a:graphicData uri="http://schemas.openxmlformats.org/presentationml/2006/ole">
            <mc:AlternateContent xmlns:mc="http://schemas.openxmlformats.org/markup-compatibility/2006">
              <mc:Choice xmlns:v="urn:schemas-microsoft-com:vml" Requires="v">
                <p:oleObj spid="_x0000_s21506" name="公式" r:id="rId5" imgW="571320" imgH="253800" progId="Equation.3">
                  <p:embed/>
                </p:oleObj>
              </mc:Choice>
              <mc:Fallback>
                <p:oleObj name="公式" r:id="rId5" imgW="571320" imgH="253800" progId="Equation.3">
                  <p:embed/>
                  <p:pic>
                    <p:nvPicPr>
                      <p:cNvPr id="41166" name="Object 206">
                        <a:extLst>
                          <a:ext uri="{FF2B5EF4-FFF2-40B4-BE49-F238E27FC236}">
                            <a16:creationId xmlns:a16="http://schemas.microsoft.com/office/drawing/2014/main" id="{73C424E8-BE53-4607-B2B1-637606C81C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5300663"/>
                        <a:ext cx="147637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7" name="Object 207">
            <a:extLst>
              <a:ext uri="{FF2B5EF4-FFF2-40B4-BE49-F238E27FC236}">
                <a16:creationId xmlns:a16="http://schemas.microsoft.com/office/drawing/2014/main" id="{6861DBFD-B712-478F-A7B8-C07C44BECAC4}"/>
              </a:ext>
            </a:extLst>
          </p:cNvPr>
          <p:cNvGraphicFramePr>
            <a:graphicFrameLocks noChangeAspect="1"/>
          </p:cNvGraphicFramePr>
          <p:nvPr/>
        </p:nvGraphicFramePr>
        <p:xfrm>
          <a:off x="4140200" y="5373688"/>
          <a:ext cx="1908175" cy="696912"/>
        </p:xfrm>
        <a:graphic>
          <a:graphicData uri="http://schemas.openxmlformats.org/presentationml/2006/ole">
            <mc:AlternateContent xmlns:mc="http://schemas.openxmlformats.org/markup-compatibility/2006">
              <mc:Choice xmlns:v="urn:schemas-microsoft-com:vml" Requires="v">
                <p:oleObj spid="_x0000_s21507" name="公式" r:id="rId7" imgW="761760" imgH="279360" progId="Equation.3">
                  <p:embed/>
                </p:oleObj>
              </mc:Choice>
              <mc:Fallback>
                <p:oleObj name="公式" r:id="rId7" imgW="761760" imgH="279360" progId="Equation.3">
                  <p:embed/>
                  <p:pic>
                    <p:nvPicPr>
                      <p:cNvPr id="41167" name="Object 207">
                        <a:extLst>
                          <a:ext uri="{FF2B5EF4-FFF2-40B4-BE49-F238E27FC236}">
                            <a16:creationId xmlns:a16="http://schemas.microsoft.com/office/drawing/2014/main" id="{6861DBFD-B712-478F-A7B8-C07C44BECA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5373688"/>
                        <a:ext cx="1908175"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72" name="Group 212">
            <a:extLst>
              <a:ext uri="{FF2B5EF4-FFF2-40B4-BE49-F238E27FC236}">
                <a16:creationId xmlns:a16="http://schemas.microsoft.com/office/drawing/2014/main" id="{DA4A4A33-91BC-42D9-B343-9C417C2F002B}"/>
              </a:ext>
            </a:extLst>
          </p:cNvPr>
          <p:cNvGrpSpPr>
            <a:grpSpLocks/>
          </p:cNvGrpSpPr>
          <p:nvPr/>
        </p:nvGrpSpPr>
        <p:grpSpPr bwMode="auto">
          <a:xfrm>
            <a:off x="5651500" y="1125538"/>
            <a:ext cx="2016125" cy="2174875"/>
            <a:chOff x="3560" y="709"/>
            <a:chExt cx="1270" cy="1370"/>
          </a:xfrm>
        </p:grpSpPr>
        <p:sp>
          <p:nvSpPr>
            <p:cNvPr id="41116" name="Text Box 156">
              <a:extLst>
                <a:ext uri="{FF2B5EF4-FFF2-40B4-BE49-F238E27FC236}">
                  <a16:creationId xmlns:a16="http://schemas.microsoft.com/office/drawing/2014/main" id="{77C51F63-7C0F-42BD-9EA7-2E19E1B586C4}"/>
                </a:ext>
              </a:extLst>
            </p:cNvPr>
            <p:cNvSpPr txBox="1">
              <a:spLocks noChangeArrowheads="1"/>
            </p:cNvSpPr>
            <p:nvPr/>
          </p:nvSpPr>
          <p:spPr bwMode="auto">
            <a:xfrm>
              <a:off x="3878" y="70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41117" name="Text Box 157">
              <a:extLst>
                <a:ext uri="{FF2B5EF4-FFF2-40B4-BE49-F238E27FC236}">
                  <a16:creationId xmlns:a16="http://schemas.microsoft.com/office/drawing/2014/main" id="{716838B2-35C6-403E-B1F2-832C0E252A37}"/>
                </a:ext>
              </a:extLst>
            </p:cNvPr>
            <p:cNvSpPr txBox="1">
              <a:spLocks noChangeArrowheads="1"/>
            </p:cNvSpPr>
            <p:nvPr/>
          </p:nvSpPr>
          <p:spPr bwMode="auto">
            <a:xfrm>
              <a:off x="3878" y="175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41118" name="Line 158">
              <a:extLst>
                <a:ext uri="{FF2B5EF4-FFF2-40B4-BE49-F238E27FC236}">
                  <a16:creationId xmlns:a16="http://schemas.microsoft.com/office/drawing/2014/main" id="{262AD8E2-F637-4C33-838A-B68306BBA73C}"/>
                </a:ext>
              </a:extLst>
            </p:cNvPr>
            <p:cNvSpPr>
              <a:spLocks noChangeShapeType="1"/>
            </p:cNvSpPr>
            <p:nvPr/>
          </p:nvSpPr>
          <p:spPr bwMode="auto">
            <a:xfrm>
              <a:off x="3560" y="1072"/>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19" name="Line 159">
              <a:extLst>
                <a:ext uri="{FF2B5EF4-FFF2-40B4-BE49-F238E27FC236}">
                  <a16:creationId xmlns:a16="http://schemas.microsoft.com/office/drawing/2014/main" id="{E227699A-D5D6-4969-B479-206CB9666BAD}"/>
                </a:ext>
              </a:extLst>
            </p:cNvPr>
            <p:cNvSpPr>
              <a:spLocks noChangeShapeType="1"/>
            </p:cNvSpPr>
            <p:nvPr/>
          </p:nvSpPr>
          <p:spPr bwMode="auto">
            <a:xfrm>
              <a:off x="3560" y="1752"/>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21" name="Text Box 161">
              <a:extLst>
                <a:ext uri="{FF2B5EF4-FFF2-40B4-BE49-F238E27FC236}">
                  <a16:creationId xmlns:a16="http://schemas.microsoft.com/office/drawing/2014/main" id="{FC20A855-D4C8-4C62-9902-4885F7B2CD33}"/>
                </a:ext>
              </a:extLst>
            </p:cNvPr>
            <p:cNvSpPr txBox="1">
              <a:spLocks noChangeArrowheads="1"/>
            </p:cNvSpPr>
            <p:nvPr/>
          </p:nvSpPr>
          <p:spPr bwMode="auto">
            <a:xfrm>
              <a:off x="4590" y="142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22" name="Text Box 162">
              <a:extLst>
                <a:ext uri="{FF2B5EF4-FFF2-40B4-BE49-F238E27FC236}">
                  <a16:creationId xmlns:a16="http://schemas.microsoft.com/office/drawing/2014/main" id="{995EA29E-084A-4F4E-B732-F33A90CD0AB9}"/>
                </a:ext>
              </a:extLst>
            </p:cNvPr>
            <p:cNvSpPr txBox="1">
              <a:spLocks noChangeArrowheads="1"/>
            </p:cNvSpPr>
            <p:nvPr/>
          </p:nvSpPr>
          <p:spPr bwMode="auto">
            <a:xfrm>
              <a:off x="3833" y="1072"/>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123" name="Text Box 163">
              <a:extLst>
                <a:ext uri="{FF2B5EF4-FFF2-40B4-BE49-F238E27FC236}">
                  <a16:creationId xmlns:a16="http://schemas.microsoft.com/office/drawing/2014/main" id="{4A7B0C3C-B780-4473-BF17-93F96594FA1A}"/>
                </a:ext>
              </a:extLst>
            </p:cNvPr>
            <p:cNvSpPr txBox="1">
              <a:spLocks noChangeArrowheads="1"/>
            </p:cNvSpPr>
            <p:nvPr/>
          </p:nvSpPr>
          <p:spPr bwMode="auto">
            <a:xfrm>
              <a:off x="3833" y="143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124" name="Text Box 164">
              <a:extLst>
                <a:ext uri="{FF2B5EF4-FFF2-40B4-BE49-F238E27FC236}">
                  <a16:creationId xmlns:a16="http://schemas.microsoft.com/office/drawing/2014/main" id="{1C64CDCB-D97D-4D3B-B096-5FD4CECC6D91}"/>
                </a:ext>
              </a:extLst>
            </p:cNvPr>
            <p:cNvSpPr txBox="1">
              <a:spLocks noChangeArrowheads="1"/>
            </p:cNvSpPr>
            <p:nvPr/>
          </p:nvSpPr>
          <p:spPr bwMode="auto">
            <a:xfrm>
              <a:off x="3833" y="125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26" name="Oval 166">
              <a:extLst>
                <a:ext uri="{FF2B5EF4-FFF2-40B4-BE49-F238E27FC236}">
                  <a16:creationId xmlns:a16="http://schemas.microsoft.com/office/drawing/2014/main" id="{102B9F36-F9B8-4558-9D45-22F98821E31E}"/>
                </a:ext>
              </a:extLst>
            </p:cNvPr>
            <p:cNvSpPr>
              <a:spLocks noChangeArrowheads="1"/>
            </p:cNvSpPr>
            <p:nvPr/>
          </p:nvSpPr>
          <p:spPr bwMode="auto">
            <a:xfrm>
              <a:off x="3923" y="1027"/>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27" name="Oval 167">
              <a:extLst>
                <a:ext uri="{FF2B5EF4-FFF2-40B4-BE49-F238E27FC236}">
                  <a16:creationId xmlns:a16="http://schemas.microsoft.com/office/drawing/2014/main" id="{EBC4281D-436B-43AB-A734-20EF535D2D1F}"/>
                </a:ext>
              </a:extLst>
            </p:cNvPr>
            <p:cNvSpPr>
              <a:spLocks noChangeArrowheads="1"/>
            </p:cNvSpPr>
            <p:nvPr/>
          </p:nvSpPr>
          <p:spPr bwMode="auto">
            <a:xfrm>
              <a:off x="3923" y="1707"/>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28" name="Line 168">
              <a:extLst>
                <a:ext uri="{FF2B5EF4-FFF2-40B4-BE49-F238E27FC236}">
                  <a16:creationId xmlns:a16="http://schemas.microsoft.com/office/drawing/2014/main" id="{7C427A26-34A6-4F20-A832-B393F5C07F15}"/>
                </a:ext>
              </a:extLst>
            </p:cNvPr>
            <p:cNvSpPr>
              <a:spLocks noChangeShapeType="1"/>
            </p:cNvSpPr>
            <p:nvPr/>
          </p:nvSpPr>
          <p:spPr bwMode="auto">
            <a:xfrm>
              <a:off x="4558" y="1072"/>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20" name="Line 160">
              <a:extLst>
                <a:ext uri="{FF2B5EF4-FFF2-40B4-BE49-F238E27FC236}">
                  <a16:creationId xmlns:a16="http://schemas.microsoft.com/office/drawing/2014/main" id="{D46092B3-8DB9-442F-8F83-5E2891EAF0F8}"/>
                </a:ext>
              </a:extLst>
            </p:cNvPr>
            <p:cNvSpPr>
              <a:spLocks noChangeShapeType="1"/>
            </p:cNvSpPr>
            <p:nvPr/>
          </p:nvSpPr>
          <p:spPr bwMode="auto">
            <a:xfrm>
              <a:off x="4558" y="1480"/>
              <a:ext cx="0" cy="227"/>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41129" name="Group 169">
              <a:extLst>
                <a:ext uri="{FF2B5EF4-FFF2-40B4-BE49-F238E27FC236}">
                  <a16:creationId xmlns:a16="http://schemas.microsoft.com/office/drawing/2014/main" id="{D32F0BDF-8379-4DDA-AB30-87B9DC9080D5}"/>
                </a:ext>
              </a:extLst>
            </p:cNvPr>
            <p:cNvGrpSpPr>
              <a:grpSpLocks/>
            </p:cNvGrpSpPr>
            <p:nvPr/>
          </p:nvGrpSpPr>
          <p:grpSpPr bwMode="auto">
            <a:xfrm>
              <a:off x="4377" y="1162"/>
              <a:ext cx="363" cy="363"/>
              <a:chOff x="4785" y="709"/>
              <a:chExt cx="363" cy="363"/>
            </a:xfrm>
          </p:grpSpPr>
          <p:sp>
            <p:nvSpPr>
              <p:cNvPr id="41130" name="Oval 170">
                <a:extLst>
                  <a:ext uri="{FF2B5EF4-FFF2-40B4-BE49-F238E27FC236}">
                    <a16:creationId xmlns:a16="http://schemas.microsoft.com/office/drawing/2014/main" id="{14320A91-B4C8-4A35-989E-6559FD349AB5}"/>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41131" name="Line 171">
                <a:extLst>
                  <a:ext uri="{FF2B5EF4-FFF2-40B4-BE49-F238E27FC236}">
                    <a16:creationId xmlns:a16="http://schemas.microsoft.com/office/drawing/2014/main" id="{865A8288-8D92-4D9B-A555-82E9EFC932C6}"/>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grpSp>
        <p:nvGrpSpPr>
          <p:cNvPr id="41173" name="Group 213">
            <a:extLst>
              <a:ext uri="{FF2B5EF4-FFF2-40B4-BE49-F238E27FC236}">
                <a16:creationId xmlns:a16="http://schemas.microsoft.com/office/drawing/2014/main" id="{A8C4F5BB-ECCF-425D-B6DC-80FFA2B67CAA}"/>
              </a:ext>
            </a:extLst>
          </p:cNvPr>
          <p:cNvGrpSpPr>
            <a:grpSpLocks/>
          </p:cNvGrpSpPr>
          <p:nvPr/>
        </p:nvGrpSpPr>
        <p:grpSpPr bwMode="auto">
          <a:xfrm>
            <a:off x="4476751" y="3213100"/>
            <a:ext cx="2687638" cy="2174875"/>
            <a:chOff x="2820" y="2024"/>
            <a:chExt cx="1693" cy="1370"/>
          </a:xfrm>
        </p:grpSpPr>
        <p:sp>
          <p:nvSpPr>
            <p:cNvPr id="41148" name="Line 188">
              <a:extLst>
                <a:ext uri="{FF2B5EF4-FFF2-40B4-BE49-F238E27FC236}">
                  <a16:creationId xmlns:a16="http://schemas.microsoft.com/office/drawing/2014/main" id="{5C35456C-0CD8-48E3-9C21-7F20194AA360}"/>
                </a:ext>
              </a:extLst>
            </p:cNvPr>
            <p:cNvSpPr>
              <a:spLocks noChangeShapeType="1"/>
            </p:cNvSpPr>
            <p:nvPr/>
          </p:nvSpPr>
          <p:spPr bwMode="auto">
            <a:xfrm>
              <a:off x="3243" y="2387"/>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dirty="0">
                <a:ln>
                  <a:noFill/>
                </a:ln>
                <a:solidFill>
                  <a:srgbClr val="FFFF00"/>
                </a:solidFill>
                <a:effectLst/>
                <a:uLnTx/>
                <a:uFillTx/>
                <a:latin typeface="Arial" panose="020B0604020202020204" pitchFamily="34" charset="0"/>
                <a:ea typeface="楷体_GB2312" pitchFamily="49" charset="-122"/>
                <a:cs typeface="+mn-cs"/>
              </a:endParaRPr>
            </a:p>
          </p:txBody>
        </p:sp>
        <p:sp>
          <p:nvSpPr>
            <p:cNvPr id="41149" name="Line 189">
              <a:extLst>
                <a:ext uri="{FF2B5EF4-FFF2-40B4-BE49-F238E27FC236}">
                  <a16:creationId xmlns:a16="http://schemas.microsoft.com/office/drawing/2014/main" id="{1538104F-BEE1-4515-95A1-1A6FB19AB1FD}"/>
                </a:ext>
              </a:extLst>
            </p:cNvPr>
            <p:cNvSpPr>
              <a:spLocks noChangeShapeType="1"/>
            </p:cNvSpPr>
            <p:nvPr/>
          </p:nvSpPr>
          <p:spPr bwMode="auto">
            <a:xfrm>
              <a:off x="3243" y="3067"/>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54" name="Rectangle 194">
              <a:extLst>
                <a:ext uri="{FF2B5EF4-FFF2-40B4-BE49-F238E27FC236}">
                  <a16:creationId xmlns:a16="http://schemas.microsoft.com/office/drawing/2014/main" id="{7D0D03A8-1D48-479F-B0B2-C57EBC0830C8}"/>
                </a:ext>
              </a:extLst>
            </p:cNvPr>
            <p:cNvSpPr>
              <a:spLocks noChangeArrowheads="1"/>
            </p:cNvSpPr>
            <p:nvPr/>
          </p:nvSpPr>
          <p:spPr bwMode="auto">
            <a:xfrm>
              <a:off x="2835" y="2296"/>
              <a:ext cx="499" cy="907"/>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endParaRPr>
            </a:p>
          </p:txBody>
        </p:sp>
        <p:sp>
          <p:nvSpPr>
            <p:cNvPr id="41161" name="Text Box 201">
              <a:extLst>
                <a:ext uri="{FF2B5EF4-FFF2-40B4-BE49-F238E27FC236}">
                  <a16:creationId xmlns:a16="http://schemas.microsoft.com/office/drawing/2014/main" id="{4264C17C-1961-4C2B-B343-079EC466FB05}"/>
                </a:ext>
              </a:extLst>
            </p:cNvPr>
            <p:cNvSpPr txBox="1">
              <a:spLocks noChangeArrowheads="1"/>
            </p:cNvSpPr>
            <p:nvPr/>
          </p:nvSpPr>
          <p:spPr bwMode="auto">
            <a:xfrm>
              <a:off x="2820" y="2246"/>
              <a:ext cx="3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1171" name="Group 211">
              <a:extLst>
                <a:ext uri="{FF2B5EF4-FFF2-40B4-BE49-F238E27FC236}">
                  <a16:creationId xmlns:a16="http://schemas.microsoft.com/office/drawing/2014/main" id="{2BDA5B15-911A-4D4D-8E9F-83BE9E99309D}"/>
                </a:ext>
              </a:extLst>
            </p:cNvPr>
            <p:cNvGrpSpPr>
              <a:grpSpLocks/>
            </p:cNvGrpSpPr>
            <p:nvPr/>
          </p:nvGrpSpPr>
          <p:grpSpPr bwMode="auto">
            <a:xfrm>
              <a:off x="3515" y="2024"/>
              <a:ext cx="998" cy="1370"/>
              <a:chOff x="3515" y="2024"/>
              <a:chExt cx="998" cy="1370"/>
            </a:xfrm>
          </p:grpSpPr>
          <p:sp>
            <p:nvSpPr>
              <p:cNvPr id="41145" name="Text Box 185">
                <a:extLst>
                  <a:ext uri="{FF2B5EF4-FFF2-40B4-BE49-F238E27FC236}">
                    <a16:creationId xmlns:a16="http://schemas.microsoft.com/office/drawing/2014/main" id="{EA713AE0-2756-4D9D-9818-0B7AC82A7238}"/>
                  </a:ext>
                </a:extLst>
              </p:cNvPr>
              <p:cNvSpPr txBox="1">
                <a:spLocks noChangeArrowheads="1"/>
              </p:cNvSpPr>
              <p:nvPr/>
            </p:nvSpPr>
            <p:spPr bwMode="auto">
              <a:xfrm>
                <a:off x="3515" y="2568"/>
                <a:ext cx="3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46" name="Text Box 186">
                <a:extLst>
                  <a:ext uri="{FF2B5EF4-FFF2-40B4-BE49-F238E27FC236}">
                    <a16:creationId xmlns:a16="http://schemas.microsoft.com/office/drawing/2014/main" id="{97F7594E-AB17-4C69-A6E5-FF53C7A8CE74}"/>
                  </a:ext>
                </a:extLst>
              </p:cNvPr>
              <p:cNvSpPr txBox="1">
                <a:spLocks noChangeArrowheads="1"/>
              </p:cNvSpPr>
              <p:nvPr/>
            </p:nvSpPr>
            <p:spPr bwMode="auto">
              <a:xfrm>
                <a:off x="3561" y="202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41147" name="Text Box 187">
                <a:extLst>
                  <a:ext uri="{FF2B5EF4-FFF2-40B4-BE49-F238E27FC236}">
                    <a16:creationId xmlns:a16="http://schemas.microsoft.com/office/drawing/2014/main" id="{E193B197-D3B2-40EE-ABDD-AACD64232EDD}"/>
                  </a:ext>
                </a:extLst>
              </p:cNvPr>
              <p:cNvSpPr txBox="1">
                <a:spLocks noChangeArrowheads="1"/>
              </p:cNvSpPr>
              <p:nvPr/>
            </p:nvSpPr>
            <p:spPr bwMode="auto">
              <a:xfrm>
                <a:off x="3561" y="306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41151" name="Text Box 191">
                <a:extLst>
                  <a:ext uri="{FF2B5EF4-FFF2-40B4-BE49-F238E27FC236}">
                    <a16:creationId xmlns:a16="http://schemas.microsoft.com/office/drawing/2014/main" id="{344EE0D2-0005-470B-B030-C63AFC0DDCC3}"/>
                  </a:ext>
                </a:extLst>
              </p:cNvPr>
              <p:cNvSpPr txBox="1">
                <a:spLocks noChangeArrowheads="1"/>
              </p:cNvSpPr>
              <p:nvPr/>
            </p:nvSpPr>
            <p:spPr bwMode="auto">
              <a:xfrm>
                <a:off x="4287" y="2740"/>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52" name="Text Box 192">
                <a:extLst>
                  <a:ext uri="{FF2B5EF4-FFF2-40B4-BE49-F238E27FC236}">
                    <a16:creationId xmlns:a16="http://schemas.microsoft.com/office/drawing/2014/main" id="{B71DF552-B1E4-49E5-AA22-50E824DCBECC}"/>
                  </a:ext>
                </a:extLst>
              </p:cNvPr>
              <p:cNvSpPr txBox="1">
                <a:spLocks noChangeArrowheads="1"/>
              </p:cNvSpPr>
              <p:nvPr/>
            </p:nvSpPr>
            <p:spPr bwMode="auto">
              <a:xfrm>
                <a:off x="3516" y="238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153" name="Text Box 193">
                <a:extLst>
                  <a:ext uri="{FF2B5EF4-FFF2-40B4-BE49-F238E27FC236}">
                    <a16:creationId xmlns:a16="http://schemas.microsoft.com/office/drawing/2014/main" id="{46FB0318-2DED-45C3-9CFD-104329F12DA4}"/>
                  </a:ext>
                </a:extLst>
              </p:cNvPr>
              <p:cNvSpPr txBox="1">
                <a:spLocks noChangeArrowheads="1"/>
              </p:cNvSpPr>
              <p:nvPr/>
            </p:nvSpPr>
            <p:spPr bwMode="auto">
              <a:xfrm>
                <a:off x="3516" y="275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155" name="Oval 195">
                <a:extLst>
                  <a:ext uri="{FF2B5EF4-FFF2-40B4-BE49-F238E27FC236}">
                    <a16:creationId xmlns:a16="http://schemas.microsoft.com/office/drawing/2014/main" id="{434259B3-8953-4E16-BAC2-1C0DD6444590}"/>
                  </a:ext>
                </a:extLst>
              </p:cNvPr>
              <p:cNvSpPr>
                <a:spLocks noChangeArrowheads="1"/>
              </p:cNvSpPr>
              <p:nvPr/>
            </p:nvSpPr>
            <p:spPr bwMode="auto">
              <a:xfrm>
                <a:off x="3606" y="2342"/>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56" name="Oval 196">
                <a:extLst>
                  <a:ext uri="{FF2B5EF4-FFF2-40B4-BE49-F238E27FC236}">
                    <a16:creationId xmlns:a16="http://schemas.microsoft.com/office/drawing/2014/main" id="{D4946F2B-F400-4CC7-B9DC-FA8EFF7FFA7A}"/>
                  </a:ext>
                </a:extLst>
              </p:cNvPr>
              <p:cNvSpPr>
                <a:spLocks noChangeArrowheads="1"/>
              </p:cNvSpPr>
              <p:nvPr/>
            </p:nvSpPr>
            <p:spPr bwMode="auto">
              <a:xfrm>
                <a:off x="3606" y="3022"/>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57" name="Line 197">
                <a:extLst>
                  <a:ext uri="{FF2B5EF4-FFF2-40B4-BE49-F238E27FC236}">
                    <a16:creationId xmlns:a16="http://schemas.microsoft.com/office/drawing/2014/main" id="{3ED624FE-912D-4644-BCCA-9D085C0D9AE7}"/>
                  </a:ext>
                </a:extLst>
              </p:cNvPr>
              <p:cNvSpPr>
                <a:spLocks noChangeShapeType="1"/>
              </p:cNvSpPr>
              <p:nvPr/>
            </p:nvSpPr>
            <p:spPr bwMode="auto">
              <a:xfrm>
                <a:off x="4241" y="2387"/>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50" name="Line 190">
                <a:extLst>
                  <a:ext uri="{FF2B5EF4-FFF2-40B4-BE49-F238E27FC236}">
                    <a16:creationId xmlns:a16="http://schemas.microsoft.com/office/drawing/2014/main" id="{4A3A3DCD-7ED5-41BE-ABC8-12E4B7BFB6B7}"/>
                  </a:ext>
                </a:extLst>
              </p:cNvPr>
              <p:cNvSpPr>
                <a:spLocks noChangeShapeType="1"/>
              </p:cNvSpPr>
              <p:nvPr/>
            </p:nvSpPr>
            <p:spPr bwMode="auto">
              <a:xfrm>
                <a:off x="4241" y="2750"/>
                <a:ext cx="0" cy="27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41158" name="Group 198">
                <a:extLst>
                  <a:ext uri="{FF2B5EF4-FFF2-40B4-BE49-F238E27FC236}">
                    <a16:creationId xmlns:a16="http://schemas.microsoft.com/office/drawing/2014/main" id="{4D9403B4-879D-41C8-B64E-69536C6A2B83}"/>
                  </a:ext>
                </a:extLst>
              </p:cNvPr>
              <p:cNvGrpSpPr>
                <a:grpSpLocks/>
              </p:cNvGrpSpPr>
              <p:nvPr/>
            </p:nvGrpSpPr>
            <p:grpSpPr bwMode="auto">
              <a:xfrm>
                <a:off x="4059" y="2477"/>
                <a:ext cx="363" cy="363"/>
                <a:chOff x="4785" y="709"/>
                <a:chExt cx="363" cy="363"/>
              </a:xfrm>
            </p:grpSpPr>
            <p:sp>
              <p:nvSpPr>
                <p:cNvPr id="41159" name="Oval 199">
                  <a:extLst>
                    <a:ext uri="{FF2B5EF4-FFF2-40B4-BE49-F238E27FC236}">
                      <a16:creationId xmlns:a16="http://schemas.microsoft.com/office/drawing/2014/main" id="{2F6719F9-55DA-4D7B-96C7-8AFE403EE99A}"/>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41160" name="Line 200">
                  <a:extLst>
                    <a:ext uri="{FF2B5EF4-FFF2-40B4-BE49-F238E27FC236}">
                      <a16:creationId xmlns:a16="http://schemas.microsoft.com/office/drawing/2014/main" id="{BDC471C4-8568-4830-AB58-C0A67BA1D7F9}"/>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grpSp>
      <p:sp>
        <p:nvSpPr>
          <p:cNvPr id="41125" name="Rectangle 165">
            <a:extLst>
              <a:ext uri="{FF2B5EF4-FFF2-40B4-BE49-F238E27FC236}">
                <a16:creationId xmlns:a16="http://schemas.microsoft.com/office/drawing/2014/main" id="{6A934C3C-F79C-4E3C-898C-B56554EC7B26}"/>
              </a:ext>
            </a:extLst>
          </p:cNvPr>
          <p:cNvSpPr>
            <a:spLocks noChangeArrowheads="1"/>
          </p:cNvSpPr>
          <p:nvPr/>
        </p:nvSpPr>
        <p:spPr bwMode="auto">
          <a:xfrm>
            <a:off x="5003800" y="1557338"/>
            <a:ext cx="792163" cy="1439862"/>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a:t>
            </a:r>
          </a:p>
        </p:txBody>
      </p:sp>
      <p:grpSp>
        <p:nvGrpSpPr>
          <p:cNvPr id="41165" name="Group 205">
            <a:extLst>
              <a:ext uri="{FF2B5EF4-FFF2-40B4-BE49-F238E27FC236}">
                <a16:creationId xmlns:a16="http://schemas.microsoft.com/office/drawing/2014/main" id="{AAF51CF7-C151-48BA-97FE-8B4DED2BCCED}"/>
              </a:ext>
            </a:extLst>
          </p:cNvPr>
          <p:cNvGrpSpPr>
            <a:grpSpLocks/>
          </p:cNvGrpSpPr>
          <p:nvPr/>
        </p:nvGrpSpPr>
        <p:grpSpPr bwMode="auto">
          <a:xfrm>
            <a:off x="4735519" y="3789363"/>
            <a:ext cx="844551" cy="1079500"/>
            <a:chOff x="3016" y="2387"/>
            <a:chExt cx="532" cy="680"/>
          </a:xfrm>
        </p:grpSpPr>
        <p:sp>
          <p:nvSpPr>
            <p:cNvPr id="41162" name="Line 202">
              <a:extLst>
                <a:ext uri="{FF2B5EF4-FFF2-40B4-BE49-F238E27FC236}">
                  <a16:creationId xmlns:a16="http://schemas.microsoft.com/office/drawing/2014/main" id="{29E352E4-427D-4227-B05F-1DA310B3EA74}"/>
                </a:ext>
              </a:extLst>
            </p:cNvPr>
            <p:cNvSpPr>
              <a:spLocks noChangeShapeType="1"/>
            </p:cNvSpPr>
            <p:nvPr/>
          </p:nvSpPr>
          <p:spPr bwMode="auto">
            <a:xfrm>
              <a:off x="3107" y="2387"/>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064" name="Text Box 104">
              <a:extLst>
                <a:ext uri="{FF2B5EF4-FFF2-40B4-BE49-F238E27FC236}">
                  <a16:creationId xmlns:a16="http://schemas.microsoft.com/office/drawing/2014/main" id="{34FD6537-6478-4354-A811-1A2BA4638A16}"/>
                </a:ext>
              </a:extLst>
            </p:cNvPr>
            <p:cNvSpPr txBox="1">
              <a:spLocks noChangeArrowheads="1"/>
            </p:cNvSpPr>
            <p:nvPr/>
          </p:nvSpPr>
          <p:spPr bwMode="auto">
            <a:xfrm>
              <a:off x="3152" y="2568"/>
              <a:ext cx="396"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63" name="Line 203">
              <a:extLst>
                <a:ext uri="{FF2B5EF4-FFF2-40B4-BE49-F238E27FC236}">
                  <a16:creationId xmlns:a16="http://schemas.microsoft.com/office/drawing/2014/main" id="{D10BA395-41F4-4CDB-81BA-FEED2AF8E6FE}"/>
                </a:ext>
              </a:extLst>
            </p:cNvPr>
            <p:cNvSpPr>
              <a:spLocks noChangeShapeType="1"/>
            </p:cNvSpPr>
            <p:nvPr/>
          </p:nvSpPr>
          <p:spPr bwMode="auto">
            <a:xfrm>
              <a:off x="3107" y="306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164" name="Line 204">
              <a:extLst>
                <a:ext uri="{FF2B5EF4-FFF2-40B4-BE49-F238E27FC236}">
                  <a16:creationId xmlns:a16="http://schemas.microsoft.com/office/drawing/2014/main" id="{0A44E6FE-BD2A-42D7-A335-DEAB224C0F73}"/>
                </a:ext>
              </a:extLst>
            </p:cNvPr>
            <p:cNvSpPr>
              <a:spLocks noChangeShapeType="1"/>
            </p:cNvSpPr>
            <p:nvPr/>
          </p:nvSpPr>
          <p:spPr bwMode="auto">
            <a:xfrm>
              <a:off x="3107" y="238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41061" name="Rectangle 101">
              <a:extLst>
                <a:ext uri="{FF2B5EF4-FFF2-40B4-BE49-F238E27FC236}">
                  <a16:creationId xmlns:a16="http://schemas.microsoft.com/office/drawing/2014/main" id="{86804621-11B4-4AEF-BE5D-9BCB7C5F154D}"/>
                </a:ext>
              </a:extLst>
            </p:cNvPr>
            <p:cNvSpPr>
              <a:spLocks noChangeArrowheads="1"/>
            </p:cNvSpPr>
            <p:nvPr/>
          </p:nvSpPr>
          <p:spPr bwMode="auto">
            <a:xfrm>
              <a:off x="3016" y="2568"/>
              <a:ext cx="181" cy="363"/>
            </a:xfrm>
            <a:prstGeom prst="rect">
              <a:avLst/>
            </a:prstGeom>
            <a:ln/>
            <a:extLs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dirty="0">
                <a:ln>
                  <a:noFill/>
                </a:ln>
                <a:solidFill>
                  <a:srgbClr val="FFFF00"/>
                </a:solidFill>
                <a:effectLst/>
                <a:uLnTx/>
                <a:uFillTx/>
                <a:latin typeface="Arial" panose="020B0604020202020204" pitchFamily="34" charset="0"/>
                <a:ea typeface="楷体_GB2312" pitchFamily="49" charset="-122"/>
                <a:cs typeface="+mn-cs"/>
              </a:endParaRPr>
            </a:p>
          </p:txBody>
        </p:sp>
      </p:grpSp>
    </p:spTree>
    <p:extLst>
      <p:ext uri="{BB962C8B-B14F-4D97-AF65-F5344CB8AC3E}">
        <p14:creationId xmlns:p14="http://schemas.microsoft.com/office/powerpoint/2010/main" val="3984327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101"/>
                                        </p:tgtEl>
                                        <p:attrNameLst>
                                          <p:attrName>style.visibility</p:attrName>
                                        </p:attrNameLst>
                                      </p:cBhvr>
                                      <p:to>
                                        <p:strVal val="visible"/>
                                      </p:to>
                                    </p:set>
                                    <p:animEffect transition="in" filter="fade">
                                      <p:cBhvr>
                                        <p:cTn id="7" dur="500"/>
                                        <p:tgtEl>
                                          <p:spTgt spid="41101"/>
                                        </p:tgtEl>
                                      </p:cBhvr>
                                    </p:animEffect>
                                  </p:childTnLst>
                                </p:cTn>
                              </p:par>
                              <p:par>
                                <p:cTn id="8" presetID="10" presetClass="entr" presetSubtype="0" fill="hold" nodeType="withEffect">
                                  <p:stCondLst>
                                    <p:cond delay="0"/>
                                  </p:stCondLst>
                                  <p:childTnLst>
                                    <p:set>
                                      <p:cBhvr>
                                        <p:cTn id="9" dur="1" fill="hold">
                                          <p:stCondLst>
                                            <p:cond delay="0"/>
                                          </p:stCondLst>
                                        </p:cTn>
                                        <p:tgtEl>
                                          <p:spTgt spid="41074"/>
                                        </p:tgtEl>
                                        <p:attrNameLst>
                                          <p:attrName>style.visibility</p:attrName>
                                        </p:attrNameLst>
                                      </p:cBhvr>
                                      <p:to>
                                        <p:strVal val="visible"/>
                                      </p:to>
                                    </p:set>
                                    <p:animEffect transition="in" filter="fade">
                                      <p:cBhvr>
                                        <p:cTn id="10" dur="500"/>
                                        <p:tgtEl>
                                          <p:spTgt spid="410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125"/>
                                        </p:tgtEl>
                                        <p:attrNameLst>
                                          <p:attrName>style.visibility</p:attrName>
                                        </p:attrNameLst>
                                      </p:cBhvr>
                                      <p:to>
                                        <p:strVal val="visible"/>
                                      </p:to>
                                    </p:set>
                                    <p:animEffect transition="in" filter="fade">
                                      <p:cBhvr>
                                        <p:cTn id="13" dur="500"/>
                                        <p:tgtEl>
                                          <p:spTgt spid="41125"/>
                                        </p:tgtEl>
                                      </p:cBhvr>
                                    </p:animEffect>
                                  </p:childTnLst>
                                </p:cTn>
                              </p:par>
                            </p:childTnLst>
                          </p:cTn>
                        </p:par>
                        <p:par>
                          <p:cTn id="14" fill="hold" nodeType="afterGroup">
                            <p:stCondLst>
                              <p:cond delay="500"/>
                            </p:stCondLst>
                            <p:childTnLst>
                              <p:par>
                                <p:cTn id="15" presetID="10" presetClass="entr" presetSubtype="0" fill="hold" nodeType="afterEffect">
                                  <p:stCondLst>
                                    <p:cond delay="0"/>
                                  </p:stCondLst>
                                  <p:childTnLst>
                                    <p:set>
                                      <p:cBhvr>
                                        <p:cTn id="16" dur="1" fill="hold">
                                          <p:stCondLst>
                                            <p:cond delay="0"/>
                                          </p:stCondLst>
                                        </p:cTn>
                                        <p:tgtEl>
                                          <p:spTgt spid="41172"/>
                                        </p:tgtEl>
                                        <p:attrNameLst>
                                          <p:attrName>style.visibility</p:attrName>
                                        </p:attrNameLst>
                                      </p:cBhvr>
                                      <p:to>
                                        <p:strVal val="visible"/>
                                      </p:to>
                                    </p:set>
                                    <p:animEffect transition="in" filter="fade">
                                      <p:cBhvr>
                                        <p:cTn id="17" dur="500"/>
                                        <p:tgtEl>
                                          <p:spTgt spid="41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1132"/>
                                        </p:tgtEl>
                                        <p:attrNameLst>
                                          <p:attrName>style.visibility</p:attrName>
                                        </p:attrNameLst>
                                      </p:cBhvr>
                                      <p:to>
                                        <p:strVal val="visible"/>
                                      </p:to>
                                    </p:set>
                                    <p:animEffect transition="in" filter="fade">
                                      <p:cBhvr>
                                        <p:cTn id="22" dur="500"/>
                                        <p:tgtEl>
                                          <p:spTgt spid="41132"/>
                                        </p:tgtEl>
                                      </p:cBhvr>
                                    </p:animEffect>
                                  </p:childTnLst>
                                </p:cTn>
                              </p:par>
                              <p:par>
                                <p:cTn id="23" presetID="10" presetClass="entr" presetSubtype="0" fill="hold" nodeType="withEffect">
                                  <p:stCondLst>
                                    <p:cond delay="0"/>
                                  </p:stCondLst>
                                  <p:childTnLst>
                                    <p:set>
                                      <p:cBhvr>
                                        <p:cTn id="24" dur="1" fill="hold">
                                          <p:stCondLst>
                                            <p:cond delay="0"/>
                                          </p:stCondLst>
                                        </p:cTn>
                                        <p:tgtEl>
                                          <p:spTgt spid="41133"/>
                                        </p:tgtEl>
                                        <p:attrNameLst>
                                          <p:attrName>style.visibility</p:attrName>
                                        </p:attrNameLst>
                                      </p:cBhvr>
                                      <p:to>
                                        <p:strVal val="visible"/>
                                      </p:to>
                                    </p:set>
                                    <p:animEffect transition="in" filter="fade">
                                      <p:cBhvr>
                                        <p:cTn id="25" dur="500"/>
                                        <p:tgtEl>
                                          <p:spTgt spid="411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083"/>
                                        </p:tgtEl>
                                        <p:attrNameLst>
                                          <p:attrName>style.visibility</p:attrName>
                                        </p:attrNameLst>
                                      </p:cBhvr>
                                      <p:to>
                                        <p:strVal val="visible"/>
                                      </p:to>
                                    </p:set>
                                    <p:animEffect transition="in" filter="fade">
                                      <p:cBhvr>
                                        <p:cTn id="28" dur="500"/>
                                        <p:tgtEl>
                                          <p:spTgt spid="410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969"/>
                                        </p:tgtEl>
                                        <p:attrNameLst>
                                          <p:attrName>style.visibility</p:attrName>
                                        </p:attrNameLst>
                                      </p:cBhvr>
                                      <p:to>
                                        <p:strVal val="visible"/>
                                      </p:to>
                                    </p:set>
                                    <p:animEffect transition="in" filter="fade">
                                      <p:cBhvr>
                                        <p:cTn id="31" dur="500"/>
                                        <p:tgtEl>
                                          <p:spTgt spid="4096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1173"/>
                                        </p:tgtEl>
                                        <p:attrNameLst>
                                          <p:attrName>style.visibility</p:attrName>
                                        </p:attrNameLst>
                                      </p:cBhvr>
                                      <p:to>
                                        <p:strVal val="visible"/>
                                      </p:to>
                                    </p:set>
                                    <p:animEffect transition="in" filter="fade">
                                      <p:cBhvr>
                                        <p:cTn id="36" dur="500"/>
                                        <p:tgtEl>
                                          <p:spTgt spid="4117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165"/>
                                        </p:tgtEl>
                                        <p:attrNameLst>
                                          <p:attrName>style.visibility</p:attrName>
                                        </p:attrNameLst>
                                      </p:cBhvr>
                                      <p:to>
                                        <p:strVal val="visible"/>
                                      </p:to>
                                    </p:set>
                                    <p:animEffect transition="in" filter="fade">
                                      <p:cBhvr>
                                        <p:cTn id="41" dur="500"/>
                                        <p:tgtEl>
                                          <p:spTgt spid="41165"/>
                                        </p:tgtEl>
                                      </p:cBhvr>
                                    </p:animEffect>
                                  </p:childTnLst>
                                </p:cTn>
                              </p:par>
                              <p:par>
                                <p:cTn id="42" presetID="10" presetClass="entr" presetSubtype="0" fill="hold" nodeType="withEffect">
                                  <p:stCondLst>
                                    <p:cond delay="0"/>
                                  </p:stCondLst>
                                  <p:childTnLst>
                                    <p:set>
                                      <p:cBhvr>
                                        <p:cTn id="43" dur="1" fill="hold">
                                          <p:stCondLst>
                                            <p:cond delay="0"/>
                                          </p:stCondLst>
                                        </p:cTn>
                                        <p:tgtEl>
                                          <p:spTgt spid="41166"/>
                                        </p:tgtEl>
                                        <p:attrNameLst>
                                          <p:attrName>style.visibility</p:attrName>
                                        </p:attrNameLst>
                                      </p:cBhvr>
                                      <p:to>
                                        <p:strVal val="visible"/>
                                      </p:to>
                                    </p:set>
                                    <p:animEffect transition="in" filter="fade">
                                      <p:cBhvr>
                                        <p:cTn id="44" dur="500"/>
                                        <p:tgtEl>
                                          <p:spTgt spid="41166"/>
                                        </p:tgtEl>
                                      </p:cBhvr>
                                    </p:animEffect>
                                  </p:childTnLst>
                                </p:cTn>
                              </p:par>
                              <p:par>
                                <p:cTn id="45" presetID="10" presetClass="entr" presetSubtype="0" fill="hold" nodeType="withEffect">
                                  <p:stCondLst>
                                    <p:cond delay="0"/>
                                  </p:stCondLst>
                                  <p:childTnLst>
                                    <p:set>
                                      <p:cBhvr>
                                        <p:cTn id="46" dur="1" fill="hold">
                                          <p:stCondLst>
                                            <p:cond delay="0"/>
                                          </p:stCondLst>
                                        </p:cTn>
                                        <p:tgtEl>
                                          <p:spTgt spid="41167"/>
                                        </p:tgtEl>
                                        <p:attrNameLst>
                                          <p:attrName>style.visibility</p:attrName>
                                        </p:attrNameLst>
                                      </p:cBhvr>
                                      <p:to>
                                        <p:strVal val="visible"/>
                                      </p:to>
                                    </p:set>
                                    <p:animEffect transition="in" filter="fade">
                                      <p:cBhvr>
                                        <p:cTn id="47" dur="500"/>
                                        <p:tgtEl>
                                          <p:spTgt spid="41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0969" grpId="0" autoUpdateAnimBg="0"/>
      <p:bldP spid="411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F6ED075-19E6-4146-A580-E917A7E4FBDC}"/>
              </a:ext>
            </a:extLst>
          </p:cNvPr>
          <p:cNvPicPr>
            <a:picLocks noChangeAspect="1"/>
          </p:cNvPicPr>
          <p:nvPr/>
        </p:nvPicPr>
        <p:blipFill>
          <a:blip r:embed="rId2"/>
          <a:stretch>
            <a:fillRect/>
          </a:stretch>
        </p:blipFill>
        <p:spPr>
          <a:xfrm>
            <a:off x="-19832" y="0"/>
            <a:ext cx="9183663" cy="6858000"/>
          </a:xfrm>
          <a:prstGeom prst="rect">
            <a:avLst/>
          </a:prstGeom>
        </p:spPr>
      </p:pic>
    </p:spTree>
    <p:extLst>
      <p:ext uri="{BB962C8B-B14F-4D97-AF65-F5344CB8AC3E}">
        <p14:creationId xmlns:p14="http://schemas.microsoft.com/office/powerpoint/2010/main" val="601784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12" name="Object 108">
            <a:extLst>
              <a:ext uri="{FF2B5EF4-FFF2-40B4-BE49-F238E27FC236}">
                <a16:creationId xmlns:a16="http://schemas.microsoft.com/office/drawing/2014/main" id="{07ABBE4F-468D-4B4C-9307-2DEB1F755ED7}"/>
              </a:ext>
            </a:extLst>
          </p:cNvPr>
          <p:cNvGraphicFramePr>
            <a:graphicFrameLocks noChangeAspect="1"/>
          </p:cNvGraphicFramePr>
          <p:nvPr/>
        </p:nvGraphicFramePr>
        <p:xfrm>
          <a:off x="1763713" y="692150"/>
          <a:ext cx="5256212" cy="936625"/>
        </p:xfrm>
        <a:graphic>
          <a:graphicData uri="http://schemas.openxmlformats.org/presentationml/2006/ole">
            <mc:AlternateContent xmlns:mc="http://schemas.openxmlformats.org/markup-compatibility/2006">
              <mc:Choice xmlns:v="urn:schemas-microsoft-com:vml" Requires="v">
                <p:oleObj spid="_x0000_s22530" name="公式" r:id="rId3" imgW="1562040" imgH="279360" progId="Equation.3">
                  <p:embed/>
                </p:oleObj>
              </mc:Choice>
              <mc:Fallback>
                <p:oleObj name="公式" r:id="rId3" imgW="1562040" imgH="279360" progId="Equation.3">
                  <p:embed/>
                  <p:pic>
                    <p:nvPicPr>
                      <p:cNvPr id="98412" name="Object 108">
                        <a:extLst>
                          <a:ext uri="{FF2B5EF4-FFF2-40B4-BE49-F238E27FC236}">
                            <a16:creationId xmlns:a16="http://schemas.microsoft.com/office/drawing/2014/main" id="{07ABBE4F-468D-4B4C-9307-2DEB1F755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692150"/>
                        <a:ext cx="5256212" cy="936625"/>
                      </a:xfrm>
                      <a:prstGeom prst="rect">
                        <a:avLst/>
                      </a:prstGeom>
                      <a:gradFill rotWithShape="1">
                        <a:gsLst>
                          <a:gs pos="0">
                            <a:srgbClr val="00CCFF"/>
                          </a:gs>
                          <a:gs pos="50000">
                            <a:schemeClr val="bg1"/>
                          </a:gs>
                          <a:gs pos="100000">
                            <a:srgbClr val="00CCFF"/>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sp>
        <p:nvSpPr>
          <p:cNvPr id="98413" name="AutoShape 109">
            <a:extLst>
              <a:ext uri="{FF2B5EF4-FFF2-40B4-BE49-F238E27FC236}">
                <a16:creationId xmlns:a16="http://schemas.microsoft.com/office/drawing/2014/main" id="{5F5309B6-3FAA-4718-B41F-080D199FBD19}"/>
              </a:ext>
            </a:extLst>
          </p:cNvPr>
          <p:cNvSpPr>
            <a:spLocks noChangeArrowheads="1"/>
          </p:cNvSpPr>
          <p:nvPr/>
        </p:nvSpPr>
        <p:spPr bwMode="auto">
          <a:xfrm>
            <a:off x="2339975" y="3429000"/>
            <a:ext cx="720725" cy="215900"/>
          </a:xfrm>
          <a:prstGeom prst="rightArrow">
            <a:avLst>
              <a:gd name="adj1" fmla="val 50000"/>
              <a:gd name="adj2" fmla="val 83456"/>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98420" name="Group 116">
            <a:extLst>
              <a:ext uri="{FF2B5EF4-FFF2-40B4-BE49-F238E27FC236}">
                <a16:creationId xmlns:a16="http://schemas.microsoft.com/office/drawing/2014/main" id="{238D7253-1598-4724-ACAC-C6782F64F74A}"/>
              </a:ext>
            </a:extLst>
          </p:cNvPr>
          <p:cNvGrpSpPr>
            <a:grpSpLocks/>
          </p:cNvGrpSpPr>
          <p:nvPr/>
        </p:nvGrpSpPr>
        <p:grpSpPr bwMode="auto">
          <a:xfrm>
            <a:off x="3348038" y="1916113"/>
            <a:ext cx="3032125" cy="3113087"/>
            <a:chOff x="340" y="1933"/>
            <a:chExt cx="1910" cy="1961"/>
          </a:xfrm>
        </p:grpSpPr>
        <p:sp>
          <p:nvSpPr>
            <p:cNvPr id="98421" name="Text Box 117">
              <a:extLst>
                <a:ext uri="{FF2B5EF4-FFF2-40B4-BE49-F238E27FC236}">
                  <a16:creationId xmlns:a16="http://schemas.microsoft.com/office/drawing/2014/main" id="{9F39D3CD-908E-4194-9EC6-998505C4624B}"/>
                </a:ext>
              </a:extLst>
            </p:cNvPr>
            <p:cNvSpPr txBox="1">
              <a:spLocks noChangeArrowheads="1"/>
            </p:cNvSpPr>
            <p:nvPr/>
          </p:nvSpPr>
          <p:spPr bwMode="auto">
            <a:xfrm>
              <a:off x="975" y="1933"/>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422" name="Line 118">
              <a:extLst>
                <a:ext uri="{FF2B5EF4-FFF2-40B4-BE49-F238E27FC236}">
                  <a16:creationId xmlns:a16="http://schemas.microsoft.com/office/drawing/2014/main" id="{9C1995F1-8E87-4BD2-A12F-BAC28CFD4B08}"/>
                </a:ext>
              </a:extLst>
            </p:cNvPr>
            <p:cNvSpPr>
              <a:spLocks noChangeShapeType="1"/>
            </p:cNvSpPr>
            <p:nvPr/>
          </p:nvSpPr>
          <p:spPr bwMode="auto">
            <a:xfrm>
              <a:off x="975" y="2296"/>
              <a:ext cx="317"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98423" name="Text Box 119">
              <a:extLst>
                <a:ext uri="{FF2B5EF4-FFF2-40B4-BE49-F238E27FC236}">
                  <a16:creationId xmlns:a16="http://schemas.microsoft.com/office/drawing/2014/main" id="{10E5C1C5-3F28-43FA-9E3E-A136D268CB09}"/>
                </a:ext>
              </a:extLst>
            </p:cNvPr>
            <p:cNvSpPr txBox="1">
              <a:spLocks noChangeArrowheads="1"/>
            </p:cNvSpPr>
            <p:nvPr/>
          </p:nvSpPr>
          <p:spPr bwMode="auto">
            <a:xfrm>
              <a:off x="1338" y="2387"/>
              <a:ext cx="2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98424" name="Text Box 120">
              <a:extLst>
                <a:ext uri="{FF2B5EF4-FFF2-40B4-BE49-F238E27FC236}">
                  <a16:creationId xmlns:a16="http://schemas.microsoft.com/office/drawing/2014/main" id="{F468477D-7E1D-4625-9A6D-40DAE9EC6117}"/>
                </a:ext>
              </a:extLst>
            </p:cNvPr>
            <p:cNvSpPr txBox="1">
              <a:spLocks noChangeArrowheads="1"/>
            </p:cNvSpPr>
            <p:nvPr/>
          </p:nvSpPr>
          <p:spPr bwMode="auto">
            <a:xfrm>
              <a:off x="1292" y="3203"/>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98425" name="Text Box 121">
              <a:extLst>
                <a:ext uri="{FF2B5EF4-FFF2-40B4-BE49-F238E27FC236}">
                  <a16:creationId xmlns:a16="http://schemas.microsoft.com/office/drawing/2014/main" id="{C24F5554-3C1F-49A6-8C01-DEE0A6D52FD0}"/>
                </a:ext>
              </a:extLst>
            </p:cNvPr>
            <p:cNvSpPr txBox="1">
              <a:spLocks noChangeArrowheads="1"/>
            </p:cNvSpPr>
            <p:nvPr/>
          </p:nvSpPr>
          <p:spPr bwMode="auto">
            <a:xfrm>
              <a:off x="1247" y="2750"/>
              <a:ext cx="3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426" name="Rectangle 122" descr="再生纸">
              <a:extLst>
                <a:ext uri="{FF2B5EF4-FFF2-40B4-BE49-F238E27FC236}">
                  <a16:creationId xmlns:a16="http://schemas.microsoft.com/office/drawing/2014/main" id="{24E18B3A-C516-4B20-ADD6-81C2D6B32B67}"/>
                </a:ext>
              </a:extLst>
            </p:cNvPr>
            <p:cNvSpPr>
              <a:spLocks noChangeArrowheads="1"/>
            </p:cNvSpPr>
            <p:nvPr/>
          </p:nvSpPr>
          <p:spPr bwMode="auto">
            <a:xfrm>
              <a:off x="1655" y="2205"/>
              <a:ext cx="595" cy="1497"/>
            </a:xfrm>
            <a:prstGeom prst="rect">
              <a:avLst/>
            </a:prstGeom>
            <a:blipFill dpi="0" rotWithShape="1">
              <a:blip r:embed="rId5"/>
              <a:srcRect/>
              <a:tile tx="0" ty="0" sx="100000" sy="100000" flip="none" algn="tl"/>
            </a:bli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N</a:t>
              </a:r>
            </a:p>
          </p:txBody>
        </p:sp>
        <p:sp>
          <p:nvSpPr>
            <p:cNvPr id="98427" name="Oval 123">
              <a:extLst>
                <a:ext uri="{FF2B5EF4-FFF2-40B4-BE49-F238E27FC236}">
                  <a16:creationId xmlns:a16="http://schemas.microsoft.com/office/drawing/2014/main" id="{99C89BB6-1B47-4B4C-B269-8DDF2C985094}"/>
                </a:ext>
              </a:extLst>
            </p:cNvPr>
            <p:cNvSpPr>
              <a:spLocks noChangeArrowheads="1"/>
            </p:cNvSpPr>
            <p:nvPr/>
          </p:nvSpPr>
          <p:spPr bwMode="auto">
            <a:xfrm>
              <a:off x="748" y="302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98428" name="Line 124">
              <a:extLst>
                <a:ext uri="{FF2B5EF4-FFF2-40B4-BE49-F238E27FC236}">
                  <a16:creationId xmlns:a16="http://schemas.microsoft.com/office/drawing/2014/main" id="{738B727D-5DE4-4442-A27F-3C5F3829CBBF}"/>
                </a:ext>
              </a:extLst>
            </p:cNvPr>
            <p:cNvSpPr>
              <a:spLocks noChangeShapeType="1"/>
            </p:cNvSpPr>
            <p:nvPr/>
          </p:nvSpPr>
          <p:spPr bwMode="auto">
            <a:xfrm>
              <a:off x="930" y="3567"/>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98429" name="Line 125">
              <a:extLst>
                <a:ext uri="{FF2B5EF4-FFF2-40B4-BE49-F238E27FC236}">
                  <a16:creationId xmlns:a16="http://schemas.microsoft.com/office/drawing/2014/main" id="{7A29D417-D014-4DD2-8E52-E6CAC43E7311}"/>
                </a:ext>
              </a:extLst>
            </p:cNvPr>
            <p:cNvSpPr>
              <a:spLocks noChangeShapeType="1"/>
            </p:cNvSpPr>
            <p:nvPr/>
          </p:nvSpPr>
          <p:spPr bwMode="auto">
            <a:xfrm>
              <a:off x="930" y="2342"/>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98430" name="Line 126">
              <a:extLst>
                <a:ext uri="{FF2B5EF4-FFF2-40B4-BE49-F238E27FC236}">
                  <a16:creationId xmlns:a16="http://schemas.microsoft.com/office/drawing/2014/main" id="{77E6D9B2-5C51-4BB3-948C-C25E0229DFFE}"/>
                </a:ext>
              </a:extLst>
            </p:cNvPr>
            <p:cNvSpPr>
              <a:spLocks noChangeShapeType="1"/>
            </p:cNvSpPr>
            <p:nvPr/>
          </p:nvSpPr>
          <p:spPr bwMode="auto">
            <a:xfrm>
              <a:off x="930" y="2342"/>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98431" name="Text Box 127">
              <a:extLst>
                <a:ext uri="{FF2B5EF4-FFF2-40B4-BE49-F238E27FC236}">
                  <a16:creationId xmlns:a16="http://schemas.microsoft.com/office/drawing/2014/main" id="{C76BE898-5F05-4E35-9EA8-801333CB9217}"/>
                </a:ext>
              </a:extLst>
            </p:cNvPr>
            <p:cNvSpPr txBox="1">
              <a:spLocks noChangeArrowheads="1"/>
            </p:cNvSpPr>
            <p:nvPr/>
          </p:nvSpPr>
          <p:spPr bwMode="auto">
            <a:xfrm>
              <a:off x="1338" y="1979"/>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98432" name="Text Box 128">
              <a:extLst>
                <a:ext uri="{FF2B5EF4-FFF2-40B4-BE49-F238E27FC236}">
                  <a16:creationId xmlns:a16="http://schemas.microsoft.com/office/drawing/2014/main" id="{68BB2EAF-42D2-4AB0-B331-3A7E7B970189}"/>
                </a:ext>
              </a:extLst>
            </p:cNvPr>
            <p:cNvSpPr txBox="1">
              <a:spLocks noChangeArrowheads="1"/>
            </p:cNvSpPr>
            <p:nvPr/>
          </p:nvSpPr>
          <p:spPr bwMode="auto">
            <a:xfrm>
              <a:off x="1292" y="3566"/>
              <a:ext cx="32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98433" name="Text Box 129">
              <a:extLst>
                <a:ext uri="{FF2B5EF4-FFF2-40B4-BE49-F238E27FC236}">
                  <a16:creationId xmlns:a16="http://schemas.microsoft.com/office/drawing/2014/main" id="{E723951C-07B0-4C33-9277-6CB035D55F2F}"/>
                </a:ext>
              </a:extLst>
            </p:cNvPr>
            <p:cNvSpPr txBox="1">
              <a:spLocks noChangeArrowheads="1"/>
            </p:cNvSpPr>
            <p:nvPr/>
          </p:nvSpPr>
          <p:spPr bwMode="auto">
            <a:xfrm>
              <a:off x="476" y="2433"/>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434" name="Text Box 130">
              <a:extLst>
                <a:ext uri="{FF2B5EF4-FFF2-40B4-BE49-F238E27FC236}">
                  <a16:creationId xmlns:a16="http://schemas.microsoft.com/office/drawing/2014/main" id="{144616E3-E512-409B-8CA3-9181BC282D2C}"/>
                </a:ext>
              </a:extLst>
            </p:cNvPr>
            <p:cNvSpPr txBox="1">
              <a:spLocks noChangeArrowheads="1"/>
            </p:cNvSpPr>
            <p:nvPr/>
          </p:nvSpPr>
          <p:spPr bwMode="auto">
            <a:xfrm>
              <a:off x="340" y="3068"/>
              <a:ext cx="57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435" name="Text Box 131">
              <a:extLst>
                <a:ext uri="{FF2B5EF4-FFF2-40B4-BE49-F238E27FC236}">
                  <a16:creationId xmlns:a16="http://schemas.microsoft.com/office/drawing/2014/main" id="{90BADB5B-7874-4E76-A0FE-B7820992FA4A}"/>
                </a:ext>
              </a:extLst>
            </p:cNvPr>
            <p:cNvSpPr txBox="1">
              <a:spLocks noChangeArrowheads="1"/>
            </p:cNvSpPr>
            <p:nvPr/>
          </p:nvSpPr>
          <p:spPr bwMode="auto">
            <a:xfrm>
              <a:off x="658" y="2750"/>
              <a:ext cx="303"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98436" name="Text Box 132">
              <a:extLst>
                <a:ext uri="{FF2B5EF4-FFF2-40B4-BE49-F238E27FC236}">
                  <a16:creationId xmlns:a16="http://schemas.microsoft.com/office/drawing/2014/main" id="{BA50F89C-96E7-45B3-9968-F8EDCD34BA73}"/>
                </a:ext>
              </a:extLst>
            </p:cNvPr>
            <p:cNvSpPr txBox="1">
              <a:spLocks noChangeArrowheads="1"/>
            </p:cNvSpPr>
            <p:nvPr/>
          </p:nvSpPr>
          <p:spPr bwMode="auto">
            <a:xfrm>
              <a:off x="658" y="3340"/>
              <a:ext cx="228" cy="32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437" name="Rectangle 133">
              <a:extLst>
                <a:ext uri="{FF2B5EF4-FFF2-40B4-BE49-F238E27FC236}">
                  <a16:creationId xmlns:a16="http://schemas.microsoft.com/office/drawing/2014/main" id="{EAC1BBF3-737B-4B11-BF7B-DFEC7E410BEC}"/>
                </a:ext>
              </a:extLst>
            </p:cNvPr>
            <p:cNvSpPr>
              <a:spLocks noChangeArrowheads="1"/>
            </p:cNvSpPr>
            <p:nvPr/>
          </p:nvSpPr>
          <p:spPr bwMode="auto">
            <a:xfrm>
              <a:off x="848" y="243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98438" name="Oval 134">
              <a:extLst>
                <a:ext uri="{FF2B5EF4-FFF2-40B4-BE49-F238E27FC236}">
                  <a16:creationId xmlns:a16="http://schemas.microsoft.com/office/drawing/2014/main" id="{79B21BBC-326C-4A56-8C72-135FB8642899}"/>
                </a:ext>
              </a:extLst>
            </p:cNvPr>
            <p:cNvSpPr>
              <a:spLocks noChangeArrowheads="1"/>
            </p:cNvSpPr>
            <p:nvPr/>
          </p:nvSpPr>
          <p:spPr bwMode="auto">
            <a:xfrm>
              <a:off x="1383" y="3521"/>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98439" name="Oval 135">
              <a:extLst>
                <a:ext uri="{FF2B5EF4-FFF2-40B4-BE49-F238E27FC236}">
                  <a16:creationId xmlns:a16="http://schemas.microsoft.com/office/drawing/2014/main" id="{437983C3-C55C-402F-A21D-FDE1029FA3FF}"/>
                </a:ext>
              </a:extLst>
            </p:cNvPr>
            <p:cNvSpPr>
              <a:spLocks noChangeArrowheads="1"/>
            </p:cNvSpPr>
            <p:nvPr/>
          </p:nvSpPr>
          <p:spPr bwMode="auto">
            <a:xfrm>
              <a:off x="1383" y="2296"/>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Tree>
    <p:extLst>
      <p:ext uri="{BB962C8B-B14F-4D97-AF65-F5344CB8AC3E}">
        <p14:creationId xmlns:p14="http://schemas.microsoft.com/office/powerpoint/2010/main" val="2000986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9773E64B-97D3-4846-A11D-9A5F329202DA}"/>
              </a:ext>
            </a:extLst>
          </p:cNvPr>
          <p:cNvSpPr txBox="1">
            <a:spLocks noChangeArrowheads="1"/>
          </p:cNvSpPr>
          <p:nvPr/>
        </p:nvSpPr>
        <p:spPr bwMode="auto">
          <a:xfrm>
            <a:off x="539750" y="476250"/>
            <a:ext cx="3167063"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3.</a:t>
            </a:r>
            <a:r>
              <a:rPr kumimoji="1" lang="zh-CN" altLang="en-US"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定理的应用</a:t>
            </a:r>
          </a:p>
        </p:txBody>
      </p:sp>
      <p:sp>
        <p:nvSpPr>
          <p:cNvPr id="39939" name="Text Box 3">
            <a:extLst>
              <a:ext uri="{FF2B5EF4-FFF2-40B4-BE49-F238E27FC236}">
                <a16:creationId xmlns:a16="http://schemas.microsoft.com/office/drawing/2014/main" id="{4BA815E3-11FA-4CB3-BF50-B5888283371F}"/>
              </a:ext>
            </a:extLst>
          </p:cNvPr>
          <p:cNvSpPr txBox="1">
            <a:spLocks noChangeArrowheads="1"/>
          </p:cNvSpPr>
          <p:nvPr/>
        </p:nvSpPr>
        <p:spPr bwMode="auto">
          <a:xfrm>
            <a:off x="612775" y="1052513"/>
            <a:ext cx="4679950" cy="6048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76250" marR="0" lvl="0" indent="-476250" algn="just" defTabSz="914400" rtl="0" eaLnBrk="1" fontAlgn="base" latinLnBrk="0" hangingPunct="1">
              <a:lnSpc>
                <a:spcPct val="12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9900"/>
                </a:solidFill>
                <a:effectLst/>
                <a:uLnTx/>
                <a:uFillTx/>
                <a:latin typeface="楷体_GB2312" pitchFamily="49" charset="-122"/>
                <a:ea typeface="楷体_GB2312" pitchFamily="49" charset="-122"/>
                <a:cs typeface="+mn-cs"/>
              </a:rPr>
              <a:t>（</a:t>
            </a:r>
            <a:r>
              <a:rPr kumimoji="1" lang="en-US" altLang="zh-CN" sz="2800" b="1" i="0" u="none" strike="noStrike" kern="1200" cap="none" spc="0" normalizeH="0" baseline="0" noProof="0" dirty="0">
                <a:ln>
                  <a:noFill/>
                </a:ln>
                <a:solidFill>
                  <a:srgbClr val="FF9900"/>
                </a:solidFill>
                <a:effectLst/>
                <a:uLnTx/>
                <a:uFillTx/>
                <a:latin typeface="楷体_GB2312" pitchFamily="49" charset="-122"/>
                <a:ea typeface="楷体_GB2312" pitchFamily="49" charset="-122"/>
                <a:cs typeface="+mn-cs"/>
              </a:rPr>
              <a:t>1</a:t>
            </a:r>
            <a:r>
              <a:rPr kumimoji="1" lang="zh-CN" altLang="en-US" sz="2800" b="1" i="0" u="none" strike="noStrike" kern="1200" cap="none" spc="0" normalizeH="0" baseline="0" noProof="0" dirty="0">
                <a:ln>
                  <a:noFill/>
                </a:ln>
                <a:solidFill>
                  <a:srgbClr val="FF9900"/>
                </a:solidFill>
                <a:effectLst/>
                <a:uLnTx/>
                <a:uFillTx/>
                <a:latin typeface="楷体_GB2312" pitchFamily="49" charset="-122"/>
                <a:ea typeface="楷体_GB2312" pitchFamily="49" charset="-122"/>
                <a:cs typeface="+mn-cs"/>
              </a:rPr>
              <a:t>）开路电压</a:t>
            </a:r>
            <a:r>
              <a:rPr kumimoji="1" lang="en-US" altLang="zh-CN" sz="2800" b="1" i="1" u="none" strike="noStrike" kern="1200" cap="none" spc="0" normalizeH="0" baseline="0" noProof="0" dirty="0" err="1">
                <a:ln>
                  <a:noFill/>
                </a:ln>
                <a:solidFill>
                  <a:srgbClr val="FF9900"/>
                </a:solidFill>
                <a:effectLst/>
                <a:uLnTx/>
                <a:uFillTx/>
                <a:latin typeface="Times New Roman" panose="02020603050405020304" pitchFamily="18" charset="0"/>
                <a:ea typeface="楷体_GB2312" pitchFamily="49" charset="-122"/>
                <a:cs typeface="+mn-cs"/>
              </a:rPr>
              <a:t>U</a:t>
            </a:r>
            <a:r>
              <a:rPr kumimoji="1" lang="en-US" altLang="zh-CN" sz="2800" b="1" i="0" u="none" strike="noStrike" kern="1200" cap="none" spc="0" normalizeH="0" baseline="-25000" noProof="0" dirty="0" err="1">
                <a:ln>
                  <a:noFill/>
                </a:ln>
                <a:solidFill>
                  <a:srgbClr val="FF9900"/>
                </a:solidFill>
                <a:effectLst/>
                <a:uLnTx/>
                <a:uFillTx/>
                <a:latin typeface="Times New Roman" panose="02020603050405020304" pitchFamily="18" charset="0"/>
                <a:ea typeface="楷体_GB2312" pitchFamily="49" charset="-122"/>
                <a:cs typeface="+mn-cs"/>
              </a:rPr>
              <a:t>oc</a:t>
            </a:r>
            <a:r>
              <a:rPr kumimoji="1" lang="en-US" altLang="zh-CN" sz="2800" b="1" i="0" u="none" strike="noStrike" kern="1200" cap="none" spc="0" normalizeH="0" baseline="-25000" noProof="0" dirty="0">
                <a:ln>
                  <a:noFill/>
                </a:ln>
                <a:solidFill>
                  <a:srgbClr val="FF9900"/>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dirty="0">
                <a:ln>
                  <a:noFill/>
                </a:ln>
                <a:solidFill>
                  <a:srgbClr val="FF9900"/>
                </a:solidFill>
                <a:effectLst/>
                <a:uLnTx/>
                <a:uFillTx/>
                <a:latin typeface="楷体_GB2312" pitchFamily="49" charset="-122"/>
                <a:ea typeface="楷体_GB2312" pitchFamily="49" charset="-122"/>
                <a:cs typeface="+mn-cs"/>
              </a:rPr>
              <a:t>的计算</a:t>
            </a:r>
          </a:p>
        </p:txBody>
      </p:sp>
      <p:sp>
        <p:nvSpPr>
          <p:cNvPr id="39940" name="Text Box 4">
            <a:extLst>
              <a:ext uri="{FF2B5EF4-FFF2-40B4-BE49-F238E27FC236}">
                <a16:creationId xmlns:a16="http://schemas.microsoft.com/office/drawing/2014/main" id="{5D59F32A-0B0C-400E-9CF5-507FA85FDC43}"/>
              </a:ext>
            </a:extLst>
          </p:cNvPr>
          <p:cNvSpPr txBox="1">
            <a:spLocks noChangeArrowheads="1"/>
          </p:cNvSpPr>
          <p:nvPr/>
        </p:nvSpPr>
        <p:spPr bwMode="auto">
          <a:xfrm>
            <a:off x="323850" y="4221163"/>
            <a:ext cx="82296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76250" marR="0" lvl="0" indent="-476250" algn="just" defTabSz="914400" rtl="0" eaLnBrk="1" fontAlgn="base" latinLnBrk="0" hangingPunct="1">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等效电阻为将一端口网络内部独立电源全部置零</a:t>
            </a: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电压源短路，电流源开路</a:t>
            </a: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后，所得无源一端口网络的输入电阻。</a:t>
            </a:r>
          </a:p>
        </p:txBody>
      </p:sp>
      <p:sp>
        <p:nvSpPr>
          <p:cNvPr id="39941" name="Text Box 5">
            <a:extLst>
              <a:ext uri="{FF2B5EF4-FFF2-40B4-BE49-F238E27FC236}">
                <a16:creationId xmlns:a16="http://schemas.microsoft.com/office/drawing/2014/main" id="{9FCEB12D-9022-469C-85EE-67698FDF305C}"/>
              </a:ext>
            </a:extLst>
          </p:cNvPr>
          <p:cNvSpPr txBox="1">
            <a:spLocks noChangeArrowheads="1"/>
          </p:cNvSpPr>
          <p:nvPr/>
        </p:nvSpPr>
        <p:spPr bwMode="auto">
          <a:xfrm>
            <a:off x="612775" y="3789363"/>
            <a:ext cx="46799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9900"/>
                </a:solidFill>
                <a:effectLst/>
                <a:uLnTx/>
                <a:uFillTx/>
                <a:latin typeface="楷体_GB2312" pitchFamily="49" charset="-122"/>
                <a:ea typeface="楷体_GB2312" pitchFamily="49" charset="-122"/>
                <a:cs typeface="+mn-cs"/>
              </a:rPr>
              <a:t>（</a:t>
            </a:r>
            <a:r>
              <a:rPr kumimoji="1" lang="en-US" altLang="zh-CN" sz="2800" b="1" i="0" u="none" strike="noStrike" kern="1200" cap="none" spc="0" normalizeH="0" baseline="0" noProof="0" dirty="0">
                <a:ln>
                  <a:noFill/>
                </a:ln>
                <a:solidFill>
                  <a:srgbClr val="FF9900"/>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dirty="0">
                <a:ln>
                  <a:noFill/>
                </a:ln>
                <a:solidFill>
                  <a:srgbClr val="FF9900"/>
                </a:solidFill>
                <a:effectLst/>
                <a:uLnTx/>
                <a:uFillTx/>
                <a:latin typeface="楷体_GB2312" pitchFamily="49" charset="-122"/>
                <a:ea typeface="楷体_GB2312" pitchFamily="49" charset="-122"/>
                <a:cs typeface="+mn-cs"/>
              </a:rPr>
              <a:t>）等效电阻的计算</a:t>
            </a:r>
          </a:p>
        </p:txBody>
      </p:sp>
      <p:sp>
        <p:nvSpPr>
          <p:cNvPr id="39968" name="Text Box 32">
            <a:extLst>
              <a:ext uri="{FF2B5EF4-FFF2-40B4-BE49-F238E27FC236}">
                <a16:creationId xmlns:a16="http://schemas.microsoft.com/office/drawing/2014/main" id="{EFF4B4AC-2396-4EDD-8674-9B6EC94102E4}"/>
              </a:ext>
            </a:extLst>
          </p:cNvPr>
          <p:cNvSpPr txBox="1">
            <a:spLocks noChangeArrowheads="1"/>
          </p:cNvSpPr>
          <p:nvPr/>
        </p:nvSpPr>
        <p:spPr bwMode="auto">
          <a:xfrm>
            <a:off x="250825" y="1557338"/>
            <a:ext cx="8229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76250" marR="0" lvl="0" indent="-476250" algn="just" defTabSz="914400" rtl="0" eaLnBrk="1" fontAlgn="base" latinLnBrk="0" hangingPunct="1">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戴维宁等效电路中电压源电压等于将外电路断开时的开路电压</a:t>
            </a:r>
            <a:r>
              <a:rPr kumimoji="1" lang="en-US" altLang="zh-CN" sz="2800" b="0" i="1"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U</a:t>
            </a:r>
            <a:r>
              <a:rPr kumimoji="1" lang="en-US" altLang="zh-CN" sz="2800" b="0" i="0" u="none" strike="noStrike" kern="1200" cap="none" spc="0" normalizeH="0" baseline="-25000" noProof="0" dirty="0" err="1">
                <a:ln>
                  <a:noFill/>
                </a:ln>
                <a:solidFill>
                  <a:srgbClr val="FFFF00"/>
                </a:solidFill>
                <a:effectLst/>
                <a:uLnTx/>
                <a:uFillTx/>
                <a:latin typeface="Times New Roman" panose="02020603050405020304" pitchFamily="18" charset="0"/>
                <a:ea typeface="楷体_GB2312" pitchFamily="49" charset="-122"/>
                <a:cs typeface="+mn-cs"/>
              </a:rPr>
              <a:t>oc</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，电压源方向与所求开路电压参考方向有关。计算</a:t>
            </a:r>
            <a:r>
              <a:rPr kumimoji="1" lang="en-US" altLang="zh-CN" sz="2800" b="0" i="1"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U</a:t>
            </a:r>
            <a:r>
              <a:rPr kumimoji="1" lang="en-US" altLang="zh-CN" sz="2800" b="0" i="0" u="none" strike="noStrike" kern="1200" cap="none" spc="0" normalizeH="0" baseline="-25000" noProof="0" dirty="0" err="1">
                <a:ln>
                  <a:noFill/>
                </a:ln>
                <a:solidFill>
                  <a:srgbClr val="FFFF00"/>
                </a:solidFill>
                <a:effectLst/>
                <a:uLnTx/>
                <a:uFillTx/>
                <a:latin typeface="Times New Roman" panose="02020603050405020304" pitchFamily="18" charset="0"/>
                <a:ea typeface="楷体_GB2312" pitchFamily="49" charset="-122"/>
                <a:cs typeface="+mn-cs"/>
              </a:rPr>
              <a:t>oc</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的方法视电路形式选择前面学过的任意方法，使易于计算。</a:t>
            </a:r>
          </a:p>
        </p:txBody>
      </p:sp>
    </p:spTree>
    <p:extLst>
      <p:ext uri="{BB962C8B-B14F-4D97-AF65-F5344CB8AC3E}">
        <p14:creationId xmlns:p14="http://schemas.microsoft.com/office/powerpoint/2010/main" val="3912071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029" name="Group 117">
            <a:extLst>
              <a:ext uri="{FF2B5EF4-FFF2-40B4-BE49-F238E27FC236}">
                <a16:creationId xmlns:a16="http://schemas.microsoft.com/office/drawing/2014/main" id="{E205A7D1-D083-447E-96B3-E27C63F32176}"/>
              </a:ext>
            </a:extLst>
          </p:cNvPr>
          <p:cNvGrpSpPr>
            <a:grpSpLocks/>
          </p:cNvGrpSpPr>
          <p:nvPr/>
        </p:nvGrpSpPr>
        <p:grpSpPr bwMode="auto">
          <a:xfrm>
            <a:off x="1258888" y="5805488"/>
            <a:ext cx="4608512" cy="590550"/>
            <a:chOff x="2064" y="3158"/>
            <a:chExt cx="2540" cy="372"/>
          </a:xfrm>
        </p:grpSpPr>
        <p:grpSp>
          <p:nvGrpSpPr>
            <p:cNvPr id="38927" name="Group 15">
              <a:extLst>
                <a:ext uri="{FF2B5EF4-FFF2-40B4-BE49-F238E27FC236}">
                  <a16:creationId xmlns:a16="http://schemas.microsoft.com/office/drawing/2014/main" id="{33800CAA-ED44-4104-B7CA-4A775163B945}"/>
                </a:ext>
              </a:extLst>
            </p:cNvPr>
            <p:cNvGrpSpPr>
              <a:grpSpLocks/>
            </p:cNvGrpSpPr>
            <p:nvPr/>
          </p:nvGrpSpPr>
          <p:grpSpPr bwMode="auto">
            <a:xfrm>
              <a:off x="2064" y="3158"/>
              <a:ext cx="272" cy="327"/>
              <a:chOff x="480" y="3408"/>
              <a:chExt cx="288" cy="315"/>
            </a:xfrm>
          </p:grpSpPr>
          <p:sp>
            <p:nvSpPr>
              <p:cNvPr id="38928" name="Oval 16">
                <a:extLst>
                  <a:ext uri="{FF2B5EF4-FFF2-40B4-BE49-F238E27FC236}">
                    <a16:creationId xmlns:a16="http://schemas.microsoft.com/office/drawing/2014/main" id="{0E6CB4D1-986F-4C07-899E-1D19CBD513F3}"/>
                  </a:ext>
                </a:extLst>
              </p:cNvPr>
              <p:cNvSpPr>
                <a:spLocks noChangeArrowheads="1"/>
              </p:cNvSpPr>
              <p:nvPr/>
            </p:nvSpPr>
            <p:spPr bwMode="auto">
              <a:xfrm>
                <a:off x="480" y="3456"/>
                <a:ext cx="240" cy="240"/>
              </a:xfrm>
              <a:prstGeom prst="ellipse">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8929" name="Text Box 17">
                <a:extLst>
                  <a:ext uri="{FF2B5EF4-FFF2-40B4-BE49-F238E27FC236}">
                    <a16:creationId xmlns:a16="http://schemas.microsoft.com/office/drawing/2014/main" id="{2AF9E27F-B388-41A2-A418-F4D8551B6718}"/>
                  </a:ext>
                </a:extLst>
              </p:cNvPr>
              <p:cNvSpPr txBox="1">
                <a:spLocks noChangeArrowheads="1"/>
              </p:cNvSpPr>
              <p:nvPr/>
            </p:nvSpPr>
            <p:spPr bwMode="auto">
              <a:xfrm>
                <a:off x="480" y="3408"/>
                <a:ext cx="28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2</a:t>
                </a:r>
              </a:p>
            </p:txBody>
          </p:sp>
        </p:grpSp>
        <p:grpSp>
          <p:nvGrpSpPr>
            <p:cNvPr id="38930" name="Group 18">
              <a:extLst>
                <a:ext uri="{FF2B5EF4-FFF2-40B4-BE49-F238E27FC236}">
                  <a16:creationId xmlns:a16="http://schemas.microsoft.com/office/drawing/2014/main" id="{E88E4796-8AA0-43FD-B99A-1B84789D26AD}"/>
                </a:ext>
              </a:extLst>
            </p:cNvPr>
            <p:cNvGrpSpPr>
              <a:grpSpLocks/>
            </p:cNvGrpSpPr>
            <p:nvPr/>
          </p:nvGrpSpPr>
          <p:grpSpPr bwMode="auto">
            <a:xfrm>
              <a:off x="2381" y="3158"/>
              <a:ext cx="288" cy="327"/>
              <a:chOff x="480" y="3408"/>
              <a:chExt cx="288" cy="327"/>
            </a:xfrm>
          </p:grpSpPr>
          <p:sp>
            <p:nvSpPr>
              <p:cNvPr id="38931" name="Oval 19">
                <a:extLst>
                  <a:ext uri="{FF2B5EF4-FFF2-40B4-BE49-F238E27FC236}">
                    <a16:creationId xmlns:a16="http://schemas.microsoft.com/office/drawing/2014/main" id="{4FDA5B45-2950-4227-BA07-CDA6931E195B}"/>
                  </a:ext>
                </a:extLst>
              </p:cNvPr>
              <p:cNvSpPr>
                <a:spLocks noChangeArrowheads="1"/>
              </p:cNvSpPr>
              <p:nvPr/>
            </p:nvSpPr>
            <p:spPr bwMode="auto">
              <a:xfrm>
                <a:off x="480" y="3456"/>
                <a:ext cx="240" cy="240"/>
              </a:xfrm>
              <a:prstGeom prst="ellipse">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8932" name="Text Box 20">
                <a:extLst>
                  <a:ext uri="{FF2B5EF4-FFF2-40B4-BE49-F238E27FC236}">
                    <a16:creationId xmlns:a16="http://schemas.microsoft.com/office/drawing/2014/main" id="{8FBC3A0F-89DC-4FC8-99AB-AA90A6F720ED}"/>
                  </a:ext>
                </a:extLst>
              </p:cNvPr>
              <p:cNvSpPr txBox="1">
                <a:spLocks noChangeArrowheads="1"/>
              </p:cNvSpPr>
              <p:nvPr/>
            </p:nvSpPr>
            <p:spPr bwMode="auto">
              <a:xfrm>
                <a:off x="480" y="340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3</a:t>
                </a:r>
              </a:p>
            </p:txBody>
          </p:sp>
        </p:grpSp>
        <p:sp>
          <p:nvSpPr>
            <p:cNvPr id="38933" name="Text Box 21" descr="绿色大理石">
              <a:extLst>
                <a:ext uri="{FF2B5EF4-FFF2-40B4-BE49-F238E27FC236}">
                  <a16:creationId xmlns:a16="http://schemas.microsoft.com/office/drawing/2014/main" id="{75334925-3BB3-45CA-8E41-47D7A63E5B9A}"/>
                </a:ext>
              </a:extLst>
            </p:cNvPr>
            <p:cNvSpPr txBox="1">
              <a:spLocks noChangeArrowheads="1"/>
            </p:cNvSpPr>
            <p:nvPr/>
          </p:nvSpPr>
          <p:spPr bwMode="auto">
            <a:xfrm>
              <a:off x="2744" y="3203"/>
              <a:ext cx="1860" cy="327"/>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方法更有一般性。</a:t>
              </a:r>
            </a:p>
          </p:txBody>
        </p:sp>
      </p:grpSp>
      <p:sp>
        <p:nvSpPr>
          <p:cNvPr id="38914" name="Text Box 2">
            <a:extLst>
              <a:ext uri="{FF2B5EF4-FFF2-40B4-BE49-F238E27FC236}">
                <a16:creationId xmlns:a16="http://schemas.microsoft.com/office/drawing/2014/main" id="{9665D130-12B5-4E4F-AB1B-BBF71DE6D5E2}"/>
              </a:ext>
            </a:extLst>
          </p:cNvPr>
          <p:cNvSpPr txBox="1">
            <a:spLocks noChangeArrowheads="1"/>
          </p:cNvSpPr>
          <p:nvPr/>
        </p:nvSpPr>
        <p:spPr bwMode="auto">
          <a:xfrm>
            <a:off x="755650" y="404813"/>
            <a:ext cx="7885113"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10000"/>
              </a:lnSpc>
              <a:spcBef>
                <a:spcPct val="0"/>
              </a:spcBef>
              <a:spcAft>
                <a:spcPct val="0"/>
              </a:spcAft>
              <a:buClrTx/>
              <a:buSzTx/>
              <a:buFontTx/>
              <a:buAutoNum type="circleNumDbPlain"/>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当网络内部不含有受控源时可采用电阻串并联和</a:t>
            </a:r>
            <a:r>
              <a:rPr kumimoji="1" lang="zh-CN" altLang="en-US" sz="2800" b="0"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Y</a:t>
            </a: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互换的方法计算等效电阻；</a:t>
            </a:r>
          </a:p>
        </p:txBody>
      </p:sp>
      <p:sp>
        <p:nvSpPr>
          <p:cNvPr id="38922" name="Text Box 10">
            <a:extLst>
              <a:ext uri="{FF2B5EF4-FFF2-40B4-BE49-F238E27FC236}">
                <a16:creationId xmlns:a16="http://schemas.microsoft.com/office/drawing/2014/main" id="{67F8DDD6-4043-4DA9-B573-2162B2550B7B}"/>
              </a:ext>
            </a:extLst>
          </p:cNvPr>
          <p:cNvSpPr txBox="1">
            <a:spLocks noChangeArrowheads="1"/>
          </p:cNvSpPr>
          <p:nvPr/>
        </p:nvSpPr>
        <p:spPr bwMode="auto">
          <a:xfrm>
            <a:off x="827088" y="3860800"/>
            <a:ext cx="471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AutoNum type="circleNumDbPlain" startAt="3"/>
              <a:tabLst/>
              <a:defRPr/>
            </a:pPr>
            <a:r>
              <a:rPr kumimoji="1" lang="zh-CN" altLang="en-US" sz="28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开路电压，短路电流法。</a:t>
            </a:r>
          </a:p>
        </p:txBody>
      </p:sp>
      <p:sp>
        <p:nvSpPr>
          <p:cNvPr id="38921" name="Text Box 9">
            <a:extLst>
              <a:ext uri="{FF2B5EF4-FFF2-40B4-BE49-F238E27FC236}">
                <a16:creationId xmlns:a16="http://schemas.microsoft.com/office/drawing/2014/main" id="{E99C20E9-EE18-44EC-8C1E-648E95862429}"/>
              </a:ext>
            </a:extLst>
          </p:cNvPr>
          <p:cNvSpPr txBox="1">
            <a:spLocks noChangeArrowheads="1"/>
          </p:cNvSpPr>
          <p:nvPr/>
        </p:nvSpPr>
        <p:spPr bwMode="auto">
          <a:xfrm>
            <a:off x="755650" y="1412875"/>
            <a:ext cx="838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startAt="2"/>
              <a:tabLst/>
              <a:defRPr/>
            </a:pPr>
            <a:r>
              <a:rPr kumimoji="1" lang="zh-CN" altLang="en-US" sz="28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外加电源法（加电压求电流或加电流求电压）；</a:t>
            </a:r>
          </a:p>
        </p:txBody>
      </p:sp>
      <p:graphicFrame>
        <p:nvGraphicFramePr>
          <p:cNvPr id="39000" name="Object 88">
            <a:extLst>
              <a:ext uri="{FF2B5EF4-FFF2-40B4-BE49-F238E27FC236}">
                <a16:creationId xmlns:a16="http://schemas.microsoft.com/office/drawing/2014/main" id="{02189BA7-A244-4E6A-9B22-3FCDD4BB62DE}"/>
              </a:ext>
            </a:extLst>
          </p:cNvPr>
          <p:cNvGraphicFramePr>
            <a:graphicFrameLocks noChangeAspect="1"/>
          </p:cNvGraphicFramePr>
          <p:nvPr>
            <p:extLst>
              <p:ext uri="{D42A27DB-BD31-4B8C-83A1-F6EECF244321}">
                <p14:modId xmlns:p14="http://schemas.microsoft.com/office/powerpoint/2010/main" val="849960117"/>
              </p:ext>
            </p:extLst>
          </p:nvPr>
        </p:nvGraphicFramePr>
        <p:xfrm>
          <a:off x="7146356" y="2301471"/>
          <a:ext cx="1536700" cy="1174750"/>
        </p:xfrm>
        <a:graphic>
          <a:graphicData uri="http://schemas.openxmlformats.org/presentationml/2006/ole">
            <mc:AlternateContent xmlns:mc="http://schemas.openxmlformats.org/markup-compatibility/2006">
              <mc:Choice xmlns:v="urn:schemas-microsoft-com:vml" Requires="v">
                <p:oleObj spid="_x0000_s23554" name="公式" r:id="rId4" imgW="596880" imgH="457200" progId="Equation.3">
                  <p:embed/>
                </p:oleObj>
              </mc:Choice>
              <mc:Fallback>
                <p:oleObj name="公式" r:id="rId4" imgW="596880" imgH="457200" progId="Equation.3">
                  <p:embed/>
                  <p:pic>
                    <p:nvPicPr>
                      <p:cNvPr id="39000" name="Object 88">
                        <a:extLst>
                          <a:ext uri="{FF2B5EF4-FFF2-40B4-BE49-F238E27FC236}">
                            <a16:creationId xmlns:a16="http://schemas.microsoft.com/office/drawing/2014/main" id="{02189BA7-A244-4E6A-9B22-3FCDD4BB62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6356" y="2301471"/>
                        <a:ext cx="1536700" cy="1174750"/>
                      </a:xfrm>
                      <a:prstGeom prst="rect">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28" name="Object 116">
            <a:extLst>
              <a:ext uri="{FF2B5EF4-FFF2-40B4-BE49-F238E27FC236}">
                <a16:creationId xmlns:a16="http://schemas.microsoft.com/office/drawing/2014/main" id="{B66EEFC0-8AA1-4B65-B6AE-323387F94030}"/>
              </a:ext>
            </a:extLst>
          </p:cNvPr>
          <p:cNvGraphicFramePr>
            <a:graphicFrameLocks noChangeAspect="1"/>
          </p:cNvGraphicFramePr>
          <p:nvPr/>
        </p:nvGraphicFramePr>
        <p:xfrm>
          <a:off x="1619250" y="4437063"/>
          <a:ext cx="1944688" cy="1270000"/>
        </p:xfrm>
        <a:graphic>
          <a:graphicData uri="http://schemas.openxmlformats.org/presentationml/2006/ole">
            <mc:AlternateContent xmlns:mc="http://schemas.openxmlformats.org/markup-compatibility/2006">
              <mc:Choice xmlns:v="urn:schemas-microsoft-com:vml" Requires="v">
                <p:oleObj spid="_x0000_s23555" name="公式" r:id="rId6" imgW="685800" imgH="495000" progId="Equation.3">
                  <p:embed/>
                </p:oleObj>
              </mc:Choice>
              <mc:Fallback>
                <p:oleObj name="公式" r:id="rId6" imgW="685800" imgH="495000" progId="Equation.3">
                  <p:embed/>
                  <p:pic>
                    <p:nvPicPr>
                      <p:cNvPr id="39028" name="Object 116">
                        <a:extLst>
                          <a:ext uri="{FF2B5EF4-FFF2-40B4-BE49-F238E27FC236}">
                            <a16:creationId xmlns:a16="http://schemas.microsoft.com/office/drawing/2014/main" id="{B66EEFC0-8AA1-4B65-B6AE-323387F940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4437063"/>
                        <a:ext cx="1944688" cy="1270000"/>
                      </a:xfrm>
                      <a:prstGeom prst="rect">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045" name="Group 133">
            <a:extLst>
              <a:ext uri="{FF2B5EF4-FFF2-40B4-BE49-F238E27FC236}">
                <a16:creationId xmlns:a16="http://schemas.microsoft.com/office/drawing/2014/main" id="{A9B5128A-44D1-4B71-A9C9-06B33FA19073}"/>
              </a:ext>
            </a:extLst>
          </p:cNvPr>
          <p:cNvGrpSpPr>
            <a:grpSpLocks/>
          </p:cNvGrpSpPr>
          <p:nvPr/>
        </p:nvGrpSpPr>
        <p:grpSpPr bwMode="auto">
          <a:xfrm>
            <a:off x="1187450" y="1700213"/>
            <a:ext cx="2519363" cy="2246312"/>
            <a:chOff x="2835" y="1979"/>
            <a:chExt cx="1587" cy="1415"/>
          </a:xfrm>
        </p:grpSpPr>
        <p:sp>
          <p:nvSpPr>
            <p:cNvPr id="39046" name="Oval 134">
              <a:extLst>
                <a:ext uri="{FF2B5EF4-FFF2-40B4-BE49-F238E27FC236}">
                  <a16:creationId xmlns:a16="http://schemas.microsoft.com/office/drawing/2014/main" id="{080DDF7C-A874-47A1-A318-4EAC7B8FB752}"/>
                </a:ext>
              </a:extLst>
            </p:cNvPr>
            <p:cNvSpPr>
              <a:spLocks noChangeArrowheads="1"/>
            </p:cNvSpPr>
            <p:nvPr/>
          </p:nvSpPr>
          <p:spPr bwMode="auto">
            <a:xfrm>
              <a:off x="4059" y="252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9047" name="Text Box 135">
              <a:extLst>
                <a:ext uri="{FF2B5EF4-FFF2-40B4-BE49-F238E27FC236}">
                  <a16:creationId xmlns:a16="http://schemas.microsoft.com/office/drawing/2014/main" id="{7AD8CF21-9837-479B-AB34-5CD037396CF9}"/>
                </a:ext>
              </a:extLst>
            </p:cNvPr>
            <p:cNvSpPr txBox="1">
              <a:spLocks noChangeArrowheads="1"/>
            </p:cNvSpPr>
            <p:nvPr/>
          </p:nvSpPr>
          <p:spPr bwMode="auto">
            <a:xfrm>
              <a:off x="3696" y="2523"/>
              <a:ext cx="4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9048" name="Text Box 136">
              <a:extLst>
                <a:ext uri="{FF2B5EF4-FFF2-40B4-BE49-F238E27FC236}">
                  <a16:creationId xmlns:a16="http://schemas.microsoft.com/office/drawing/2014/main" id="{761ACC59-C700-4D53-9DB7-F07F1C4390D5}"/>
                </a:ext>
              </a:extLst>
            </p:cNvPr>
            <p:cNvSpPr txBox="1">
              <a:spLocks noChangeArrowheads="1"/>
            </p:cNvSpPr>
            <p:nvPr/>
          </p:nvSpPr>
          <p:spPr bwMode="auto">
            <a:xfrm>
              <a:off x="3561" y="202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39049" name="Text Box 137">
              <a:extLst>
                <a:ext uri="{FF2B5EF4-FFF2-40B4-BE49-F238E27FC236}">
                  <a16:creationId xmlns:a16="http://schemas.microsoft.com/office/drawing/2014/main" id="{5957DAB5-3A1E-4610-B684-E141DC2A86F7}"/>
                </a:ext>
              </a:extLst>
            </p:cNvPr>
            <p:cNvSpPr txBox="1">
              <a:spLocks noChangeArrowheads="1"/>
            </p:cNvSpPr>
            <p:nvPr/>
          </p:nvSpPr>
          <p:spPr bwMode="auto">
            <a:xfrm>
              <a:off x="3561" y="306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39050" name="Line 138">
              <a:extLst>
                <a:ext uri="{FF2B5EF4-FFF2-40B4-BE49-F238E27FC236}">
                  <a16:creationId xmlns:a16="http://schemas.microsoft.com/office/drawing/2014/main" id="{8DCED5D7-EF22-40E2-B02B-52DE2721408B}"/>
                </a:ext>
              </a:extLst>
            </p:cNvPr>
            <p:cNvSpPr>
              <a:spLocks noChangeShapeType="1"/>
            </p:cNvSpPr>
            <p:nvPr/>
          </p:nvSpPr>
          <p:spPr bwMode="auto">
            <a:xfrm>
              <a:off x="3243" y="2387"/>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51" name="Line 139">
              <a:extLst>
                <a:ext uri="{FF2B5EF4-FFF2-40B4-BE49-F238E27FC236}">
                  <a16:creationId xmlns:a16="http://schemas.microsoft.com/office/drawing/2014/main" id="{2F7154AB-1581-460F-A9AF-1139B848F70E}"/>
                </a:ext>
              </a:extLst>
            </p:cNvPr>
            <p:cNvSpPr>
              <a:spLocks noChangeShapeType="1"/>
            </p:cNvSpPr>
            <p:nvPr/>
          </p:nvSpPr>
          <p:spPr bwMode="auto">
            <a:xfrm>
              <a:off x="3243" y="3067"/>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52" name="Line 140">
              <a:extLst>
                <a:ext uri="{FF2B5EF4-FFF2-40B4-BE49-F238E27FC236}">
                  <a16:creationId xmlns:a16="http://schemas.microsoft.com/office/drawing/2014/main" id="{6777689E-3F3D-4320-A24B-D56AF4E85113}"/>
                </a:ext>
              </a:extLst>
            </p:cNvPr>
            <p:cNvSpPr>
              <a:spLocks noChangeShapeType="1"/>
            </p:cNvSpPr>
            <p:nvPr/>
          </p:nvSpPr>
          <p:spPr bwMode="auto">
            <a:xfrm>
              <a:off x="3969" y="2341"/>
              <a:ext cx="240" cy="0"/>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53" name="Text Box 141">
              <a:extLst>
                <a:ext uri="{FF2B5EF4-FFF2-40B4-BE49-F238E27FC236}">
                  <a16:creationId xmlns:a16="http://schemas.microsoft.com/office/drawing/2014/main" id="{6BD707CC-96EA-4F82-8102-0F72A14E653F}"/>
                </a:ext>
              </a:extLst>
            </p:cNvPr>
            <p:cNvSpPr txBox="1">
              <a:spLocks noChangeArrowheads="1"/>
            </p:cNvSpPr>
            <p:nvPr/>
          </p:nvSpPr>
          <p:spPr bwMode="auto">
            <a:xfrm>
              <a:off x="3969"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054" name="Text Box 142">
              <a:extLst>
                <a:ext uri="{FF2B5EF4-FFF2-40B4-BE49-F238E27FC236}">
                  <a16:creationId xmlns:a16="http://schemas.microsoft.com/office/drawing/2014/main" id="{E2263BBA-61EF-49E7-AD20-2A22C86AAED5}"/>
                </a:ext>
              </a:extLst>
            </p:cNvPr>
            <p:cNvSpPr txBox="1">
              <a:spLocks noChangeArrowheads="1"/>
            </p:cNvSpPr>
            <p:nvPr/>
          </p:nvSpPr>
          <p:spPr bwMode="auto">
            <a:xfrm>
              <a:off x="3833" y="238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9055" name="Text Box 143">
              <a:extLst>
                <a:ext uri="{FF2B5EF4-FFF2-40B4-BE49-F238E27FC236}">
                  <a16:creationId xmlns:a16="http://schemas.microsoft.com/office/drawing/2014/main" id="{7D7413A8-0630-40FE-A382-46B4B68C4423}"/>
                </a:ext>
              </a:extLst>
            </p:cNvPr>
            <p:cNvSpPr txBox="1">
              <a:spLocks noChangeArrowheads="1"/>
            </p:cNvSpPr>
            <p:nvPr/>
          </p:nvSpPr>
          <p:spPr bwMode="auto">
            <a:xfrm>
              <a:off x="3833" y="275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9056" name="Rectangle 144">
              <a:extLst>
                <a:ext uri="{FF2B5EF4-FFF2-40B4-BE49-F238E27FC236}">
                  <a16:creationId xmlns:a16="http://schemas.microsoft.com/office/drawing/2014/main" id="{7EB9042C-3B1C-40D2-83BF-64CEC9DC817C}"/>
                </a:ext>
              </a:extLst>
            </p:cNvPr>
            <p:cNvSpPr>
              <a:spLocks noChangeArrowheads="1"/>
            </p:cNvSpPr>
            <p:nvPr/>
          </p:nvSpPr>
          <p:spPr bwMode="auto">
            <a:xfrm>
              <a:off x="2835" y="2296"/>
              <a:ext cx="499" cy="907"/>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endParaRPr>
            </a:p>
          </p:txBody>
        </p:sp>
        <p:sp>
          <p:nvSpPr>
            <p:cNvPr id="39057" name="Oval 145">
              <a:extLst>
                <a:ext uri="{FF2B5EF4-FFF2-40B4-BE49-F238E27FC236}">
                  <a16:creationId xmlns:a16="http://schemas.microsoft.com/office/drawing/2014/main" id="{7AA75B5C-A1B5-45EE-A6EA-A2A9A9F9A2A9}"/>
                </a:ext>
              </a:extLst>
            </p:cNvPr>
            <p:cNvSpPr>
              <a:spLocks noChangeArrowheads="1"/>
            </p:cNvSpPr>
            <p:nvPr/>
          </p:nvSpPr>
          <p:spPr bwMode="auto">
            <a:xfrm>
              <a:off x="3606" y="2342"/>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58" name="Oval 146">
              <a:extLst>
                <a:ext uri="{FF2B5EF4-FFF2-40B4-BE49-F238E27FC236}">
                  <a16:creationId xmlns:a16="http://schemas.microsoft.com/office/drawing/2014/main" id="{300EF8DA-FFB4-4327-9445-6685E628C11A}"/>
                </a:ext>
              </a:extLst>
            </p:cNvPr>
            <p:cNvSpPr>
              <a:spLocks noChangeArrowheads="1"/>
            </p:cNvSpPr>
            <p:nvPr/>
          </p:nvSpPr>
          <p:spPr bwMode="auto">
            <a:xfrm>
              <a:off x="3606" y="3022"/>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59" name="Line 147">
              <a:extLst>
                <a:ext uri="{FF2B5EF4-FFF2-40B4-BE49-F238E27FC236}">
                  <a16:creationId xmlns:a16="http://schemas.microsoft.com/office/drawing/2014/main" id="{6A3E353E-ECC6-4F25-9062-73411DBF7A99}"/>
                </a:ext>
              </a:extLst>
            </p:cNvPr>
            <p:cNvSpPr>
              <a:spLocks noChangeShapeType="1"/>
            </p:cNvSpPr>
            <p:nvPr/>
          </p:nvSpPr>
          <p:spPr bwMode="auto">
            <a:xfrm>
              <a:off x="4241" y="2387"/>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60" name="Text Box 148">
              <a:extLst>
                <a:ext uri="{FF2B5EF4-FFF2-40B4-BE49-F238E27FC236}">
                  <a16:creationId xmlns:a16="http://schemas.microsoft.com/office/drawing/2014/main" id="{B570812D-02FC-461A-AE17-94E9C0B4E13C}"/>
                </a:ext>
              </a:extLst>
            </p:cNvPr>
            <p:cNvSpPr txBox="1">
              <a:spLocks noChangeArrowheads="1"/>
            </p:cNvSpPr>
            <p:nvPr/>
          </p:nvSpPr>
          <p:spPr bwMode="auto">
            <a:xfrm>
              <a:off x="2835" y="2296"/>
              <a:ext cx="3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N</a:t>
              </a:r>
            </a:p>
          </p:txBody>
        </p:sp>
        <p:grpSp>
          <p:nvGrpSpPr>
            <p:cNvPr id="39061" name="Group 149">
              <a:extLst>
                <a:ext uri="{FF2B5EF4-FFF2-40B4-BE49-F238E27FC236}">
                  <a16:creationId xmlns:a16="http://schemas.microsoft.com/office/drawing/2014/main" id="{27F553E7-F518-41F6-8213-999192A5D52D}"/>
                </a:ext>
              </a:extLst>
            </p:cNvPr>
            <p:cNvGrpSpPr>
              <a:grpSpLocks/>
            </p:cNvGrpSpPr>
            <p:nvPr/>
          </p:nvGrpSpPr>
          <p:grpSpPr bwMode="auto">
            <a:xfrm>
              <a:off x="3016" y="2387"/>
              <a:ext cx="532" cy="680"/>
              <a:chOff x="3016" y="2387"/>
              <a:chExt cx="532" cy="680"/>
            </a:xfrm>
          </p:grpSpPr>
          <p:sp>
            <p:nvSpPr>
              <p:cNvPr id="39062" name="Line 150">
                <a:extLst>
                  <a:ext uri="{FF2B5EF4-FFF2-40B4-BE49-F238E27FC236}">
                    <a16:creationId xmlns:a16="http://schemas.microsoft.com/office/drawing/2014/main" id="{E7257BF5-A065-4222-A397-0D5328527956}"/>
                  </a:ext>
                </a:extLst>
              </p:cNvPr>
              <p:cNvSpPr>
                <a:spLocks noChangeShapeType="1"/>
              </p:cNvSpPr>
              <p:nvPr/>
            </p:nvSpPr>
            <p:spPr bwMode="auto">
              <a:xfrm>
                <a:off x="3107" y="2387"/>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63" name="Text Box 151">
                <a:extLst>
                  <a:ext uri="{FF2B5EF4-FFF2-40B4-BE49-F238E27FC236}">
                    <a16:creationId xmlns:a16="http://schemas.microsoft.com/office/drawing/2014/main" id="{51233C97-1F3F-4931-A21F-8E82F639E1A1}"/>
                  </a:ext>
                </a:extLst>
              </p:cNvPr>
              <p:cNvSpPr txBox="1">
                <a:spLocks noChangeArrowheads="1"/>
              </p:cNvSpPr>
              <p:nvPr/>
            </p:nvSpPr>
            <p:spPr bwMode="auto">
              <a:xfrm>
                <a:off x="3152" y="2568"/>
                <a:ext cx="396"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064" name="Line 152">
                <a:extLst>
                  <a:ext uri="{FF2B5EF4-FFF2-40B4-BE49-F238E27FC236}">
                    <a16:creationId xmlns:a16="http://schemas.microsoft.com/office/drawing/2014/main" id="{F939F993-2131-4718-906F-994964A291A6}"/>
                  </a:ext>
                </a:extLst>
              </p:cNvPr>
              <p:cNvSpPr>
                <a:spLocks noChangeShapeType="1"/>
              </p:cNvSpPr>
              <p:nvPr/>
            </p:nvSpPr>
            <p:spPr bwMode="auto">
              <a:xfrm>
                <a:off x="3107" y="306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65" name="Line 153">
                <a:extLst>
                  <a:ext uri="{FF2B5EF4-FFF2-40B4-BE49-F238E27FC236}">
                    <a16:creationId xmlns:a16="http://schemas.microsoft.com/office/drawing/2014/main" id="{C03A3A11-6919-4183-B9C8-5A62806F04FF}"/>
                  </a:ext>
                </a:extLst>
              </p:cNvPr>
              <p:cNvSpPr>
                <a:spLocks noChangeShapeType="1"/>
              </p:cNvSpPr>
              <p:nvPr/>
            </p:nvSpPr>
            <p:spPr bwMode="auto">
              <a:xfrm>
                <a:off x="3107" y="238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66" name="Rectangle 154">
                <a:extLst>
                  <a:ext uri="{FF2B5EF4-FFF2-40B4-BE49-F238E27FC236}">
                    <a16:creationId xmlns:a16="http://schemas.microsoft.com/office/drawing/2014/main" id="{22BBE15D-AA87-4C39-9FFC-7007AD538E5C}"/>
                  </a:ext>
                </a:extLst>
              </p:cNvPr>
              <p:cNvSpPr>
                <a:spLocks noChangeArrowheads="1"/>
              </p:cNvSpPr>
              <p:nvPr/>
            </p:nvSpPr>
            <p:spPr bwMode="auto">
              <a:xfrm>
                <a:off x="3016" y="2568"/>
                <a:ext cx="181" cy="363"/>
              </a:xfrm>
              <a:prstGeom prst="rect">
                <a:avLst/>
              </a:prstGeom>
              <a:solidFill>
                <a:schemeClr val="bg2"/>
              </a:solidFill>
              <a:ln>
                <a:noFill/>
              </a:ln>
              <a:effectLst/>
              <a:extLs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grpSp>
        <p:nvGrpSpPr>
          <p:cNvPr id="39113" name="Group 201">
            <a:extLst>
              <a:ext uri="{FF2B5EF4-FFF2-40B4-BE49-F238E27FC236}">
                <a16:creationId xmlns:a16="http://schemas.microsoft.com/office/drawing/2014/main" id="{5A9DA435-FB51-4EA1-8BA4-BCC3208A5DC0}"/>
              </a:ext>
            </a:extLst>
          </p:cNvPr>
          <p:cNvGrpSpPr>
            <a:grpSpLocks/>
          </p:cNvGrpSpPr>
          <p:nvPr/>
        </p:nvGrpSpPr>
        <p:grpSpPr bwMode="auto">
          <a:xfrm>
            <a:off x="5435600" y="3716338"/>
            <a:ext cx="3433763" cy="2176462"/>
            <a:chOff x="3424" y="2478"/>
            <a:chExt cx="2163" cy="1371"/>
          </a:xfrm>
        </p:grpSpPr>
        <p:sp>
          <p:nvSpPr>
            <p:cNvPr id="39092" name="Oval 180">
              <a:extLst>
                <a:ext uri="{FF2B5EF4-FFF2-40B4-BE49-F238E27FC236}">
                  <a16:creationId xmlns:a16="http://schemas.microsoft.com/office/drawing/2014/main" id="{24766ADF-5FD1-458A-85A0-BFDD65D99FAB}"/>
                </a:ext>
              </a:extLst>
            </p:cNvPr>
            <p:cNvSpPr>
              <a:spLocks noChangeArrowheads="1"/>
            </p:cNvSpPr>
            <p:nvPr/>
          </p:nvSpPr>
          <p:spPr bwMode="auto">
            <a:xfrm>
              <a:off x="3832" y="320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9093" name="Line 181">
              <a:extLst>
                <a:ext uri="{FF2B5EF4-FFF2-40B4-BE49-F238E27FC236}">
                  <a16:creationId xmlns:a16="http://schemas.microsoft.com/office/drawing/2014/main" id="{5BAF1A77-99F5-444E-8BF2-A5084D1897DF}"/>
                </a:ext>
              </a:extLst>
            </p:cNvPr>
            <p:cNvSpPr>
              <a:spLocks noChangeShapeType="1"/>
            </p:cNvSpPr>
            <p:nvPr/>
          </p:nvSpPr>
          <p:spPr bwMode="auto">
            <a:xfrm>
              <a:off x="5198" y="2837"/>
              <a:ext cx="0" cy="41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94" name="Text Box 182">
              <a:extLst>
                <a:ext uri="{FF2B5EF4-FFF2-40B4-BE49-F238E27FC236}">
                  <a16:creationId xmlns:a16="http://schemas.microsoft.com/office/drawing/2014/main" id="{256DB551-2FEA-4C95-BA33-22F5C79E80B5}"/>
                </a:ext>
              </a:extLst>
            </p:cNvPr>
            <p:cNvSpPr txBox="1">
              <a:spLocks noChangeArrowheads="1"/>
            </p:cNvSpPr>
            <p:nvPr/>
          </p:nvSpPr>
          <p:spPr bwMode="auto">
            <a:xfrm>
              <a:off x="5219" y="2820"/>
              <a:ext cx="368" cy="33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i</a:t>
              </a:r>
              <a:r>
                <a:rPr kumimoji="1" lang="en-US" altLang="zh-CN" sz="2800" b="1" i="1" u="none" strike="noStrike" kern="120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sc</a:t>
              </a:r>
              <a:endPar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39095" name="Line 183">
              <a:extLst>
                <a:ext uri="{FF2B5EF4-FFF2-40B4-BE49-F238E27FC236}">
                  <a16:creationId xmlns:a16="http://schemas.microsoft.com/office/drawing/2014/main" id="{FC456780-3A06-4467-9F8F-7A949639F6AB}"/>
                </a:ext>
              </a:extLst>
            </p:cNvPr>
            <p:cNvSpPr>
              <a:spLocks noChangeShapeType="1"/>
            </p:cNvSpPr>
            <p:nvPr/>
          </p:nvSpPr>
          <p:spPr bwMode="auto">
            <a:xfrm>
              <a:off x="4014" y="3748"/>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96" name="Line 184">
              <a:extLst>
                <a:ext uri="{FF2B5EF4-FFF2-40B4-BE49-F238E27FC236}">
                  <a16:creationId xmlns:a16="http://schemas.microsoft.com/office/drawing/2014/main" id="{52111304-984F-4753-81DD-0F0E0F8C2508}"/>
                </a:ext>
              </a:extLst>
            </p:cNvPr>
            <p:cNvSpPr>
              <a:spLocks noChangeShapeType="1"/>
            </p:cNvSpPr>
            <p:nvPr/>
          </p:nvSpPr>
          <p:spPr bwMode="auto">
            <a:xfrm>
              <a:off x="4014" y="2523"/>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97" name="Line 185">
              <a:extLst>
                <a:ext uri="{FF2B5EF4-FFF2-40B4-BE49-F238E27FC236}">
                  <a16:creationId xmlns:a16="http://schemas.microsoft.com/office/drawing/2014/main" id="{CD2E172E-E210-4683-A401-9388900BF658}"/>
                </a:ext>
              </a:extLst>
            </p:cNvPr>
            <p:cNvSpPr>
              <a:spLocks noChangeShapeType="1"/>
            </p:cNvSpPr>
            <p:nvPr/>
          </p:nvSpPr>
          <p:spPr bwMode="auto">
            <a:xfrm>
              <a:off x="4014" y="2523"/>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98" name="Text Box 186">
              <a:extLst>
                <a:ext uri="{FF2B5EF4-FFF2-40B4-BE49-F238E27FC236}">
                  <a16:creationId xmlns:a16="http://schemas.microsoft.com/office/drawing/2014/main" id="{1744082D-93A1-4A03-8177-3F037338BC86}"/>
                </a:ext>
              </a:extLst>
            </p:cNvPr>
            <p:cNvSpPr txBox="1">
              <a:spLocks noChangeArrowheads="1"/>
            </p:cNvSpPr>
            <p:nvPr/>
          </p:nvSpPr>
          <p:spPr bwMode="auto">
            <a:xfrm>
              <a:off x="4740" y="2478"/>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39099" name="Text Box 187">
              <a:extLst>
                <a:ext uri="{FF2B5EF4-FFF2-40B4-BE49-F238E27FC236}">
                  <a16:creationId xmlns:a16="http://schemas.microsoft.com/office/drawing/2014/main" id="{B89F80F5-D1CF-4210-839A-96C8808933DB}"/>
                </a:ext>
              </a:extLst>
            </p:cNvPr>
            <p:cNvSpPr txBox="1">
              <a:spLocks noChangeArrowheads="1"/>
            </p:cNvSpPr>
            <p:nvPr/>
          </p:nvSpPr>
          <p:spPr bwMode="auto">
            <a:xfrm>
              <a:off x="4740" y="3430"/>
              <a:ext cx="32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39100" name="Text Box 188">
              <a:extLst>
                <a:ext uri="{FF2B5EF4-FFF2-40B4-BE49-F238E27FC236}">
                  <a16:creationId xmlns:a16="http://schemas.microsoft.com/office/drawing/2014/main" id="{D010FE0E-E0C0-4056-A3B7-C9DC072304F0}"/>
                </a:ext>
              </a:extLst>
            </p:cNvPr>
            <p:cNvSpPr txBox="1">
              <a:spLocks noChangeArrowheads="1"/>
            </p:cNvSpPr>
            <p:nvPr/>
          </p:nvSpPr>
          <p:spPr bwMode="auto">
            <a:xfrm>
              <a:off x="3560" y="2614"/>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101" name="Text Box 189">
              <a:extLst>
                <a:ext uri="{FF2B5EF4-FFF2-40B4-BE49-F238E27FC236}">
                  <a16:creationId xmlns:a16="http://schemas.microsoft.com/office/drawing/2014/main" id="{B75ADE69-4E04-44E6-BACB-F2448C9B2E57}"/>
                </a:ext>
              </a:extLst>
            </p:cNvPr>
            <p:cNvSpPr txBox="1">
              <a:spLocks noChangeArrowheads="1"/>
            </p:cNvSpPr>
            <p:nvPr/>
          </p:nvSpPr>
          <p:spPr bwMode="auto">
            <a:xfrm>
              <a:off x="3424" y="3249"/>
              <a:ext cx="57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102" name="Text Box 190">
              <a:extLst>
                <a:ext uri="{FF2B5EF4-FFF2-40B4-BE49-F238E27FC236}">
                  <a16:creationId xmlns:a16="http://schemas.microsoft.com/office/drawing/2014/main" id="{D8DECA23-42CE-4F4A-8F9F-384935898082}"/>
                </a:ext>
              </a:extLst>
            </p:cNvPr>
            <p:cNvSpPr txBox="1">
              <a:spLocks noChangeArrowheads="1"/>
            </p:cNvSpPr>
            <p:nvPr/>
          </p:nvSpPr>
          <p:spPr bwMode="auto">
            <a:xfrm>
              <a:off x="3742" y="2931"/>
              <a:ext cx="303"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9103" name="Text Box 191">
              <a:extLst>
                <a:ext uri="{FF2B5EF4-FFF2-40B4-BE49-F238E27FC236}">
                  <a16:creationId xmlns:a16="http://schemas.microsoft.com/office/drawing/2014/main" id="{3BAE8A93-1A9E-4293-A10C-0BB604C78D98}"/>
                </a:ext>
              </a:extLst>
            </p:cNvPr>
            <p:cNvSpPr txBox="1">
              <a:spLocks noChangeArrowheads="1"/>
            </p:cNvSpPr>
            <p:nvPr/>
          </p:nvSpPr>
          <p:spPr bwMode="auto">
            <a:xfrm>
              <a:off x="3742" y="3521"/>
              <a:ext cx="228" cy="32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104" name="Text Box 192">
              <a:extLst>
                <a:ext uri="{FF2B5EF4-FFF2-40B4-BE49-F238E27FC236}">
                  <a16:creationId xmlns:a16="http://schemas.microsoft.com/office/drawing/2014/main" id="{5911CF57-7D27-4309-B2B3-0C4526C21EE4}"/>
                </a:ext>
              </a:extLst>
            </p:cNvPr>
            <p:cNvSpPr txBox="1">
              <a:spLocks noChangeArrowheads="1"/>
            </p:cNvSpPr>
            <p:nvPr/>
          </p:nvSpPr>
          <p:spPr bwMode="auto">
            <a:xfrm>
              <a:off x="4694" y="293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u</a:t>
              </a:r>
            </a:p>
          </p:txBody>
        </p:sp>
        <p:sp>
          <p:nvSpPr>
            <p:cNvPr id="39105" name="Text Box 193">
              <a:extLst>
                <a:ext uri="{FF2B5EF4-FFF2-40B4-BE49-F238E27FC236}">
                  <a16:creationId xmlns:a16="http://schemas.microsoft.com/office/drawing/2014/main" id="{E5A1D0B5-E774-47AD-B229-925C1C4F53A2}"/>
                </a:ext>
              </a:extLst>
            </p:cNvPr>
            <p:cNvSpPr txBox="1">
              <a:spLocks noChangeArrowheads="1"/>
            </p:cNvSpPr>
            <p:nvPr/>
          </p:nvSpPr>
          <p:spPr bwMode="auto">
            <a:xfrm>
              <a:off x="4694" y="2704"/>
              <a:ext cx="242"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9106" name="Text Box 194">
              <a:extLst>
                <a:ext uri="{FF2B5EF4-FFF2-40B4-BE49-F238E27FC236}">
                  <a16:creationId xmlns:a16="http://schemas.microsoft.com/office/drawing/2014/main" id="{A0F408D5-7F71-40E7-93C2-3B4DAF5B592F}"/>
                </a:ext>
              </a:extLst>
            </p:cNvPr>
            <p:cNvSpPr txBox="1">
              <a:spLocks noChangeArrowheads="1"/>
            </p:cNvSpPr>
            <p:nvPr/>
          </p:nvSpPr>
          <p:spPr bwMode="auto">
            <a:xfrm>
              <a:off x="4649" y="3294"/>
              <a:ext cx="22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39107" name="Rectangle 195">
              <a:extLst>
                <a:ext uri="{FF2B5EF4-FFF2-40B4-BE49-F238E27FC236}">
                  <a16:creationId xmlns:a16="http://schemas.microsoft.com/office/drawing/2014/main" id="{BE952DEF-1E09-4247-B6DF-076880F5F66F}"/>
                </a:ext>
              </a:extLst>
            </p:cNvPr>
            <p:cNvSpPr>
              <a:spLocks noChangeArrowheads="1"/>
            </p:cNvSpPr>
            <p:nvPr/>
          </p:nvSpPr>
          <p:spPr bwMode="auto">
            <a:xfrm>
              <a:off x="3932" y="261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108" name="Oval 196">
              <a:extLst>
                <a:ext uri="{FF2B5EF4-FFF2-40B4-BE49-F238E27FC236}">
                  <a16:creationId xmlns:a16="http://schemas.microsoft.com/office/drawing/2014/main" id="{C4BC1331-6852-427F-91FC-5867DC300AF8}"/>
                </a:ext>
              </a:extLst>
            </p:cNvPr>
            <p:cNvSpPr>
              <a:spLocks noChangeArrowheads="1"/>
            </p:cNvSpPr>
            <p:nvPr/>
          </p:nvSpPr>
          <p:spPr bwMode="auto">
            <a:xfrm>
              <a:off x="4739" y="3702"/>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109" name="Oval 197">
              <a:extLst>
                <a:ext uri="{FF2B5EF4-FFF2-40B4-BE49-F238E27FC236}">
                  <a16:creationId xmlns:a16="http://schemas.microsoft.com/office/drawing/2014/main" id="{7C178728-B924-476E-8750-4D63FBBE0F67}"/>
                </a:ext>
              </a:extLst>
            </p:cNvPr>
            <p:cNvSpPr>
              <a:spLocks noChangeArrowheads="1"/>
            </p:cNvSpPr>
            <p:nvPr/>
          </p:nvSpPr>
          <p:spPr bwMode="auto">
            <a:xfrm>
              <a:off x="4739" y="2478"/>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110" name="Line 198">
              <a:extLst>
                <a:ext uri="{FF2B5EF4-FFF2-40B4-BE49-F238E27FC236}">
                  <a16:creationId xmlns:a16="http://schemas.microsoft.com/office/drawing/2014/main" id="{C5FE6774-3925-4B6D-95DC-A446DDA8107D}"/>
                </a:ext>
              </a:extLst>
            </p:cNvPr>
            <p:cNvSpPr>
              <a:spLocks noChangeShapeType="1"/>
            </p:cNvSpPr>
            <p:nvPr/>
          </p:nvSpPr>
          <p:spPr bwMode="auto">
            <a:xfrm>
              <a:off x="4830" y="2523"/>
              <a:ext cx="40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111" name="Line 199">
              <a:extLst>
                <a:ext uri="{FF2B5EF4-FFF2-40B4-BE49-F238E27FC236}">
                  <a16:creationId xmlns:a16="http://schemas.microsoft.com/office/drawing/2014/main" id="{CB35438C-F3C7-4571-8824-7973663B629A}"/>
                </a:ext>
              </a:extLst>
            </p:cNvPr>
            <p:cNvSpPr>
              <a:spLocks noChangeShapeType="1"/>
            </p:cNvSpPr>
            <p:nvPr/>
          </p:nvSpPr>
          <p:spPr bwMode="auto">
            <a:xfrm>
              <a:off x="5239" y="2523"/>
              <a:ext cx="0" cy="122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112" name="Line 200">
              <a:extLst>
                <a:ext uri="{FF2B5EF4-FFF2-40B4-BE49-F238E27FC236}">
                  <a16:creationId xmlns:a16="http://schemas.microsoft.com/office/drawing/2014/main" id="{070EDBAF-E42B-4200-B9C1-3FC5A6CF7B79}"/>
                </a:ext>
              </a:extLst>
            </p:cNvPr>
            <p:cNvSpPr>
              <a:spLocks noChangeShapeType="1"/>
            </p:cNvSpPr>
            <p:nvPr/>
          </p:nvSpPr>
          <p:spPr bwMode="auto">
            <a:xfrm>
              <a:off x="4830" y="3748"/>
              <a:ext cx="40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9118" name="Group 206">
            <a:extLst>
              <a:ext uri="{FF2B5EF4-FFF2-40B4-BE49-F238E27FC236}">
                <a16:creationId xmlns:a16="http://schemas.microsoft.com/office/drawing/2014/main" id="{50245E36-176A-484E-B8D6-9370E668E9FC}"/>
              </a:ext>
            </a:extLst>
          </p:cNvPr>
          <p:cNvGrpSpPr>
            <a:grpSpLocks/>
          </p:cNvGrpSpPr>
          <p:nvPr/>
        </p:nvGrpSpPr>
        <p:grpSpPr bwMode="auto">
          <a:xfrm>
            <a:off x="4140200" y="1773238"/>
            <a:ext cx="2663825" cy="2174875"/>
            <a:chOff x="2608" y="1117"/>
            <a:chExt cx="1678" cy="1370"/>
          </a:xfrm>
        </p:grpSpPr>
        <p:sp>
          <p:nvSpPr>
            <p:cNvPr id="39069" name="Text Box 157">
              <a:extLst>
                <a:ext uri="{FF2B5EF4-FFF2-40B4-BE49-F238E27FC236}">
                  <a16:creationId xmlns:a16="http://schemas.microsoft.com/office/drawing/2014/main" id="{D222E124-8EA7-482F-8FDA-79E403CF5EE7}"/>
                </a:ext>
              </a:extLst>
            </p:cNvPr>
            <p:cNvSpPr txBox="1">
              <a:spLocks noChangeArrowheads="1"/>
            </p:cNvSpPr>
            <p:nvPr/>
          </p:nvSpPr>
          <p:spPr bwMode="auto">
            <a:xfrm>
              <a:off x="3334" y="111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39070" name="Text Box 158">
              <a:extLst>
                <a:ext uri="{FF2B5EF4-FFF2-40B4-BE49-F238E27FC236}">
                  <a16:creationId xmlns:a16="http://schemas.microsoft.com/office/drawing/2014/main" id="{B8221AC0-89DA-4EDA-B77D-1D55C0B32782}"/>
                </a:ext>
              </a:extLst>
            </p:cNvPr>
            <p:cNvSpPr txBox="1">
              <a:spLocks noChangeArrowheads="1"/>
            </p:cNvSpPr>
            <p:nvPr/>
          </p:nvSpPr>
          <p:spPr bwMode="auto">
            <a:xfrm>
              <a:off x="3334" y="21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grpSp>
          <p:nvGrpSpPr>
            <p:cNvPr id="39117" name="Group 205">
              <a:extLst>
                <a:ext uri="{FF2B5EF4-FFF2-40B4-BE49-F238E27FC236}">
                  <a16:creationId xmlns:a16="http://schemas.microsoft.com/office/drawing/2014/main" id="{7FCE44F1-D803-4229-BE9C-5DBE64B011AC}"/>
                </a:ext>
              </a:extLst>
            </p:cNvPr>
            <p:cNvGrpSpPr>
              <a:grpSpLocks/>
            </p:cNvGrpSpPr>
            <p:nvPr/>
          </p:nvGrpSpPr>
          <p:grpSpPr bwMode="auto">
            <a:xfrm>
              <a:off x="2608" y="1389"/>
              <a:ext cx="1678" cy="907"/>
              <a:chOff x="2608" y="1389"/>
              <a:chExt cx="1678" cy="907"/>
            </a:xfrm>
          </p:grpSpPr>
          <p:sp>
            <p:nvSpPr>
              <p:cNvPr id="39068" name="Text Box 156">
                <a:extLst>
                  <a:ext uri="{FF2B5EF4-FFF2-40B4-BE49-F238E27FC236}">
                    <a16:creationId xmlns:a16="http://schemas.microsoft.com/office/drawing/2014/main" id="{C3B28015-AD41-4AE1-B1B0-CAB45BDAB359}"/>
                  </a:ext>
                </a:extLst>
              </p:cNvPr>
              <p:cNvSpPr txBox="1">
                <a:spLocks noChangeArrowheads="1"/>
              </p:cNvSpPr>
              <p:nvPr/>
            </p:nvSpPr>
            <p:spPr bwMode="auto">
              <a:xfrm>
                <a:off x="3469" y="1662"/>
                <a:ext cx="3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071" name="Line 159">
                <a:extLst>
                  <a:ext uri="{FF2B5EF4-FFF2-40B4-BE49-F238E27FC236}">
                    <a16:creationId xmlns:a16="http://schemas.microsoft.com/office/drawing/2014/main" id="{AC695BA3-52A5-47C5-BBF3-414AB46418A0}"/>
                  </a:ext>
                </a:extLst>
              </p:cNvPr>
              <p:cNvSpPr>
                <a:spLocks noChangeShapeType="1"/>
              </p:cNvSpPr>
              <p:nvPr/>
            </p:nvSpPr>
            <p:spPr bwMode="auto">
              <a:xfrm>
                <a:off x="3016" y="1480"/>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72" name="Line 160">
                <a:extLst>
                  <a:ext uri="{FF2B5EF4-FFF2-40B4-BE49-F238E27FC236}">
                    <a16:creationId xmlns:a16="http://schemas.microsoft.com/office/drawing/2014/main" id="{7F8A2DC0-7DB0-4496-9764-834D2281BC3D}"/>
                  </a:ext>
                </a:extLst>
              </p:cNvPr>
              <p:cNvSpPr>
                <a:spLocks noChangeShapeType="1"/>
              </p:cNvSpPr>
              <p:nvPr/>
            </p:nvSpPr>
            <p:spPr bwMode="auto">
              <a:xfrm>
                <a:off x="3016" y="2160"/>
                <a:ext cx="99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74" name="Text Box 162">
                <a:extLst>
                  <a:ext uri="{FF2B5EF4-FFF2-40B4-BE49-F238E27FC236}">
                    <a16:creationId xmlns:a16="http://schemas.microsoft.com/office/drawing/2014/main" id="{772B1B44-DB24-417F-AEB5-2ACBDCDB9A5A}"/>
                  </a:ext>
                </a:extLst>
              </p:cNvPr>
              <p:cNvSpPr txBox="1">
                <a:spLocks noChangeArrowheads="1"/>
              </p:cNvSpPr>
              <p:nvPr/>
            </p:nvSpPr>
            <p:spPr bwMode="auto">
              <a:xfrm>
                <a:off x="4046" y="142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075" name="Text Box 163">
                <a:extLst>
                  <a:ext uri="{FF2B5EF4-FFF2-40B4-BE49-F238E27FC236}">
                    <a16:creationId xmlns:a16="http://schemas.microsoft.com/office/drawing/2014/main" id="{915D656D-72E3-46F2-93A3-D97601D0988F}"/>
                  </a:ext>
                </a:extLst>
              </p:cNvPr>
              <p:cNvSpPr txBox="1">
                <a:spLocks noChangeArrowheads="1"/>
              </p:cNvSpPr>
              <p:nvPr/>
            </p:nvSpPr>
            <p:spPr bwMode="auto">
              <a:xfrm>
                <a:off x="3515" y="1480"/>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9076" name="Text Box 164">
                <a:extLst>
                  <a:ext uri="{FF2B5EF4-FFF2-40B4-BE49-F238E27FC236}">
                    <a16:creationId xmlns:a16="http://schemas.microsoft.com/office/drawing/2014/main" id="{326813CC-AAEC-4F3E-B89B-FE037F0EFC25}"/>
                  </a:ext>
                </a:extLst>
              </p:cNvPr>
              <p:cNvSpPr txBox="1">
                <a:spLocks noChangeArrowheads="1"/>
              </p:cNvSpPr>
              <p:nvPr/>
            </p:nvSpPr>
            <p:spPr bwMode="auto">
              <a:xfrm>
                <a:off x="3515" y="184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9077" name="Rectangle 165">
                <a:extLst>
                  <a:ext uri="{FF2B5EF4-FFF2-40B4-BE49-F238E27FC236}">
                    <a16:creationId xmlns:a16="http://schemas.microsoft.com/office/drawing/2014/main" id="{0E0AE222-82D8-4B5A-8978-87848041444E}"/>
                  </a:ext>
                </a:extLst>
              </p:cNvPr>
              <p:cNvSpPr>
                <a:spLocks noChangeArrowheads="1"/>
              </p:cNvSpPr>
              <p:nvPr/>
            </p:nvSpPr>
            <p:spPr bwMode="auto">
              <a:xfrm>
                <a:off x="2608" y="1389"/>
                <a:ext cx="499" cy="907"/>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endParaRPr>
              </a:p>
            </p:txBody>
          </p:sp>
          <p:sp>
            <p:nvSpPr>
              <p:cNvPr id="39078" name="Oval 166">
                <a:extLst>
                  <a:ext uri="{FF2B5EF4-FFF2-40B4-BE49-F238E27FC236}">
                    <a16:creationId xmlns:a16="http://schemas.microsoft.com/office/drawing/2014/main" id="{AA358994-27D2-411F-A6CE-C595C41FC2B2}"/>
                  </a:ext>
                </a:extLst>
              </p:cNvPr>
              <p:cNvSpPr>
                <a:spLocks noChangeArrowheads="1"/>
              </p:cNvSpPr>
              <p:nvPr/>
            </p:nvSpPr>
            <p:spPr bwMode="auto">
              <a:xfrm>
                <a:off x="3379" y="1435"/>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79" name="Oval 167">
                <a:extLst>
                  <a:ext uri="{FF2B5EF4-FFF2-40B4-BE49-F238E27FC236}">
                    <a16:creationId xmlns:a16="http://schemas.microsoft.com/office/drawing/2014/main" id="{B0876316-E827-4555-8BB6-8541AB166428}"/>
                  </a:ext>
                </a:extLst>
              </p:cNvPr>
              <p:cNvSpPr>
                <a:spLocks noChangeArrowheads="1"/>
              </p:cNvSpPr>
              <p:nvPr/>
            </p:nvSpPr>
            <p:spPr bwMode="auto">
              <a:xfrm>
                <a:off x="3379" y="2115"/>
                <a:ext cx="91" cy="91"/>
              </a:xfrm>
              <a:prstGeom prst="ellipse">
                <a:avLst/>
              </a:prstGeom>
              <a:solidFill>
                <a:srgbClr val="000099"/>
              </a:solid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80" name="Line 168">
                <a:extLst>
                  <a:ext uri="{FF2B5EF4-FFF2-40B4-BE49-F238E27FC236}">
                    <a16:creationId xmlns:a16="http://schemas.microsoft.com/office/drawing/2014/main" id="{1119211C-EE5F-4D2C-A34A-2692C91F843E}"/>
                  </a:ext>
                </a:extLst>
              </p:cNvPr>
              <p:cNvSpPr>
                <a:spLocks noChangeShapeType="1"/>
              </p:cNvSpPr>
              <p:nvPr/>
            </p:nvSpPr>
            <p:spPr bwMode="auto">
              <a:xfrm>
                <a:off x="4014" y="1480"/>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84" name="Text Box 172">
                <a:extLst>
                  <a:ext uri="{FF2B5EF4-FFF2-40B4-BE49-F238E27FC236}">
                    <a16:creationId xmlns:a16="http://schemas.microsoft.com/office/drawing/2014/main" id="{4E6294EB-114D-4569-AA45-22CCD09AA9DF}"/>
                  </a:ext>
                </a:extLst>
              </p:cNvPr>
              <p:cNvSpPr txBox="1">
                <a:spLocks noChangeArrowheads="1"/>
              </p:cNvSpPr>
              <p:nvPr/>
            </p:nvSpPr>
            <p:spPr bwMode="auto">
              <a:xfrm>
                <a:off x="2608" y="1389"/>
                <a:ext cx="3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N</a:t>
                </a:r>
              </a:p>
            </p:txBody>
          </p:sp>
          <p:grpSp>
            <p:nvGrpSpPr>
              <p:cNvPr id="39085" name="Group 173">
                <a:extLst>
                  <a:ext uri="{FF2B5EF4-FFF2-40B4-BE49-F238E27FC236}">
                    <a16:creationId xmlns:a16="http://schemas.microsoft.com/office/drawing/2014/main" id="{EE0538B6-9F35-4DFD-BBBC-43960992D9A9}"/>
                  </a:ext>
                </a:extLst>
              </p:cNvPr>
              <p:cNvGrpSpPr>
                <a:grpSpLocks/>
              </p:cNvGrpSpPr>
              <p:nvPr/>
            </p:nvGrpSpPr>
            <p:grpSpPr bwMode="auto">
              <a:xfrm>
                <a:off x="2789" y="1480"/>
                <a:ext cx="532" cy="680"/>
                <a:chOff x="3016" y="2387"/>
                <a:chExt cx="532" cy="680"/>
              </a:xfrm>
            </p:grpSpPr>
            <p:sp>
              <p:nvSpPr>
                <p:cNvPr id="39086" name="Line 174">
                  <a:extLst>
                    <a:ext uri="{FF2B5EF4-FFF2-40B4-BE49-F238E27FC236}">
                      <a16:creationId xmlns:a16="http://schemas.microsoft.com/office/drawing/2014/main" id="{EFB577EA-10ED-4B17-9784-E7DC31975B41}"/>
                    </a:ext>
                  </a:extLst>
                </p:cNvPr>
                <p:cNvSpPr>
                  <a:spLocks noChangeShapeType="1"/>
                </p:cNvSpPr>
                <p:nvPr/>
              </p:nvSpPr>
              <p:spPr bwMode="auto">
                <a:xfrm>
                  <a:off x="3107" y="2387"/>
                  <a:ext cx="0" cy="68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87" name="Text Box 175">
                  <a:extLst>
                    <a:ext uri="{FF2B5EF4-FFF2-40B4-BE49-F238E27FC236}">
                      <a16:creationId xmlns:a16="http://schemas.microsoft.com/office/drawing/2014/main" id="{91624CD2-7259-468E-B97F-9F895551653B}"/>
                    </a:ext>
                  </a:extLst>
                </p:cNvPr>
                <p:cNvSpPr txBox="1">
                  <a:spLocks noChangeArrowheads="1"/>
                </p:cNvSpPr>
                <p:nvPr/>
              </p:nvSpPr>
              <p:spPr bwMode="auto">
                <a:xfrm>
                  <a:off x="3152" y="2568"/>
                  <a:ext cx="396"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088" name="Line 176">
                  <a:extLst>
                    <a:ext uri="{FF2B5EF4-FFF2-40B4-BE49-F238E27FC236}">
                      <a16:creationId xmlns:a16="http://schemas.microsoft.com/office/drawing/2014/main" id="{C1FE4DEF-7CD8-4863-AFA7-A8C65B45E501}"/>
                    </a:ext>
                  </a:extLst>
                </p:cNvPr>
                <p:cNvSpPr>
                  <a:spLocks noChangeShapeType="1"/>
                </p:cNvSpPr>
                <p:nvPr/>
              </p:nvSpPr>
              <p:spPr bwMode="auto">
                <a:xfrm>
                  <a:off x="3107" y="306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89" name="Line 177">
                  <a:extLst>
                    <a:ext uri="{FF2B5EF4-FFF2-40B4-BE49-F238E27FC236}">
                      <a16:creationId xmlns:a16="http://schemas.microsoft.com/office/drawing/2014/main" id="{DDAEB454-8228-4F2B-852C-375BEB9AA346}"/>
                    </a:ext>
                  </a:extLst>
                </p:cNvPr>
                <p:cNvSpPr>
                  <a:spLocks noChangeShapeType="1"/>
                </p:cNvSpPr>
                <p:nvPr/>
              </p:nvSpPr>
              <p:spPr bwMode="auto">
                <a:xfrm>
                  <a:off x="3107" y="238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9090" name="Rectangle 178">
                  <a:extLst>
                    <a:ext uri="{FF2B5EF4-FFF2-40B4-BE49-F238E27FC236}">
                      <a16:creationId xmlns:a16="http://schemas.microsoft.com/office/drawing/2014/main" id="{CCE66285-83B5-43C3-8751-B782C72FB145}"/>
                    </a:ext>
                  </a:extLst>
                </p:cNvPr>
                <p:cNvSpPr>
                  <a:spLocks noChangeArrowheads="1"/>
                </p:cNvSpPr>
                <p:nvPr/>
              </p:nvSpPr>
              <p:spPr bwMode="auto">
                <a:xfrm>
                  <a:off x="3016" y="2568"/>
                  <a:ext cx="181" cy="363"/>
                </a:xfrm>
                <a:prstGeom prst="rect">
                  <a:avLst/>
                </a:prstGeom>
                <a:gradFill rotWithShape="1">
                  <a:gsLst>
                    <a:gs pos="0">
                      <a:schemeClr val="bg2">
                        <a:gamma/>
                        <a:shade val="46275"/>
                        <a:invGamma/>
                      </a:schemeClr>
                    </a:gs>
                    <a:gs pos="50000">
                      <a:schemeClr val="bg2"/>
                    </a:gs>
                    <a:gs pos="100000">
                      <a:schemeClr val="bg2">
                        <a:gamma/>
                        <a:shade val="46275"/>
                        <a:invGamma/>
                      </a:schemeClr>
                    </a:gs>
                  </a:gsLst>
                  <a:lin ang="0" scaled="1"/>
                </a:gradFill>
                <a:ln>
                  <a:noFill/>
                </a:ln>
                <a:effectLst/>
                <a:extLs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39073" name="Line 161">
                <a:extLst>
                  <a:ext uri="{FF2B5EF4-FFF2-40B4-BE49-F238E27FC236}">
                    <a16:creationId xmlns:a16="http://schemas.microsoft.com/office/drawing/2014/main" id="{554527C3-48B2-4586-BD04-E7D06D0AD4AA}"/>
                  </a:ext>
                </a:extLst>
              </p:cNvPr>
              <p:cNvSpPr>
                <a:spLocks noChangeShapeType="1"/>
              </p:cNvSpPr>
              <p:nvPr/>
            </p:nvSpPr>
            <p:spPr bwMode="auto">
              <a:xfrm flipH="1">
                <a:off x="4014" y="1525"/>
                <a:ext cx="0" cy="317"/>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9081" name="Group 169">
                <a:extLst>
                  <a:ext uri="{FF2B5EF4-FFF2-40B4-BE49-F238E27FC236}">
                    <a16:creationId xmlns:a16="http://schemas.microsoft.com/office/drawing/2014/main" id="{DD09EAC6-CB8A-47DB-A58B-121A1AFCC0A5}"/>
                  </a:ext>
                </a:extLst>
              </p:cNvPr>
              <p:cNvGrpSpPr>
                <a:grpSpLocks/>
              </p:cNvGrpSpPr>
              <p:nvPr/>
            </p:nvGrpSpPr>
            <p:grpSpPr bwMode="auto">
              <a:xfrm>
                <a:off x="3832" y="1706"/>
                <a:ext cx="363" cy="363"/>
                <a:chOff x="4785" y="709"/>
                <a:chExt cx="363" cy="363"/>
              </a:xfrm>
            </p:grpSpPr>
            <p:sp>
              <p:nvSpPr>
                <p:cNvPr id="39082" name="Oval 170">
                  <a:extLst>
                    <a:ext uri="{FF2B5EF4-FFF2-40B4-BE49-F238E27FC236}">
                      <a16:creationId xmlns:a16="http://schemas.microsoft.com/office/drawing/2014/main" id="{1488CD6B-C25E-44A1-B46E-4BD4A80F10A8}"/>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9083" name="Line 171">
                  <a:extLst>
                    <a:ext uri="{FF2B5EF4-FFF2-40B4-BE49-F238E27FC236}">
                      <a16:creationId xmlns:a16="http://schemas.microsoft.com/office/drawing/2014/main" id="{D53F2D58-C24C-4267-BC03-79537D6DC210}"/>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grpSp>
      <p:sp>
        <p:nvSpPr>
          <p:cNvPr id="2" name="文本框 1">
            <a:extLst>
              <a:ext uri="{FF2B5EF4-FFF2-40B4-BE49-F238E27FC236}">
                <a16:creationId xmlns:a16="http://schemas.microsoft.com/office/drawing/2014/main" id="{440C8452-7415-46D0-BF52-F946A4C559BB}"/>
              </a:ext>
            </a:extLst>
          </p:cNvPr>
          <p:cNvSpPr txBox="1"/>
          <p:nvPr/>
        </p:nvSpPr>
        <p:spPr>
          <a:xfrm>
            <a:off x="6562724" y="1770756"/>
            <a:ext cx="1978026" cy="461665"/>
          </a:xfrm>
          <a:prstGeom prst="rect">
            <a:avLst/>
          </a:prstGeom>
          <a:noFill/>
        </p:spPr>
        <p:txBody>
          <a:bodyPr wrap="square" rtlCol="0">
            <a:spAutoFit/>
          </a:bodyPr>
          <a:lstStyle/>
          <a:p>
            <a:r>
              <a:rPr lang="zh-CN" altLang="en-US" b="1" dirty="0">
                <a:solidFill>
                  <a:srgbClr val="FF0000"/>
                </a:solidFill>
                <a:latin typeface="黑体" panose="02010609060101010101" pitchFamily="49" charset="-122"/>
                <a:ea typeface="黑体" panose="02010609060101010101" pitchFamily="49" charset="-122"/>
              </a:rPr>
              <a:t>独立源置零</a:t>
            </a:r>
          </a:p>
        </p:txBody>
      </p:sp>
      <p:sp>
        <p:nvSpPr>
          <p:cNvPr id="85" name="文本框 84">
            <a:extLst>
              <a:ext uri="{FF2B5EF4-FFF2-40B4-BE49-F238E27FC236}">
                <a16:creationId xmlns:a16="http://schemas.microsoft.com/office/drawing/2014/main" id="{7729E440-D99A-4596-A565-565C89B1E12F}"/>
              </a:ext>
            </a:extLst>
          </p:cNvPr>
          <p:cNvSpPr txBox="1"/>
          <p:nvPr/>
        </p:nvSpPr>
        <p:spPr>
          <a:xfrm>
            <a:off x="3689123" y="4400203"/>
            <a:ext cx="2252982" cy="461665"/>
          </a:xfrm>
          <a:prstGeom prst="rect">
            <a:avLst/>
          </a:prstGeom>
          <a:noFill/>
          <a:ln w="38100">
            <a:solidFill>
              <a:srgbClr val="FFFF00"/>
            </a:solidFill>
          </a:ln>
        </p:spPr>
        <p:txBody>
          <a:bodyPr wrap="square" rtlCol="0">
            <a:spAutoFit/>
          </a:bodyPr>
          <a:lstStyle/>
          <a:p>
            <a:r>
              <a:rPr lang="zh-CN" altLang="en-US" b="1" dirty="0">
                <a:solidFill>
                  <a:srgbClr val="FF0000"/>
                </a:solidFill>
                <a:latin typeface="黑体" panose="02010609060101010101" pitchFamily="49" charset="-122"/>
                <a:ea typeface="黑体" panose="02010609060101010101" pitchFamily="49" charset="-122"/>
              </a:rPr>
              <a:t>独立源不置零</a:t>
            </a:r>
          </a:p>
        </p:txBody>
      </p:sp>
      <p:sp>
        <p:nvSpPr>
          <p:cNvPr id="4" name="矩形 3"/>
          <p:cNvSpPr/>
          <p:nvPr/>
        </p:nvSpPr>
        <p:spPr>
          <a:xfrm>
            <a:off x="330481" y="43804"/>
            <a:ext cx="2350323" cy="461665"/>
          </a:xfrm>
          <a:prstGeom prst="rect">
            <a:avLst/>
          </a:prstGeom>
        </p:spPr>
        <p:txBody>
          <a:bodyPr wrap="none">
            <a:spAutoFit/>
          </a:bodyPr>
          <a:lstStyle/>
          <a:p>
            <a:pPr lvl="0">
              <a:spcBef>
                <a:spcPct val="50000"/>
              </a:spcBef>
              <a:defRPr/>
            </a:pPr>
            <a:r>
              <a:rPr lang="zh-CN" altLang="en-US" b="1" dirty="0">
                <a:solidFill>
                  <a:srgbClr val="FFFF00"/>
                </a:solidFill>
                <a:latin typeface="楷体_GB2312" pitchFamily="49" charset="-122"/>
                <a:ea typeface="楷体_GB2312" pitchFamily="49" charset="-122"/>
              </a:rPr>
              <a:t>等效电阻的计算</a:t>
            </a:r>
          </a:p>
        </p:txBody>
      </p:sp>
      <p:sp>
        <p:nvSpPr>
          <p:cNvPr id="113" name="文本框 112">
            <a:extLst>
              <a:ext uri="{FF2B5EF4-FFF2-40B4-BE49-F238E27FC236}">
                <a16:creationId xmlns:a16="http://schemas.microsoft.com/office/drawing/2014/main" id="{440C8452-7415-46D0-BF52-F946A4C559BB}"/>
              </a:ext>
            </a:extLst>
          </p:cNvPr>
          <p:cNvSpPr txBox="1"/>
          <p:nvPr/>
        </p:nvSpPr>
        <p:spPr>
          <a:xfrm>
            <a:off x="6643687" y="921470"/>
            <a:ext cx="1978026" cy="461665"/>
          </a:xfrm>
          <a:prstGeom prst="rect">
            <a:avLst/>
          </a:prstGeom>
          <a:noFill/>
        </p:spPr>
        <p:txBody>
          <a:bodyPr wrap="square" rtlCol="0">
            <a:spAutoFit/>
          </a:bodyPr>
          <a:lstStyle/>
          <a:p>
            <a:r>
              <a:rPr lang="zh-CN" altLang="en-US" b="1" dirty="0">
                <a:solidFill>
                  <a:srgbClr val="FF0000"/>
                </a:solidFill>
                <a:latin typeface="黑体" panose="02010609060101010101" pitchFamily="49" charset="-122"/>
                <a:ea typeface="黑体" panose="02010609060101010101" pitchFamily="49" charset="-122"/>
              </a:rPr>
              <a:t>独立源置零</a:t>
            </a:r>
          </a:p>
        </p:txBody>
      </p:sp>
    </p:spTree>
    <p:extLst>
      <p:ext uri="{BB962C8B-B14F-4D97-AF65-F5344CB8AC3E}">
        <p14:creationId xmlns:p14="http://schemas.microsoft.com/office/powerpoint/2010/main" val="2272213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4" name="Text Box 74">
            <a:extLst>
              <a:ext uri="{FF2B5EF4-FFF2-40B4-BE49-F238E27FC236}">
                <a16:creationId xmlns:a16="http://schemas.microsoft.com/office/drawing/2014/main" id="{270E843B-8744-4EB0-8A14-3E4767886C0E}"/>
              </a:ext>
            </a:extLst>
          </p:cNvPr>
          <p:cNvSpPr txBox="1">
            <a:spLocks noChangeArrowheads="1"/>
          </p:cNvSpPr>
          <p:nvPr/>
        </p:nvSpPr>
        <p:spPr bwMode="auto">
          <a:xfrm>
            <a:off x="539750" y="549275"/>
            <a:ext cx="720725"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例</a:t>
            </a:r>
          </a:p>
        </p:txBody>
      </p:sp>
      <p:sp>
        <p:nvSpPr>
          <p:cNvPr id="81995" name="AutoShape 75">
            <a:extLst>
              <a:ext uri="{FF2B5EF4-FFF2-40B4-BE49-F238E27FC236}">
                <a16:creationId xmlns:a16="http://schemas.microsoft.com/office/drawing/2014/main" id="{38A18E78-D657-4EC7-A523-8ECF6F998D95}"/>
              </a:ext>
            </a:extLst>
          </p:cNvPr>
          <p:cNvSpPr>
            <a:spLocks noChangeArrowheads="1"/>
          </p:cNvSpPr>
          <p:nvPr/>
        </p:nvSpPr>
        <p:spPr bwMode="auto">
          <a:xfrm rot="5400000">
            <a:off x="1466056" y="3223419"/>
            <a:ext cx="595313" cy="142875"/>
          </a:xfrm>
          <a:prstGeom prst="rightArrow">
            <a:avLst>
              <a:gd name="adj1" fmla="val 50000"/>
              <a:gd name="adj2" fmla="val 104167"/>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82091" name="Group 171">
            <a:extLst>
              <a:ext uri="{FF2B5EF4-FFF2-40B4-BE49-F238E27FC236}">
                <a16:creationId xmlns:a16="http://schemas.microsoft.com/office/drawing/2014/main" id="{D50B6378-E98E-49F5-A7C0-8B586A7E3049}"/>
              </a:ext>
            </a:extLst>
          </p:cNvPr>
          <p:cNvGrpSpPr>
            <a:grpSpLocks/>
          </p:cNvGrpSpPr>
          <p:nvPr/>
        </p:nvGrpSpPr>
        <p:grpSpPr bwMode="auto">
          <a:xfrm>
            <a:off x="1187450" y="549275"/>
            <a:ext cx="3455988" cy="2463800"/>
            <a:chOff x="2336" y="1207"/>
            <a:chExt cx="2177" cy="1552"/>
          </a:xfrm>
        </p:grpSpPr>
        <p:sp>
          <p:nvSpPr>
            <p:cNvPr id="82092" name="Oval 172">
              <a:extLst>
                <a:ext uri="{FF2B5EF4-FFF2-40B4-BE49-F238E27FC236}">
                  <a16:creationId xmlns:a16="http://schemas.microsoft.com/office/drawing/2014/main" id="{E9163ED8-6696-478F-B376-F3BD70B7EAD5}"/>
                </a:ext>
              </a:extLst>
            </p:cNvPr>
            <p:cNvSpPr>
              <a:spLocks noChangeArrowheads="1"/>
            </p:cNvSpPr>
            <p:nvPr/>
          </p:nvSpPr>
          <p:spPr bwMode="auto">
            <a:xfrm>
              <a:off x="2336" y="202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82093" name="Oval 173">
              <a:extLst>
                <a:ext uri="{FF2B5EF4-FFF2-40B4-BE49-F238E27FC236}">
                  <a16:creationId xmlns:a16="http://schemas.microsoft.com/office/drawing/2014/main" id="{AD94DE66-CE0F-48FB-AB71-7D6D44FAB8DD}"/>
                </a:ext>
              </a:extLst>
            </p:cNvPr>
            <p:cNvSpPr>
              <a:spLocks noChangeArrowheads="1"/>
            </p:cNvSpPr>
            <p:nvPr/>
          </p:nvSpPr>
          <p:spPr bwMode="auto">
            <a:xfrm>
              <a:off x="3152" y="206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82094" name="Text Box 174">
              <a:extLst>
                <a:ext uri="{FF2B5EF4-FFF2-40B4-BE49-F238E27FC236}">
                  <a16:creationId xmlns:a16="http://schemas.microsoft.com/office/drawing/2014/main" id="{D78212B6-4142-4B28-A892-55C25BC594A8}"/>
                </a:ext>
              </a:extLst>
            </p:cNvPr>
            <p:cNvSpPr txBox="1">
              <a:spLocks noChangeArrowheads="1"/>
            </p:cNvSpPr>
            <p:nvPr/>
          </p:nvSpPr>
          <p:spPr bwMode="auto">
            <a:xfrm>
              <a:off x="2563" y="1524"/>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82095" name="Text Box 175">
              <a:extLst>
                <a:ext uri="{FF2B5EF4-FFF2-40B4-BE49-F238E27FC236}">
                  <a16:creationId xmlns:a16="http://schemas.microsoft.com/office/drawing/2014/main" id="{71199C61-C07F-4563-B65F-824146B99793}"/>
                </a:ext>
              </a:extLst>
            </p:cNvPr>
            <p:cNvSpPr txBox="1">
              <a:spLocks noChangeArrowheads="1"/>
            </p:cNvSpPr>
            <p:nvPr/>
          </p:nvSpPr>
          <p:spPr bwMode="auto">
            <a:xfrm>
              <a:off x="3380" y="1569"/>
              <a:ext cx="5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82096" name="Text Box 176">
              <a:extLst>
                <a:ext uri="{FF2B5EF4-FFF2-40B4-BE49-F238E27FC236}">
                  <a16:creationId xmlns:a16="http://schemas.microsoft.com/office/drawing/2014/main" id="{FFCAC2A1-ED44-4C6C-97D2-5A4F04CDBE53}"/>
                </a:ext>
              </a:extLst>
            </p:cNvPr>
            <p:cNvSpPr txBox="1">
              <a:spLocks noChangeArrowheads="1"/>
            </p:cNvSpPr>
            <p:nvPr/>
          </p:nvSpPr>
          <p:spPr bwMode="auto">
            <a:xfrm>
              <a:off x="2525" y="1751"/>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82097" name="Text Box 177">
              <a:extLst>
                <a:ext uri="{FF2B5EF4-FFF2-40B4-BE49-F238E27FC236}">
                  <a16:creationId xmlns:a16="http://schemas.microsoft.com/office/drawing/2014/main" id="{8B7E7DB4-F32B-498D-ABFC-C8CE4A91DF81}"/>
                </a:ext>
              </a:extLst>
            </p:cNvPr>
            <p:cNvSpPr txBox="1">
              <a:spLocks noChangeArrowheads="1"/>
            </p:cNvSpPr>
            <p:nvPr/>
          </p:nvSpPr>
          <p:spPr bwMode="auto">
            <a:xfrm>
              <a:off x="2525" y="22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82098" name="Text Box 178">
              <a:extLst>
                <a:ext uri="{FF2B5EF4-FFF2-40B4-BE49-F238E27FC236}">
                  <a16:creationId xmlns:a16="http://schemas.microsoft.com/office/drawing/2014/main" id="{6EB080BE-6E12-46DE-860E-D00009B56815}"/>
                </a:ext>
              </a:extLst>
            </p:cNvPr>
            <p:cNvSpPr txBox="1">
              <a:spLocks noChangeArrowheads="1"/>
            </p:cNvSpPr>
            <p:nvPr/>
          </p:nvSpPr>
          <p:spPr bwMode="auto">
            <a:xfrm>
              <a:off x="2669" y="2039"/>
              <a:ext cx="5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20V</a:t>
              </a:r>
            </a:p>
          </p:txBody>
        </p:sp>
        <p:sp>
          <p:nvSpPr>
            <p:cNvPr id="82099" name="Text Box 179">
              <a:extLst>
                <a:ext uri="{FF2B5EF4-FFF2-40B4-BE49-F238E27FC236}">
                  <a16:creationId xmlns:a16="http://schemas.microsoft.com/office/drawing/2014/main" id="{6B73D43F-D474-471A-9116-96CD47EB49FB}"/>
                </a:ext>
              </a:extLst>
            </p:cNvPr>
            <p:cNvSpPr txBox="1">
              <a:spLocks noChangeArrowheads="1"/>
            </p:cNvSpPr>
            <p:nvPr/>
          </p:nvSpPr>
          <p:spPr bwMode="auto">
            <a:xfrm>
              <a:off x="4059" y="143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82100" name="Text Box 180">
              <a:extLst>
                <a:ext uri="{FF2B5EF4-FFF2-40B4-BE49-F238E27FC236}">
                  <a16:creationId xmlns:a16="http://schemas.microsoft.com/office/drawing/2014/main" id="{48D70DB4-67AA-4971-AD77-6A5075478C40}"/>
                </a:ext>
              </a:extLst>
            </p:cNvPr>
            <p:cNvSpPr txBox="1">
              <a:spLocks noChangeArrowheads="1"/>
            </p:cNvSpPr>
            <p:nvPr/>
          </p:nvSpPr>
          <p:spPr bwMode="auto">
            <a:xfrm>
              <a:off x="4014" y="220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82101" name="Text Box 181">
              <a:extLst>
                <a:ext uri="{FF2B5EF4-FFF2-40B4-BE49-F238E27FC236}">
                  <a16:creationId xmlns:a16="http://schemas.microsoft.com/office/drawing/2014/main" id="{DEABE86D-324D-47A4-BE18-FBA68F3C3361}"/>
                </a:ext>
              </a:extLst>
            </p:cNvPr>
            <p:cNvSpPr txBox="1">
              <a:spLocks noChangeArrowheads="1"/>
            </p:cNvSpPr>
            <p:nvPr/>
          </p:nvSpPr>
          <p:spPr bwMode="auto">
            <a:xfrm>
              <a:off x="4014" y="1797"/>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2102" name="Text Box 182">
              <a:extLst>
                <a:ext uri="{FF2B5EF4-FFF2-40B4-BE49-F238E27FC236}">
                  <a16:creationId xmlns:a16="http://schemas.microsoft.com/office/drawing/2014/main" id="{5C3B1619-489C-4DA9-87FB-D5B5B688F41E}"/>
                </a:ext>
              </a:extLst>
            </p:cNvPr>
            <p:cNvSpPr txBox="1">
              <a:spLocks noChangeArrowheads="1"/>
            </p:cNvSpPr>
            <p:nvPr/>
          </p:nvSpPr>
          <p:spPr bwMode="auto">
            <a:xfrm>
              <a:off x="4150" y="1207"/>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82103" name="Text Box 183">
              <a:extLst>
                <a:ext uri="{FF2B5EF4-FFF2-40B4-BE49-F238E27FC236}">
                  <a16:creationId xmlns:a16="http://schemas.microsoft.com/office/drawing/2014/main" id="{3F6CF796-89B7-490E-A9C8-84AA09530FB7}"/>
                </a:ext>
              </a:extLst>
            </p:cNvPr>
            <p:cNvSpPr txBox="1">
              <a:spLocks noChangeArrowheads="1"/>
            </p:cNvSpPr>
            <p:nvPr/>
          </p:nvSpPr>
          <p:spPr bwMode="auto">
            <a:xfrm>
              <a:off x="4195" y="2432"/>
              <a:ext cx="19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82104" name="Line 184">
              <a:extLst>
                <a:ext uri="{FF2B5EF4-FFF2-40B4-BE49-F238E27FC236}">
                  <a16:creationId xmlns:a16="http://schemas.microsoft.com/office/drawing/2014/main" id="{511BEB99-E67D-4DAE-97FF-143E57163457}"/>
                </a:ext>
              </a:extLst>
            </p:cNvPr>
            <p:cNvSpPr>
              <a:spLocks noChangeShapeType="1"/>
            </p:cNvSpPr>
            <p:nvPr/>
          </p:nvSpPr>
          <p:spPr bwMode="auto">
            <a:xfrm>
              <a:off x="2517" y="2614"/>
              <a:ext cx="15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05" name="Line 185">
              <a:extLst>
                <a:ext uri="{FF2B5EF4-FFF2-40B4-BE49-F238E27FC236}">
                  <a16:creationId xmlns:a16="http://schemas.microsoft.com/office/drawing/2014/main" id="{935A7EF5-0C48-4ADB-9532-EB3FCA907829}"/>
                </a:ext>
              </a:extLst>
            </p:cNvPr>
            <p:cNvSpPr>
              <a:spLocks noChangeShapeType="1"/>
            </p:cNvSpPr>
            <p:nvPr/>
          </p:nvSpPr>
          <p:spPr bwMode="auto">
            <a:xfrm flipV="1">
              <a:off x="2518" y="1406"/>
              <a:ext cx="7" cy="12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06" name="Text Box 186">
              <a:extLst>
                <a:ext uri="{FF2B5EF4-FFF2-40B4-BE49-F238E27FC236}">
                  <a16:creationId xmlns:a16="http://schemas.microsoft.com/office/drawing/2014/main" id="{3D04BC41-407A-40CD-9244-F32671F788C6}"/>
                </a:ext>
              </a:extLst>
            </p:cNvPr>
            <p:cNvSpPr txBox="1">
              <a:spLocks noChangeArrowheads="1"/>
            </p:cNvSpPr>
            <p:nvPr/>
          </p:nvSpPr>
          <p:spPr bwMode="auto">
            <a:xfrm>
              <a:off x="3380" y="184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82107" name="Text Box 187">
              <a:extLst>
                <a:ext uri="{FF2B5EF4-FFF2-40B4-BE49-F238E27FC236}">
                  <a16:creationId xmlns:a16="http://schemas.microsoft.com/office/drawing/2014/main" id="{32A47FEA-696A-44F1-9CBF-551DA97A30F6}"/>
                </a:ext>
              </a:extLst>
            </p:cNvPr>
            <p:cNvSpPr txBox="1">
              <a:spLocks noChangeArrowheads="1"/>
            </p:cNvSpPr>
            <p:nvPr/>
          </p:nvSpPr>
          <p:spPr bwMode="auto">
            <a:xfrm>
              <a:off x="3379" y="234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82108" name="Oval 188">
              <a:extLst>
                <a:ext uri="{FF2B5EF4-FFF2-40B4-BE49-F238E27FC236}">
                  <a16:creationId xmlns:a16="http://schemas.microsoft.com/office/drawing/2014/main" id="{CF09B8C7-B11A-46A0-A296-0D2841BC0C28}"/>
                </a:ext>
              </a:extLst>
            </p:cNvPr>
            <p:cNvSpPr>
              <a:spLocks noChangeArrowheads="1"/>
            </p:cNvSpPr>
            <p:nvPr/>
          </p:nvSpPr>
          <p:spPr bwMode="auto">
            <a:xfrm>
              <a:off x="4105" y="2568"/>
              <a:ext cx="91" cy="91"/>
            </a:xfrm>
            <a:prstGeom prst="ellipse">
              <a:avLst/>
            </a:prstGeom>
            <a:noFill/>
            <a:ln w="38100">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0" i="0" u="none" strike="noStrike" kern="1200" cap="none" spc="0" normalizeH="0" baseline="0" noProof="0">
                <a:ln>
                  <a:noFill/>
                </a:ln>
                <a:solidFill>
                  <a:srgbClr val="FFCC00"/>
                </a:solidFill>
                <a:effectLst/>
                <a:uLnTx/>
                <a:uFillTx/>
                <a:latin typeface="Arial" panose="020B0604020202020204" pitchFamily="34" charset="0"/>
                <a:ea typeface="仿宋_GB2312" pitchFamily="49" charset="-122"/>
                <a:cs typeface="+mn-cs"/>
              </a:endParaRPr>
            </a:p>
          </p:txBody>
        </p:sp>
        <p:sp>
          <p:nvSpPr>
            <p:cNvPr id="82109" name="Oval 189">
              <a:extLst>
                <a:ext uri="{FF2B5EF4-FFF2-40B4-BE49-F238E27FC236}">
                  <a16:creationId xmlns:a16="http://schemas.microsoft.com/office/drawing/2014/main" id="{9759A971-D26C-4B0E-B7BC-EC7B6F87CAA1}"/>
                </a:ext>
              </a:extLst>
            </p:cNvPr>
            <p:cNvSpPr>
              <a:spLocks noChangeArrowheads="1"/>
            </p:cNvSpPr>
            <p:nvPr/>
          </p:nvSpPr>
          <p:spPr bwMode="auto">
            <a:xfrm>
              <a:off x="4059" y="1344"/>
              <a:ext cx="91" cy="91"/>
            </a:xfrm>
            <a:prstGeom prst="ellipse">
              <a:avLst/>
            </a:prstGeom>
            <a:noFill/>
            <a:ln w="38100">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10" name="Line 190">
              <a:extLst>
                <a:ext uri="{FF2B5EF4-FFF2-40B4-BE49-F238E27FC236}">
                  <a16:creationId xmlns:a16="http://schemas.microsoft.com/office/drawing/2014/main" id="{DE5542F5-FE74-4F2B-8E91-2343CB9BE63B}"/>
                </a:ext>
              </a:extLst>
            </p:cNvPr>
            <p:cNvSpPr>
              <a:spLocks noChangeShapeType="1"/>
            </p:cNvSpPr>
            <p:nvPr/>
          </p:nvSpPr>
          <p:spPr bwMode="auto">
            <a:xfrm>
              <a:off x="3334" y="1388"/>
              <a:ext cx="0" cy="122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11" name="Line 191">
              <a:extLst>
                <a:ext uri="{FF2B5EF4-FFF2-40B4-BE49-F238E27FC236}">
                  <a16:creationId xmlns:a16="http://schemas.microsoft.com/office/drawing/2014/main" id="{1E388549-2C00-4E45-BA45-37740CD9D86B}"/>
                </a:ext>
              </a:extLst>
            </p:cNvPr>
            <p:cNvSpPr>
              <a:spLocks noChangeShapeType="1"/>
            </p:cNvSpPr>
            <p:nvPr/>
          </p:nvSpPr>
          <p:spPr bwMode="auto">
            <a:xfrm>
              <a:off x="2518" y="1388"/>
              <a:ext cx="1541"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12" name="Text Box 192">
              <a:extLst>
                <a:ext uri="{FF2B5EF4-FFF2-40B4-BE49-F238E27FC236}">
                  <a16:creationId xmlns:a16="http://schemas.microsoft.com/office/drawing/2014/main" id="{CDDB7B6D-16E1-489D-B00B-A582E369115D}"/>
                </a:ext>
              </a:extLst>
            </p:cNvPr>
            <p:cNvSpPr txBox="1">
              <a:spLocks noChangeArrowheads="1"/>
            </p:cNvSpPr>
            <p:nvPr/>
          </p:nvSpPr>
          <p:spPr bwMode="auto">
            <a:xfrm>
              <a:off x="3516" y="2068"/>
              <a:ext cx="5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10V</a:t>
              </a:r>
            </a:p>
          </p:txBody>
        </p:sp>
        <p:sp>
          <p:nvSpPr>
            <p:cNvPr id="82113" name="Rectangle 193">
              <a:extLst>
                <a:ext uri="{FF2B5EF4-FFF2-40B4-BE49-F238E27FC236}">
                  <a16:creationId xmlns:a16="http://schemas.microsoft.com/office/drawing/2014/main" id="{FAAAE1F2-71C4-4DF6-9ACB-07A88C99C799}"/>
                </a:ext>
              </a:extLst>
            </p:cNvPr>
            <p:cNvSpPr>
              <a:spLocks noChangeArrowheads="1"/>
            </p:cNvSpPr>
            <p:nvPr/>
          </p:nvSpPr>
          <p:spPr bwMode="auto">
            <a:xfrm>
              <a:off x="3288" y="157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14" name="Rectangle 194">
              <a:extLst>
                <a:ext uri="{FF2B5EF4-FFF2-40B4-BE49-F238E27FC236}">
                  <a16:creationId xmlns:a16="http://schemas.microsoft.com/office/drawing/2014/main" id="{DEA028E3-9AF8-4F12-AE13-A0FA4B9D6ED8}"/>
                </a:ext>
              </a:extLst>
            </p:cNvPr>
            <p:cNvSpPr>
              <a:spLocks noChangeArrowheads="1"/>
            </p:cNvSpPr>
            <p:nvPr/>
          </p:nvSpPr>
          <p:spPr bwMode="auto">
            <a:xfrm>
              <a:off x="2472" y="157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82162" name="Group 242">
            <a:extLst>
              <a:ext uri="{FF2B5EF4-FFF2-40B4-BE49-F238E27FC236}">
                <a16:creationId xmlns:a16="http://schemas.microsoft.com/office/drawing/2014/main" id="{D5016FC9-44C5-47B3-85A8-2BFC22F030B0}"/>
              </a:ext>
            </a:extLst>
          </p:cNvPr>
          <p:cNvGrpSpPr>
            <a:grpSpLocks/>
          </p:cNvGrpSpPr>
          <p:nvPr/>
        </p:nvGrpSpPr>
        <p:grpSpPr bwMode="auto">
          <a:xfrm>
            <a:off x="1116013" y="3573463"/>
            <a:ext cx="3554412" cy="2462212"/>
            <a:chOff x="703" y="2251"/>
            <a:chExt cx="2239" cy="1551"/>
          </a:xfrm>
        </p:grpSpPr>
        <p:sp>
          <p:nvSpPr>
            <p:cNvPr id="82117" name="Text Box 197">
              <a:extLst>
                <a:ext uri="{FF2B5EF4-FFF2-40B4-BE49-F238E27FC236}">
                  <a16:creationId xmlns:a16="http://schemas.microsoft.com/office/drawing/2014/main" id="{C829A181-BE61-41E2-8124-BF3D3C47A801}"/>
                </a:ext>
              </a:extLst>
            </p:cNvPr>
            <p:cNvSpPr txBox="1">
              <a:spLocks noChangeArrowheads="1"/>
            </p:cNvSpPr>
            <p:nvPr/>
          </p:nvSpPr>
          <p:spPr bwMode="auto">
            <a:xfrm>
              <a:off x="1474" y="2568"/>
              <a:ext cx="49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82118" name="Text Box 198">
              <a:extLst>
                <a:ext uri="{FF2B5EF4-FFF2-40B4-BE49-F238E27FC236}">
                  <a16:creationId xmlns:a16="http://schemas.microsoft.com/office/drawing/2014/main" id="{78A9542E-C4C5-4ED7-B0A7-47223C0E2935}"/>
                </a:ext>
              </a:extLst>
            </p:cNvPr>
            <p:cNvSpPr txBox="1">
              <a:spLocks noChangeArrowheads="1"/>
            </p:cNvSpPr>
            <p:nvPr/>
          </p:nvSpPr>
          <p:spPr bwMode="auto">
            <a:xfrm>
              <a:off x="1973" y="2840"/>
              <a:ext cx="5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82119" name="Text Box 199">
              <a:extLst>
                <a:ext uri="{FF2B5EF4-FFF2-40B4-BE49-F238E27FC236}">
                  <a16:creationId xmlns:a16="http://schemas.microsoft.com/office/drawing/2014/main" id="{7C8670AF-8BC5-4D6C-9DF4-62EA69A389DB}"/>
                </a:ext>
              </a:extLst>
            </p:cNvPr>
            <p:cNvSpPr txBox="1">
              <a:spLocks noChangeArrowheads="1"/>
            </p:cNvSpPr>
            <p:nvPr/>
          </p:nvSpPr>
          <p:spPr bwMode="auto">
            <a:xfrm>
              <a:off x="884" y="2568"/>
              <a:ext cx="3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a:t>
              </a:r>
            </a:p>
          </p:txBody>
        </p:sp>
        <p:sp>
          <p:nvSpPr>
            <p:cNvPr id="82120" name="Text Box 200">
              <a:extLst>
                <a:ext uri="{FF2B5EF4-FFF2-40B4-BE49-F238E27FC236}">
                  <a16:creationId xmlns:a16="http://schemas.microsoft.com/office/drawing/2014/main" id="{6E136484-695F-4B87-AAC8-A97A9868EA77}"/>
                </a:ext>
              </a:extLst>
            </p:cNvPr>
            <p:cNvSpPr txBox="1">
              <a:spLocks noChangeArrowheads="1"/>
            </p:cNvSpPr>
            <p:nvPr/>
          </p:nvSpPr>
          <p:spPr bwMode="auto">
            <a:xfrm>
              <a:off x="2472" y="2478"/>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82121" name="Text Box 201">
              <a:extLst>
                <a:ext uri="{FF2B5EF4-FFF2-40B4-BE49-F238E27FC236}">
                  <a16:creationId xmlns:a16="http://schemas.microsoft.com/office/drawing/2014/main" id="{C3CF6B48-A8BD-4523-804A-30FBBC4DA001}"/>
                </a:ext>
              </a:extLst>
            </p:cNvPr>
            <p:cNvSpPr txBox="1">
              <a:spLocks noChangeArrowheads="1"/>
            </p:cNvSpPr>
            <p:nvPr/>
          </p:nvSpPr>
          <p:spPr bwMode="auto">
            <a:xfrm>
              <a:off x="2473" y="324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82122" name="Text Box 202">
              <a:extLst>
                <a:ext uri="{FF2B5EF4-FFF2-40B4-BE49-F238E27FC236}">
                  <a16:creationId xmlns:a16="http://schemas.microsoft.com/office/drawing/2014/main" id="{0C6912AA-8EA8-49B6-BA54-5712F67D9427}"/>
                </a:ext>
              </a:extLst>
            </p:cNvPr>
            <p:cNvSpPr txBox="1">
              <a:spLocks noChangeArrowheads="1"/>
            </p:cNvSpPr>
            <p:nvPr/>
          </p:nvSpPr>
          <p:spPr bwMode="auto">
            <a:xfrm>
              <a:off x="2427" y="2840"/>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2123" name="Text Box 203">
              <a:extLst>
                <a:ext uri="{FF2B5EF4-FFF2-40B4-BE49-F238E27FC236}">
                  <a16:creationId xmlns:a16="http://schemas.microsoft.com/office/drawing/2014/main" id="{976503EC-C57A-40F7-BF5E-37D389D77B9D}"/>
                </a:ext>
              </a:extLst>
            </p:cNvPr>
            <p:cNvSpPr txBox="1">
              <a:spLocks noChangeArrowheads="1"/>
            </p:cNvSpPr>
            <p:nvPr/>
          </p:nvSpPr>
          <p:spPr bwMode="auto">
            <a:xfrm>
              <a:off x="2654" y="2251"/>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82124" name="Text Box 204">
              <a:extLst>
                <a:ext uri="{FF2B5EF4-FFF2-40B4-BE49-F238E27FC236}">
                  <a16:creationId xmlns:a16="http://schemas.microsoft.com/office/drawing/2014/main" id="{383C58AD-FAEF-4606-985D-A440DC28A764}"/>
                </a:ext>
              </a:extLst>
            </p:cNvPr>
            <p:cNvSpPr txBox="1">
              <a:spLocks noChangeArrowheads="1"/>
            </p:cNvSpPr>
            <p:nvPr/>
          </p:nvSpPr>
          <p:spPr bwMode="auto">
            <a:xfrm>
              <a:off x="2608" y="3475"/>
              <a:ext cx="19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82125" name="Line 205">
              <a:extLst>
                <a:ext uri="{FF2B5EF4-FFF2-40B4-BE49-F238E27FC236}">
                  <a16:creationId xmlns:a16="http://schemas.microsoft.com/office/drawing/2014/main" id="{7BB23427-5F93-4EF9-AACA-4FFAB08F38D8}"/>
                </a:ext>
              </a:extLst>
            </p:cNvPr>
            <p:cNvSpPr>
              <a:spLocks noChangeShapeType="1"/>
            </p:cNvSpPr>
            <p:nvPr/>
          </p:nvSpPr>
          <p:spPr bwMode="auto">
            <a:xfrm>
              <a:off x="893" y="3611"/>
              <a:ext cx="162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26" name="Line 206">
              <a:extLst>
                <a:ext uri="{FF2B5EF4-FFF2-40B4-BE49-F238E27FC236}">
                  <a16:creationId xmlns:a16="http://schemas.microsoft.com/office/drawing/2014/main" id="{C5D613C2-CAA0-4DE2-8B18-769F8999E518}"/>
                </a:ext>
              </a:extLst>
            </p:cNvPr>
            <p:cNvSpPr>
              <a:spLocks noChangeShapeType="1"/>
            </p:cNvSpPr>
            <p:nvPr/>
          </p:nvSpPr>
          <p:spPr bwMode="auto">
            <a:xfrm flipV="1">
              <a:off x="885" y="2450"/>
              <a:ext cx="8" cy="116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27" name="Oval 207">
              <a:extLst>
                <a:ext uri="{FF2B5EF4-FFF2-40B4-BE49-F238E27FC236}">
                  <a16:creationId xmlns:a16="http://schemas.microsoft.com/office/drawing/2014/main" id="{C7AAEB6C-29A6-4613-AF0C-109283AE8BA1}"/>
                </a:ext>
              </a:extLst>
            </p:cNvPr>
            <p:cNvSpPr>
              <a:spLocks noChangeArrowheads="1"/>
            </p:cNvSpPr>
            <p:nvPr/>
          </p:nvSpPr>
          <p:spPr bwMode="auto">
            <a:xfrm>
              <a:off x="2518" y="3566"/>
              <a:ext cx="91" cy="91"/>
            </a:xfrm>
            <a:prstGeom prst="ellipse">
              <a:avLst/>
            </a:prstGeom>
            <a:noFill/>
            <a:ln w="38100">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0" i="0" u="none" strike="noStrike" kern="1200" cap="none" spc="0" normalizeH="0" baseline="0" noProof="0">
                <a:ln>
                  <a:noFill/>
                </a:ln>
                <a:solidFill>
                  <a:srgbClr val="FFCC00"/>
                </a:solidFill>
                <a:effectLst/>
                <a:uLnTx/>
                <a:uFillTx/>
                <a:latin typeface="Arial" panose="020B0604020202020204" pitchFamily="34" charset="0"/>
                <a:ea typeface="仿宋_GB2312" pitchFamily="49" charset="-122"/>
                <a:cs typeface="+mn-cs"/>
              </a:endParaRPr>
            </a:p>
          </p:txBody>
        </p:sp>
        <p:sp>
          <p:nvSpPr>
            <p:cNvPr id="82128" name="Oval 208">
              <a:extLst>
                <a:ext uri="{FF2B5EF4-FFF2-40B4-BE49-F238E27FC236}">
                  <a16:creationId xmlns:a16="http://schemas.microsoft.com/office/drawing/2014/main" id="{61FD3083-AB29-4566-8BAD-98F7722E728B}"/>
                </a:ext>
              </a:extLst>
            </p:cNvPr>
            <p:cNvSpPr>
              <a:spLocks noChangeArrowheads="1"/>
            </p:cNvSpPr>
            <p:nvPr/>
          </p:nvSpPr>
          <p:spPr bwMode="auto">
            <a:xfrm>
              <a:off x="2563" y="2387"/>
              <a:ext cx="91" cy="91"/>
            </a:xfrm>
            <a:prstGeom prst="ellipse">
              <a:avLst/>
            </a:prstGeom>
            <a:noFill/>
            <a:ln w="38100">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29" name="Line 209">
              <a:extLst>
                <a:ext uri="{FF2B5EF4-FFF2-40B4-BE49-F238E27FC236}">
                  <a16:creationId xmlns:a16="http://schemas.microsoft.com/office/drawing/2014/main" id="{B2255B8A-CA29-4FE1-8483-4A09C6BB52C3}"/>
                </a:ext>
              </a:extLst>
            </p:cNvPr>
            <p:cNvSpPr>
              <a:spLocks noChangeShapeType="1"/>
            </p:cNvSpPr>
            <p:nvPr/>
          </p:nvSpPr>
          <p:spPr bwMode="auto">
            <a:xfrm>
              <a:off x="1974" y="2432"/>
              <a:ext cx="0" cy="1179"/>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30" name="Line 210">
              <a:extLst>
                <a:ext uri="{FF2B5EF4-FFF2-40B4-BE49-F238E27FC236}">
                  <a16:creationId xmlns:a16="http://schemas.microsoft.com/office/drawing/2014/main" id="{E7B3F332-D39F-4645-8831-CA6F9AF2B927}"/>
                </a:ext>
              </a:extLst>
            </p:cNvPr>
            <p:cNvSpPr>
              <a:spLocks noChangeShapeType="1"/>
            </p:cNvSpPr>
            <p:nvPr/>
          </p:nvSpPr>
          <p:spPr bwMode="auto">
            <a:xfrm>
              <a:off x="886" y="2432"/>
              <a:ext cx="167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31" name="Line 211">
              <a:extLst>
                <a:ext uri="{FF2B5EF4-FFF2-40B4-BE49-F238E27FC236}">
                  <a16:creationId xmlns:a16="http://schemas.microsoft.com/office/drawing/2014/main" id="{1256D27B-D706-4793-ABAC-043FB6FA22AC}"/>
                </a:ext>
              </a:extLst>
            </p:cNvPr>
            <p:cNvSpPr>
              <a:spLocks noChangeShapeType="1"/>
            </p:cNvSpPr>
            <p:nvPr/>
          </p:nvSpPr>
          <p:spPr bwMode="auto">
            <a:xfrm>
              <a:off x="1475" y="2432"/>
              <a:ext cx="0" cy="1179"/>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32" name="Line 212">
              <a:extLst>
                <a:ext uri="{FF2B5EF4-FFF2-40B4-BE49-F238E27FC236}">
                  <a16:creationId xmlns:a16="http://schemas.microsoft.com/office/drawing/2014/main" id="{9E1FDA50-96D8-43C9-B8A9-BEE989C61A73}"/>
                </a:ext>
              </a:extLst>
            </p:cNvPr>
            <p:cNvSpPr>
              <a:spLocks noChangeShapeType="1"/>
            </p:cNvSpPr>
            <p:nvPr/>
          </p:nvSpPr>
          <p:spPr bwMode="auto">
            <a:xfrm flipV="1">
              <a:off x="884" y="2568"/>
              <a:ext cx="0" cy="363"/>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33" name="Line 213">
              <a:extLst>
                <a:ext uri="{FF2B5EF4-FFF2-40B4-BE49-F238E27FC236}">
                  <a16:creationId xmlns:a16="http://schemas.microsoft.com/office/drawing/2014/main" id="{023203CA-4A21-457A-A826-B406114FB0C8}"/>
                </a:ext>
              </a:extLst>
            </p:cNvPr>
            <p:cNvSpPr>
              <a:spLocks noChangeShapeType="1"/>
            </p:cNvSpPr>
            <p:nvPr/>
          </p:nvSpPr>
          <p:spPr bwMode="auto">
            <a:xfrm flipV="1">
              <a:off x="1474" y="2568"/>
              <a:ext cx="0" cy="363"/>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82134" name="Group 214">
              <a:extLst>
                <a:ext uri="{FF2B5EF4-FFF2-40B4-BE49-F238E27FC236}">
                  <a16:creationId xmlns:a16="http://schemas.microsoft.com/office/drawing/2014/main" id="{FFA5C7B8-6085-4B7A-8366-58E79026917D}"/>
                </a:ext>
              </a:extLst>
            </p:cNvPr>
            <p:cNvGrpSpPr>
              <a:grpSpLocks/>
            </p:cNvGrpSpPr>
            <p:nvPr/>
          </p:nvGrpSpPr>
          <p:grpSpPr bwMode="auto">
            <a:xfrm>
              <a:off x="703" y="2931"/>
              <a:ext cx="363" cy="363"/>
              <a:chOff x="4785" y="709"/>
              <a:chExt cx="363" cy="363"/>
            </a:xfrm>
          </p:grpSpPr>
          <p:sp>
            <p:nvSpPr>
              <p:cNvPr id="82135" name="Oval 215">
                <a:extLst>
                  <a:ext uri="{FF2B5EF4-FFF2-40B4-BE49-F238E27FC236}">
                    <a16:creationId xmlns:a16="http://schemas.microsoft.com/office/drawing/2014/main" id="{4056CC61-E308-49A8-ABBD-2581D0F0269B}"/>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82136" name="Line 216">
                <a:extLst>
                  <a:ext uri="{FF2B5EF4-FFF2-40B4-BE49-F238E27FC236}">
                    <a16:creationId xmlns:a16="http://schemas.microsoft.com/office/drawing/2014/main" id="{EDC3797C-4C5B-4293-9AD0-80251E3AB1C1}"/>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82137" name="Group 217">
              <a:extLst>
                <a:ext uri="{FF2B5EF4-FFF2-40B4-BE49-F238E27FC236}">
                  <a16:creationId xmlns:a16="http://schemas.microsoft.com/office/drawing/2014/main" id="{663AF7B0-6B4D-47FF-941F-0760AA3D37B7}"/>
                </a:ext>
              </a:extLst>
            </p:cNvPr>
            <p:cNvGrpSpPr>
              <a:grpSpLocks/>
            </p:cNvGrpSpPr>
            <p:nvPr/>
          </p:nvGrpSpPr>
          <p:grpSpPr bwMode="auto">
            <a:xfrm>
              <a:off x="1293" y="2931"/>
              <a:ext cx="363" cy="363"/>
              <a:chOff x="4785" y="709"/>
              <a:chExt cx="363" cy="363"/>
            </a:xfrm>
          </p:grpSpPr>
          <p:sp>
            <p:nvSpPr>
              <p:cNvPr id="82138" name="Oval 218">
                <a:extLst>
                  <a:ext uri="{FF2B5EF4-FFF2-40B4-BE49-F238E27FC236}">
                    <a16:creationId xmlns:a16="http://schemas.microsoft.com/office/drawing/2014/main" id="{8963027B-7BBC-4282-86F8-8A92F80B146D}"/>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82139" name="Line 219">
                <a:extLst>
                  <a:ext uri="{FF2B5EF4-FFF2-40B4-BE49-F238E27FC236}">
                    <a16:creationId xmlns:a16="http://schemas.microsoft.com/office/drawing/2014/main" id="{67C75A22-562D-4EF2-9189-3E6F6CB6EFCF}"/>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82140" name="Rectangle 220">
              <a:extLst>
                <a:ext uri="{FF2B5EF4-FFF2-40B4-BE49-F238E27FC236}">
                  <a16:creationId xmlns:a16="http://schemas.microsoft.com/office/drawing/2014/main" id="{C25B21F0-D57F-42DA-A6D8-868930AA5789}"/>
                </a:ext>
              </a:extLst>
            </p:cNvPr>
            <p:cNvSpPr>
              <a:spLocks noChangeArrowheads="1"/>
            </p:cNvSpPr>
            <p:nvPr/>
          </p:nvSpPr>
          <p:spPr bwMode="auto">
            <a:xfrm>
              <a:off x="1883"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82141" name="Group 221">
            <a:extLst>
              <a:ext uri="{FF2B5EF4-FFF2-40B4-BE49-F238E27FC236}">
                <a16:creationId xmlns:a16="http://schemas.microsoft.com/office/drawing/2014/main" id="{5EF5B14B-6111-445B-8407-240DE06FFBEC}"/>
              </a:ext>
            </a:extLst>
          </p:cNvPr>
          <p:cNvGrpSpPr>
            <a:grpSpLocks/>
          </p:cNvGrpSpPr>
          <p:nvPr/>
        </p:nvGrpSpPr>
        <p:grpSpPr bwMode="auto">
          <a:xfrm>
            <a:off x="5580063" y="3573463"/>
            <a:ext cx="2944812" cy="2536825"/>
            <a:chOff x="3016" y="2251"/>
            <a:chExt cx="1855" cy="1598"/>
          </a:xfrm>
        </p:grpSpPr>
        <p:sp>
          <p:nvSpPr>
            <p:cNvPr id="82142" name="Text Box 222">
              <a:extLst>
                <a:ext uri="{FF2B5EF4-FFF2-40B4-BE49-F238E27FC236}">
                  <a16:creationId xmlns:a16="http://schemas.microsoft.com/office/drawing/2014/main" id="{4A4AECB6-CA5C-4103-B2C1-E7C0521DD503}"/>
                </a:ext>
              </a:extLst>
            </p:cNvPr>
            <p:cNvSpPr txBox="1">
              <a:spLocks noChangeArrowheads="1"/>
            </p:cNvSpPr>
            <p:nvPr/>
          </p:nvSpPr>
          <p:spPr bwMode="auto">
            <a:xfrm>
              <a:off x="3515" y="2568"/>
              <a:ext cx="635"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82143" name="Text Box 223">
              <a:extLst>
                <a:ext uri="{FF2B5EF4-FFF2-40B4-BE49-F238E27FC236}">
                  <a16:creationId xmlns:a16="http://schemas.microsoft.com/office/drawing/2014/main" id="{3FEB5516-4967-4D86-9A7F-725DA2613191}"/>
                </a:ext>
              </a:extLst>
            </p:cNvPr>
            <p:cNvSpPr txBox="1">
              <a:spLocks noChangeArrowheads="1"/>
            </p:cNvSpPr>
            <p:nvPr/>
          </p:nvSpPr>
          <p:spPr bwMode="auto">
            <a:xfrm>
              <a:off x="3742" y="3203"/>
              <a:ext cx="50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15V</a:t>
              </a:r>
              <a:endPar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2144" name="Oval 224">
              <a:extLst>
                <a:ext uri="{FF2B5EF4-FFF2-40B4-BE49-F238E27FC236}">
                  <a16:creationId xmlns:a16="http://schemas.microsoft.com/office/drawing/2014/main" id="{3ACFF3D9-6C93-4EB9-984F-474526A492A2}"/>
                </a:ext>
              </a:extLst>
            </p:cNvPr>
            <p:cNvSpPr>
              <a:spLocks noChangeArrowheads="1"/>
            </p:cNvSpPr>
            <p:nvPr/>
          </p:nvSpPr>
          <p:spPr bwMode="auto">
            <a:xfrm>
              <a:off x="3424" y="315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82145" name="Line 225">
              <a:extLst>
                <a:ext uri="{FF2B5EF4-FFF2-40B4-BE49-F238E27FC236}">
                  <a16:creationId xmlns:a16="http://schemas.microsoft.com/office/drawing/2014/main" id="{618E5086-CA65-4237-BC89-4EB43F47F3C8}"/>
                </a:ext>
              </a:extLst>
            </p:cNvPr>
            <p:cNvSpPr>
              <a:spLocks noChangeShapeType="1"/>
            </p:cNvSpPr>
            <p:nvPr/>
          </p:nvSpPr>
          <p:spPr bwMode="auto">
            <a:xfrm>
              <a:off x="3606" y="3703"/>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46" name="Line 226">
              <a:extLst>
                <a:ext uri="{FF2B5EF4-FFF2-40B4-BE49-F238E27FC236}">
                  <a16:creationId xmlns:a16="http://schemas.microsoft.com/office/drawing/2014/main" id="{304613C1-7165-46EE-9EF9-24F8078E4243}"/>
                </a:ext>
              </a:extLst>
            </p:cNvPr>
            <p:cNvSpPr>
              <a:spLocks noChangeShapeType="1"/>
            </p:cNvSpPr>
            <p:nvPr/>
          </p:nvSpPr>
          <p:spPr bwMode="auto">
            <a:xfrm>
              <a:off x="3606" y="2478"/>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47" name="Line 227">
              <a:extLst>
                <a:ext uri="{FF2B5EF4-FFF2-40B4-BE49-F238E27FC236}">
                  <a16:creationId xmlns:a16="http://schemas.microsoft.com/office/drawing/2014/main" id="{669F9EFD-C5CC-4091-B02A-C89E693A52F3}"/>
                </a:ext>
              </a:extLst>
            </p:cNvPr>
            <p:cNvSpPr>
              <a:spLocks noChangeShapeType="1"/>
            </p:cNvSpPr>
            <p:nvPr/>
          </p:nvSpPr>
          <p:spPr bwMode="auto">
            <a:xfrm>
              <a:off x="3606" y="2478"/>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48" name="Text Box 228">
              <a:extLst>
                <a:ext uri="{FF2B5EF4-FFF2-40B4-BE49-F238E27FC236}">
                  <a16:creationId xmlns:a16="http://schemas.microsoft.com/office/drawing/2014/main" id="{84234FFF-0E3B-4848-B05B-CEC8E4330C71}"/>
                </a:ext>
              </a:extLst>
            </p:cNvPr>
            <p:cNvSpPr txBox="1">
              <a:spLocks noChangeArrowheads="1"/>
            </p:cNvSpPr>
            <p:nvPr/>
          </p:nvSpPr>
          <p:spPr bwMode="auto">
            <a:xfrm>
              <a:off x="4422" y="2251"/>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82149" name="Text Box 229">
              <a:extLst>
                <a:ext uri="{FF2B5EF4-FFF2-40B4-BE49-F238E27FC236}">
                  <a16:creationId xmlns:a16="http://schemas.microsoft.com/office/drawing/2014/main" id="{D0B08543-4E0B-45CC-8EB2-A71A11F31FBE}"/>
                </a:ext>
              </a:extLst>
            </p:cNvPr>
            <p:cNvSpPr txBox="1">
              <a:spLocks noChangeArrowheads="1"/>
            </p:cNvSpPr>
            <p:nvPr/>
          </p:nvSpPr>
          <p:spPr bwMode="auto">
            <a:xfrm>
              <a:off x="4422" y="3521"/>
              <a:ext cx="32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82150" name="Text Box 230">
              <a:extLst>
                <a:ext uri="{FF2B5EF4-FFF2-40B4-BE49-F238E27FC236}">
                  <a16:creationId xmlns:a16="http://schemas.microsoft.com/office/drawing/2014/main" id="{F8BE3C33-C9EB-464B-A169-B5B2C9BD53C8}"/>
                </a:ext>
              </a:extLst>
            </p:cNvPr>
            <p:cNvSpPr txBox="1">
              <a:spLocks noChangeArrowheads="1"/>
            </p:cNvSpPr>
            <p:nvPr/>
          </p:nvSpPr>
          <p:spPr bwMode="auto">
            <a:xfrm>
              <a:off x="3152" y="2569"/>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2151" name="Text Box 231">
              <a:extLst>
                <a:ext uri="{FF2B5EF4-FFF2-40B4-BE49-F238E27FC236}">
                  <a16:creationId xmlns:a16="http://schemas.microsoft.com/office/drawing/2014/main" id="{ACB34790-054A-444E-A8A5-DFAE9A2CD1F3}"/>
                </a:ext>
              </a:extLst>
            </p:cNvPr>
            <p:cNvSpPr txBox="1">
              <a:spLocks noChangeArrowheads="1"/>
            </p:cNvSpPr>
            <p:nvPr/>
          </p:nvSpPr>
          <p:spPr bwMode="auto">
            <a:xfrm>
              <a:off x="3016" y="3204"/>
              <a:ext cx="57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2152" name="Text Box 232">
              <a:extLst>
                <a:ext uri="{FF2B5EF4-FFF2-40B4-BE49-F238E27FC236}">
                  <a16:creationId xmlns:a16="http://schemas.microsoft.com/office/drawing/2014/main" id="{85450F59-D71A-4261-93CD-43A01BFDA26E}"/>
                </a:ext>
              </a:extLst>
            </p:cNvPr>
            <p:cNvSpPr txBox="1">
              <a:spLocks noChangeArrowheads="1"/>
            </p:cNvSpPr>
            <p:nvPr/>
          </p:nvSpPr>
          <p:spPr bwMode="auto">
            <a:xfrm>
              <a:off x="3334" y="2886"/>
              <a:ext cx="303"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82153" name="Text Box 233">
              <a:extLst>
                <a:ext uri="{FF2B5EF4-FFF2-40B4-BE49-F238E27FC236}">
                  <a16:creationId xmlns:a16="http://schemas.microsoft.com/office/drawing/2014/main" id="{AC7BA622-A8C5-426E-B304-EB2E0D621F20}"/>
                </a:ext>
              </a:extLst>
            </p:cNvPr>
            <p:cNvSpPr txBox="1">
              <a:spLocks noChangeArrowheads="1"/>
            </p:cNvSpPr>
            <p:nvPr/>
          </p:nvSpPr>
          <p:spPr bwMode="auto">
            <a:xfrm>
              <a:off x="3334" y="3476"/>
              <a:ext cx="228" cy="32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2154" name="Rectangle 234">
              <a:extLst>
                <a:ext uri="{FF2B5EF4-FFF2-40B4-BE49-F238E27FC236}">
                  <a16:creationId xmlns:a16="http://schemas.microsoft.com/office/drawing/2014/main" id="{3C315402-503B-4DF5-9F30-BEC044DEE3F4}"/>
                </a:ext>
              </a:extLst>
            </p:cNvPr>
            <p:cNvSpPr>
              <a:spLocks noChangeArrowheads="1"/>
            </p:cNvSpPr>
            <p:nvPr/>
          </p:nvSpPr>
          <p:spPr bwMode="auto">
            <a:xfrm>
              <a:off x="3524" y="256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55" name="Oval 235">
              <a:extLst>
                <a:ext uri="{FF2B5EF4-FFF2-40B4-BE49-F238E27FC236}">
                  <a16:creationId xmlns:a16="http://schemas.microsoft.com/office/drawing/2014/main" id="{5A8B5B26-A686-4E6E-B443-A60A9B0BE1EE}"/>
                </a:ext>
              </a:extLst>
            </p:cNvPr>
            <p:cNvSpPr>
              <a:spLocks noChangeArrowheads="1"/>
            </p:cNvSpPr>
            <p:nvPr/>
          </p:nvSpPr>
          <p:spPr bwMode="auto">
            <a:xfrm>
              <a:off x="4331" y="3657"/>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56" name="Oval 236">
              <a:extLst>
                <a:ext uri="{FF2B5EF4-FFF2-40B4-BE49-F238E27FC236}">
                  <a16:creationId xmlns:a16="http://schemas.microsoft.com/office/drawing/2014/main" id="{1F3A3BD8-6A14-4C55-A084-4296A3968B2D}"/>
                </a:ext>
              </a:extLst>
            </p:cNvPr>
            <p:cNvSpPr>
              <a:spLocks noChangeArrowheads="1"/>
            </p:cNvSpPr>
            <p:nvPr/>
          </p:nvSpPr>
          <p:spPr bwMode="auto">
            <a:xfrm>
              <a:off x="4331" y="2433"/>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82157" name="AutoShape 237">
            <a:extLst>
              <a:ext uri="{FF2B5EF4-FFF2-40B4-BE49-F238E27FC236}">
                <a16:creationId xmlns:a16="http://schemas.microsoft.com/office/drawing/2014/main" id="{48C68C2C-45EE-4782-AE43-AF54DC32CB7F}"/>
              </a:ext>
            </a:extLst>
          </p:cNvPr>
          <p:cNvSpPr>
            <a:spLocks noChangeArrowheads="1"/>
          </p:cNvSpPr>
          <p:nvPr/>
        </p:nvSpPr>
        <p:spPr bwMode="auto">
          <a:xfrm>
            <a:off x="4776788" y="4808538"/>
            <a:ext cx="595312" cy="142875"/>
          </a:xfrm>
          <a:prstGeom prst="rightArrow">
            <a:avLst>
              <a:gd name="adj1" fmla="val 50000"/>
              <a:gd name="adj2" fmla="val 104167"/>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82158" name="Text Box 238">
            <a:extLst>
              <a:ext uri="{FF2B5EF4-FFF2-40B4-BE49-F238E27FC236}">
                <a16:creationId xmlns:a16="http://schemas.microsoft.com/office/drawing/2014/main" id="{A8A8AE44-3071-49AB-9DD5-FDB8310BC070}"/>
              </a:ext>
            </a:extLst>
          </p:cNvPr>
          <p:cNvSpPr txBox="1">
            <a:spLocks noChangeArrowheads="1"/>
          </p:cNvSpPr>
          <p:nvPr/>
        </p:nvSpPr>
        <p:spPr bwMode="auto">
          <a:xfrm>
            <a:off x="4932363" y="1341438"/>
            <a:ext cx="3276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应用电源等效变换</a:t>
            </a:r>
            <a:endParaRPr kumimoji="1" lang="zh-CN" altLang="en-US"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05581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158"/>
                                        </p:tgtEl>
                                        <p:attrNameLst>
                                          <p:attrName>style.visibility</p:attrName>
                                        </p:attrNameLst>
                                      </p:cBhvr>
                                      <p:to>
                                        <p:strVal val="visible"/>
                                      </p:to>
                                    </p:set>
                                    <p:animEffect transition="in" filter="fade">
                                      <p:cBhvr>
                                        <p:cTn id="7" dur="500"/>
                                        <p:tgtEl>
                                          <p:spTgt spid="82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995"/>
                                        </p:tgtEl>
                                        <p:attrNameLst>
                                          <p:attrName>style.visibility</p:attrName>
                                        </p:attrNameLst>
                                      </p:cBhvr>
                                      <p:to>
                                        <p:strVal val="visible"/>
                                      </p:to>
                                    </p:set>
                                    <p:animEffect transition="in" filter="fade">
                                      <p:cBhvr>
                                        <p:cTn id="12" dur="500"/>
                                        <p:tgtEl>
                                          <p:spTgt spid="81995"/>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82162"/>
                                        </p:tgtEl>
                                        <p:attrNameLst>
                                          <p:attrName>style.visibility</p:attrName>
                                        </p:attrNameLst>
                                      </p:cBhvr>
                                      <p:to>
                                        <p:strVal val="visible"/>
                                      </p:to>
                                    </p:set>
                                    <p:animEffect transition="in" filter="fade">
                                      <p:cBhvr>
                                        <p:cTn id="16" dur="500"/>
                                        <p:tgtEl>
                                          <p:spTgt spid="821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82157"/>
                                        </p:tgtEl>
                                        <p:attrNameLst>
                                          <p:attrName>style.visibility</p:attrName>
                                        </p:attrNameLst>
                                      </p:cBhvr>
                                      <p:to>
                                        <p:strVal val="visible"/>
                                      </p:to>
                                    </p:set>
                                    <p:animEffect transition="in" filter="fade">
                                      <p:cBhvr>
                                        <p:cTn id="21" dur="500"/>
                                        <p:tgtEl>
                                          <p:spTgt spid="82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5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a:extLst>
              <a:ext uri="{FF2B5EF4-FFF2-40B4-BE49-F238E27FC236}">
                <a16:creationId xmlns:a16="http://schemas.microsoft.com/office/drawing/2014/main" id="{64EDEDEB-7D44-4145-A384-70B03FF8AB0D}"/>
              </a:ext>
            </a:extLst>
          </p:cNvPr>
          <p:cNvGrpSpPr>
            <a:grpSpLocks/>
          </p:cNvGrpSpPr>
          <p:nvPr/>
        </p:nvGrpSpPr>
        <p:grpSpPr bwMode="auto">
          <a:xfrm>
            <a:off x="1979613" y="765175"/>
            <a:ext cx="576262" cy="519113"/>
            <a:chOff x="1247" y="482"/>
            <a:chExt cx="363" cy="327"/>
          </a:xfrm>
        </p:grpSpPr>
        <p:sp>
          <p:nvSpPr>
            <p:cNvPr id="114691" name="Line 3">
              <a:extLst>
                <a:ext uri="{FF2B5EF4-FFF2-40B4-BE49-F238E27FC236}">
                  <a16:creationId xmlns:a16="http://schemas.microsoft.com/office/drawing/2014/main" id="{9EBE6BDB-8053-40A2-9624-CB90F500A4E9}"/>
                </a:ext>
              </a:extLst>
            </p:cNvPr>
            <p:cNvSpPr>
              <a:spLocks noChangeShapeType="1"/>
            </p:cNvSpPr>
            <p:nvPr/>
          </p:nvSpPr>
          <p:spPr bwMode="auto">
            <a:xfrm>
              <a:off x="1247" y="482"/>
              <a:ext cx="363"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692" name="Text Box 4">
              <a:extLst>
                <a:ext uri="{FF2B5EF4-FFF2-40B4-BE49-F238E27FC236}">
                  <a16:creationId xmlns:a16="http://schemas.microsoft.com/office/drawing/2014/main" id="{9A26AFB5-D323-4D00-BCAE-F8772C67F048}"/>
                </a:ext>
              </a:extLst>
            </p:cNvPr>
            <p:cNvSpPr txBox="1">
              <a:spLocks noChangeArrowheads="1"/>
            </p:cNvSpPr>
            <p:nvPr/>
          </p:nvSpPr>
          <p:spPr bwMode="auto">
            <a:xfrm>
              <a:off x="1292" y="48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14693" name="Text Box 5">
            <a:extLst>
              <a:ext uri="{FF2B5EF4-FFF2-40B4-BE49-F238E27FC236}">
                <a16:creationId xmlns:a16="http://schemas.microsoft.com/office/drawing/2014/main" id="{0A8D6048-E82E-4163-8C87-57E4B94E93B3}"/>
              </a:ext>
            </a:extLst>
          </p:cNvPr>
          <p:cNvSpPr txBox="1">
            <a:spLocks noChangeArrowheads="1"/>
          </p:cNvSpPr>
          <p:nvPr/>
        </p:nvSpPr>
        <p:spPr bwMode="auto">
          <a:xfrm>
            <a:off x="539750" y="549275"/>
            <a:ext cx="720725"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例</a:t>
            </a:r>
          </a:p>
        </p:txBody>
      </p:sp>
      <p:sp>
        <p:nvSpPr>
          <p:cNvPr id="114694" name="AutoShape 6">
            <a:extLst>
              <a:ext uri="{FF2B5EF4-FFF2-40B4-BE49-F238E27FC236}">
                <a16:creationId xmlns:a16="http://schemas.microsoft.com/office/drawing/2014/main" id="{EFE99AA7-9C68-4C32-9420-6332249F0F12}"/>
              </a:ext>
            </a:extLst>
          </p:cNvPr>
          <p:cNvSpPr>
            <a:spLocks noChangeArrowheads="1"/>
          </p:cNvSpPr>
          <p:nvPr/>
        </p:nvSpPr>
        <p:spPr bwMode="auto">
          <a:xfrm rot="5400000">
            <a:off x="1789907" y="3042444"/>
            <a:ext cx="595312" cy="215900"/>
          </a:xfrm>
          <a:prstGeom prst="rightArrow">
            <a:avLst>
              <a:gd name="adj1" fmla="val 50000"/>
              <a:gd name="adj2" fmla="val 68934"/>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695" name="Text Box 7">
            <a:extLst>
              <a:ext uri="{FF2B5EF4-FFF2-40B4-BE49-F238E27FC236}">
                <a16:creationId xmlns:a16="http://schemas.microsoft.com/office/drawing/2014/main" id="{225DAF2A-A011-44A5-867B-A71B6A0EC825}"/>
              </a:ext>
            </a:extLst>
          </p:cNvPr>
          <p:cNvSpPr txBox="1">
            <a:spLocks noChangeArrowheads="1"/>
          </p:cNvSpPr>
          <p:nvPr/>
        </p:nvSpPr>
        <p:spPr bwMode="auto">
          <a:xfrm>
            <a:off x="4643438" y="1628775"/>
            <a:ext cx="34559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(1)</a:t>
            </a:r>
            <a:r>
              <a:rPr kumimoji="1" lang="en-US" altLang="zh-CN"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求开路电压</a:t>
            </a: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U</a:t>
            </a:r>
            <a:r>
              <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oc</a:t>
            </a:r>
          </a:p>
        </p:txBody>
      </p:sp>
      <p:sp>
        <p:nvSpPr>
          <p:cNvPr id="114696" name="Text Box 8">
            <a:extLst>
              <a:ext uri="{FF2B5EF4-FFF2-40B4-BE49-F238E27FC236}">
                <a16:creationId xmlns:a16="http://schemas.microsoft.com/office/drawing/2014/main" id="{CCF22A2C-6206-4C0E-B7D5-7393085DF9AC}"/>
              </a:ext>
            </a:extLst>
          </p:cNvPr>
          <p:cNvSpPr txBox="1">
            <a:spLocks noChangeArrowheads="1"/>
          </p:cNvSpPr>
          <p:nvPr/>
        </p:nvSpPr>
        <p:spPr bwMode="auto">
          <a:xfrm>
            <a:off x="4643437" y="3789363"/>
            <a:ext cx="41052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(2)</a:t>
            </a: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lang="zh-CN" altLang="en-US" sz="2800" b="1" dirty="0">
                <a:solidFill>
                  <a:srgbClr val="FFFF00"/>
                </a:solidFill>
                <a:latin typeface="楷体_GB2312" pitchFamily="49" charset="-122"/>
                <a:ea typeface="楷体_GB2312" pitchFamily="49" charset="-122"/>
              </a:rPr>
              <a:t>独立源置零后电阻</a:t>
            </a:r>
            <a:endPar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aphicFrame>
        <p:nvGraphicFramePr>
          <p:cNvPr id="114697" name="Object 9">
            <a:extLst>
              <a:ext uri="{FF2B5EF4-FFF2-40B4-BE49-F238E27FC236}">
                <a16:creationId xmlns:a16="http://schemas.microsoft.com/office/drawing/2014/main" id="{36D7C463-0967-44D2-8023-E8D00646F7D5}"/>
              </a:ext>
            </a:extLst>
          </p:cNvPr>
          <p:cNvGraphicFramePr>
            <a:graphicFrameLocks noChangeAspect="1"/>
          </p:cNvGraphicFramePr>
          <p:nvPr/>
        </p:nvGraphicFramePr>
        <p:xfrm>
          <a:off x="5148263" y="2276475"/>
          <a:ext cx="2879725" cy="939800"/>
        </p:xfrm>
        <a:graphic>
          <a:graphicData uri="http://schemas.openxmlformats.org/presentationml/2006/ole">
            <mc:AlternateContent xmlns:mc="http://schemas.openxmlformats.org/markup-compatibility/2006">
              <mc:Choice xmlns:v="urn:schemas-microsoft-com:vml" Requires="v">
                <p:oleObj spid="_x0000_s24578" name="公式" r:id="rId3" imgW="1396800" imgH="457200" progId="Equation.3">
                  <p:embed/>
                </p:oleObj>
              </mc:Choice>
              <mc:Fallback>
                <p:oleObj name="公式" r:id="rId3" imgW="1396800" imgH="457200" progId="Equation.3">
                  <p:embed/>
                  <p:pic>
                    <p:nvPicPr>
                      <p:cNvPr id="114697" name="Object 9">
                        <a:extLst>
                          <a:ext uri="{FF2B5EF4-FFF2-40B4-BE49-F238E27FC236}">
                            <a16:creationId xmlns:a16="http://schemas.microsoft.com/office/drawing/2014/main" id="{36D7C463-0967-44D2-8023-E8D00646F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276475"/>
                        <a:ext cx="28797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8" name="Object 10">
            <a:extLst>
              <a:ext uri="{FF2B5EF4-FFF2-40B4-BE49-F238E27FC236}">
                <a16:creationId xmlns:a16="http://schemas.microsoft.com/office/drawing/2014/main" id="{01D437EA-DEC3-4543-9EFE-D59BB3AC9B01}"/>
              </a:ext>
            </a:extLst>
          </p:cNvPr>
          <p:cNvGraphicFramePr>
            <a:graphicFrameLocks noChangeAspect="1"/>
          </p:cNvGraphicFramePr>
          <p:nvPr>
            <p:extLst>
              <p:ext uri="{D42A27DB-BD31-4B8C-83A1-F6EECF244321}">
                <p14:modId xmlns:p14="http://schemas.microsoft.com/office/powerpoint/2010/main" val="1248549138"/>
              </p:ext>
            </p:extLst>
          </p:nvPr>
        </p:nvGraphicFramePr>
        <p:xfrm>
          <a:off x="4817154" y="4498182"/>
          <a:ext cx="2952750" cy="587375"/>
        </p:xfrm>
        <a:graphic>
          <a:graphicData uri="http://schemas.openxmlformats.org/presentationml/2006/ole">
            <mc:AlternateContent xmlns:mc="http://schemas.openxmlformats.org/markup-compatibility/2006">
              <mc:Choice xmlns:v="urn:schemas-microsoft-com:vml" Requires="v">
                <p:oleObj spid="_x0000_s24579" name="公式" r:id="rId5" imgW="1333440" imgH="266400" progId="Equation.3">
                  <p:embed/>
                </p:oleObj>
              </mc:Choice>
              <mc:Fallback>
                <p:oleObj name="公式" r:id="rId5" imgW="1333440" imgH="266400" progId="Equation.3">
                  <p:embed/>
                  <p:pic>
                    <p:nvPicPr>
                      <p:cNvPr id="114698" name="Object 10">
                        <a:extLst>
                          <a:ext uri="{FF2B5EF4-FFF2-40B4-BE49-F238E27FC236}">
                            <a16:creationId xmlns:a16="http://schemas.microsoft.com/office/drawing/2014/main" id="{01D437EA-DEC3-4543-9EFE-D59BB3AC9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7154" y="4498182"/>
                        <a:ext cx="295275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9" name="Object 11">
            <a:extLst>
              <a:ext uri="{FF2B5EF4-FFF2-40B4-BE49-F238E27FC236}">
                <a16:creationId xmlns:a16="http://schemas.microsoft.com/office/drawing/2014/main" id="{AF4C94EF-6BF0-411B-885C-467ED0FA5728}"/>
              </a:ext>
            </a:extLst>
          </p:cNvPr>
          <p:cNvGraphicFramePr>
            <a:graphicFrameLocks noChangeAspect="1"/>
          </p:cNvGraphicFramePr>
          <p:nvPr/>
        </p:nvGraphicFramePr>
        <p:xfrm>
          <a:off x="4787900" y="3213100"/>
          <a:ext cx="3960813" cy="525463"/>
        </p:xfrm>
        <a:graphic>
          <a:graphicData uri="http://schemas.openxmlformats.org/presentationml/2006/ole">
            <mc:AlternateContent xmlns:mc="http://schemas.openxmlformats.org/markup-compatibility/2006">
              <mc:Choice xmlns:v="urn:schemas-microsoft-com:vml" Requires="v">
                <p:oleObj spid="_x0000_s24580" name="公式" r:id="rId7" imgW="1803240" imgH="241200" progId="Equation.3">
                  <p:embed/>
                </p:oleObj>
              </mc:Choice>
              <mc:Fallback>
                <p:oleObj name="公式" r:id="rId7" imgW="1803240" imgH="241200" progId="Equation.3">
                  <p:embed/>
                  <p:pic>
                    <p:nvPicPr>
                      <p:cNvPr id="114699" name="Object 11">
                        <a:extLst>
                          <a:ext uri="{FF2B5EF4-FFF2-40B4-BE49-F238E27FC236}">
                            <a16:creationId xmlns:a16="http://schemas.microsoft.com/office/drawing/2014/main" id="{AF4C94EF-6BF0-411B-885C-467ED0FA57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3213100"/>
                        <a:ext cx="3960813"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4706" name="Group 18">
            <a:extLst>
              <a:ext uri="{FF2B5EF4-FFF2-40B4-BE49-F238E27FC236}">
                <a16:creationId xmlns:a16="http://schemas.microsoft.com/office/drawing/2014/main" id="{1775468A-B044-41EF-B1E7-CEBC7ACA27BE}"/>
              </a:ext>
            </a:extLst>
          </p:cNvPr>
          <p:cNvGrpSpPr>
            <a:grpSpLocks/>
          </p:cNvGrpSpPr>
          <p:nvPr/>
        </p:nvGrpSpPr>
        <p:grpSpPr bwMode="auto">
          <a:xfrm>
            <a:off x="1042988" y="549275"/>
            <a:ext cx="3455987" cy="2463800"/>
            <a:chOff x="2336" y="1207"/>
            <a:chExt cx="2177" cy="1552"/>
          </a:xfrm>
        </p:grpSpPr>
        <p:sp>
          <p:nvSpPr>
            <p:cNvPr id="114707" name="Oval 19">
              <a:extLst>
                <a:ext uri="{FF2B5EF4-FFF2-40B4-BE49-F238E27FC236}">
                  <a16:creationId xmlns:a16="http://schemas.microsoft.com/office/drawing/2014/main" id="{54E2FAD4-E018-4C4D-9F77-30FB41109F1C}"/>
                </a:ext>
              </a:extLst>
            </p:cNvPr>
            <p:cNvSpPr>
              <a:spLocks noChangeArrowheads="1"/>
            </p:cNvSpPr>
            <p:nvPr/>
          </p:nvSpPr>
          <p:spPr bwMode="auto">
            <a:xfrm>
              <a:off x="2336" y="2024"/>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14708" name="Oval 20">
              <a:extLst>
                <a:ext uri="{FF2B5EF4-FFF2-40B4-BE49-F238E27FC236}">
                  <a16:creationId xmlns:a16="http://schemas.microsoft.com/office/drawing/2014/main" id="{0B7F5AC7-83BC-436B-A2F2-2204F05E940F}"/>
                </a:ext>
              </a:extLst>
            </p:cNvPr>
            <p:cNvSpPr>
              <a:spLocks noChangeArrowheads="1"/>
            </p:cNvSpPr>
            <p:nvPr/>
          </p:nvSpPr>
          <p:spPr bwMode="auto">
            <a:xfrm>
              <a:off x="3152" y="206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14709" name="Text Box 21">
              <a:extLst>
                <a:ext uri="{FF2B5EF4-FFF2-40B4-BE49-F238E27FC236}">
                  <a16:creationId xmlns:a16="http://schemas.microsoft.com/office/drawing/2014/main" id="{A08605D2-9987-4740-B274-78531528C535}"/>
                </a:ext>
              </a:extLst>
            </p:cNvPr>
            <p:cNvSpPr txBox="1">
              <a:spLocks noChangeArrowheads="1"/>
            </p:cNvSpPr>
            <p:nvPr/>
          </p:nvSpPr>
          <p:spPr bwMode="auto">
            <a:xfrm>
              <a:off x="2563" y="1524"/>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14710" name="Text Box 22">
              <a:extLst>
                <a:ext uri="{FF2B5EF4-FFF2-40B4-BE49-F238E27FC236}">
                  <a16:creationId xmlns:a16="http://schemas.microsoft.com/office/drawing/2014/main" id="{2E780A7A-9C04-4DF4-A9BB-D23D5B751704}"/>
                </a:ext>
              </a:extLst>
            </p:cNvPr>
            <p:cNvSpPr txBox="1">
              <a:spLocks noChangeArrowheads="1"/>
            </p:cNvSpPr>
            <p:nvPr/>
          </p:nvSpPr>
          <p:spPr bwMode="auto">
            <a:xfrm>
              <a:off x="3380" y="1569"/>
              <a:ext cx="5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14711" name="Text Box 23">
              <a:extLst>
                <a:ext uri="{FF2B5EF4-FFF2-40B4-BE49-F238E27FC236}">
                  <a16:creationId xmlns:a16="http://schemas.microsoft.com/office/drawing/2014/main" id="{AFFF6309-356D-42C1-A1F4-F30C5B9A3C36}"/>
                </a:ext>
              </a:extLst>
            </p:cNvPr>
            <p:cNvSpPr txBox="1">
              <a:spLocks noChangeArrowheads="1"/>
            </p:cNvSpPr>
            <p:nvPr/>
          </p:nvSpPr>
          <p:spPr bwMode="auto">
            <a:xfrm>
              <a:off x="2525" y="1751"/>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14712" name="Text Box 24">
              <a:extLst>
                <a:ext uri="{FF2B5EF4-FFF2-40B4-BE49-F238E27FC236}">
                  <a16:creationId xmlns:a16="http://schemas.microsoft.com/office/drawing/2014/main" id="{FB9A3F6A-8187-4F47-8AEC-85574636846B}"/>
                </a:ext>
              </a:extLst>
            </p:cNvPr>
            <p:cNvSpPr txBox="1">
              <a:spLocks noChangeArrowheads="1"/>
            </p:cNvSpPr>
            <p:nvPr/>
          </p:nvSpPr>
          <p:spPr bwMode="auto">
            <a:xfrm>
              <a:off x="2525" y="22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14713" name="Text Box 25">
              <a:extLst>
                <a:ext uri="{FF2B5EF4-FFF2-40B4-BE49-F238E27FC236}">
                  <a16:creationId xmlns:a16="http://schemas.microsoft.com/office/drawing/2014/main" id="{BB771DB9-E4B4-4918-AA8D-49044E9AAC56}"/>
                </a:ext>
              </a:extLst>
            </p:cNvPr>
            <p:cNvSpPr txBox="1">
              <a:spLocks noChangeArrowheads="1"/>
            </p:cNvSpPr>
            <p:nvPr/>
          </p:nvSpPr>
          <p:spPr bwMode="auto">
            <a:xfrm>
              <a:off x="2669" y="2039"/>
              <a:ext cx="5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20V</a:t>
              </a:r>
            </a:p>
          </p:txBody>
        </p:sp>
        <p:sp>
          <p:nvSpPr>
            <p:cNvPr id="114714" name="Text Box 26">
              <a:extLst>
                <a:ext uri="{FF2B5EF4-FFF2-40B4-BE49-F238E27FC236}">
                  <a16:creationId xmlns:a16="http://schemas.microsoft.com/office/drawing/2014/main" id="{3C7B6FDB-009C-4F05-A784-0F2BE25F78A7}"/>
                </a:ext>
              </a:extLst>
            </p:cNvPr>
            <p:cNvSpPr txBox="1">
              <a:spLocks noChangeArrowheads="1"/>
            </p:cNvSpPr>
            <p:nvPr/>
          </p:nvSpPr>
          <p:spPr bwMode="auto">
            <a:xfrm>
              <a:off x="4059" y="143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14715" name="Text Box 27">
              <a:extLst>
                <a:ext uri="{FF2B5EF4-FFF2-40B4-BE49-F238E27FC236}">
                  <a16:creationId xmlns:a16="http://schemas.microsoft.com/office/drawing/2014/main" id="{43C8310C-A974-4DCB-80F2-113BFF00BEAB}"/>
                </a:ext>
              </a:extLst>
            </p:cNvPr>
            <p:cNvSpPr txBox="1">
              <a:spLocks noChangeArrowheads="1"/>
            </p:cNvSpPr>
            <p:nvPr/>
          </p:nvSpPr>
          <p:spPr bwMode="auto">
            <a:xfrm>
              <a:off x="4014" y="220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14716" name="Text Box 28">
              <a:extLst>
                <a:ext uri="{FF2B5EF4-FFF2-40B4-BE49-F238E27FC236}">
                  <a16:creationId xmlns:a16="http://schemas.microsoft.com/office/drawing/2014/main" id="{B2A38347-4EF0-4128-8087-4B2984F9B324}"/>
                </a:ext>
              </a:extLst>
            </p:cNvPr>
            <p:cNvSpPr txBox="1">
              <a:spLocks noChangeArrowheads="1"/>
            </p:cNvSpPr>
            <p:nvPr/>
          </p:nvSpPr>
          <p:spPr bwMode="auto">
            <a:xfrm>
              <a:off x="4014" y="1797"/>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17" name="Text Box 29">
              <a:extLst>
                <a:ext uri="{FF2B5EF4-FFF2-40B4-BE49-F238E27FC236}">
                  <a16:creationId xmlns:a16="http://schemas.microsoft.com/office/drawing/2014/main" id="{AD7252FA-DA08-4026-8752-5C8E8AD4126C}"/>
                </a:ext>
              </a:extLst>
            </p:cNvPr>
            <p:cNvSpPr txBox="1">
              <a:spLocks noChangeArrowheads="1"/>
            </p:cNvSpPr>
            <p:nvPr/>
          </p:nvSpPr>
          <p:spPr bwMode="auto">
            <a:xfrm>
              <a:off x="4150" y="1207"/>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14718" name="Text Box 30">
              <a:extLst>
                <a:ext uri="{FF2B5EF4-FFF2-40B4-BE49-F238E27FC236}">
                  <a16:creationId xmlns:a16="http://schemas.microsoft.com/office/drawing/2014/main" id="{1C06DB0A-2087-4B5E-BB61-8BD266A1DF38}"/>
                </a:ext>
              </a:extLst>
            </p:cNvPr>
            <p:cNvSpPr txBox="1">
              <a:spLocks noChangeArrowheads="1"/>
            </p:cNvSpPr>
            <p:nvPr/>
          </p:nvSpPr>
          <p:spPr bwMode="auto">
            <a:xfrm>
              <a:off x="4195" y="2432"/>
              <a:ext cx="19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14719" name="Line 31">
              <a:extLst>
                <a:ext uri="{FF2B5EF4-FFF2-40B4-BE49-F238E27FC236}">
                  <a16:creationId xmlns:a16="http://schemas.microsoft.com/office/drawing/2014/main" id="{A102AE40-A790-477F-944F-3DCDB24F3080}"/>
                </a:ext>
              </a:extLst>
            </p:cNvPr>
            <p:cNvSpPr>
              <a:spLocks noChangeShapeType="1"/>
            </p:cNvSpPr>
            <p:nvPr/>
          </p:nvSpPr>
          <p:spPr bwMode="auto">
            <a:xfrm>
              <a:off x="2517" y="2614"/>
              <a:ext cx="15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20" name="Line 32">
              <a:extLst>
                <a:ext uri="{FF2B5EF4-FFF2-40B4-BE49-F238E27FC236}">
                  <a16:creationId xmlns:a16="http://schemas.microsoft.com/office/drawing/2014/main" id="{D92FAA0D-88D6-46E8-8E59-4E15C79AA9BB}"/>
                </a:ext>
              </a:extLst>
            </p:cNvPr>
            <p:cNvSpPr>
              <a:spLocks noChangeShapeType="1"/>
            </p:cNvSpPr>
            <p:nvPr/>
          </p:nvSpPr>
          <p:spPr bwMode="auto">
            <a:xfrm flipV="1">
              <a:off x="2518" y="1406"/>
              <a:ext cx="7" cy="12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21" name="Text Box 33">
              <a:extLst>
                <a:ext uri="{FF2B5EF4-FFF2-40B4-BE49-F238E27FC236}">
                  <a16:creationId xmlns:a16="http://schemas.microsoft.com/office/drawing/2014/main" id="{633E4982-C0CE-4ECB-A0DE-09F13B467E17}"/>
                </a:ext>
              </a:extLst>
            </p:cNvPr>
            <p:cNvSpPr txBox="1">
              <a:spLocks noChangeArrowheads="1"/>
            </p:cNvSpPr>
            <p:nvPr/>
          </p:nvSpPr>
          <p:spPr bwMode="auto">
            <a:xfrm>
              <a:off x="3380" y="184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14722" name="Text Box 34">
              <a:extLst>
                <a:ext uri="{FF2B5EF4-FFF2-40B4-BE49-F238E27FC236}">
                  <a16:creationId xmlns:a16="http://schemas.microsoft.com/office/drawing/2014/main" id="{09D6EBF0-50CD-4B4A-BE0D-D9BB10D1D926}"/>
                </a:ext>
              </a:extLst>
            </p:cNvPr>
            <p:cNvSpPr txBox="1">
              <a:spLocks noChangeArrowheads="1"/>
            </p:cNvSpPr>
            <p:nvPr/>
          </p:nvSpPr>
          <p:spPr bwMode="auto">
            <a:xfrm>
              <a:off x="3379" y="234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14723" name="Oval 35">
              <a:extLst>
                <a:ext uri="{FF2B5EF4-FFF2-40B4-BE49-F238E27FC236}">
                  <a16:creationId xmlns:a16="http://schemas.microsoft.com/office/drawing/2014/main" id="{2927D5DA-AF5C-4048-AE8F-43EAF975A00B}"/>
                </a:ext>
              </a:extLst>
            </p:cNvPr>
            <p:cNvSpPr>
              <a:spLocks noChangeArrowheads="1"/>
            </p:cNvSpPr>
            <p:nvPr/>
          </p:nvSpPr>
          <p:spPr bwMode="auto">
            <a:xfrm>
              <a:off x="4105" y="2568"/>
              <a:ext cx="91" cy="91"/>
            </a:xfrm>
            <a:prstGeom prst="ellipse">
              <a:avLst/>
            </a:prstGeom>
            <a:noFill/>
            <a:ln w="38100">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0" i="0" u="none" strike="noStrike" kern="1200" cap="none" spc="0" normalizeH="0" baseline="0" noProof="0">
                <a:ln>
                  <a:noFill/>
                </a:ln>
                <a:solidFill>
                  <a:srgbClr val="FFCC00"/>
                </a:solidFill>
                <a:effectLst/>
                <a:uLnTx/>
                <a:uFillTx/>
                <a:latin typeface="Arial" panose="020B0604020202020204" pitchFamily="34" charset="0"/>
                <a:ea typeface="仿宋_GB2312" pitchFamily="49" charset="-122"/>
                <a:cs typeface="+mn-cs"/>
              </a:endParaRPr>
            </a:p>
          </p:txBody>
        </p:sp>
        <p:sp>
          <p:nvSpPr>
            <p:cNvPr id="114724" name="Oval 36">
              <a:extLst>
                <a:ext uri="{FF2B5EF4-FFF2-40B4-BE49-F238E27FC236}">
                  <a16:creationId xmlns:a16="http://schemas.microsoft.com/office/drawing/2014/main" id="{06BFCDD7-62BF-4D01-9E0B-978168BC2382}"/>
                </a:ext>
              </a:extLst>
            </p:cNvPr>
            <p:cNvSpPr>
              <a:spLocks noChangeArrowheads="1"/>
            </p:cNvSpPr>
            <p:nvPr/>
          </p:nvSpPr>
          <p:spPr bwMode="auto">
            <a:xfrm>
              <a:off x="4059" y="1344"/>
              <a:ext cx="91" cy="91"/>
            </a:xfrm>
            <a:prstGeom prst="ellipse">
              <a:avLst/>
            </a:prstGeom>
            <a:noFill/>
            <a:ln w="38100">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25" name="Line 37">
              <a:extLst>
                <a:ext uri="{FF2B5EF4-FFF2-40B4-BE49-F238E27FC236}">
                  <a16:creationId xmlns:a16="http://schemas.microsoft.com/office/drawing/2014/main" id="{03BBE049-4EF2-48BB-AD2C-5D513345ECC3}"/>
                </a:ext>
              </a:extLst>
            </p:cNvPr>
            <p:cNvSpPr>
              <a:spLocks noChangeShapeType="1"/>
            </p:cNvSpPr>
            <p:nvPr/>
          </p:nvSpPr>
          <p:spPr bwMode="auto">
            <a:xfrm>
              <a:off x="3334" y="1388"/>
              <a:ext cx="0" cy="122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26" name="Line 38">
              <a:extLst>
                <a:ext uri="{FF2B5EF4-FFF2-40B4-BE49-F238E27FC236}">
                  <a16:creationId xmlns:a16="http://schemas.microsoft.com/office/drawing/2014/main" id="{CA769E5A-31B9-4588-8472-19EFE3A12BF0}"/>
                </a:ext>
              </a:extLst>
            </p:cNvPr>
            <p:cNvSpPr>
              <a:spLocks noChangeShapeType="1"/>
            </p:cNvSpPr>
            <p:nvPr/>
          </p:nvSpPr>
          <p:spPr bwMode="auto">
            <a:xfrm>
              <a:off x="2518" y="1388"/>
              <a:ext cx="1541"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27" name="Text Box 39">
              <a:extLst>
                <a:ext uri="{FF2B5EF4-FFF2-40B4-BE49-F238E27FC236}">
                  <a16:creationId xmlns:a16="http://schemas.microsoft.com/office/drawing/2014/main" id="{4C38C1C0-6331-49B8-8155-29C36DEC13D4}"/>
                </a:ext>
              </a:extLst>
            </p:cNvPr>
            <p:cNvSpPr txBox="1">
              <a:spLocks noChangeArrowheads="1"/>
            </p:cNvSpPr>
            <p:nvPr/>
          </p:nvSpPr>
          <p:spPr bwMode="auto">
            <a:xfrm>
              <a:off x="3516" y="2068"/>
              <a:ext cx="5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10V</a:t>
              </a:r>
            </a:p>
          </p:txBody>
        </p:sp>
        <p:sp>
          <p:nvSpPr>
            <p:cNvPr id="114728" name="Rectangle 40">
              <a:extLst>
                <a:ext uri="{FF2B5EF4-FFF2-40B4-BE49-F238E27FC236}">
                  <a16:creationId xmlns:a16="http://schemas.microsoft.com/office/drawing/2014/main" id="{F8EE839C-4AF4-4772-B33D-AE62BEEBF1D4}"/>
                </a:ext>
              </a:extLst>
            </p:cNvPr>
            <p:cNvSpPr>
              <a:spLocks noChangeArrowheads="1"/>
            </p:cNvSpPr>
            <p:nvPr/>
          </p:nvSpPr>
          <p:spPr bwMode="auto">
            <a:xfrm>
              <a:off x="3288" y="157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29" name="Rectangle 41">
              <a:extLst>
                <a:ext uri="{FF2B5EF4-FFF2-40B4-BE49-F238E27FC236}">
                  <a16:creationId xmlns:a16="http://schemas.microsoft.com/office/drawing/2014/main" id="{49D36D56-E906-46CE-A479-869738A067BC}"/>
                </a:ext>
              </a:extLst>
            </p:cNvPr>
            <p:cNvSpPr>
              <a:spLocks noChangeArrowheads="1"/>
            </p:cNvSpPr>
            <p:nvPr/>
          </p:nvSpPr>
          <p:spPr bwMode="auto">
            <a:xfrm>
              <a:off x="2472" y="157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114755" name="Group 67">
            <a:extLst>
              <a:ext uri="{FF2B5EF4-FFF2-40B4-BE49-F238E27FC236}">
                <a16:creationId xmlns:a16="http://schemas.microsoft.com/office/drawing/2014/main" id="{7D95E925-D03B-4A84-AF94-6136079EC241}"/>
              </a:ext>
            </a:extLst>
          </p:cNvPr>
          <p:cNvGrpSpPr>
            <a:grpSpLocks/>
          </p:cNvGrpSpPr>
          <p:nvPr/>
        </p:nvGrpSpPr>
        <p:grpSpPr bwMode="auto">
          <a:xfrm>
            <a:off x="539750" y="3357563"/>
            <a:ext cx="2944813" cy="2536825"/>
            <a:chOff x="3016" y="2251"/>
            <a:chExt cx="1855" cy="1598"/>
          </a:xfrm>
        </p:grpSpPr>
        <p:sp>
          <p:nvSpPr>
            <p:cNvPr id="114756" name="Text Box 68">
              <a:extLst>
                <a:ext uri="{FF2B5EF4-FFF2-40B4-BE49-F238E27FC236}">
                  <a16:creationId xmlns:a16="http://schemas.microsoft.com/office/drawing/2014/main" id="{0EE7CAE8-3FD9-4E16-B63C-02F761F5DD37}"/>
                </a:ext>
              </a:extLst>
            </p:cNvPr>
            <p:cNvSpPr txBox="1">
              <a:spLocks noChangeArrowheads="1"/>
            </p:cNvSpPr>
            <p:nvPr/>
          </p:nvSpPr>
          <p:spPr bwMode="auto">
            <a:xfrm>
              <a:off x="3515" y="2568"/>
              <a:ext cx="635"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14757" name="Text Box 69">
              <a:extLst>
                <a:ext uri="{FF2B5EF4-FFF2-40B4-BE49-F238E27FC236}">
                  <a16:creationId xmlns:a16="http://schemas.microsoft.com/office/drawing/2014/main" id="{8AA44AF5-9357-4533-B712-F997AB571FD0}"/>
                </a:ext>
              </a:extLst>
            </p:cNvPr>
            <p:cNvSpPr txBox="1">
              <a:spLocks noChangeArrowheads="1"/>
            </p:cNvSpPr>
            <p:nvPr/>
          </p:nvSpPr>
          <p:spPr bwMode="auto">
            <a:xfrm>
              <a:off x="3742" y="3203"/>
              <a:ext cx="50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15V</a:t>
              </a:r>
              <a:endPar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58" name="Oval 70">
              <a:extLst>
                <a:ext uri="{FF2B5EF4-FFF2-40B4-BE49-F238E27FC236}">
                  <a16:creationId xmlns:a16="http://schemas.microsoft.com/office/drawing/2014/main" id="{C4950CC2-3993-4F20-8CB8-F805706D8732}"/>
                </a:ext>
              </a:extLst>
            </p:cNvPr>
            <p:cNvSpPr>
              <a:spLocks noChangeArrowheads="1"/>
            </p:cNvSpPr>
            <p:nvPr/>
          </p:nvSpPr>
          <p:spPr bwMode="auto">
            <a:xfrm>
              <a:off x="3424" y="315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14759" name="Line 71">
              <a:extLst>
                <a:ext uri="{FF2B5EF4-FFF2-40B4-BE49-F238E27FC236}">
                  <a16:creationId xmlns:a16="http://schemas.microsoft.com/office/drawing/2014/main" id="{FC9C0A40-E9D8-4F1B-B17A-9B45DAD23BA7}"/>
                </a:ext>
              </a:extLst>
            </p:cNvPr>
            <p:cNvSpPr>
              <a:spLocks noChangeShapeType="1"/>
            </p:cNvSpPr>
            <p:nvPr/>
          </p:nvSpPr>
          <p:spPr bwMode="auto">
            <a:xfrm>
              <a:off x="3606" y="3703"/>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60" name="Line 72">
              <a:extLst>
                <a:ext uri="{FF2B5EF4-FFF2-40B4-BE49-F238E27FC236}">
                  <a16:creationId xmlns:a16="http://schemas.microsoft.com/office/drawing/2014/main" id="{2BBB2ADF-DD79-445A-A87A-EFE1DEF8939B}"/>
                </a:ext>
              </a:extLst>
            </p:cNvPr>
            <p:cNvSpPr>
              <a:spLocks noChangeShapeType="1"/>
            </p:cNvSpPr>
            <p:nvPr/>
          </p:nvSpPr>
          <p:spPr bwMode="auto">
            <a:xfrm>
              <a:off x="3606" y="2478"/>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61" name="Line 73">
              <a:extLst>
                <a:ext uri="{FF2B5EF4-FFF2-40B4-BE49-F238E27FC236}">
                  <a16:creationId xmlns:a16="http://schemas.microsoft.com/office/drawing/2014/main" id="{7C8BAB23-093C-4EB9-A7D0-A7926ADEC34E}"/>
                </a:ext>
              </a:extLst>
            </p:cNvPr>
            <p:cNvSpPr>
              <a:spLocks noChangeShapeType="1"/>
            </p:cNvSpPr>
            <p:nvPr/>
          </p:nvSpPr>
          <p:spPr bwMode="auto">
            <a:xfrm>
              <a:off x="3606" y="2478"/>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62" name="Text Box 74">
              <a:extLst>
                <a:ext uri="{FF2B5EF4-FFF2-40B4-BE49-F238E27FC236}">
                  <a16:creationId xmlns:a16="http://schemas.microsoft.com/office/drawing/2014/main" id="{1C4D464F-073D-4214-AAB7-D18BE4CC67C7}"/>
                </a:ext>
              </a:extLst>
            </p:cNvPr>
            <p:cNvSpPr txBox="1">
              <a:spLocks noChangeArrowheads="1"/>
            </p:cNvSpPr>
            <p:nvPr/>
          </p:nvSpPr>
          <p:spPr bwMode="auto">
            <a:xfrm>
              <a:off x="4422" y="2251"/>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14763" name="Text Box 75">
              <a:extLst>
                <a:ext uri="{FF2B5EF4-FFF2-40B4-BE49-F238E27FC236}">
                  <a16:creationId xmlns:a16="http://schemas.microsoft.com/office/drawing/2014/main" id="{6E852D5E-3494-4966-AAB1-3001A036F9EF}"/>
                </a:ext>
              </a:extLst>
            </p:cNvPr>
            <p:cNvSpPr txBox="1">
              <a:spLocks noChangeArrowheads="1"/>
            </p:cNvSpPr>
            <p:nvPr/>
          </p:nvSpPr>
          <p:spPr bwMode="auto">
            <a:xfrm>
              <a:off x="4422" y="3521"/>
              <a:ext cx="32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14764" name="Text Box 76">
              <a:extLst>
                <a:ext uri="{FF2B5EF4-FFF2-40B4-BE49-F238E27FC236}">
                  <a16:creationId xmlns:a16="http://schemas.microsoft.com/office/drawing/2014/main" id="{5A037454-4A36-43F6-A87C-81C393E60218}"/>
                </a:ext>
              </a:extLst>
            </p:cNvPr>
            <p:cNvSpPr txBox="1">
              <a:spLocks noChangeArrowheads="1"/>
            </p:cNvSpPr>
            <p:nvPr/>
          </p:nvSpPr>
          <p:spPr bwMode="auto">
            <a:xfrm>
              <a:off x="3152" y="2569"/>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65" name="Text Box 77">
              <a:extLst>
                <a:ext uri="{FF2B5EF4-FFF2-40B4-BE49-F238E27FC236}">
                  <a16:creationId xmlns:a16="http://schemas.microsoft.com/office/drawing/2014/main" id="{7E560409-9A8A-43C4-88A7-B7A5B30675B3}"/>
                </a:ext>
              </a:extLst>
            </p:cNvPr>
            <p:cNvSpPr txBox="1">
              <a:spLocks noChangeArrowheads="1"/>
            </p:cNvSpPr>
            <p:nvPr/>
          </p:nvSpPr>
          <p:spPr bwMode="auto">
            <a:xfrm>
              <a:off x="3016" y="3204"/>
              <a:ext cx="57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66" name="Text Box 78">
              <a:extLst>
                <a:ext uri="{FF2B5EF4-FFF2-40B4-BE49-F238E27FC236}">
                  <a16:creationId xmlns:a16="http://schemas.microsoft.com/office/drawing/2014/main" id="{A16A7482-B143-4076-9D6B-3AD8CEE12F12}"/>
                </a:ext>
              </a:extLst>
            </p:cNvPr>
            <p:cNvSpPr txBox="1">
              <a:spLocks noChangeArrowheads="1"/>
            </p:cNvSpPr>
            <p:nvPr/>
          </p:nvSpPr>
          <p:spPr bwMode="auto">
            <a:xfrm>
              <a:off x="3334" y="2886"/>
              <a:ext cx="303"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14767" name="Text Box 79">
              <a:extLst>
                <a:ext uri="{FF2B5EF4-FFF2-40B4-BE49-F238E27FC236}">
                  <a16:creationId xmlns:a16="http://schemas.microsoft.com/office/drawing/2014/main" id="{243E07B4-E40F-4E76-BA87-538A37E4DA2D}"/>
                </a:ext>
              </a:extLst>
            </p:cNvPr>
            <p:cNvSpPr txBox="1">
              <a:spLocks noChangeArrowheads="1"/>
            </p:cNvSpPr>
            <p:nvPr/>
          </p:nvSpPr>
          <p:spPr bwMode="auto">
            <a:xfrm>
              <a:off x="3334" y="3476"/>
              <a:ext cx="228" cy="32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68" name="Rectangle 80">
              <a:extLst>
                <a:ext uri="{FF2B5EF4-FFF2-40B4-BE49-F238E27FC236}">
                  <a16:creationId xmlns:a16="http://schemas.microsoft.com/office/drawing/2014/main" id="{07591DC5-786E-4CCB-97BE-6B4CB3089451}"/>
                </a:ext>
              </a:extLst>
            </p:cNvPr>
            <p:cNvSpPr>
              <a:spLocks noChangeArrowheads="1"/>
            </p:cNvSpPr>
            <p:nvPr/>
          </p:nvSpPr>
          <p:spPr bwMode="auto">
            <a:xfrm>
              <a:off x="3524" y="256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69" name="Oval 81">
              <a:extLst>
                <a:ext uri="{FF2B5EF4-FFF2-40B4-BE49-F238E27FC236}">
                  <a16:creationId xmlns:a16="http://schemas.microsoft.com/office/drawing/2014/main" id="{5033ED53-6C89-495C-B196-584834271D14}"/>
                </a:ext>
              </a:extLst>
            </p:cNvPr>
            <p:cNvSpPr>
              <a:spLocks noChangeArrowheads="1"/>
            </p:cNvSpPr>
            <p:nvPr/>
          </p:nvSpPr>
          <p:spPr bwMode="auto">
            <a:xfrm>
              <a:off x="4331" y="3657"/>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14770" name="Oval 82">
              <a:extLst>
                <a:ext uri="{FF2B5EF4-FFF2-40B4-BE49-F238E27FC236}">
                  <a16:creationId xmlns:a16="http://schemas.microsoft.com/office/drawing/2014/main" id="{A7CB13A1-F800-4193-B98A-17DD19C6EDAA}"/>
                </a:ext>
              </a:extLst>
            </p:cNvPr>
            <p:cNvSpPr>
              <a:spLocks noChangeArrowheads="1"/>
            </p:cNvSpPr>
            <p:nvPr/>
          </p:nvSpPr>
          <p:spPr bwMode="auto">
            <a:xfrm>
              <a:off x="4331" y="2433"/>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114771" name="Text Box 83">
            <a:extLst>
              <a:ext uri="{FF2B5EF4-FFF2-40B4-BE49-F238E27FC236}">
                <a16:creationId xmlns:a16="http://schemas.microsoft.com/office/drawing/2014/main" id="{B0B3C254-4A08-42E5-A1F2-3A38A92CF558}"/>
              </a:ext>
            </a:extLst>
          </p:cNvPr>
          <p:cNvSpPr txBox="1">
            <a:spLocks noChangeArrowheads="1"/>
          </p:cNvSpPr>
          <p:nvPr/>
        </p:nvSpPr>
        <p:spPr bwMode="auto">
          <a:xfrm>
            <a:off x="4787900" y="908050"/>
            <a:ext cx="36734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应用电戴维宁定理</a:t>
            </a:r>
            <a:endParaRPr kumimoji="1" lang="zh-CN" altLang="en-US"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72" name="Text Box 84">
            <a:extLst>
              <a:ext uri="{FF2B5EF4-FFF2-40B4-BE49-F238E27FC236}">
                <a16:creationId xmlns:a16="http://schemas.microsoft.com/office/drawing/2014/main" id="{1A763053-D55A-4E70-A3E7-BBBC33510EC3}"/>
              </a:ext>
            </a:extLst>
          </p:cNvPr>
          <p:cNvSpPr txBox="1">
            <a:spLocks noChangeArrowheads="1"/>
          </p:cNvSpPr>
          <p:nvPr/>
        </p:nvSpPr>
        <p:spPr bwMode="auto">
          <a:xfrm>
            <a:off x="3708400" y="5013325"/>
            <a:ext cx="4968875"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两种解法结果一致，戴维宁定理法更具普遍性。</a:t>
            </a:r>
            <a:endParaRPr kumimoji="1" lang="zh-CN" altLang="en-US" sz="2800" b="1"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114773" name="Group 85">
            <a:extLst>
              <a:ext uri="{FF2B5EF4-FFF2-40B4-BE49-F238E27FC236}">
                <a16:creationId xmlns:a16="http://schemas.microsoft.com/office/drawing/2014/main" id="{7C37F7D1-E5F9-4990-A20A-7BAFCF566D9D}"/>
              </a:ext>
            </a:extLst>
          </p:cNvPr>
          <p:cNvGrpSpPr>
            <a:grpSpLocks/>
          </p:cNvGrpSpPr>
          <p:nvPr/>
        </p:nvGrpSpPr>
        <p:grpSpPr bwMode="auto">
          <a:xfrm>
            <a:off x="2822121" y="4730750"/>
            <a:ext cx="1644650" cy="850900"/>
            <a:chOff x="385" y="3022"/>
            <a:chExt cx="1036" cy="536"/>
          </a:xfrm>
        </p:grpSpPr>
        <p:pic>
          <p:nvPicPr>
            <p:cNvPr id="114774" name="Picture 86" descr="123">
              <a:extLst>
                <a:ext uri="{FF2B5EF4-FFF2-40B4-BE49-F238E27FC236}">
                  <a16:creationId xmlns:a16="http://schemas.microsoft.com/office/drawing/2014/main" id="{057B644F-81A0-418D-953E-C35F09E446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14775" name="Text Box 87">
              <a:extLst>
                <a:ext uri="{FF2B5EF4-FFF2-40B4-BE49-F238E27FC236}">
                  <a16:creationId xmlns:a16="http://schemas.microsoft.com/office/drawing/2014/main" id="{BD69274B-9434-4B27-809F-31533E886861}"/>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A7748"/>
                  </a:solidFill>
                  <a:effectLst/>
                  <a:uLnTx/>
                  <a:uFillTx/>
                  <a:latin typeface="Times New Roman" panose="02020603050405020304" pitchFamily="18" charset="0"/>
                  <a:ea typeface="华文行楷" panose="02010800040101010101" pitchFamily="2" charset="-122"/>
                  <a:cs typeface="+mn-cs"/>
                </a:rPr>
                <a:t>注意</a:t>
              </a:r>
            </a:p>
          </p:txBody>
        </p:sp>
      </p:grpSp>
    </p:spTree>
    <p:extLst>
      <p:ext uri="{BB962C8B-B14F-4D97-AF65-F5344CB8AC3E}">
        <p14:creationId xmlns:p14="http://schemas.microsoft.com/office/powerpoint/2010/main" val="362105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541A27DA-C376-479C-8937-47321626FC1F}"/>
              </a:ext>
            </a:extLst>
          </p:cNvPr>
          <p:cNvSpPr txBox="1">
            <a:spLocks noChangeArrowheads="1"/>
          </p:cNvSpPr>
          <p:nvPr/>
        </p:nvSpPr>
        <p:spPr bwMode="auto">
          <a:xfrm>
            <a:off x="539552" y="764704"/>
            <a:ext cx="82804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104900" indent="-342900">
              <a:defRPr>
                <a:solidFill>
                  <a:schemeClr val="tx1"/>
                </a:solidFill>
                <a:latin typeface="Arial" panose="020B0604020202020204" pitchFamily="34" charset="0"/>
                <a:ea typeface="宋体" panose="02010600030101010101" pitchFamily="2" charset="-122"/>
              </a:defRPr>
            </a:lvl2pPr>
            <a:lvl3pPr marL="12954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76250" marR="0" lvl="0" indent="-476250" algn="just" defTabSz="914400" rtl="0" eaLnBrk="1" fontAlgn="base" latinLnBrk="0" hangingPunct="1">
              <a:lnSpc>
                <a:spcPct val="120000"/>
              </a:lnSpc>
              <a:spcBef>
                <a:spcPct val="0"/>
              </a:spcBef>
              <a:spcAft>
                <a:spcPct val="0"/>
              </a:spcAft>
              <a:buClrTx/>
              <a:buSzTx/>
              <a:buFontTx/>
              <a:buAutoNum type="circleNumDbPlain"/>
              <a:tabLst/>
              <a:defRPr/>
            </a:pPr>
            <a:r>
              <a:rPr kumimoji="1" lang="zh-CN" altLang="en-US" sz="2800" b="1" i="0" u="sng"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外电路可以是任意的线性或非线性电路</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，外电路发生改变时，含源一端口网络的等效电路不变</a:t>
            </a: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伏</a:t>
            </a:r>
            <a:r>
              <a:rPr kumimoji="1"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安特性等效</a:t>
            </a: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p:txBody>
      </p:sp>
      <p:sp>
        <p:nvSpPr>
          <p:cNvPr id="37891" name="Text Box 3">
            <a:extLst>
              <a:ext uri="{FF2B5EF4-FFF2-40B4-BE49-F238E27FC236}">
                <a16:creationId xmlns:a16="http://schemas.microsoft.com/office/drawing/2014/main" id="{15FA9D55-AEE6-40B8-B503-EB5AB2DE414D}"/>
              </a:ext>
            </a:extLst>
          </p:cNvPr>
          <p:cNvSpPr txBox="1">
            <a:spLocks noChangeArrowheads="1"/>
          </p:cNvSpPr>
          <p:nvPr/>
        </p:nvSpPr>
        <p:spPr bwMode="auto">
          <a:xfrm>
            <a:off x="539552" y="2349029"/>
            <a:ext cx="7848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00965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76250" marR="0" lvl="0" indent="-476250" algn="just" defTabSz="914400" rtl="0" eaLnBrk="1" fontAlgn="base" latinLnBrk="0" hangingPunct="1">
              <a:lnSpc>
                <a:spcPct val="120000"/>
              </a:lnSpc>
              <a:spcBef>
                <a:spcPct val="0"/>
              </a:spcBef>
              <a:spcAft>
                <a:spcPct val="0"/>
              </a:spcAft>
              <a:buClrTx/>
              <a:buSzTx/>
              <a:buFontTx/>
              <a:buAutoNum type="circleNumDbPlain" startAt="2"/>
              <a:tabLst/>
              <a:defRPr/>
            </a:pP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当一端口内部含有受控源时，</a:t>
            </a:r>
            <a:r>
              <a:rPr kumimoji="1" lang="zh-CN" altLang="en-US" sz="2800" b="1" i="0" u="sng"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控制电路与受控源必须包含在被化简的同一部分电路中。</a:t>
            </a:r>
          </a:p>
        </p:txBody>
      </p:sp>
      <p:sp>
        <p:nvSpPr>
          <p:cNvPr id="37938" name="Text Box 50">
            <a:extLst>
              <a:ext uri="{FF2B5EF4-FFF2-40B4-BE49-F238E27FC236}">
                <a16:creationId xmlns:a16="http://schemas.microsoft.com/office/drawing/2014/main" id="{4DAC375F-8E19-4A36-85F8-867E3E46C147}"/>
              </a:ext>
            </a:extLst>
          </p:cNvPr>
          <p:cNvSpPr txBox="1">
            <a:spLocks noChangeArrowheads="1"/>
          </p:cNvSpPr>
          <p:nvPr/>
        </p:nvSpPr>
        <p:spPr bwMode="auto">
          <a:xfrm>
            <a:off x="539552" y="3572991"/>
            <a:ext cx="863600"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例</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endParaRPr>
          </a:p>
        </p:txBody>
      </p:sp>
      <p:sp>
        <p:nvSpPr>
          <p:cNvPr id="37939" name="Text Box 51">
            <a:extLst>
              <a:ext uri="{FF2B5EF4-FFF2-40B4-BE49-F238E27FC236}">
                <a16:creationId xmlns:a16="http://schemas.microsoft.com/office/drawing/2014/main" id="{CBAD2426-64F4-44F9-BDDF-63C91AE1D7B2}"/>
              </a:ext>
            </a:extLst>
          </p:cNvPr>
          <p:cNvSpPr txBox="1">
            <a:spLocks noChangeArrowheads="1"/>
          </p:cNvSpPr>
          <p:nvPr/>
        </p:nvSpPr>
        <p:spPr bwMode="auto">
          <a:xfrm>
            <a:off x="971352" y="3501554"/>
            <a:ext cx="43926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20000"/>
              </a:lnSpc>
              <a:spcBef>
                <a:spcPct val="2000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计算</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R</a:t>
            </a:r>
            <a:r>
              <a:rPr kumimoji="1" lang="en-US" altLang="zh-CN" sz="2800" b="0"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x</a:t>
            </a: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分别为</a:t>
            </a:r>
            <a:r>
              <a:rPr kumimoji="1" lang="en-US" altLang="zh-CN"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1</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.2</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sym typeface="Symbol" panose="05050102010706020507" pitchFamily="18" charset="2"/>
              </a:rPr>
              <a:t></a:t>
            </a: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5.2</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sym typeface="Symbol" panose="05050102010706020507" pitchFamily="18" charset="2"/>
              </a:rPr>
              <a:t></a:t>
            </a: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时的电流</a:t>
            </a:r>
            <a:r>
              <a:rPr kumimoji="1" lang="en-US" altLang="zh-CN" sz="2800" b="0" i="1"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I</a:t>
            </a:r>
            <a:endParaRPr kumimoji="1" lang="en-US" altLang="zh-CN" sz="2800" b="1" i="1"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endParaRPr>
          </a:p>
        </p:txBody>
      </p:sp>
      <p:grpSp>
        <p:nvGrpSpPr>
          <p:cNvPr id="37940" name="Group 52">
            <a:extLst>
              <a:ext uri="{FF2B5EF4-FFF2-40B4-BE49-F238E27FC236}">
                <a16:creationId xmlns:a16="http://schemas.microsoft.com/office/drawing/2014/main" id="{B1310ED1-43F8-4D2F-9659-A6B0F93E3F2F}"/>
              </a:ext>
            </a:extLst>
          </p:cNvPr>
          <p:cNvGrpSpPr>
            <a:grpSpLocks/>
          </p:cNvGrpSpPr>
          <p:nvPr/>
        </p:nvGrpSpPr>
        <p:grpSpPr bwMode="auto">
          <a:xfrm>
            <a:off x="5435402" y="3141191"/>
            <a:ext cx="3098800" cy="2952750"/>
            <a:chOff x="3243" y="618"/>
            <a:chExt cx="1952" cy="1860"/>
          </a:xfrm>
        </p:grpSpPr>
        <p:sp>
          <p:nvSpPr>
            <p:cNvPr id="37941" name="Oval 53">
              <a:extLst>
                <a:ext uri="{FF2B5EF4-FFF2-40B4-BE49-F238E27FC236}">
                  <a16:creationId xmlns:a16="http://schemas.microsoft.com/office/drawing/2014/main" id="{5E1135BD-2D5E-47E1-8F93-5C42C797E8BF}"/>
                </a:ext>
              </a:extLst>
            </p:cNvPr>
            <p:cNvSpPr>
              <a:spLocks noChangeArrowheads="1"/>
            </p:cNvSpPr>
            <p:nvPr/>
          </p:nvSpPr>
          <p:spPr bwMode="auto">
            <a:xfrm>
              <a:off x="4014" y="211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7942" name="Rectangle 54">
              <a:extLst>
                <a:ext uri="{FF2B5EF4-FFF2-40B4-BE49-F238E27FC236}">
                  <a16:creationId xmlns:a16="http://schemas.microsoft.com/office/drawing/2014/main" id="{3937121C-F2E4-4111-AF75-C9D36C4DD702}"/>
                </a:ext>
              </a:extLst>
            </p:cNvPr>
            <p:cNvSpPr>
              <a:spLocks noChangeArrowheads="1"/>
            </p:cNvSpPr>
            <p:nvPr/>
          </p:nvSpPr>
          <p:spPr bwMode="auto">
            <a:xfrm>
              <a:off x="3243" y="918"/>
              <a:ext cx="1952" cy="1386"/>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943" name="Line 55">
              <a:extLst>
                <a:ext uri="{FF2B5EF4-FFF2-40B4-BE49-F238E27FC236}">
                  <a16:creationId xmlns:a16="http://schemas.microsoft.com/office/drawing/2014/main" id="{52AEE9E1-C5F0-4513-98F4-BE9A34A2823C}"/>
                </a:ext>
              </a:extLst>
            </p:cNvPr>
            <p:cNvSpPr>
              <a:spLocks noChangeShapeType="1"/>
            </p:cNvSpPr>
            <p:nvPr/>
          </p:nvSpPr>
          <p:spPr bwMode="auto">
            <a:xfrm>
              <a:off x="3243" y="1611"/>
              <a:ext cx="195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944" name="Line 56">
              <a:extLst>
                <a:ext uri="{FF2B5EF4-FFF2-40B4-BE49-F238E27FC236}">
                  <a16:creationId xmlns:a16="http://schemas.microsoft.com/office/drawing/2014/main" id="{130B077E-7A6C-464A-9F8D-FFA448E9E714}"/>
                </a:ext>
              </a:extLst>
            </p:cNvPr>
            <p:cNvSpPr>
              <a:spLocks noChangeShapeType="1"/>
            </p:cNvSpPr>
            <p:nvPr/>
          </p:nvSpPr>
          <p:spPr bwMode="auto">
            <a:xfrm>
              <a:off x="4188" y="918"/>
              <a:ext cx="0" cy="69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945" name="Line 57">
              <a:extLst>
                <a:ext uri="{FF2B5EF4-FFF2-40B4-BE49-F238E27FC236}">
                  <a16:creationId xmlns:a16="http://schemas.microsoft.com/office/drawing/2014/main" id="{EA5BF8E4-03A0-4D3E-8759-A9367429776A}"/>
                </a:ext>
              </a:extLst>
            </p:cNvPr>
            <p:cNvSpPr>
              <a:spLocks noChangeShapeType="1"/>
            </p:cNvSpPr>
            <p:nvPr/>
          </p:nvSpPr>
          <p:spPr bwMode="auto">
            <a:xfrm>
              <a:off x="4332" y="1117"/>
              <a:ext cx="0" cy="346"/>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946" name="Text Box 58">
              <a:extLst>
                <a:ext uri="{FF2B5EF4-FFF2-40B4-BE49-F238E27FC236}">
                  <a16:creationId xmlns:a16="http://schemas.microsoft.com/office/drawing/2014/main" id="{2512FBEA-8E30-4483-B140-DE31ECEE7182}"/>
                </a:ext>
              </a:extLst>
            </p:cNvPr>
            <p:cNvSpPr txBox="1">
              <a:spLocks noChangeArrowheads="1"/>
            </p:cNvSpPr>
            <p:nvPr/>
          </p:nvSpPr>
          <p:spPr bwMode="auto">
            <a:xfrm>
              <a:off x="4313" y="1034"/>
              <a:ext cx="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947" name="Text Box 59">
              <a:extLst>
                <a:ext uri="{FF2B5EF4-FFF2-40B4-BE49-F238E27FC236}">
                  <a16:creationId xmlns:a16="http://schemas.microsoft.com/office/drawing/2014/main" id="{C0F44123-1358-42E3-BF74-72CB366F24D8}"/>
                </a:ext>
              </a:extLst>
            </p:cNvPr>
            <p:cNvSpPr txBox="1">
              <a:spLocks noChangeArrowheads="1"/>
            </p:cNvSpPr>
            <p:nvPr/>
          </p:nvSpPr>
          <p:spPr bwMode="auto">
            <a:xfrm>
              <a:off x="3833" y="1071"/>
              <a:ext cx="4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1"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x</a:t>
              </a:r>
            </a:p>
          </p:txBody>
        </p:sp>
        <p:sp>
          <p:nvSpPr>
            <p:cNvPr id="37948" name="Text Box 60">
              <a:extLst>
                <a:ext uri="{FF2B5EF4-FFF2-40B4-BE49-F238E27FC236}">
                  <a16:creationId xmlns:a16="http://schemas.microsoft.com/office/drawing/2014/main" id="{0E3F7920-0373-4D16-9E70-DE5CD73CFA90}"/>
                </a:ext>
              </a:extLst>
            </p:cNvPr>
            <p:cNvSpPr txBox="1">
              <a:spLocks noChangeArrowheads="1"/>
            </p:cNvSpPr>
            <p:nvPr/>
          </p:nvSpPr>
          <p:spPr bwMode="auto">
            <a:xfrm>
              <a:off x="4059" y="618"/>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37949" name="Text Box 61">
              <a:extLst>
                <a:ext uri="{FF2B5EF4-FFF2-40B4-BE49-F238E27FC236}">
                  <a16:creationId xmlns:a16="http://schemas.microsoft.com/office/drawing/2014/main" id="{AF8EDF5B-1E3F-4CC8-ABBC-235108E98D85}"/>
                </a:ext>
              </a:extLst>
            </p:cNvPr>
            <p:cNvSpPr txBox="1">
              <a:spLocks noChangeArrowheads="1"/>
            </p:cNvSpPr>
            <p:nvPr/>
          </p:nvSpPr>
          <p:spPr bwMode="auto">
            <a:xfrm>
              <a:off x="4062" y="1553"/>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37950" name="Text Box 62">
              <a:extLst>
                <a:ext uri="{FF2B5EF4-FFF2-40B4-BE49-F238E27FC236}">
                  <a16:creationId xmlns:a16="http://schemas.microsoft.com/office/drawing/2014/main" id="{685F7690-CBCC-4EB2-98F1-2A0A2A1E60D0}"/>
                </a:ext>
              </a:extLst>
            </p:cNvPr>
            <p:cNvSpPr txBox="1">
              <a:spLocks noChangeArrowheads="1"/>
            </p:cNvSpPr>
            <p:nvPr/>
          </p:nvSpPr>
          <p:spPr bwMode="auto">
            <a:xfrm>
              <a:off x="3747" y="2015"/>
              <a:ext cx="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7951" name="Text Box 63">
              <a:extLst>
                <a:ext uri="{FF2B5EF4-FFF2-40B4-BE49-F238E27FC236}">
                  <a16:creationId xmlns:a16="http://schemas.microsoft.com/office/drawing/2014/main" id="{F9DE4573-1DB2-4C8F-A73D-3FCC134B167A}"/>
                </a:ext>
              </a:extLst>
            </p:cNvPr>
            <p:cNvSpPr txBox="1">
              <a:spLocks noChangeArrowheads="1"/>
            </p:cNvSpPr>
            <p:nvPr/>
          </p:nvSpPr>
          <p:spPr bwMode="auto">
            <a:xfrm>
              <a:off x="4439" y="2015"/>
              <a:ext cx="3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7952" name="Text Box 64">
              <a:extLst>
                <a:ext uri="{FF2B5EF4-FFF2-40B4-BE49-F238E27FC236}">
                  <a16:creationId xmlns:a16="http://schemas.microsoft.com/office/drawing/2014/main" id="{E6282515-1C15-44CA-AC09-4AA860B0CA21}"/>
                </a:ext>
              </a:extLst>
            </p:cNvPr>
            <p:cNvSpPr txBox="1">
              <a:spLocks noChangeArrowheads="1"/>
            </p:cNvSpPr>
            <p:nvPr/>
          </p:nvSpPr>
          <p:spPr bwMode="auto">
            <a:xfrm>
              <a:off x="3999" y="1842"/>
              <a:ext cx="6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10V</a:t>
              </a:r>
            </a:p>
          </p:txBody>
        </p:sp>
        <p:sp>
          <p:nvSpPr>
            <p:cNvPr id="37953" name="Text Box 65">
              <a:extLst>
                <a:ext uri="{FF2B5EF4-FFF2-40B4-BE49-F238E27FC236}">
                  <a16:creationId xmlns:a16="http://schemas.microsoft.com/office/drawing/2014/main" id="{C87DB484-A087-4382-8FE4-A64C2C91BC5A}"/>
                </a:ext>
              </a:extLst>
            </p:cNvPr>
            <p:cNvSpPr txBox="1">
              <a:spLocks noChangeArrowheads="1"/>
            </p:cNvSpPr>
            <p:nvPr/>
          </p:nvSpPr>
          <p:spPr bwMode="auto">
            <a:xfrm>
              <a:off x="4558" y="1661"/>
              <a:ext cx="5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954" name="Text Box 66">
              <a:extLst>
                <a:ext uri="{FF2B5EF4-FFF2-40B4-BE49-F238E27FC236}">
                  <a16:creationId xmlns:a16="http://schemas.microsoft.com/office/drawing/2014/main" id="{E10B344B-C3CA-45F6-BDC5-C2B29ED23A57}"/>
                </a:ext>
              </a:extLst>
            </p:cNvPr>
            <p:cNvSpPr txBox="1">
              <a:spLocks noChangeArrowheads="1"/>
            </p:cNvSpPr>
            <p:nvPr/>
          </p:nvSpPr>
          <p:spPr bwMode="auto">
            <a:xfrm>
              <a:off x="4558" y="935"/>
              <a:ext cx="5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7955" name="Text Box 67">
              <a:extLst>
                <a:ext uri="{FF2B5EF4-FFF2-40B4-BE49-F238E27FC236}">
                  <a16:creationId xmlns:a16="http://schemas.microsoft.com/office/drawing/2014/main" id="{2CFBB6DC-2F1E-4685-AFA5-C64F856DC13D}"/>
                </a:ext>
              </a:extLst>
            </p:cNvPr>
            <p:cNvSpPr txBox="1">
              <a:spLocks noChangeArrowheads="1"/>
            </p:cNvSpPr>
            <p:nvPr/>
          </p:nvSpPr>
          <p:spPr bwMode="auto">
            <a:xfrm>
              <a:off x="3334" y="1616"/>
              <a:ext cx="6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7956" name="Text Box 68">
              <a:extLst>
                <a:ext uri="{FF2B5EF4-FFF2-40B4-BE49-F238E27FC236}">
                  <a16:creationId xmlns:a16="http://schemas.microsoft.com/office/drawing/2014/main" id="{CC227A5A-F404-4BCB-9295-1A894ED38B54}"/>
                </a:ext>
              </a:extLst>
            </p:cNvPr>
            <p:cNvSpPr txBox="1">
              <a:spLocks noChangeArrowheads="1"/>
            </p:cNvSpPr>
            <p:nvPr/>
          </p:nvSpPr>
          <p:spPr bwMode="auto">
            <a:xfrm>
              <a:off x="3379" y="935"/>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7957" name="Rectangle 69">
              <a:extLst>
                <a:ext uri="{FF2B5EF4-FFF2-40B4-BE49-F238E27FC236}">
                  <a16:creationId xmlns:a16="http://schemas.microsoft.com/office/drawing/2014/main" id="{01434B7A-FC3F-4B8F-A3B4-7857840A57FF}"/>
                </a:ext>
              </a:extLst>
            </p:cNvPr>
            <p:cNvSpPr>
              <a:spLocks noChangeArrowheads="1"/>
            </p:cNvSpPr>
            <p:nvPr/>
          </p:nvSpPr>
          <p:spPr bwMode="auto">
            <a:xfrm>
              <a:off x="4558" y="84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958" name="Rectangle 70">
              <a:extLst>
                <a:ext uri="{FF2B5EF4-FFF2-40B4-BE49-F238E27FC236}">
                  <a16:creationId xmlns:a16="http://schemas.microsoft.com/office/drawing/2014/main" id="{F15310DC-81D9-4249-A407-EEE14F484731}"/>
                </a:ext>
              </a:extLst>
            </p:cNvPr>
            <p:cNvSpPr>
              <a:spLocks noChangeArrowheads="1"/>
            </p:cNvSpPr>
            <p:nvPr/>
          </p:nvSpPr>
          <p:spPr bwMode="auto">
            <a:xfrm>
              <a:off x="3424" y="84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959" name="Rectangle 71">
              <a:extLst>
                <a:ext uri="{FF2B5EF4-FFF2-40B4-BE49-F238E27FC236}">
                  <a16:creationId xmlns:a16="http://schemas.microsoft.com/office/drawing/2014/main" id="{4C5BAE16-26F6-4BB9-9389-193863336F53}"/>
                </a:ext>
              </a:extLst>
            </p:cNvPr>
            <p:cNvSpPr>
              <a:spLocks noChangeArrowheads="1"/>
            </p:cNvSpPr>
            <p:nvPr/>
          </p:nvSpPr>
          <p:spPr bwMode="auto">
            <a:xfrm>
              <a:off x="4558" y="157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960" name="Rectangle 72">
              <a:extLst>
                <a:ext uri="{FF2B5EF4-FFF2-40B4-BE49-F238E27FC236}">
                  <a16:creationId xmlns:a16="http://schemas.microsoft.com/office/drawing/2014/main" id="{985455F5-F91B-4B6B-A4A6-1CCF3F84D077}"/>
                </a:ext>
              </a:extLst>
            </p:cNvPr>
            <p:cNvSpPr>
              <a:spLocks noChangeArrowheads="1"/>
            </p:cNvSpPr>
            <p:nvPr/>
          </p:nvSpPr>
          <p:spPr bwMode="auto">
            <a:xfrm>
              <a:off x="3424" y="152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961" name="Rectangle 73">
              <a:extLst>
                <a:ext uri="{FF2B5EF4-FFF2-40B4-BE49-F238E27FC236}">
                  <a16:creationId xmlns:a16="http://schemas.microsoft.com/office/drawing/2014/main" id="{10D17A10-5BD3-4026-A7BE-F1823E4D1582}"/>
                </a:ext>
              </a:extLst>
            </p:cNvPr>
            <p:cNvSpPr>
              <a:spLocks noChangeArrowheads="1"/>
            </p:cNvSpPr>
            <p:nvPr/>
          </p:nvSpPr>
          <p:spPr bwMode="auto">
            <a:xfrm>
              <a:off x="4150" y="107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37962" name="Text Box 74">
            <a:extLst>
              <a:ext uri="{FF2B5EF4-FFF2-40B4-BE49-F238E27FC236}">
                <a16:creationId xmlns:a16="http://schemas.microsoft.com/office/drawing/2014/main" id="{74CB854F-4AD2-47FC-872B-5EA1ED3263D5}"/>
              </a:ext>
            </a:extLst>
          </p:cNvPr>
          <p:cNvSpPr txBox="1">
            <a:spLocks noChangeArrowheads="1"/>
          </p:cNvSpPr>
          <p:nvPr/>
        </p:nvSpPr>
        <p:spPr bwMode="auto">
          <a:xfrm>
            <a:off x="684015" y="4725516"/>
            <a:ext cx="604837"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解</a:t>
            </a:r>
          </a:p>
        </p:txBody>
      </p:sp>
      <p:sp>
        <p:nvSpPr>
          <p:cNvPr id="37963" name="Text Box 75">
            <a:extLst>
              <a:ext uri="{FF2B5EF4-FFF2-40B4-BE49-F238E27FC236}">
                <a16:creationId xmlns:a16="http://schemas.microsoft.com/office/drawing/2014/main" id="{F719B1AE-8810-44A3-AE54-EE7F6CFB75C4}"/>
              </a:ext>
            </a:extLst>
          </p:cNvPr>
          <p:cNvSpPr txBox="1">
            <a:spLocks noChangeArrowheads="1"/>
          </p:cNvSpPr>
          <p:nvPr/>
        </p:nvSpPr>
        <p:spPr bwMode="auto">
          <a:xfrm>
            <a:off x="1403152" y="4654079"/>
            <a:ext cx="3673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断开</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R</a:t>
            </a:r>
            <a:r>
              <a:rPr kumimoji="1" lang="en-US" altLang="zh-CN" sz="2800" b="0"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x</a:t>
            </a: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支路，将剩余一端口网络化为戴维宁等效电路：</a:t>
            </a:r>
          </a:p>
        </p:txBody>
      </p:sp>
      <p:sp>
        <p:nvSpPr>
          <p:cNvPr id="2" name="文本框 1"/>
          <p:cNvSpPr txBox="1"/>
          <p:nvPr/>
        </p:nvSpPr>
        <p:spPr>
          <a:xfrm>
            <a:off x="543088" y="303039"/>
            <a:ext cx="1152128" cy="523220"/>
          </a:xfrm>
          <a:prstGeom prst="rect">
            <a:avLst/>
          </a:prstGeom>
          <a:noFill/>
        </p:spPr>
        <p:txBody>
          <a:bodyPr wrap="square" rtlCol="0">
            <a:spAutoFit/>
          </a:bodyPr>
          <a:lstStyle/>
          <a:p>
            <a:r>
              <a:rPr lang="zh-CN" altLang="en-US" sz="2800" b="1" dirty="0">
                <a:solidFill>
                  <a:srgbClr val="FF0000"/>
                </a:solidFill>
                <a:latin typeface="华文行楷" panose="02010800040101010101" pitchFamily="2" charset="-122"/>
                <a:ea typeface="华文行楷" panose="02010800040101010101" pitchFamily="2" charset="-122"/>
              </a:rPr>
              <a:t>注意：</a:t>
            </a:r>
          </a:p>
        </p:txBody>
      </p:sp>
    </p:spTree>
    <p:extLst>
      <p:ext uri="{BB962C8B-B14F-4D97-AF65-F5344CB8AC3E}">
        <p14:creationId xmlns:p14="http://schemas.microsoft.com/office/powerpoint/2010/main" val="3781827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4" name="AutoShape 30">
            <a:extLst>
              <a:ext uri="{FF2B5EF4-FFF2-40B4-BE49-F238E27FC236}">
                <a16:creationId xmlns:a16="http://schemas.microsoft.com/office/drawing/2014/main" id="{7F6F02D4-4304-454A-8050-3FCBA87A4C85}"/>
              </a:ext>
            </a:extLst>
          </p:cNvPr>
          <p:cNvSpPr>
            <a:spLocks noChangeArrowheads="1"/>
          </p:cNvSpPr>
          <p:nvPr/>
        </p:nvSpPr>
        <p:spPr bwMode="auto">
          <a:xfrm rot="5400000">
            <a:off x="700881" y="3844132"/>
            <a:ext cx="614363" cy="215900"/>
          </a:xfrm>
          <a:prstGeom prst="rightArrow">
            <a:avLst>
              <a:gd name="adj1" fmla="val 50000"/>
              <a:gd name="adj2" fmla="val 71140"/>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6997" name="Text Box 133">
            <a:extLst>
              <a:ext uri="{FF2B5EF4-FFF2-40B4-BE49-F238E27FC236}">
                <a16:creationId xmlns:a16="http://schemas.microsoft.com/office/drawing/2014/main" id="{37DD2F37-9B00-4F53-8668-8724BCDABF8E}"/>
              </a:ext>
            </a:extLst>
          </p:cNvPr>
          <p:cNvSpPr txBox="1">
            <a:spLocks noChangeArrowheads="1"/>
          </p:cNvSpPr>
          <p:nvPr/>
        </p:nvSpPr>
        <p:spPr bwMode="auto">
          <a:xfrm>
            <a:off x="3924300" y="2781300"/>
            <a:ext cx="37449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startAt="2"/>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求等效电阻</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p>
        </p:txBody>
      </p:sp>
      <p:sp>
        <p:nvSpPr>
          <p:cNvPr id="36998" name="Text Box 134">
            <a:extLst>
              <a:ext uri="{FF2B5EF4-FFF2-40B4-BE49-F238E27FC236}">
                <a16:creationId xmlns:a16="http://schemas.microsoft.com/office/drawing/2014/main" id="{FDC0F258-AE54-4156-B983-E45D5B6133DF}"/>
              </a:ext>
            </a:extLst>
          </p:cNvPr>
          <p:cNvSpPr txBox="1">
            <a:spLocks noChangeArrowheads="1"/>
          </p:cNvSpPr>
          <p:nvPr/>
        </p:nvSpPr>
        <p:spPr bwMode="auto">
          <a:xfrm>
            <a:off x="4140200" y="3357563"/>
            <a:ext cx="3816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=4//6+6//4=4.8</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002" name="Text Box 138">
            <a:extLst>
              <a:ext uri="{FF2B5EF4-FFF2-40B4-BE49-F238E27FC236}">
                <a16:creationId xmlns:a16="http://schemas.microsoft.com/office/drawing/2014/main" id="{F4F93CF9-9C03-4056-A1CB-DA99A18F03ED}"/>
              </a:ext>
            </a:extLst>
          </p:cNvPr>
          <p:cNvSpPr txBox="1">
            <a:spLocks noChangeArrowheads="1"/>
          </p:cNvSpPr>
          <p:nvPr/>
        </p:nvSpPr>
        <p:spPr bwMode="auto">
          <a:xfrm>
            <a:off x="3995738" y="4005263"/>
            <a:ext cx="34559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AutoNum type="circleNumDbPlain" startAt="3"/>
              <a:tabLst/>
              <a:defRPr/>
            </a:pPr>
            <a:r>
              <a:rPr kumimoji="0"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altLang="zh-CN" sz="28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R</a:t>
            </a:r>
            <a:r>
              <a:rPr kumimoji="0" lang="en-US" altLang="zh-CN" sz="2800" b="0" i="1" u="none" strike="noStrike" kern="1200" cap="none" spc="0" normalizeH="0" baseline="-25000" noProof="0">
                <a:ln>
                  <a:noFill/>
                </a:ln>
                <a:solidFill>
                  <a:srgbClr val="FFFF00"/>
                </a:solidFill>
                <a:effectLst/>
                <a:uLnTx/>
                <a:uFillTx/>
                <a:latin typeface="Times New Roman" panose="02020603050405020304" pitchFamily="18" charset="0"/>
                <a:ea typeface="宋体" panose="02010600030101010101" pitchFamily="2" charset="-122"/>
                <a:cs typeface="+mn-cs"/>
              </a:rPr>
              <a:t>x</a:t>
            </a:r>
            <a:r>
              <a:rPr kumimoji="0" lang="en-US" altLang="zh-CN" sz="28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=1.2</a:t>
            </a:r>
            <a:r>
              <a:rPr kumimoji="0" lang="en-US" altLang="zh-CN" sz="28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时</a:t>
            </a:r>
            <a:r>
              <a:rPr kumimoji="0"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7003" name="Text Box 139">
            <a:extLst>
              <a:ext uri="{FF2B5EF4-FFF2-40B4-BE49-F238E27FC236}">
                <a16:creationId xmlns:a16="http://schemas.microsoft.com/office/drawing/2014/main" id="{55E13AB4-76D1-4A59-9515-43E63480C2E0}"/>
              </a:ext>
            </a:extLst>
          </p:cNvPr>
          <p:cNvSpPr txBox="1">
            <a:spLocks noChangeArrowheads="1"/>
          </p:cNvSpPr>
          <p:nvPr/>
        </p:nvSpPr>
        <p:spPr bwMode="auto">
          <a:xfrm>
            <a:off x="4067175" y="4652963"/>
            <a:ext cx="48593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0"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0"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0"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r>
              <a:rPr kumimoji="0"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0"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0"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r>
              <a:rPr kumimoji="0"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a:t>
            </a:r>
            <a:r>
              <a:rPr kumimoji="0"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0" lang="en-US" altLang="zh-CN" sz="3200" b="0" i="1"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x</a:t>
            </a:r>
            <a:r>
              <a:rPr kumimoji="0"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=0.333A</a:t>
            </a:r>
            <a:endParaRPr kumimoji="0" lang="en-US" altLang="zh-CN" sz="32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7004" name="Text Box 140">
            <a:extLst>
              <a:ext uri="{FF2B5EF4-FFF2-40B4-BE49-F238E27FC236}">
                <a16:creationId xmlns:a16="http://schemas.microsoft.com/office/drawing/2014/main" id="{511E5C73-9799-4563-ADFC-85D1E56CAB78}"/>
              </a:ext>
            </a:extLst>
          </p:cNvPr>
          <p:cNvSpPr txBox="1">
            <a:spLocks noChangeArrowheads="1"/>
          </p:cNvSpPr>
          <p:nvPr/>
        </p:nvSpPr>
        <p:spPr bwMode="auto">
          <a:xfrm>
            <a:off x="4211638" y="5300663"/>
            <a:ext cx="28797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R</a:t>
            </a:r>
            <a:r>
              <a:rPr kumimoji="0" lang="en-US" altLang="zh-CN" sz="2800" b="0" i="1" u="none" strike="noStrike" kern="1200" cap="none" spc="0" normalizeH="0" baseline="-25000" noProof="0">
                <a:ln>
                  <a:noFill/>
                </a:ln>
                <a:solidFill>
                  <a:srgbClr val="FFFF00"/>
                </a:solidFill>
                <a:effectLst/>
                <a:uLnTx/>
                <a:uFillTx/>
                <a:latin typeface="Times New Roman" panose="02020603050405020304" pitchFamily="18" charset="0"/>
                <a:ea typeface="宋体" panose="02010600030101010101" pitchFamily="2" charset="-122"/>
                <a:cs typeface="+mn-cs"/>
              </a:rPr>
              <a:t>x</a:t>
            </a:r>
            <a:r>
              <a:rPr kumimoji="0" lang="en-US" altLang="zh-CN" sz="28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=5.2</a:t>
            </a:r>
            <a:r>
              <a:rPr kumimoji="0" lang="en-US" altLang="zh-CN" sz="28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时</a:t>
            </a:r>
            <a:r>
              <a:rPr kumimoji="0"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7005" name="Text Box 141">
            <a:extLst>
              <a:ext uri="{FF2B5EF4-FFF2-40B4-BE49-F238E27FC236}">
                <a16:creationId xmlns:a16="http://schemas.microsoft.com/office/drawing/2014/main" id="{34335AB0-60C3-44B4-9766-C985E928DE6A}"/>
              </a:ext>
            </a:extLst>
          </p:cNvPr>
          <p:cNvSpPr txBox="1">
            <a:spLocks noChangeArrowheads="1"/>
          </p:cNvSpPr>
          <p:nvPr/>
        </p:nvSpPr>
        <p:spPr bwMode="auto">
          <a:xfrm>
            <a:off x="3995738" y="5805488"/>
            <a:ext cx="43211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0"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0"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0"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r>
              <a:rPr kumimoji="0"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0"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0"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r>
              <a:rPr kumimoji="0"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a:t>
            </a:r>
            <a:r>
              <a:rPr kumimoji="0"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0" lang="en-US" altLang="zh-CN" sz="3200" b="0" i="1"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x</a:t>
            </a:r>
            <a:r>
              <a:rPr kumimoji="0"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=0.2A</a:t>
            </a:r>
            <a:endParaRPr kumimoji="0" lang="en-US" altLang="zh-CN" sz="32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6962" name="Text Box 98">
            <a:extLst>
              <a:ext uri="{FF2B5EF4-FFF2-40B4-BE49-F238E27FC236}">
                <a16:creationId xmlns:a16="http://schemas.microsoft.com/office/drawing/2014/main" id="{E747AC17-F27B-4CFC-A15B-92560784D227}"/>
              </a:ext>
            </a:extLst>
          </p:cNvPr>
          <p:cNvSpPr txBox="1">
            <a:spLocks noChangeArrowheads="1"/>
          </p:cNvSpPr>
          <p:nvPr/>
        </p:nvSpPr>
        <p:spPr bwMode="auto">
          <a:xfrm>
            <a:off x="3900757" y="1043923"/>
            <a:ext cx="5000087" cy="171739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0" algn="just">
              <a:spcBef>
                <a:spcPct val="15000"/>
              </a:spcBef>
              <a:defRPr/>
            </a:pPr>
            <a:r>
              <a:rPr kumimoji="1" lang="en-US" altLang="zh-CN" sz="3200" b="0" i="1" u="none" strike="noStrike" kern="1200" cap="none" spc="0" normalizeH="0" baseline="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3200" b="0" i="0" u="none" strike="noStrike" kern="1200" cap="none" spc="0" normalizeH="0" baseline="-2500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oc</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a:t>
            </a:r>
            <a:r>
              <a:rPr lang="en-US" altLang="zh-CN" sz="3200" dirty="0">
                <a:solidFill>
                  <a:srgbClr val="FFFFFF"/>
                </a:solidFill>
                <a:latin typeface="宋体" panose="02010600030101010101" pitchFamily="2" charset="-122"/>
                <a:ea typeface="宋体" panose="02010600030101010101" pitchFamily="2" charset="-122"/>
              </a:rPr>
              <a:t>-</a:t>
            </a:r>
            <a:r>
              <a:rPr kumimoji="1" lang="en-US" altLang="zh-CN" sz="3200" b="0"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lang="en-US" altLang="zh-CN" sz="3200" dirty="0">
                <a:solidFill>
                  <a:srgbClr val="FFFFFF"/>
                </a:solidFill>
                <a:latin typeface="宋体" panose="02010600030101010101" pitchFamily="2" charset="-122"/>
                <a:ea typeface="宋体" panose="02010600030101010101" pitchFamily="2" charset="-122"/>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lang="en-US" altLang="zh-CN" sz="3200" i="1" dirty="0">
                <a:solidFill>
                  <a:srgbClr val="FFFFFF"/>
                </a:solidFill>
                <a:ea typeface="宋体" panose="02010600030101010101" pitchFamily="2" charset="-122"/>
              </a:rPr>
              <a:t>U</a:t>
            </a:r>
            <a:r>
              <a:rPr lang="en-US" altLang="zh-CN" sz="3200" baseline="-25000" dirty="0">
                <a:solidFill>
                  <a:srgbClr val="FFFFFF"/>
                </a:solidFill>
                <a:ea typeface="宋体" panose="02010600030101010101" pitchFamily="2" charset="-122"/>
              </a:rPr>
              <a:t>1</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1500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a:t>
            </a:r>
            <a:r>
              <a:rPr kumimoji="1"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4/(4+6)+10  6/(4+6)</a:t>
            </a:r>
          </a:p>
          <a:p>
            <a:pPr marL="0" marR="0" lvl="0" indent="0" algn="just" defTabSz="914400" rtl="0" eaLnBrk="1" fontAlgn="base" latinLnBrk="0" hangingPunct="1">
              <a:lnSpc>
                <a:spcPct val="100000"/>
              </a:lnSpc>
              <a:spcBef>
                <a:spcPct val="1500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 6</a:t>
            </a:r>
            <a:r>
              <a:rPr kumimoji="1"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4=2V</a:t>
            </a:r>
          </a:p>
        </p:txBody>
      </p:sp>
      <p:sp>
        <p:nvSpPr>
          <p:cNvPr id="36961" name="Text Box 97">
            <a:extLst>
              <a:ext uri="{FF2B5EF4-FFF2-40B4-BE49-F238E27FC236}">
                <a16:creationId xmlns:a16="http://schemas.microsoft.com/office/drawing/2014/main" id="{BB36425A-B8EF-46AD-BF4F-BBED3B0197DE}"/>
              </a:ext>
            </a:extLst>
          </p:cNvPr>
          <p:cNvSpPr txBox="1">
            <a:spLocks noChangeArrowheads="1"/>
          </p:cNvSpPr>
          <p:nvPr/>
        </p:nvSpPr>
        <p:spPr bwMode="auto">
          <a:xfrm>
            <a:off x="3924300" y="549275"/>
            <a:ext cx="36004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求开路电压</a:t>
            </a:r>
          </a:p>
        </p:txBody>
      </p:sp>
      <p:grpSp>
        <p:nvGrpSpPr>
          <p:cNvPr id="37019" name="Group 155">
            <a:extLst>
              <a:ext uri="{FF2B5EF4-FFF2-40B4-BE49-F238E27FC236}">
                <a16:creationId xmlns:a16="http://schemas.microsoft.com/office/drawing/2014/main" id="{B957C361-D9CC-4566-A3D5-EE7866359F32}"/>
              </a:ext>
            </a:extLst>
          </p:cNvPr>
          <p:cNvGrpSpPr>
            <a:grpSpLocks/>
          </p:cNvGrpSpPr>
          <p:nvPr/>
        </p:nvGrpSpPr>
        <p:grpSpPr bwMode="auto">
          <a:xfrm>
            <a:off x="468313" y="908050"/>
            <a:ext cx="3098800" cy="2592388"/>
            <a:chOff x="521" y="2251"/>
            <a:chExt cx="1952" cy="1633"/>
          </a:xfrm>
        </p:grpSpPr>
        <p:sp>
          <p:nvSpPr>
            <p:cNvPr id="37020" name="Oval 156">
              <a:extLst>
                <a:ext uri="{FF2B5EF4-FFF2-40B4-BE49-F238E27FC236}">
                  <a16:creationId xmlns:a16="http://schemas.microsoft.com/office/drawing/2014/main" id="{A4DF503E-2D8F-433D-9AC0-7D349071C527}"/>
                </a:ext>
              </a:extLst>
            </p:cNvPr>
            <p:cNvSpPr>
              <a:spLocks noChangeArrowheads="1"/>
            </p:cNvSpPr>
            <p:nvPr/>
          </p:nvSpPr>
          <p:spPr bwMode="auto">
            <a:xfrm>
              <a:off x="1429" y="2478"/>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21" name="Oval 157">
              <a:extLst>
                <a:ext uri="{FF2B5EF4-FFF2-40B4-BE49-F238E27FC236}">
                  <a16:creationId xmlns:a16="http://schemas.microsoft.com/office/drawing/2014/main" id="{EA8C0BBA-21FC-40A8-867E-09CC60D82979}"/>
                </a:ext>
              </a:extLst>
            </p:cNvPr>
            <p:cNvSpPr>
              <a:spLocks noChangeArrowheads="1"/>
            </p:cNvSpPr>
            <p:nvPr/>
          </p:nvSpPr>
          <p:spPr bwMode="auto">
            <a:xfrm>
              <a:off x="1429" y="2795"/>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22" name="Oval 158">
              <a:extLst>
                <a:ext uri="{FF2B5EF4-FFF2-40B4-BE49-F238E27FC236}">
                  <a16:creationId xmlns:a16="http://schemas.microsoft.com/office/drawing/2014/main" id="{5B35863D-E3EE-43FF-B628-470FC0C49067}"/>
                </a:ext>
              </a:extLst>
            </p:cNvPr>
            <p:cNvSpPr>
              <a:spLocks noChangeArrowheads="1"/>
            </p:cNvSpPr>
            <p:nvPr/>
          </p:nvSpPr>
          <p:spPr bwMode="auto">
            <a:xfrm>
              <a:off x="1292" y="352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7023" name="Rectangle 159">
              <a:extLst>
                <a:ext uri="{FF2B5EF4-FFF2-40B4-BE49-F238E27FC236}">
                  <a16:creationId xmlns:a16="http://schemas.microsoft.com/office/drawing/2014/main" id="{85F1343C-66C6-4911-8EB6-D21C63D89160}"/>
                </a:ext>
              </a:extLst>
            </p:cNvPr>
            <p:cNvSpPr>
              <a:spLocks noChangeArrowheads="1"/>
            </p:cNvSpPr>
            <p:nvPr/>
          </p:nvSpPr>
          <p:spPr bwMode="auto">
            <a:xfrm>
              <a:off x="521" y="2341"/>
              <a:ext cx="1952" cy="1369"/>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24" name="Line 160">
              <a:extLst>
                <a:ext uri="{FF2B5EF4-FFF2-40B4-BE49-F238E27FC236}">
                  <a16:creationId xmlns:a16="http://schemas.microsoft.com/office/drawing/2014/main" id="{6AE721A4-5F07-4464-AB10-93162DC96FB7}"/>
                </a:ext>
              </a:extLst>
            </p:cNvPr>
            <p:cNvSpPr>
              <a:spLocks noChangeShapeType="1"/>
            </p:cNvSpPr>
            <p:nvPr/>
          </p:nvSpPr>
          <p:spPr bwMode="auto">
            <a:xfrm>
              <a:off x="521" y="3017"/>
              <a:ext cx="195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25" name="Line 161">
              <a:extLst>
                <a:ext uri="{FF2B5EF4-FFF2-40B4-BE49-F238E27FC236}">
                  <a16:creationId xmlns:a16="http://schemas.microsoft.com/office/drawing/2014/main" id="{F1D18AEB-D8AE-4C7D-A5FD-2F540626B73F}"/>
                </a:ext>
              </a:extLst>
            </p:cNvPr>
            <p:cNvSpPr>
              <a:spLocks noChangeShapeType="1"/>
            </p:cNvSpPr>
            <p:nvPr/>
          </p:nvSpPr>
          <p:spPr bwMode="auto">
            <a:xfrm>
              <a:off x="1474" y="2341"/>
              <a:ext cx="0" cy="13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26" name="Text Box 162">
              <a:extLst>
                <a:ext uri="{FF2B5EF4-FFF2-40B4-BE49-F238E27FC236}">
                  <a16:creationId xmlns:a16="http://schemas.microsoft.com/office/drawing/2014/main" id="{4C3C362A-9E27-4792-9C8D-B3D46C7DB0F6}"/>
                </a:ext>
              </a:extLst>
            </p:cNvPr>
            <p:cNvSpPr txBox="1">
              <a:spLocks noChangeArrowheads="1"/>
            </p:cNvSpPr>
            <p:nvPr/>
          </p:nvSpPr>
          <p:spPr bwMode="auto">
            <a:xfrm>
              <a:off x="1340" y="2959"/>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37027" name="Text Box 163">
              <a:extLst>
                <a:ext uri="{FF2B5EF4-FFF2-40B4-BE49-F238E27FC236}">
                  <a16:creationId xmlns:a16="http://schemas.microsoft.com/office/drawing/2014/main" id="{82FF43E6-79DD-4D42-A0C7-4B9A0496F64E}"/>
                </a:ext>
              </a:extLst>
            </p:cNvPr>
            <p:cNvSpPr txBox="1">
              <a:spLocks noChangeArrowheads="1"/>
            </p:cNvSpPr>
            <p:nvPr/>
          </p:nvSpPr>
          <p:spPr bwMode="auto">
            <a:xfrm>
              <a:off x="1025" y="3421"/>
              <a:ext cx="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7028" name="Text Box 164">
              <a:extLst>
                <a:ext uri="{FF2B5EF4-FFF2-40B4-BE49-F238E27FC236}">
                  <a16:creationId xmlns:a16="http://schemas.microsoft.com/office/drawing/2014/main" id="{2BEA6DC4-A7B5-48C0-AF07-B44AFF6A1B87}"/>
                </a:ext>
              </a:extLst>
            </p:cNvPr>
            <p:cNvSpPr txBox="1">
              <a:spLocks noChangeArrowheads="1"/>
            </p:cNvSpPr>
            <p:nvPr/>
          </p:nvSpPr>
          <p:spPr bwMode="auto">
            <a:xfrm>
              <a:off x="1717" y="3421"/>
              <a:ext cx="3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7029" name="Text Box 165">
              <a:extLst>
                <a:ext uri="{FF2B5EF4-FFF2-40B4-BE49-F238E27FC236}">
                  <a16:creationId xmlns:a16="http://schemas.microsoft.com/office/drawing/2014/main" id="{A1EC111A-780C-4988-A9B5-AE7BC489126E}"/>
                </a:ext>
              </a:extLst>
            </p:cNvPr>
            <p:cNvSpPr txBox="1">
              <a:spLocks noChangeArrowheads="1"/>
            </p:cNvSpPr>
            <p:nvPr/>
          </p:nvSpPr>
          <p:spPr bwMode="auto">
            <a:xfrm>
              <a:off x="1277" y="3248"/>
              <a:ext cx="6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10V</a:t>
              </a:r>
            </a:p>
          </p:txBody>
        </p:sp>
        <p:sp>
          <p:nvSpPr>
            <p:cNvPr id="37030" name="Text Box 166">
              <a:extLst>
                <a:ext uri="{FF2B5EF4-FFF2-40B4-BE49-F238E27FC236}">
                  <a16:creationId xmlns:a16="http://schemas.microsoft.com/office/drawing/2014/main" id="{5478CCBA-29E6-45C1-BFA8-29EC6AE6198A}"/>
                </a:ext>
              </a:extLst>
            </p:cNvPr>
            <p:cNvSpPr txBox="1">
              <a:spLocks noChangeArrowheads="1"/>
            </p:cNvSpPr>
            <p:nvPr/>
          </p:nvSpPr>
          <p:spPr bwMode="auto">
            <a:xfrm>
              <a:off x="1836" y="3067"/>
              <a:ext cx="5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031" name="Text Box 167">
              <a:extLst>
                <a:ext uri="{FF2B5EF4-FFF2-40B4-BE49-F238E27FC236}">
                  <a16:creationId xmlns:a16="http://schemas.microsoft.com/office/drawing/2014/main" id="{96C96BB8-A1E2-45C0-9105-FC8A4C85DBE4}"/>
                </a:ext>
              </a:extLst>
            </p:cNvPr>
            <p:cNvSpPr txBox="1">
              <a:spLocks noChangeArrowheads="1"/>
            </p:cNvSpPr>
            <p:nvPr/>
          </p:nvSpPr>
          <p:spPr bwMode="auto">
            <a:xfrm>
              <a:off x="1836" y="2341"/>
              <a:ext cx="5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7032" name="Text Box 168">
              <a:extLst>
                <a:ext uri="{FF2B5EF4-FFF2-40B4-BE49-F238E27FC236}">
                  <a16:creationId xmlns:a16="http://schemas.microsoft.com/office/drawing/2014/main" id="{3CFF51E1-21C1-462E-B19A-93A10F9A24A8}"/>
                </a:ext>
              </a:extLst>
            </p:cNvPr>
            <p:cNvSpPr txBox="1">
              <a:spLocks noChangeArrowheads="1"/>
            </p:cNvSpPr>
            <p:nvPr/>
          </p:nvSpPr>
          <p:spPr bwMode="auto">
            <a:xfrm>
              <a:off x="612" y="3022"/>
              <a:ext cx="6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7033" name="Text Box 169">
              <a:extLst>
                <a:ext uri="{FF2B5EF4-FFF2-40B4-BE49-F238E27FC236}">
                  <a16:creationId xmlns:a16="http://schemas.microsoft.com/office/drawing/2014/main" id="{497AB126-694B-4660-9D2F-5BB6C96C60BC}"/>
                </a:ext>
              </a:extLst>
            </p:cNvPr>
            <p:cNvSpPr txBox="1">
              <a:spLocks noChangeArrowheads="1"/>
            </p:cNvSpPr>
            <p:nvPr/>
          </p:nvSpPr>
          <p:spPr bwMode="auto">
            <a:xfrm>
              <a:off x="657" y="2341"/>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7034" name="Rectangle 170">
              <a:extLst>
                <a:ext uri="{FF2B5EF4-FFF2-40B4-BE49-F238E27FC236}">
                  <a16:creationId xmlns:a16="http://schemas.microsoft.com/office/drawing/2014/main" id="{71EB7F09-9D70-4EAD-B88F-CDB4FC9A97AE}"/>
                </a:ext>
              </a:extLst>
            </p:cNvPr>
            <p:cNvSpPr>
              <a:spLocks noChangeArrowheads="1"/>
            </p:cNvSpPr>
            <p:nvPr/>
          </p:nvSpPr>
          <p:spPr bwMode="auto">
            <a:xfrm>
              <a:off x="1836" y="225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35" name="Rectangle 171">
              <a:extLst>
                <a:ext uri="{FF2B5EF4-FFF2-40B4-BE49-F238E27FC236}">
                  <a16:creationId xmlns:a16="http://schemas.microsoft.com/office/drawing/2014/main" id="{3B4C3A01-A686-447D-8DB5-9405A759C67B}"/>
                </a:ext>
              </a:extLst>
            </p:cNvPr>
            <p:cNvSpPr>
              <a:spLocks noChangeArrowheads="1"/>
            </p:cNvSpPr>
            <p:nvPr/>
          </p:nvSpPr>
          <p:spPr bwMode="auto">
            <a:xfrm>
              <a:off x="702" y="225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36" name="Rectangle 172">
              <a:extLst>
                <a:ext uri="{FF2B5EF4-FFF2-40B4-BE49-F238E27FC236}">
                  <a16:creationId xmlns:a16="http://schemas.microsoft.com/office/drawing/2014/main" id="{FF0BBF08-F25B-4CC0-BC6D-58770E8087E0}"/>
                </a:ext>
              </a:extLst>
            </p:cNvPr>
            <p:cNvSpPr>
              <a:spLocks noChangeArrowheads="1"/>
            </p:cNvSpPr>
            <p:nvPr/>
          </p:nvSpPr>
          <p:spPr bwMode="auto">
            <a:xfrm>
              <a:off x="1836" y="2976"/>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37" name="Rectangle 173">
              <a:extLst>
                <a:ext uri="{FF2B5EF4-FFF2-40B4-BE49-F238E27FC236}">
                  <a16:creationId xmlns:a16="http://schemas.microsoft.com/office/drawing/2014/main" id="{EAB1D03C-F615-4780-922E-55D7802B02FA}"/>
                </a:ext>
              </a:extLst>
            </p:cNvPr>
            <p:cNvSpPr>
              <a:spLocks noChangeArrowheads="1"/>
            </p:cNvSpPr>
            <p:nvPr/>
          </p:nvSpPr>
          <p:spPr bwMode="auto">
            <a:xfrm>
              <a:off x="702" y="2931"/>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38" name="Line 174">
              <a:extLst>
                <a:ext uri="{FF2B5EF4-FFF2-40B4-BE49-F238E27FC236}">
                  <a16:creationId xmlns:a16="http://schemas.microsoft.com/office/drawing/2014/main" id="{53EB8B97-07BE-4478-8903-D34720E95CEF}"/>
                </a:ext>
              </a:extLst>
            </p:cNvPr>
            <p:cNvSpPr>
              <a:spLocks noChangeShapeType="1"/>
            </p:cNvSpPr>
            <p:nvPr/>
          </p:nvSpPr>
          <p:spPr bwMode="auto">
            <a:xfrm>
              <a:off x="1474" y="2886"/>
              <a:ext cx="0" cy="13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39" name="Text Box 175">
              <a:extLst>
                <a:ext uri="{FF2B5EF4-FFF2-40B4-BE49-F238E27FC236}">
                  <a16:creationId xmlns:a16="http://schemas.microsoft.com/office/drawing/2014/main" id="{0F45FF33-D343-4E8C-A75E-0C6D2CC2607E}"/>
                </a:ext>
              </a:extLst>
            </p:cNvPr>
            <p:cNvSpPr txBox="1">
              <a:spLocks noChangeArrowheads="1"/>
            </p:cNvSpPr>
            <p:nvPr/>
          </p:nvSpPr>
          <p:spPr bwMode="auto">
            <a:xfrm>
              <a:off x="1202" y="2341"/>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a:t>
              </a:r>
              <a:endPar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仿宋_GB2312" pitchFamily="49" charset="-122"/>
                <a:cs typeface="+mn-cs"/>
              </a:endParaRPr>
            </a:p>
          </p:txBody>
        </p:sp>
        <p:sp>
          <p:nvSpPr>
            <p:cNvPr id="37040" name="Text Box 176">
              <a:extLst>
                <a:ext uri="{FF2B5EF4-FFF2-40B4-BE49-F238E27FC236}">
                  <a16:creationId xmlns:a16="http://schemas.microsoft.com/office/drawing/2014/main" id="{B036B634-C57F-4FC2-A6A2-DE343793F0AD}"/>
                </a:ext>
              </a:extLst>
            </p:cNvPr>
            <p:cNvSpPr txBox="1">
              <a:spLocks noChangeArrowheads="1"/>
            </p:cNvSpPr>
            <p:nvPr/>
          </p:nvSpPr>
          <p:spPr bwMode="auto">
            <a:xfrm>
              <a:off x="1202" y="2659"/>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37041" name="Text Box 177">
              <a:extLst>
                <a:ext uri="{FF2B5EF4-FFF2-40B4-BE49-F238E27FC236}">
                  <a16:creationId xmlns:a16="http://schemas.microsoft.com/office/drawing/2014/main" id="{C3FBEAC5-CC38-484E-8B56-CAEB2BF1E866}"/>
                </a:ext>
              </a:extLst>
            </p:cNvPr>
            <p:cNvSpPr txBox="1">
              <a:spLocks noChangeArrowheads="1"/>
            </p:cNvSpPr>
            <p:nvPr/>
          </p:nvSpPr>
          <p:spPr bwMode="auto">
            <a:xfrm>
              <a:off x="1338" y="2523"/>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U</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仿宋_GB2312" pitchFamily="49" charset="-122"/>
                  <a:cs typeface="+mn-cs"/>
                </a:rPr>
                <a:t>oc</a:t>
              </a:r>
            </a:p>
          </p:txBody>
        </p:sp>
      </p:grpSp>
      <p:grpSp>
        <p:nvGrpSpPr>
          <p:cNvPr id="37042" name="Group 178">
            <a:extLst>
              <a:ext uri="{FF2B5EF4-FFF2-40B4-BE49-F238E27FC236}">
                <a16:creationId xmlns:a16="http://schemas.microsoft.com/office/drawing/2014/main" id="{1F3894EB-7CDC-4C37-AAED-C4D24E81C981}"/>
              </a:ext>
            </a:extLst>
          </p:cNvPr>
          <p:cNvGrpSpPr>
            <a:grpSpLocks/>
          </p:cNvGrpSpPr>
          <p:nvPr/>
        </p:nvGrpSpPr>
        <p:grpSpPr bwMode="auto">
          <a:xfrm>
            <a:off x="395288" y="3860800"/>
            <a:ext cx="3375025" cy="2463800"/>
            <a:chOff x="1610" y="2296"/>
            <a:chExt cx="2126" cy="1552"/>
          </a:xfrm>
        </p:grpSpPr>
        <p:sp>
          <p:nvSpPr>
            <p:cNvPr id="37043" name="Oval 179">
              <a:extLst>
                <a:ext uri="{FF2B5EF4-FFF2-40B4-BE49-F238E27FC236}">
                  <a16:creationId xmlns:a16="http://schemas.microsoft.com/office/drawing/2014/main" id="{AC55390E-3E81-4633-AC0F-1EDF6F4E68E2}"/>
                </a:ext>
              </a:extLst>
            </p:cNvPr>
            <p:cNvSpPr>
              <a:spLocks noChangeArrowheads="1"/>
            </p:cNvSpPr>
            <p:nvPr/>
          </p:nvSpPr>
          <p:spPr bwMode="auto">
            <a:xfrm>
              <a:off x="1610" y="297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7044" name="Line 180">
              <a:extLst>
                <a:ext uri="{FF2B5EF4-FFF2-40B4-BE49-F238E27FC236}">
                  <a16:creationId xmlns:a16="http://schemas.microsoft.com/office/drawing/2014/main" id="{99DFA535-BD12-4E5F-9C73-8DDCF5EB112F}"/>
                </a:ext>
              </a:extLst>
            </p:cNvPr>
            <p:cNvSpPr>
              <a:spLocks noChangeShapeType="1"/>
            </p:cNvSpPr>
            <p:nvPr/>
          </p:nvSpPr>
          <p:spPr bwMode="auto">
            <a:xfrm>
              <a:off x="2699" y="2704"/>
              <a:ext cx="446"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45" name="Text Box 181">
              <a:extLst>
                <a:ext uri="{FF2B5EF4-FFF2-40B4-BE49-F238E27FC236}">
                  <a16:creationId xmlns:a16="http://schemas.microsoft.com/office/drawing/2014/main" id="{79762F1A-A6EC-40E1-B0B3-905640686228}"/>
                </a:ext>
              </a:extLst>
            </p:cNvPr>
            <p:cNvSpPr txBox="1">
              <a:spLocks noChangeArrowheads="1"/>
            </p:cNvSpPr>
            <p:nvPr/>
          </p:nvSpPr>
          <p:spPr bwMode="auto">
            <a:xfrm>
              <a:off x="2835" y="2296"/>
              <a:ext cx="3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046" name="Text Box 182">
              <a:extLst>
                <a:ext uri="{FF2B5EF4-FFF2-40B4-BE49-F238E27FC236}">
                  <a16:creationId xmlns:a16="http://schemas.microsoft.com/office/drawing/2014/main" id="{3933959F-300E-485C-9DB3-F07EC41DD079}"/>
                </a:ext>
              </a:extLst>
            </p:cNvPr>
            <p:cNvSpPr txBox="1">
              <a:spLocks noChangeArrowheads="1"/>
            </p:cNvSpPr>
            <p:nvPr/>
          </p:nvSpPr>
          <p:spPr bwMode="auto">
            <a:xfrm>
              <a:off x="3152" y="2296"/>
              <a:ext cx="3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37047" name="Text Box 183">
              <a:extLst>
                <a:ext uri="{FF2B5EF4-FFF2-40B4-BE49-F238E27FC236}">
                  <a16:creationId xmlns:a16="http://schemas.microsoft.com/office/drawing/2014/main" id="{487C9D61-D389-4823-8718-4CB830A5916E}"/>
                </a:ext>
              </a:extLst>
            </p:cNvPr>
            <p:cNvSpPr txBox="1">
              <a:spLocks noChangeArrowheads="1"/>
            </p:cNvSpPr>
            <p:nvPr/>
          </p:nvSpPr>
          <p:spPr bwMode="auto">
            <a:xfrm>
              <a:off x="3198" y="3521"/>
              <a:ext cx="3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37048" name="Text Box 184">
              <a:extLst>
                <a:ext uri="{FF2B5EF4-FFF2-40B4-BE49-F238E27FC236}">
                  <a16:creationId xmlns:a16="http://schemas.microsoft.com/office/drawing/2014/main" id="{BA38D9BA-6C41-48CD-A0C6-1E8DC71603FE}"/>
                </a:ext>
              </a:extLst>
            </p:cNvPr>
            <p:cNvSpPr txBox="1">
              <a:spLocks noChangeArrowheads="1"/>
            </p:cNvSpPr>
            <p:nvPr/>
          </p:nvSpPr>
          <p:spPr bwMode="auto">
            <a:xfrm>
              <a:off x="1973" y="3022"/>
              <a:ext cx="4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049" name="Text Box 185">
              <a:extLst>
                <a:ext uri="{FF2B5EF4-FFF2-40B4-BE49-F238E27FC236}">
                  <a16:creationId xmlns:a16="http://schemas.microsoft.com/office/drawing/2014/main" id="{AB866EFB-13C6-4D92-968C-13AA43E0123A}"/>
                </a:ext>
              </a:extLst>
            </p:cNvPr>
            <p:cNvSpPr txBox="1">
              <a:spLocks noChangeArrowheads="1"/>
            </p:cNvSpPr>
            <p:nvPr/>
          </p:nvSpPr>
          <p:spPr bwMode="auto">
            <a:xfrm>
              <a:off x="1837" y="2704"/>
              <a:ext cx="2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7050" name="Text Box 186">
              <a:extLst>
                <a:ext uri="{FF2B5EF4-FFF2-40B4-BE49-F238E27FC236}">
                  <a16:creationId xmlns:a16="http://schemas.microsoft.com/office/drawing/2014/main" id="{25220421-D24E-45C2-B835-E63F69777ED8}"/>
                </a:ext>
              </a:extLst>
            </p:cNvPr>
            <p:cNvSpPr txBox="1">
              <a:spLocks noChangeArrowheads="1"/>
            </p:cNvSpPr>
            <p:nvPr/>
          </p:nvSpPr>
          <p:spPr bwMode="auto">
            <a:xfrm>
              <a:off x="1837" y="3339"/>
              <a:ext cx="3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7051" name="Text Box 187">
              <a:extLst>
                <a:ext uri="{FF2B5EF4-FFF2-40B4-BE49-F238E27FC236}">
                  <a16:creationId xmlns:a16="http://schemas.microsoft.com/office/drawing/2014/main" id="{A9E0521B-E759-4AA0-A09B-8E6F01897EDC}"/>
                </a:ext>
              </a:extLst>
            </p:cNvPr>
            <p:cNvSpPr txBox="1">
              <a:spLocks noChangeArrowheads="1"/>
            </p:cNvSpPr>
            <p:nvPr/>
          </p:nvSpPr>
          <p:spPr bwMode="auto">
            <a:xfrm>
              <a:off x="3288" y="2976"/>
              <a:ext cx="4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1"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x</a:t>
              </a:r>
            </a:p>
          </p:txBody>
        </p:sp>
        <p:sp>
          <p:nvSpPr>
            <p:cNvPr id="37052" name="Text Box 188">
              <a:extLst>
                <a:ext uri="{FF2B5EF4-FFF2-40B4-BE49-F238E27FC236}">
                  <a16:creationId xmlns:a16="http://schemas.microsoft.com/office/drawing/2014/main" id="{08757CD4-A0BC-491C-9D3C-8B5F7ACFD13A}"/>
                </a:ext>
              </a:extLst>
            </p:cNvPr>
            <p:cNvSpPr txBox="1">
              <a:spLocks noChangeArrowheads="1"/>
            </p:cNvSpPr>
            <p:nvPr/>
          </p:nvSpPr>
          <p:spPr bwMode="auto">
            <a:xfrm>
              <a:off x="2200" y="2659"/>
              <a:ext cx="4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053" name="Rectangle 189">
              <a:extLst>
                <a:ext uri="{FF2B5EF4-FFF2-40B4-BE49-F238E27FC236}">
                  <a16:creationId xmlns:a16="http://schemas.microsoft.com/office/drawing/2014/main" id="{CC69A6C6-4878-4A67-92F8-F50BF69ABE25}"/>
                </a:ext>
              </a:extLst>
            </p:cNvPr>
            <p:cNvSpPr>
              <a:spLocks noChangeArrowheads="1"/>
            </p:cNvSpPr>
            <p:nvPr/>
          </p:nvSpPr>
          <p:spPr bwMode="auto">
            <a:xfrm>
              <a:off x="1791" y="2614"/>
              <a:ext cx="1407" cy="1088"/>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54" name="Rectangle 190">
              <a:extLst>
                <a:ext uri="{FF2B5EF4-FFF2-40B4-BE49-F238E27FC236}">
                  <a16:creationId xmlns:a16="http://schemas.microsoft.com/office/drawing/2014/main" id="{70E5F2E9-2242-4488-9751-249D06A8E9EC}"/>
                </a:ext>
              </a:extLst>
            </p:cNvPr>
            <p:cNvSpPr>
              <a:spLocks noChangeArrowheads="1"/>
            </p:cNvSpPr>
            <p:nvPr/>
          </p:nvSpPr>
          <p:spPr bwMode="auto">
            <a:xfrm>
              <a:off x="2200" y="256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055" name="Rectangle 191">
              <a:extLst>
                <a:ext uri="{FF2B5EF4-FFF2-40B4-BE49-F238E27FC236}">
                  <a16:creationId xmlns:a16="http://schemas.microsoft.com/office/drawing/2014/main" id="{CC08DF7D-62B8-49D6-B136-4833099F91CA}"/>
                </a:ext>
              </a:extLst>
            </p:cNvPr>
            <p:cNvSpPr>
              <a:spLocks noChangeArrowheads="1"/>
            </p:cNvSpPr>
            <p:nvPr/>
          </p:nvSpPr>
          <p:spPr bwMode="auto">
            <a:xfrm>
              <a:off x="3152" y="297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7100" name="Group 236">
            <a:extLst>
              <a:ext uri="{FF2B5EF4-FFF2-40B4-BE49-F238E27FC236}">
                <a16:creationId xmlns:a16="http://schemas.microsoft.com/office/drawing/2014/main" id="{D975F7DF-DEE1-44E9-90BB-B7A90097F48C}"/>
              </a:ext>
            </a:extLst>
          </p:cNvPr>
          <p:cNvGrpSpPr>
            <a:grpSpLocks/>
          </p:cNvGrpSpPr>
          <p:nvPr/>
        </p:nvGrpSpPr>
        <p:grpSpPr bwMode="auto">
          <a:xfrm>
            <a:off x="539750" y="476250"/>
            <a:ext cx="992188" cy="1538288"/>
            <a:chOff x="340" y="300"/>
            <a:chExt cx="625" cy="969"/>
          </a:xfrm>
        </p:grpSpPr>
        <p:sp>
          <p:nvSpPr>
            <p:cNvPr id="37098" name="Text Box 234">
              <a:extLst>
                <a:ext uri="{FF2B5EF4-FFF2-40B4-BE49-F238E27FC236}">
                  <a16:creationId xmlns:a16="http://schemas.microsoft.com/office/drawing/2014/main" id="{5BF20161-50E7-4C07-9152-332EF9409B96}"/>
                </a:ext>
              </a:extLst>
            </p:cNvPr>
            <p:cNvSpPr txBox="1">
              <a:spLocks noChangeArrowheads="1"/>
            </p:cNvSpPr>
            <p:nvPr/>
          </p:nvSpPr>
          <p:spPr bwMode="auto">
            <a:xfrm>
              <a:off x="340" y="981"/>
              <a:ext cx="625" cy="28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just" defTabSz="914400" rtl="0" eaLnBrk="1" fontAlgn="base" latinLnBrk="0" hangingPunct="1">
                <a:lnSpc>
                  <a:spcPct val="100000"/>
                </a:lnSpc>
                <a:spcBef>
                  <a:spcPct val="1500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uLnTx/>
                  <a:uFillTx/>
                  <a:latin typeface="Times New Roman" panose="02020603050405020304" pitchFamily="18" charset="0"/>
                  <a:ea typeface="宋体" panose="02010600030101010101" pitchFamily="2" charset="-122"/>
                  <a:cs typeface="+mn-cs"/>
                </a:rPr>
                <a:t>+ U</a:t>
              </a:r>
              <a:r>
                <a:rPr kumimoji="1" lang="en-US" altLang="zh-CN" sz="2400" b="0" i="0" u="none" strike="noStrike" kern="1200" cap="none" spc="0" normalizeH="0" baseline="-25000" noProof="0">
                  <a:ln>
                    <a:noFill/>
                  </a:ln>
                  <a:solidFill>
                    <a:srgbClr val="00FF00"/>
                  </a:solidFill>
                  <a:effectLst/>
                  <a:uLnTx/>
                  <a:uFillTx/>
                  <a:latin typeface="Times New Roman" panose="02020603050405020304" pitchFamily="18" charset="0"/>
                  <a:ea typeface="宋体" panose="02010600030101010101" pitchFamily="2" charset="-122"/>
                  <a:cs typeface="+mn-cs"/>
                </a:rPr>
                <a:t>1 </a:t>
              </a:r>
              <a:r>
                <a:rPr kumimoji="1" lang="en-US" altLang="zh-CN" sz="2400" b="0" i="1" u="none" strike="noStrike" kern="1200" cap="none" spc="0" normalizeH="0" baseline="0" noProof="0">
                  <a:ln>
                    <a:noFill/>
                  </a:ln>
                  <a:solidFill>
                    <a:srgbClr val="00FF00"/>
                  </a:solidFill>
                  <a:effectLst/>
                  <a:uLnTx/>
                  <a:uFillTx/>
                  <a:latin typeface="宋体" panose="02010600030101010101" pitchFamily="2" charset="-122"/>
                  <a:ea typeface="宋体" panose="02010600030101010101" pitchFamily="2" charset="-122"/>
                  <a:cs typeface="+mn-cs"/>
                </a:rPr>
                <a:t>-</a:t>
              </a:r>
            </a:p>
          </p:txBody>
        </p:sp>
        <p:sp>
          <p:nvSpPr>
            <p:cNvPr id="37099" name="Text Box 235">
              <a:extLst>
                <a:ext uri="{FF2B5EF4-FFF2-40B4-BE49-F238E27FC236}">
                  <a16:creationId xmlns:a16="http://schemas.microsoft.com/office/drawing/2014/main" id="{E2270175-6034-48DD-A968-BD1AD8A7ED78}"/>
                </a:ext>
              </a:extLst>
            </p:cNvPr>
            <p:cNvSpPr txBox="1">
              <a:spLocks noChangeArrowheads="1"/>
            </p:cNvSpPr>
            <p:nvPr/>
          </p:nvSpPr>
          <p:spPr bwMode="auto">
            <a:xfrm>
              <a:off x="340" y="300"/>
              <a:ext cx="593" cy="28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just" defTabSz="914400" rtl="0" eaLnBrk="1" fontAlgn="base" latinLnBrk="0" hangingPunct="1">
                <a:lnSpc>
                  <a:spcPct val="100000"/>
                </a:lnSpc>
                <a:spcBef>
                  <a:spcPct val="1500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uLnTx/>
                  <a:uFillTx/>
                  <a:latin typeface="Times New Roman" panose="02020603050405020304" pitchFamily="18" charset="0"/>
                  <a:ea typeface="宋体" panose="02010600030101010101" pitchFamily="2" charset="-122"/>
                  <a:cs typeface="+mn-cs"/>
                </a:rPr>
                <a:t>+ U</a:t>
              </a:r>
              <a:r>
                <a:rPr kumimoji="1" lang="en-US" altLang="zh-CN" sz="2400" b="0" i="0" u="none" strike="noStrike" kern="1200" cap="none" spc="0" normalizeH="0" baseline="-25000" noProof="0">
                  <a:ln>
                    <a:noFill/>
                  </a:ln>
                  <a:solidFill>
                    <a:srgbClr val="00FF00"/>
                  </a:solidFill>
                  <a:effectLst/>
                  <a:uLnTx/>
                  <a:uFillTx/>
                  <a:latin typeface="Times New Roman" panose="02020603050405020304" pitchFamily="18" charset="0"/>
                  <a:ea typeface="宋体" panose="02010600030101010101" pitchFamily="2" charset="-122"/>
                  <a:cs typeface="+mn-cs"/>
                </a:rPr>
                <a:t>2</a:t>
              </a:r>
              <a:r>
                <a:rPr kumimoji="1" lang="en-US" altLang="zh-CN" sz="2400" b="0" i="1" u="none" strike="noStrike" kern="1200" cap="none" spc="0" normalizeH="0" baseline="0" noProof="0">
                  <a:ln>
                    <a:noFill/>
                  </a:ln>
                  <a:solidFill>
                    <a:srgbClr val="00FF00"/>
                  </a:solidFill>
                  <a:effectLst/>
                  <a:uLnTx/>
                  <a:uFillTx/>
                  <a:latin typeface="宋体" panose="02010600030101010101" pitchFamily="2" charset="-122"/>
                  <a:ea typeface="宋体" panose="02010600030101010101" pitchFamily="2" charset="-122"/>
                  <a:cs typeface="+mn-cs"/>
                </a:rPr>
                <a:t>-</a:t>
              </a:r>
            </a:p>
          </p:txBody>
        </p:sp>
      </p:grpSp>
      <p:grpSp>
        <p:nvGrpSpPr>
          <p:cNvPr id="37101" name="Group 237">
            <a:extLst>
              <a:ext uri="{FF2B5EF4-FFF2-40B4-BE49-F238E27FC236}">
                <a16:creationId xmlns:a16="http://schemas.microsoft.com/office/drawing/2014/main" id="{45827F66-82D1-4320-BAD4-D0638EEA0E8E}"/>
              </a:ext>
            </a:extLst>
          </p:cNvPr>
          <p:cNvGrpSpPr>
            <a:grpSpLocks/>
          </p:cNvGrpSpPr>
          <p:nvPr/>
        </p:nvGrpSpPr>
        <p:grpSpPr bwMode="auto">
          <a:xfrm>
            <a:off x="395288" y="549275"/>
            <a:ext cx="3384550" cy="3024188"/>
            <a:chOff x="295" y="2205"/>
            <a:chExt cx="2132" cy="1860"/>
          </a:xfrm>
        </p:grpSpPr>
        <p:sp>
          <p:nvSpPr>
            <p:cNvPr id="37102" name="Rectangle 238">
              <a:extLst>
                <a:ext uri="{FF2B5EF4-FFF2-40B4-BE49-F238E27FC236}">
                  <a16:creationId xmlns:a16="http://schemas.microsoft.com/office/drawing/2014/main" id="{E47BEB15-DE83-4F39-8028-04E5DE00E4C4}"/>
                </a:ext>
              </a:extLst>
            </p:cNvPr>
            <p:cNvSpPr>
              <a:spLocks noChangeArrowheads="1"/>
            </p:cNvSpPr>
            <p:nvPr/>
          </p:nvSpPr>
          <p:spPr bwMode="auto">
            <a:xfrm>
              <a:off x="295" y="2205"/>
              <a:ext cx="2132" cy="1860"/>
            </a:xfrm>
            <a:prstGeom prst="rect">
              <a:avLst/>
            </a:prstGeom>
            <a:solidFill>
              <a:schemeClr val="bg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03" name="Oval 239">
              <a:extLst>
                <a:ext uri="{FF2B5EF4-FFF2-40B4-BE49-F238E27FC236}">
                  <a16:creationId xmlns:a16="http://schemas.microsoft.com/office/drawing/2014/main" id="{479C9328-08D5-4024-A72F-81986EE4240D}"/>
                </a:ext>
              </a:extLst>
            </p:cNvPr>
            <p:cNvSpPr>
              <a:spLocks noChangeArrowheads="1"/>
            </p:cNvSpPr>
            <p:nvPr/>
          </p:nvSpPr>
          <p:spPr bwMode="auto">
            <a:xfrm>
              <a:off x="1294" y="2705"/>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04" name="Oval 240">
              <a:extLst>
                <a:ext uri="{FF2B5EF4-FFF2-40B4-BE49-F238E27FC236}">
                  <a16:creationId xmlns:a16="http://schemas.microsoft.com/office/drawing/2014/main" id="{578544B4-F61F-46B4-95C5-7292F0282ECC}"/>
                </a:ext>
              </a:extLst>
            </p:cNvPr>
            <p:cNvSpPr>
              <a:spLocks noChangeArrowheads="1"/>
            </p:cNvSpPr>
            <p:nvPr/>
          </p:nvSpPr>
          <p:spPr bwMode="auto">
            <a:xfrm>
              <a:off x="1294" y="3022"/>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05" name="Rectangle 241">
              <a:extLst>
                <a:ext uri="{FF2B5EF4-FFF2-40B4-BE49-F238E27FC236}">
                  <a16:creationId xmlns:a16="http://schemas.microsoft.com/office/drawing/2014/main" id="{434F1A2F-C6E8-4D81-974E-D93FB0BBFE11}"/>
                </a:ext>
              </a:extLst>
            </p:cNvPr>
            <p:cNvSpPr>
              <a:spLocks noChangeArrowheads="1"/>
            </p:cNvSpPr>
            <p:nvPr/>
          </p:nvSpPr>
          <p:spPr bwMode="auto">
            <a:xfrm>
              <a:off x="386" y="2568"/>
              <a:ext cx="1952" cy="1226"/>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06" name="Line 242">
              <a:extLst>
                <a:ext uri="{FF2B5EF4-FFF2-40B4-BE49-F238E27FC236}">
                  <a16:creationId xmlns:a16="http://schemas.microsoft.com/office/drawing/2014/main" id="{312F7A2A-81B3-49B1-BBB4-259F5DF5D79D}"/>
                </a:ext>
              </a:extLst>
            </p:cNvPr>
            <p:cNvSpPr>
              <a:spLocks noChangeShapeType="1"/>
            </p:cNvSpPr>
            <p:nvPr/>
          </p:nvSpPr>
          <p:spPr bwMode="auto">
            <a:xfrm>
              <a:off x="386" y="3244"/>
              <a:ext cx="195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07" name="Line 243">
              <a:extLst>
                <a:ext uri="{FF2B5EF4-FFF2-40B4-BE49-F238E27FC236}">
                  <a16:creationId xmlns:a16="http://schemas.microsoft.com/office/drawing/2014/main" id="{61285DE3-4CEA-4690-B528-1D8DED0EC9B1}"/>
                </a:ext>
              </a:extLst>
            </p:cNvPr>
            <p:cNvSpPr>
              <a:spLocks noChangeShapeType="1"/>
            </p:cNvSpPr>
            <p:nvPr/>
          </p:nvSpPr>
          <p:spPr bwMode="auto">
            <a:xfrm>
              <a:off x="1339" y="2568"/>
              <a:ext cx="0" cy="137"/>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08" name="Text Box 244">
              <a:extLst>
                <a:ext uri="{FF2B5EF4-FFF2-40B4-BE49-F238E27FC236}">
                  <a16:creationId xmlns:a16="http://schemas.microsoft.com/office/drawing/2014/main" id="{90C564EC-5785-408E-BC28-304CC3BD9C09}"/>
                </a:ext>
              </a:extLst>
            </p:cNvPr>
            <p:cNvSpPr txBox="1">
              <a:spLocks noChangeArrowheads="1"/>
            </p:cNvSpPr>
            <p:nvPr/>
          </p:nvSpPr>
          <p:spPr bwMode="auto">
            <a:xfrm>
              <a:off x="1205" y="3186"/>
              <a:ext cx="31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37109" name="Text Box 245">
              <a:extLst>
                <a:ext uri="{FF2B5EF4-FFF2-40B4-BE49-F238E27FC236}">
                  <a16:creationId xmlns:a16="http://schemas.microsoft.com/office/drawing/2014/main" id="{2F3FF071-CAEA-4CCA-87FD-37A711ADCEFF}"/>
                </a:ext>
              </a:extLst>
            </p:cNvPr>
            <p:cNvSpPr txBox="1">
              <a:spLocks noChangeArrowheads="1"/>
            </p:cNvSpPr>
            <p:nvPr/>
          </p:nvSpPr>
          <p:spPr bwMode="auto">
            <a:xfrm>
              <a:off x="1701" y="3294"/>
              <a:ext cx="504"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110" name="Text Box 246">
              <a:extLst>
                <a:ext uri="{FF2B5EF4-FFF2-40B4-BE49-F238E27FC236}">
                  <a16:creationId xmlns:a16="http://schemas.microsoft.com/office/drawing/2014/main" id="{3D90AB41-6930-4824-8AFD-76B7BB43AE15}"/>
                </a:ext>
              </a:extLst>
            </p:cNvPr>
            <p:cNvSpPr txBox="1">
              <a:spLocks noChangeArrowheads="1"/>
            </p:cNvSpPr>
            <p:nvPr/>
          </p:nvSpPr>
          <p:spPr bwMode="auto">
            <a:xfrm>
              <a:off x="1701" y="2568"/>
              <a:ext cx="504"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7111" name="Text Box 247">
              <a:extLst>
                <a:ext uri="{FF2B5EF4-FFF2-40B4-BE49-F238E27FC236}">
                  <a16:creationId xmlns:a16="http://schemas.microsoft.com/office/drawing/2014/main" id="{E10BE6D2-6B0F-47EF-A339-B49DDC82AD89}"/>
                </a:ext>
              </a:extLst>
            </p:cNvPr>
            <p:cNvSpPr txBox="1">
              <a:spLocks noChangeArrowheads="1"/>
            </p:cNvSpPr>
            <p:nvPr/>
          </p:nvSpPr>
          <p:spPr bwMode="auto">
            <a:xfrm>
              <a:off x="477" y="3249"/>
              <a:ext cx="630"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7112" name="Text Box 248">
              <a:extLst>
                <a:ext uri="{FF2B5EF4-FFF2-40B4-BE49-F238E27FC236}">
                  <a16:creationId xmlns:a16="http://schemas.microsoft.com/office/drawing/2014/main" id="{1F048CFD-6F86-43DC-A283-C42126299501}"/>
                </a:ext>
              </a:extLst>
            </p:cNvPr>
            <p:cNvSpPr txBox="1">
              <a:spLocks noChangeArrowheads="1"/>
            </p:cNvSpPr>
            <p:nvPr/>
          </p:nvSpPr>
          <p:spPr bwMode="auto">
            <a:xfrm>
              <a:off x="522" y="2568"/>
              <a:ext cx="567"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7113" name="Rectangle 249">
              <a:extLst>
                <a:ext uri="{FF2B5EF4-FFF2-40B4-BE49-F238E27FC236}">
                  <a16:creationId xmlns:a16="http://schemas.microsoft.com/office/drawing/2014/main" id="{5EAD9EF2-E303-4E30-8AF7-2A2755BDA808}"/>
                </a:ext>
              </a:extLst>
            </p:cNvPr>
            <p:cNvSpPr>
              <a:spLocks noChangeArrowheads="1"/>
            </p:cNvSpPr>
            <p:nvPr/>
          </p:nvSpPr>
          <p:spPr bwMode="auto">
            <a:xfrm>
              <a:off x="1701" y="247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14" name="Rectangle 250">
              <a:extLst>
                <a:ext uri="{FF2B5EF4-FFF2-40B4-BE49-F238E27FC236}">
                  <a16:creationId xmlns:a16="http://schemas.microsoft.com/office/drawing/2014/main" id="{C7F92202-834E-4583-8BE8-B18568BEABDE}"/>
                </a:ext>
              </a:extLst>
            </p:cNvPr>
            <p:cNvSpPr>
              <a:spLocks noChangeArrowheads="1"/>
            </p:cNvSpPr>
            <p:nvPr/>
          </p:nvSpPr>
          <p:spPr bwMode="auto">
            <a:xfrm>
              <a:off x="567" y="247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15" name="Rectangle 251">
              <a:extLst>
                <a:ext uri="{FF2B5EF4-FFF2-40B4-BE49-F238E27FC236}">
                  <a16:creationId xmlns:a16="http://schemas.microsoft.com/office/drawing/2014/main" id="{166C925C-A537-4507-9099-68F705D17133}"/>
                </a:ext>
              </a:extLst>
            </p:cNvPr>
            <p:cNvSpPr>
              <a:spLocks noChangeArrowheads="1"/>
            </p:cNvSpPr>
            <p:nvPr/>
          </p:nvSpPr>
          <p:spPr bwMode="auto">
            <a:xfrm>
              <a:off x="1701" y="320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16" name="Rectangle 252">
              <a:extLst>
                <a:ext uri="{FF2B5EF4-FFF2-40B4-BE49-F238E27FC236}">
                  <a16:creationId xmlns:a16="http://schemas.microsoft.com/office/drawing/2014/main" id="{B5688910-99AC-48D8-95CC-7AFADC0F59C9}"/>
                </a:ext>
              </a:extLst>
            </p:cNvPr>
            <p:cNvSpPr>
              <a:spLocks noChangeArrowheads="1"/>
            </p:cNvSpPr>
            <p:nvPr/>
          </p:nvSpPr>
          <p:spPr bwMode="auto">
            <a:xfrm>
              <a:off x="567" y="315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17" name="Line 253">
              <a:extLst>
                <a:ext uri="{FF2B5EF4-FFF2-40B4-BE49-F238E27FC236}">
                  <a16:creationId xmlns:a16="http://schemas.microsoft.com/office/drawing/2014/main" id="{A672A671-B5C0-4287-B9CE-97942FB8E839}"/>
                </a:ext>
              </a:extLst>
            </p:cNvPr>
            <p:cNvSpPr>
              <a:spLocks noChangeShapeType="1"/>
            </p:cNvSpPr>
            <p:nvPr/>
          </p:nvSpPr>
          <p:spPr bwMode="auto">
            <a:xfrm>
              <a:off x="1339" y="3113"/>
              <a:ext cx="0" cy="13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7118" name="Text Box 254">
              <a:extLst>
                <a:ext uri="{FF2B5EF4-FFF2-40B4-BE49-F238E27FC236}">
                  <a16:creationId xmlns:a16="http://schemas.microsoft.com/office/drawing/2014/main" id="{E0AA3023-A452-427D-B91A-D4FF113F870B}"/>
                </a:ext>
              </a:extLst>
            </p:cNvPr>
            <p:cNvSpPr txBox="1">
              <a:spLocks noChangeArrowheads="1"/>
            </p:cNvSpPr>
            <p:nvPr/>
          </p:nvSpPr>
          <p:spPr bwMode="auto">
            <a:xfrm>
              <a:off x="1067" y="2568"/>
              <a:ext cx="449"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a:t>
              </a:r>
              <a:endPar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仿宋_GB2312" pitchFamily="49" charset="-122"/>
                <a:cs typeface="+mn-cs"/>
              </a:endParaRPr>
            </a:p>
          </p:txBody>
        </p:sp>
        <p:sp>
          <p:nvSpPr>
            <p:cNvPr id="37119" name="Text Box 255">
              <a:extLst>
                <a:ext uri="{FF2B5EF4-FFF2-40B4-BE49-F238E27FC236}">
                  <a16:creationId xmlns:a16="http://schemas.microsoft.com/office/drawing/2014/main" id="{F785BEB1-B985-46FF-A4DB-D1ADB803D651}"/>
                </a:ext>
              </a:extLst>
            </p:cNvPr>
            <p:cNvSpPr txBox="1">
              <a:spLocks noChangeArrowheads="1"/>
            </p:cNvSpPr>
            <p:nvPr/>
          </p:nvSpPr>
          <p:spPr bwMode="auto">
            <a:xfrm>
              <a:off x="1067" y="2886"/>
              <a:ext cx="317"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37120" name="Text Box 256">
              <a:extLst>
                <a:ext uri="{FF2B5EF4-FFF2-40B4-BE49-F238E27FC236}">
                  <a16:creationId xmlns:a16="http://schemas.microsoft.com/office/drawing/2014/main" id="{D7A9E6B5-32FB-4C9F-8EA4-81396336E007}"/>
                </a:ext>
              </a:extLst>
            </p:cNvPr>
            <p:cNvSpPr txBox="1">
              <a:spLocks noChangeArrowheads="1"/>
            </p:cNvSpPr>
            <p:nvPr/>
          </p:nvSpPr>
          <p:spPr bwMode="auto">
            <a:xfrm>
              <a:off x="1203" y="2750"/>
              <a:ext cx="449"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U</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仿宋_GB2312" pitchFamily="49" charset="-122"/>
                  <a:cs typeface="+mn-cs"/>
                </a:rPr>
                <a:t>oc</a:t>
              </a:r>
            </a:p>
          </p:txBody>
        </p:sp>
      </p:grpSp>
      <p:sp>
        <p:nvSpPr>
          <p:cNvPr id="2" name="文本框 1">
            <a:extLst>
              <a:ext uri="{FF2B5EF4-FFF2-40B4-BE49-F238E27FC236}">
                <a16:creationId xmlns:a16="http://schemas.microsoft.com/office/drawing/2014/main" id="{8F1E344B-003E-4C9E-BEE1-713B7B78935F}"/>
              </a:ext>
            </a:extLst>
          </p:cNvPr>
          <p:cNvSpPr txBox="1"/>
          <p:nvPr/>
        </p:nvSpPr>
        <p:spPr>
          <a:xfrm>
            <a:off x="539750" y="6237312"/>
            <a:ext cx="3384550" cy="461665"/>
          </a:xfrm>
          <a:prstGeom prst="rect">
            <a:avLst/>
          </a:prstGeom>
          <a:noFill/>
        </p:spPr>
        <p:txBody>
          <a:bodyPr wrap="square" rtlCol="0">
            <a:spAutoFit/>
          </a:bodyPr>
          <a:lstStyle/>
          <a:p>
            <a:r>
              <a:rPr lang="zh-CN" altLang="en-US" b="1" dirty="0"/>
              <a:t>求</a:t>
            </a:r>
            <a:r>
              <a:rPr lang="en-US" altLang="zh-CN" b="1" dirty="0"/>
              <a:t>R</a:t>
            </a:r>
            <a:r>
              <a:rPr lang="en-US" altLang="zh-CN" b="1" baseline="-25000" dirty="0"/>
              <a:t>x</a:t>
            </a:r>
            <a:r>
              <a:rPr lang="zh-CN" altLang="en-US" b="1" dirty="0"/>
              <a:t>获最大功率的条件？</a:t>
            </a:r>
            <a:endParaRPr lang="zh-CN" altLang="en-US" dirty="0"/>
          </a:p>
        </p:txBody>
      </p:sp>
    </p:spTree>
    <p:extLst>
      <p:ext uri="{BB962C8B-B14F-4D97-AF65-F5344CB8AC3E}">
        <p14:creationId xmlns:p14="http://schemas.microsoft.com/office/powerpoint/2010/main" val="3929357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100"/>
                                        </p:tgtEl>
                                        <p:attrNameLst>
                                          <p:attrName>style.visibility</p:attrName>
                                        </p:attrNameLst>
                                      </p:cBhvr>
                                      <p:to>
                                        <p:strVal val="visible"/>
                                      </p:to>
                                    </p:set>
                                    <p:animEffect transition="in" filter="fade">
                                      <p:cBhvr>
                                        <p:cTn id="7" dur="500"/>
                                        <p:tgtEl>
                                          <p:spTgt spid="37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962"/>
                                        </p:tgtEl>
                                        <p:attrNameLst>
                                          <p:attrName>style.visibility</p:attrName>
                                        </p:attrNameLst>
                                      </p:cBhvr>
                                      <p:to>
                                        <p:strVal val="visible"/>
                                      </p:to>
                                    </p:set>
                                    <p:animEffect transition="in" filter="fade">
                                      <p:cBhvr>
                                        <p:cTn id="12" dur="500"/>
                                        <p:tgtEl>
                                          <p:spTgt spid="369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997"/>
                                        </p:tgtEl>
                                        <p:attrNameLst>
                                          <p:attrName>style.visibility</p:attrName>
                                        </p:attrNameLst>
                                      </p:cBhvr>
                                      <p:to>
                                        <p:strVal val="visible"/>
                                      </p:to>
                                    </p:set>
                                    <p:animEffect transition="in" filter="fade">
                                      <p:cBhvr>
                                        <p:cTn id="17" dur="500"/>
                                        <p:tgtEl>
                                          <p:spTgt spid="36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7101"/>
                                        </p:tgtEl>
                                        <p:attrNameLst>
                                          <p:attrName>style.visibility</p:attrName>
                                        </p:attrNameLst>
                                      </p:cBhvr>
                                      <p:to>
                                        <p:strVal val="visible"/>
                                      </p:to>
                                    </p:set>
                                    <p:animEffect transition="in" filter="fade">
                                      <p:cBhvr>
                                        <p:cTn id="22" dur="500"/>
                                        <p:tgtEl>
                                          <p:spTgt spid="371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998"/>
                                        </p:tgtEl>
                                        <p:attrNameLst>
                                          <p:attrName>style.visibility</p:attrName>
                                        </p:attrNameLst>
                                      </p:cBhvr>
                                      <p:to>
                                        <p:strVal val="visible"/>
                                      </p:to>
                                    </p:set>
                                    <p:animEffect transition="in" filter="fade">
                                      <p:cBhvr>
                                        <p:cTn id="27" dur="500"/>
                                        <p:tgtEl>
                                          <p:spTgt spid="369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6894"/>
                                        </p:tgtEl>
                                        <p:attrNameLst>
                                          <p:attrName>style.visibility</p:attrName>
                                        </p:attrNameLst>
                                      </p:cBhvr>
                                      <p:to>
                                        <p:strVal val="visible"/>
                                      </p:to>
                                    </p:set>
                                    <p:animEffect transition="in" filter="fade">
                                      <p:cBhvr>
                                        <p:cTn id="32" dur="500"/>
                                        <p:tgtEl>
                                          <p:spTgt spid="36894"/>
                                        </p:tgtEl>
                                      </p:cBhvr>
                                    </p:animEffect>
                                  </p:childTnLst>
                                </p:cTn>
                              </p:par>
                            </p:childTnLst>
                          </p:cTn>
                        </p:par>
                        <p:par>
                          <p:cTn id="33" fill="hold" nodeType="afterGroup">
                            <p:stCondLst>
                              <p:cond delay="500"/>
                            </p:stCondLst>
                            <p:childTnLst>
                              <p:par>
                                <p:cTn id="34" presetID="10" presetClass="entr" presetSubtype="0" fill="hold" nodeType="afterEffect">
                                  <p:stCondLst>
                                    <p:cond delay="0"/>
                                  </p:stCondLst>
                                  <p:childTnLst>
                                    <p:set>
                                      <p:cBhvr>
                                        <p:cTn id="35" dur="1" fill="hold">
                                          <p:stCondLst>
                                            <p:cond delay="0"/>
                                          </p:stCondLst>
                                        </p:cTn>
                                        <p:tgtEl>
                                          <p:spTgt spid="37042"/>
                                        </p:tgtEl>
                                        <p:attrNameLst>
                                          <p:attrName>style.visibility</p:attrName>
                                        </p:attrNameLst>
                                      </p:cBhvr>
                                      <p:to>
                                        <p:strVal val="visible"/>
                                      </p:to>
                                    </p:set>
                                    <p:animEffect transition="in" filter="fade">
                                      <p:cBhvr>
                                        <p:cTn id="36" dur="500"/>
                                        <p:tgtEl>
                                          <p:spTgt spid="370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7002"/>
                                        </p:tgtEl>
                                        <p:attrNameLst>
                                          <p:attrName>style.visibility</p:attrName>
                                        </p:attrNameLst>
                                      </p:cBhvr>
                                      <p:to>
                                        <p:strVal val="visible"/>
                                      </p:to>
                                    </p:set>
                                    <p:animEffect transition="in" filter="fade">
                                      <p:cBhvr>
                                        <p:cTn id="41" dur="500"/>
                                        <p:tgtEl>
                                          <p:spTgt spid="370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7003"/>
                                        </p:tgtEl>
                                        <p:attrNameLst>
                                          <p:attrName>style.visibility</p:attrName>
                                        </p:attrNameLst>
                                      </p:cBhvr>
                                      <p:to>
                                        <p:strVal val="visible"/>
                                      </p:to>
                                    </p:set>
                                    <p:animEffect transition="in" filter="fade">
                                      <p:cBhvr>
                                        <p:cTn id="46" dur="500"/>
                                        <p:tgtEl>
                                          <p:spTgt spid="3700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7004"/>
                                        </p:tgtEl>
                                        <p:attrNameLst>
                                          <p:attrName>style.visibility</p:attrName>
                                        </p:attrNameLst>
                                      </p:cBhvr>
                                      <p:to>
                                        <p:strVal val="visible"/>
                                      </p:to>
                                    </p:set>
                                    <p:animEffect transition="in" filter="fade">
                                      <p:cBhvr>
                                        <p:cTn id="51" dur="500"/>
                                        <p:tgtEl>
                                          <p:spTgt spid="3700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005"/>
                                        </p:tgtEl>
                                        <p:attrNameLst>
                                          <p:attrName>style.visibility</p:attrName>
                                        </p:attrNameLst>
                                      </p:cBhvr>
                                      <p:to>
                                        <p:strVal val="visible"/>
                                      </p:to>
                                    </p:set>
                                    <p:animEffect transition="in" filter="fade">
                                      <p:cBhvr>
                                        <p:cTn id="56" dur="500"/>
                                        <p:tgtEl>
                                          <p:spTgt spid="3700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97" grpId="0" autoUpdateAnimBg="0"/>
      <p:bldP spid="36998" grpId="0" autoUpdateAnimBg="0"/>
      <p:bldP spid="37002" grpId="0" autoUpdateAnimBg="0"/>
      <p:bldP spid="37003" grpId="0" autoUpdateAnimBg="0"/>
      <p:bldP spid="37004" grpId="0" autoUpdateAnimBg="0"/>
      <p:bldP spid="37005" grpId="0" autoUpdateAnimBg="0"/>
      <p:bldP spid="36962" grpId="0" autoUpdateAnimBg="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F70E8855-FA63-48AC-92B9-563E20F2DDD3}"/>
              </a:ext>
            </a:extLst>
          </p:cNvPr>
          <p:cNvSpPr txBox="1">
            <a:spLocks noChangeArrowheads="1"/>
          </p:cNvSpPr>
          <p:nvPr/>
        </p:nvSpPr>
        <p:spPr bwMode="auto">
          <a:xfrm>
            <a:off x="600075" y="5791200"/>
            <a:ext cx="7286625"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32" tIns="46566" rIns="93132" bIns="46566" anchor="ctr">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b="1"/>
              <a:t>对本例，即当</a:t>
            </a:r>
            <a:r>
              <a:rPr lang="en-US" altLang="zh-CN" b="1"/>
              <a:t>R</a:t>
            </a:r>
            <a:r>
              <a:rPr lang="en-US" altLang="zh-CN" sz="3300" b="1" baseline="-25000"/>
              <a:t>x</a:t>
            </a:r>
            <a:r>
              <a:rPr lang="en-US" altLang="zh-CN" b="1"/>
              <a:t> = R</a:t>
            </a:r>
            <a:r>
              <a:rPr lang="en-US" altLang="zh-CN" b="1" baseline="-25000"/>
              <a:t>0</a:t>
            </a:r>
            <a:r>
              <a:rPr lang="en-US" altLang="zh-CN" b="1"/>
              <a:t> =4.8</a:t>
            </a:r>
            <a:r>
              <a:rPr lang="en-US" altLang="zh-CN" b="1">
                <a:sym typeface="Symbol" panose="05050102010706020507" pitchFamily="18" charset="2"/>
              </a:rPr>
              <a:t></a:t>
            </a:r>
            <a:r>
              <a:rPr lang="zh-CN" altLang="en-US" b="1"/>
              <a:t>时，其上可获最大功率。</a:t>
            </a:r>
          </a:p>
        </p:txBody>
      </p:sp>
      <p:grpSp>
        <p:nvGrpSpPr>
          <p:cNvPr id="3" name="Group 5">
            <a:extLst>
              <a:ext uri="{FF2B5EF4-FFF2-40B4-BE49-F238E27FC236}">
                <a16:creationId xmlns:a16="http://schemas.microsoft.com/office/drawing/2014/main" id="{CFC05CDE-2A22-46B3-9003-38BA08D11278}"/>
              </a:ext>
            </a:extLst>
          </p:cNvPr>
          <p:cNvGrpSpPr>
            <a:grpSpLocks/>
          </p:cNvGrpSpPr>
          <p:nvPr/>
        </p:nvGrpSpPr>
        <p:grpSpPr bwMode="auto">
          <a:xfrm>
            <a:off x="5334000" y="152400"/>
            <a:ext cx="3435350" cy="2819400"/>
            <a:chOff x="3499" y="2256"/>
            <a:chExt cx="2165" cy="1776"/>
          </a:xfrm>
        </p:grpSpPr>
        <p:sp>
          <p:nvSpPr>
            <p:cNvPr id="4" name="Line 6">
              <a:extLst>
                <a:ext uri="{FF2B5EF4-FFF2-40B4-BE49-F238E27FC236}">
                  <a16:creationId xmlns:a16="http://schemas.microsoft.com/office/drawing/2014/main" id="{F4A7DDB6-65A9-4905-B85B-4DC3043DCE79}"/>
                </a:ext>
              </a:extLst>
            </p:cNvPr>
            <p:cNvSpPr>
              <a:spLocks noChangeShapeType="1"/>
            </p:cNvSpPr>
            <p:nvPr/>
          </p:nvSpPr>
          <p:spPr bwMode="auto">
            <a:xfrm>
              <a:off x="4266" y="2544"/>
              <a:ext cx="4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sp>
          <p:nvSpPr>
            <p:cNvPr id="5" name="Text Box 7">
              <a:extLst>
                <a:ext uri="{FF2B5EF4-FFF2-40B4-BE49-F238E27FC236}">
                  <a16:creationId xmlns:a16="http://schemas.microsoft.com/office/drawing/2014/main" id="{B0DD4A21-255F-458C-B3A1-55319C5FC8E0}"/>
                </a:ext>
              </a:extLst>
            </p:cNvPr>
            <p:cNvSpPr txBox="1">
              <a:spLocks noChangeArrowheads="1"/>
            </p:cNvSpPr>
            <p:nvPr/>
          </p:nvSpPr>
          <p:spPr bwMode="auto">
            <a:xfrm>
              <a:off x="4410" y="2256"/>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solidFill>
                    <a:srgbClr val="FF3300"/>
                  </a:solidFill>
                </a:rPr>
                <a:t>I</a:t>
              </a:r>
              <a:endParaRPr lang="en-US" altLang="zh-CN" b="1">
                <a:solidFill>
                  <a:srgbClr val="FF3300"/>
                </a:solidFill>
              </a:endParaRPr>
            </a:p>
          </p:txBody>
        </p:sp>
        <p:sp>
          <p:nvSpPr>
            <p:cNvPr id="6" name="Text Box 8">
              <a:extLst>
                <a:ext uri="{FF2B5EF4-FFF2-40B4-BE49-F238E27FC236}">
                  <a16:creationId xmlns:a16="http://schemas.microsoft.com/office/drawing/2014/main" id="{78541B26-5113-4555-8E6B-77D8D47620A6}"/>
                </a:ext>
              </a:extLst>
            </p:cNvPr>
            <p:cNvSpPr txBox="1">
              <a:spLocks noChangeArrowheads="1"/>
            </p:cNvSpPr>
            <p:nvPr/>
          </p:nvSpPr>
          <p:spPr bwMode="auto">
            <a:xfrm>
              <a:off x="4976" y="2304"/>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00FF"/>
                  </a:solidFill>
                </a:rPr>
                <a:t>a</a:t>
              </a:r>
              <a:endParaRPr lang="en-US" altLang="zh-CN" b="1"/>
            </a:p>
          </p:txBody>
        </p:sp>
        <p:sp>
          <p:nvSpPr>
            <p:cNvPr id="7" name="Text Box 9">
              <a:extLst>
                <a:ext uri="{FF2B5EF4-FFF2-40B4-BE49-F238E27FC236}">
                  <a16:creationId xmlns:a16="http://schemas.microsoft.com/office/drawing/2014/main" id="{32B245DE-E902-4F61-A1A4-FD33D9D48515}"/>
                </a:ext>
              </a:extLst>
            </p:cNvPr>
            <p:cNvSpPr txBox="1">
              <a:spLocks noChangeArrowheads="1"/>
            </p:cNvSpPr>
            <p:nvPr/>
          </p:nvSpPr>
          <p:spPr bwMode="auto">
            <a:xfrm>
              <a:off x="4976" y="3744"/>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00FF"/>
                  </a:solidFill>
                </a:rPr>
                <a:t>b</a:t>
              </a:r>
            </a:p>
          </p:txBody>
        </p:sp>
        <p:sp>
          <p:nvSpPr>
            <p:cNvPr id="8" name="Text Box 10">
              <a:extLst>
                <a:ext uri="{FF2B5EF4-FFF2-40B4-BE49-F238E27FC236}">
                  <a16:creationId xmlns:a16="http://schemas.microsoft.com/office/drawing/2014/main" id="{5D25F09D-6C1C-49AC-900C-B6CF7B98F9C1}"/>
                </a:ext>
              </a:extLst>
            </p:cNvPr>
            <p:cNvSpPr txBox="1">
              <a:spLocks noChangeArrowheads="1"/>
            </p:cNvSpPr>
            <p:nvPr/>
          </p:nvSpPr>
          <p:spPr bwMode="auto">
            <a:xfrm>
              <a:off x="3499" y="3294"/>
              <a:ext cx="527"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U</a:t>
              </a:r>
              <a:r>
                <a:rPr lang="en-US" altLang="zh-CN" b="1" baseline="-25000"/>
                <a:t>oc</a:t>
              </a:r>
              <a:endParaRPr lang="en-US" altLang="zh-CN" b="1"/>
            </a:p>
          </p:txBody>
        </p:sp>
        <p:sp>
          <p:nvSpPr>
            <p:cNvPr id="9" name="Text Box 11">
              <a:extLst>
                <a:ext uri="{FF2B5EF4-FFF2-40B4-BE49-F238E27FC236}">
                  <a16:creationId xmlns:a16="http://schemas.microsoft.com/office/drawing/2014/main" id="{93AB0B09-C6CA-4EAE-8BB5-E4FDDC6D7447}"/>
                </a:ext>
              </a:extLst>
            </p:cNvPr>
            <p:cNvSpPr txBox="1">
              <a:spLocks noChangeArrowheads="1"/>
            </p:cNvSpPr>
            <p:nvPr/>
          </p:nvSpPr>
          <p:spPr bwMode="auto">
            <a:xfrm>
              <a:off x="3749" y="3077"/>
              <a:ext cx="2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10" name="Text Box 12">
              <a:extLst>
                <a:ext uri="{FF2B5EF4-FFF2-40B4-BE49-F238E27FC236}">
                  <a16:creationId xmlns:a16="http://schemas.microsoft.com/office/drawing/2014/main" id="{9AB461BC-9B4E-4FDC-9FC7-C394A9EBBA50}"/>
                </a:ext>
              </a:extLst>
            </p:cNvPr>
            <p:cNvSpPr txBox="1">
              <a:spLocks noChangeArrowheads="1"/>
            </p:cNvSpPr>
            <p:nvPr/>
          </p:nvSpPr>
          <p:spPr bwMode="auto">
            <a:xfrm>
              <a:off x="3738" y="3504"/>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11" name="Text Box 13">
              <a:extLst>
                <a:ext uri="{FF2B5EF4-FFF2-40B4-BE49-F238E27FC236}">
                  <a16:creationId xmlns:a16="http://schemas.microsoft.com/office/drawing/2014/main" id="{12921056-2BD6-447E-B3EC-9AB3145BC227}"/>
                </a:ext>
              </a:extLst>
            </p:cNvPr>
            <p:cNvSpPr txBox="1">
              <a:spLocks noChangeArrowheads="1"/>
            </p:cNvSpPr>
            <p:nvPr/>
          </p:nvSpPr>
          <p:spPr bwMode="auto">
            <a:xfrm>
              <a:off x="4218" y="3264"/>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zh-CN" b="1"/>
            </a:p>
          </p:txBody>
        </p:sp>
        <p:grpSp>
          <p:nvGrpSpPr>
            <p:cNvPr id="12" name="Group 14">
              <a:extLst>
                <a:ext uri="{FF2B5EF4-FFF2-40B4-BE49-F238E27FC236}">
                  <a16:creationId xmlns:a16="http://schemas.microsoft.com/office/drawing/2014/main" id="{229D02EF-F5AB-465F-8921-7BBE3795FFB2}"/>
                </a:ext>
              </a:extLst>
            </p:cNvPr>
            <p:cNvGrpSpPr>
              <a:grpSpLocks/>
            </p:cNvGrpSpPr>
            <p:nvPr/>
          </p:nvGrpSpPr>
          <p:grpSpPr bwMode="auto">
            <a:xfrm>
              <a:off x="3977" y="2640"/>
              <a:ext cx="1105" cy="1088"/>
              <a:chOff x="3456" y="720"/>
              <a:chExt cx="768" cy="720"/>
            </a:xfrm>
          </p:grpSpPr>
          <p:sp>
            <p:nvSpPr>
              <p:cNvPr id="23" name="Line 15">
                <a:extLst>
                  <a:ext uri="{FF2B5EF4-FFF2-40B4-BE49-F238E27FC236}">
                    <a16:creationId xmlns:a16="http://schemas.microsoft.com/office/drawing/2014/main" id="{B686C44E-14B7-48D6-B469-0850A0048B4C}"/>
                  </a:ext>
                </a:extLst>
              </p:cNvPr>
              <p:cNvSpPr>
                <a:spLocks noChangeShapeType="1"/>
              </p:cNvSpPr>
              <p:nvPr/>
            </p:nvSpPr>
            <p:spPr bwMode="auto">
              <a:xfrm>
                <a:off x="3456" y="720"/>
                <a:ext cx="0" cy="7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sp>
            <p:nvSpPr>
              <p:cNvPr id="24" name="Line 16">
                <a:extLst>
                  <a:ext uri="{FF2B5EF4-FFF2-40B4-BE49-F238E27FC236}">
                    <a16:creationId xmlns:a16="http://schemas.microsoft.com/office/drawing/2014/main" id="{38212108-8379-4E3A-80D4-ECF89719C215}"/>
                  </a:ext>
                </a:extLst>
              </p:cNvPr>
              <p:cNvSpPr>
                <a:spLocks noChangeShapeType="1"/>
              </p:cNvSpPr>
              <p:nvPr/>
            </p:nvSpPr>
            <p:spPr bwMode="auto">
              <a:xfrm>
                <a:off x="3456" y="720"/>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sp>
            <p:nvSpPr>
              <p:cNvPr id="25" name="Line 17">
                <a:extLst>
                  <a:ext uri="{FF2B5EF4-FFF2-40B4-BE49-F238E27FC236}">
                    <a16:creationId xmlns:a16="http://schemas.microsoft.com/office/drawing/2014/main" id="{08D58142-5D65-450D-98A0-5BA580DFAA07}"/>
                  </a:ext>
                </a:extLst>
              </p:cNvPr>
              <p:cNvSpPr>
                <a:spLocks noChangeShapeType="1"/>
              </p:cNvSpPr>
              <p:nvPr/>
            </p:nvSpPr>
            <p:spPr bwMode="auto">
              <a:xfrm>
                <a:off x="3456" y="1440"/>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grpSp>
        <p:sp>
          <p:nvSpPr>
            <p:cNvPr id="13" name="Line 18">
              <a:extLst>
                <a:ext uri="{FF2B5EF4-FFF2-40B4-BE49-F238E27FC236}">
                  <a16:creationId xmlns:a16="http://schemas.microsoft.com/office/drawing/2014/main" id="{6D708270-549D-4E1C-9475-CAAA994D9B07}"/>
                </a:ext>
              </a:extLst>
            </p:cNvPr>
            <p:cNvSpPr>
              <a:spLocks noChangeShapeType="1"/>
            </p:cNvSpPr>
            <p:nvPr/>
          </p:nvSpPr>
          <p:spPr bwMode="auto">
            <a:xfrm>
              <a:off x="5082" y="2643"/>
              <a:ext cx="0" cy="108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sp>
          <p:nvSpPr>
            <p:cNvPr id="14" name="Rectangle 19">
              <a:extLst>
                <a:ext uri="{FF2B5EF4-FFF2-40B4-BE49-F238E27FC236}">
                  <a16:creationId xmlns:a16="http://schemas.microsoft.com/office/drawing/2014/main" id="{B90155EC-D341-4339-BE73-E48C6EA6A945}"/>
                </a:ext>
              </a:extLst>
            </p:cNvPr>
            <p:cNvSpPr>
              <a:spLocks noChangeArrowheads="1"/>
            </p:cNvSpPr>
            <p:nvPr/>
          </p:nvSpPr>
          <p:spPr bwMode="auto">
            <a:xfrm>
              <a:off x="5014" y="2975"/>
              <a:ext cx="136" cy="385"/>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sp>
          <p:nvSpPr>
            <p:cNvPr id="15" name="Text Box 20">
              <a:extLst>
                <a:ext uri="{FF2B5EF4-FFF2-40B4-BE49-F238E27FC236}">
                  <a16:creationId xmlns:a16="http://schemas.microsoft.com/office/drawing/2014/main" id="{3EE4D28A-C675-405F-9ECC-8EE883948B67}"/>
                </a:ext>
              </a:extLst>
            </p:cNvPr>
            <p:cNvSpPr txBox="1">
              <a:spLocks noChangeArrowheads="1"/>
            </p:cNvSpPr>
            <p:nvPr/>
          </p:nvSpPr>
          <p:spPr bwMode="auto">
            <a:xfrm>
              <a:off x="5178" y="2976"/>
              <a:ext cx="4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R</a:t>
              </a:r>
              <a:r>
                <a:rPr lang="en-US" altLang="zh-CN" sz="3300" b="1" i="1" baseline="-25000"/>
                <a:t>x</a:t>
              </a:r>
            </a:p>
          </p:txBody>
        </p:sp>
        <p:sp>
          <p:nvSpPr>
            <p:cNvPr id="16" name="Text Box 21">
              <a:extLst>
                <a:ext uri="{FF2B5EF4-FFF2-40B4-BE49-F238E27FC236}">
                  <a16:creationId xmlns:a16="http://schemas.microsoft.com/office/drawing/2014/main" id="{A478D2EA-8843-4605-BEFA-5E37056E7DBB}"/>
                </a:ext>
              </a:extLst>
            </p:cNvPr>
            <p:cNvSpPr txBox="1">
              <a:spLocks noChangeArrowheads="1"/>
            </p:cNvSpPr>
            <p:nvPr/>
          </p:nvSpPr>
          <p:spPr bwMode="auto">
            <a:xfrm>
              <a:off x="3589" y="2787"/>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R</a:t>
              </a:r>
              <a:r>
                <a:rPr lang="en-US" altLang="zh-CN" b="1" baseline="-25000"/>
                <a:t>0</a:t>
              </a:r>
              <a:endParaRPr lang="en-US" altLang="zh-CN" b="1"/>
            </a:p>
          </p:txBody>
        </p:sp>
        <p:sp>
          <p:nvSpPr>
            <p:cNvPr id="17" name="Rectangle 22">
              <a:extLst>
                <a:ext uri="{FF2B5EF4-FFF2-40B4-BE49-F238E27FC236}">
                  <a16:creationId xmlns:a16="http://schemas.microsoft.com/office/drawing/2014/main" id="{B9AE6965-38D2-4229-8F0C-21CF08C49EAF}"/>
                </a:ext>
              </a:extLst>
            </p:cNvPr>
            <p:cNvSpPr>
              <a:spLocks noChangeArrowheads="1"/>
            </p:cNvSpPr>
            <p:nvPr/>
          </p:nvSpPr>
          <p:spPr bwMode="auto">
            <a:xfrm>
              <a:off x="3908" y="2736"/>
              <a:ext cx="136" cy="385"/>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grpSp>
          <p:nvGrpSpPr>
            <p:cNvPr id="18" name="Group 23">
              <a:extLst>
                <a:ext uri="{FF2B5EF4-FFF2-40B4-BE49-F238E27FC236}">
                  <a16:creationId xmlns:a16="http://schemas.microsoft.com/office/drawing/2014/main" id="{4A44FBFE-F95A-4C07-B4B6-A99065168346}"/>
                </a:ext>
              </a:extLst>
            </p:cNvPr>
            <p:cNvGrpSpPr>
              <a:grpSpLocks/>
            </p:cNvGrpSpPr>
            <p:nvPr/>
          </p:nvGrpSpPr>
          <p:grpSpPr bwMode="auto">
            <a:xfrm>
              <a:off x="3834" y="3305"/>
              <a:ext cx="295" cy="295"/>
              <a:chOff x="4416" y="1680"/>
              <a:chExt cx="295" cy="295"/>
            </a:xfrm>
          </p:grpSpPr>
          <p:sp>
            <p:nvSpPr>
              <p:cNvPr id="21" name="Oval 24">
                <a:extLst>
                  <a:ext uri="{FF2B5EF4-FFF2-40B4-BE49-F238E27FC236}">
                    <a16:creationId xmlns:a16="http://schemas.microsoft.com/office/drawing/2014/main" id="{69750661-CE3C-4607-94E7-317E6008DD6F}"/>
                  </a:ext>
                </a:extLst>
              </p:cNvPr>
              <p:cNvSpPr>
                <a:spLocks noChangeArrowheads="1"/>
              </p:cNvSpPr>
              <p:nvPr/>
            </p:nvSpPr>
            <p:spPr bwMode="auto">
              <a:xfrm>
                <a:off x="4416" y="1680"/>
                <a:ext cx="295" cy="295"/>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sp>
            <p:nvSpPr>
              <p:cNvPr id="22" name="Line 25">
                <a:extLst>
                  <a:ext uri="{FF2B5EF4-FFF2-40B4-BE49-F238E27FC236}">
                    <a16:creationId xmlns:a16="http://schemas.microsoft.com/office/drawing/2014/main" id="{FEBAF5BA-777F-4381-B932-9928DB0A5063}"/>
                  </a:ext>
                </a:extLst>
              </p:cNvPr>
              <p:cNvSpPr>
                <a:spLocks noChangeShapeType="1"/>
              </p:cNvSpPr>
              <p:nvPr/>
            </p:nvSpPr>
            <p:spPr bwMode="auto">
              <a:xfrm>
                <a:off x="4560" y="168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grpSp>
        <p:sp>
          <p:nvSpPr>
            <p:cNvPr id="19" name="Oval 26">
              <a:extLst>
                <a:ext uri="{FF2B5EF4-FFF2-40B4-BE49-F238E27FC236}">
                  <a16:creationId xmlns:a16="http://schemas.microsoft.com/office/drawing/2014/main" id="{FC7FEAF0-5B36-4FB4-A04E-AA8D975E15BD}"/>
                </a:ext>
              </a:extLst>
            </p:cNvPr>
            <p:cNvSpPr>
              <a:spLocks noChangeArrowheads="1"/>
            </p:cNvSpPr>
            <p:nvPr/>
          </p:nvSpPr>
          <p:spPr bwMode="auto">
            <a:xfrm>
              <a:off x="5048" y="2592"/>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sp>
          <p:nvSpPr>
            <p:cNvPr id="20" name="Oval 27">
              <a:extLst>
                <a:ext uri="{FF2B5EF4-FFF2-40B4-BE49-F238E27FC236}">
                  <a16:creationId xmlns:a16="http://schemas.microsoft.com/office/drawing/2014/main" id="{A7B53B36-D713-4238-B721-57E8C5C81CCD}"/>
                </a:ext>
              </a:extLst>
            </p:cNvPr>
            <p:cNvSpPr>
              <a:spLocks noChangeArrowheads="1"/>
            </p:cNvSpPr>
            <p:nvPr/>
          </p:nvSpPr>
          <p:spPr bwMode="auto">
            <a:xfrm>
              <a:off x="5048" y="3696"/>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841" tIns="53920" rIns="107841" bIns="53920">
              <a:spAutoFit/>
            </a:bodyPr>
            <a:lstStyle/>
            <a:p>
              <a:endParaRPr lang="zh-CN" altLang="en-US"/>
            </a:p>
          </p:txBody>
        </p:sp>
      </p:grpSp>
      <p:sp>
        <p:nvSpPr>
          <p:cNvPr id="26" name="Text Box 28">
            <a:extLst>
              <a:ext uri="{FF2B5EF4-FFF2-40B4-BE49-F238E27FC236}">
                <a16:creationId xmlns:a16="http://schemas.microsoft.com/office/drawing/2014/main" id="{F1E0440A-0E6C-4599-9F8E-236BBBB7AC76}"/>
              </a:ext>
            </a:extLst>
          </p:cNvPr>
          <p:cNvSpPr txBox="1">
            <a:spLocks noChangeArrowheads="1"/>
          </p:cNvSpPr>
          <p:nvPr/>
        </p:nvSpPr>
        <p:spPr bwMode="auto">
          <a:xfrm>
            <a:off x="304800" y="609600"/>
            <a:ext cx="464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a:t>
            </a:r>
            <a:r>
              <a:rPr lang="en-US" altLang="zh-CN" b="1" dirty="0"/>
              <a:t>4</a:t>
            </a:r>
            <a:r>
              <a:rPr lang="zh-CN" altLang="en-US" b="1" dirty="0"/>
              <a:t>） 求</a:t>
            </a:r>
            <a:r>
              <a:rPr lang="en-US" altLang="zh-CN" b="1" dirty="0"/>
              <a:t>R</a:t>
            </a:r>
            <a:r>
              <a:rPr lang="en-US" altLang="zh-CN" b="1" baseline="-25000" dirty="0"/>
              <a:t>x</a:t>
            </a:r>
            <a:r>
              <a:rPr lang="zh-CN" altLang="en-US" b="1" dirty="0"/>
              <a:t>获最大功率的条件。</a:t>
            </a:r>
            <a:endParaRPr lang="zh-CN" altLang="en-US" b="1" baseline="-25000" dirty="0"/>
          </a:p>
        </p:txBody>
      </p:sp>
      <p:graphicFrame>
        <p:nvGraphicFramePr>
          <p:cNvPr id="27" name="Object 29">
            <a:extLst>
              <a:ext uri="{FF2B5EF4-FFF2-40B4-BE49-F238E27FC236}">
                <a16:creationId xmlns:a16="http://schemas.microsoft.com/office/drawing/2014/main" id="{F5C838E3-0E2C-4904-ADC6-DE87BAE0F03A}"/>
              </a:ext>
            </a:extLst>
          </p:cNvPr>
          <p:cNvGraphicFramePr>
            <a:graphicFrameLocks noChangeAspect="1"/>
          </p:cNvGraphicFramePr>
          <p:nvPr/>
        </p:nvGraphicFramePr>
        <p:xfrm>
          <a:off x="927100" y="1066800"/>
          <a:ext cx="3706813" cy="839788"/>
        </p:xfrm>
        <a:graphic>
          <a:graphicData uri="http://schemas.openxmlformats.org/presentationml/2006/ole">
            <mc:AlternateContent xmlns:mc="http://schemas.openxmlformats.org/markup-compatibility/2006">
              <mc:Choice xmlns:v="urn:schemas-microsoft-com:vml" Requires="v">
                <p:oleObj spid="_x0000_s25602" name="Equation" r:id="rId3" imgW="1041120" imgH="279360" progId="Equation.DSMT4">
                  <p:embed/>
                </p:oleObj>
              </mc:Choice>
              <mc:Fallback>
                <p:oleObj name="Equation" r:id="rId3" imgW="1041120" imgH="279360" progId="Equation.DSMT4">
                  <p:embed/>
                  <p:pic>
                    <p:nvPicPr>
                      <p:cNvPr id="27" name="Object 29">
                        <a:extLst>
                          <a:ext uri="{FF2B5EF4-FFF2-40B4-BE49-F238E27FC236}">
                            <a16:creationId xmlns:a16="http://schemas.microsoft.com/office/drawing/2014/main" id="{F5C838E3-0E2C-4904-ADC6-DE87BAE0F03A}"/>
                          </a:ext>
                        </a:extLst>
                      </p:cNvPr>
                      <p:cNvPicPr>
                        <a:picLocks noChangeAspect="1" noChangeArrowheads="1"/>
                      </p:cNvPicPr>
                      <p:nvPr/>
                    </p:nvPicPr>
                    <p:blipFill>
                      <a:blip r:embed="rId4"/>
                      <a:srcRect/>
                      <a:stretch>
                        <a:fillRect/>
                      </a:stretch>
                    </p:blipFill>
                    <p:spPr bwMode="auto">
                      <a:xfrm>
                        <a:off x="927100" y="1066800"/>
                        <a:ext cx="3706813"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0">
            <a:extLst>
              <a:ext uri="{FF2B5EF4-FFF2-40B4-BE49-F238E27FC236}">
                <a16:creationId xmlns:a16="http://schemas.microsoft.com/office/drawing/2014/main" id="{17BE0066-821F-4276-A85F-19CCA708154A}"/>
              </a:ext>
            </a:extLst>
          </p:cNvPr>
          <p:cNvGraphicFramePr>
            <a:graphicFrameLocks noChangeAspect="1"/>
          </p:cNvGraphicFramePr>
          <p:nvPr>
            <p:extLst>
              <p:ext uri="{D42A27DB-BD31-4B8C-83A1-F6EECF244321}">
                <p14:modId xmlns:p14="http://schemas.microsoft.com/office/powerpoint/2010/main" val="3592391629"/>
              </p:ext>
            </p:extLst>
          </p:nvPr>
        </p:nvGraphicFramePr>
        <p:xfrm>
          <a:off x="1211311" y="2648069"/>
          <a:ext cx="4501926" cy="1214198"/>
        </p:xfrm>
        <a:graphic>
          <a:graphicData uri="http://schemas.openxmlformats.org/presentationml/2006/ole">
            <mc:AlternateContent xmlns:mc="http://schemas.openxmlformats.org/markup-compatibility/2006">
              <mc:Choice xmlns:v="urn:schemas-microsoft-com:vml" Requires="v">
                <p:oleObj spid="_x0000_s25603" name="Equation" r:id="rId5" imgW="1155600" imgH="431640" progId="Equation.DSMT4">
                  <p:embed/>
                </p:oleObj>
              </mc:Choice>
              <mc:Fallback>
                <p:oleObj name="Equation" r:id="rId5" imgW="1155600" imgH="431640" progId="Equation.DSMT4">
                  <p:embed/>
                  <p:pic>
                    <p:nvPicPr>
                      <p:cNvPr id="28" name="Object 30">
                        <a:extLst>
                          <a:ext uri="{FF2B5EF4-FFF2-40B4-BE49-F238E27FC236}">
                            <a16:creationId xmlns:a16="http://schemas.microsoft.com/office/drawing/2014/main" id="{17BE0066-821F-4276-A85F-19CCA708154A}"/>
                          </a:ext>
                        </a:extLst>
                      </p:cNvPr>
                      <p:cNvPicPr>
                        <a:picLocks noChangeAspect="1" noChangeArrowheads="1"/>
                      </p:cNvPicPr>
                      <p:nvPr/>
                    </p:nvPicPr>
                    <p:blipFill>
                      <a:blip r:embed="rId6"/>
                      <a:srcRect/>
                      <a:stretch>
                        <a:fillRect/>
                      </a:stretch>
                    </p:blipFill>
                    <p:spPr bwMode="auto">
                      <a:xfrm>
                        <a:off x="1211311" y="2648069"/>
                        <a:ext cx="4501926" cy="1214198"/>
                      </a:xfrm>
                      <a:prstGeom prst="rect">
                        <a:avLst/>
                      </a:prstGeom>
                      <a:noFill/>
                      <a:ln>
                        <a:noFill/>
                      </a:ln>
                      <a:effectLst/>
                    </p:spPr>
                  </p:pic>
                </p:oleObj>
              </mc:Fallback>
            </mc:AlternateContent>
          </a:graphicData>
        </a:graphic>
      </p:graphicFrame>
      <p:sp>
        <p:nvSpPr>
          <p:cNvPr id="29" name="Text Box 31">
            <a:extLst>
              <a:ext uri="{FF2B5EF4-FFF2-40B4-BE49-F238E27FC236}">
                <a16:creationId xmlns:a16="http://schemas.microsoft.com/office/drawing/2014/main" id="{DE640D0E-C433-49D4-A57D-E6F7452B27CB}"/>
              </a:ext>
            </a:extLst>
          </p:cNvPr>
          <p:cNvSpPr txBox="1">
            <a:spLocks noChangeArrowheads="1"/>
          </p:cNvSpPr>
          <p:nvPr/>
        </p:nvSpPr>
        <p:spPr bwMode="auto">
          <a:xfrm>
            <a:off x="609600" y="1924050"/>
            <a:ext cx="48196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t>为了求</a:t>
            </a:r>
            <a:r>
              <a:rPr lang="en-US" altLang="zh-CN" b="1"/>
              <a:t>R</a:t>
            </a:r>
            <a:r>
              <a:rPr lang="en-US" altLang="zh-CN" b="1" baseline="-25000"/>
              <a:t>x</a:t>
            </a:r>
            <a:r>
              <a:rPr lang="zh-CN" altLang="en-US" b="1"/>
              <a:t>获最大功率的条件，令：</a:t>
            </a:r>
          </a:p>
        </p:txBody>
      </p:sp>
      <p:sp>
        <p:nvSpPr>
          <p:cNvPr id="30" name="Text Box 32">
            <a:extLst>
              <a:ext uri="{FF2B5EF4-FFF2-40B4-BE49-F238E27FC236}">
                <a16:creationId xmlns:a16="http://schemas.microsoft.com/office/drawing/2014/main" id="{A8C75BF6-7E26-4E3F-ACE0-2DA753C1FECF}"/>
              </a:ext>
            </a:extLst>
          </p:cNvPr>
          <p:cNvSpPr txBox="1">
            <a:spLocks noChangeArrowheads="1"/>
          </p:cNvSpPr>
          <p:nvPr/>
        </p:nvSpPr>
        <p:spPr bwMode="auto">
          <a:xfrm>
            <a:off x="1676400" y="4572000"/>
            <a:ext cx="6934200" cy="466725"/>
          </a:xfrm>
          <a:prstGeom prst="rect">
            <a:avLst/>
          </a:prstGeom>
          <a:noFill/>
          <a:ln w="9525">
            <a:solidFill>
              <a:srgbClr val="0000FF"/>
            </a:solidFill>
            <a:miter lim="800000"/>
            <a:headEnd/>
            <a:tailEnd/>
          </a:ln>
          <a:effec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 </a:t>
            </a:r>
            <a:r>
              <a:rPr lang="en-US" altLang="zh-CN" b="1" i="1">
                <a:solidFill>
                  <a:srgbClr val="FF3300"/>
                </a:solidFill>
              </a:rPr>
              <a:t>R</a:t>
            </a:r>
            <a:r>
              <a:rPr lang="en-US" altLang="zh-CN" sz="3300" b="1" i="1" baseline="-25000">
                <a:solidFill>
                  <a:srgbClr val="FF3300"/>
                </a:solidFill>
              </a:rPr>
              <a:t>x</a:t>
            </a:r>
            <a:r>
              <a:rPr lang="en-US" altLang="zh-CN" b="1" i="1">
                <a:solidFill>
                  <a:srgbClr val="FF3300"/>
                </a:solidFill>
              </a:rPr>
              <a:t> </a:t>
            </a:r>
            <a:r>
              <a:rPr lang="en-US" altLang="zh-CN" b="1">
                <a:solidFill>
                  <a:srgbClr val="FF3300"/>
                </a:solidFill>
              </a:rPr>
              <a:t>= </a:t>
            </a:r>
            <a:r>
              <a:rPr lang="en-US" altLang="zh-CN" b="1" i="1">
                <a:solidFill>
                  <a:srgbClr val="FF3300"/>
                </a:solidFill>
              </a:rPr>
              <a:t>R</a:t>
            </a:r>
            <a:r>
              <a:rPr lang="en-US" altLang="zh-CN" b="1" baseline="-25000">
                <a:solidFill>
                  <a:srgbClr val="FF3300"/>
                </a:solidFill>
              </a:rPr>
              <a:t>0</a:t>
            </a:r>
            <a:r>
              <a:rPr lang="en-US" altLang="zh-CN" b="1">
                <a:solidFill>
                  <a:srgbClr val="FF3300"/>
                </a:solidFill>
              </a:rPr>
              <a:t>   </a:t>
            </a:r>
            <a:r>
              <a:rPr lang="zh-CN" altLang="en-US" b="1"/>
              <a:t>（负载</a:t>
            </a:r>
            <a:r>
              <a:rPr lang="zh-CN" altLang="en-US" b="1">
                <a:solidFill>
                  <a:srgbClr val="FF3300"/>
                </a:solidFill>
              </a:rPr>
              <a:t>匹配</a:t>
            </a:r>
            <a:r>
              <a:rPr lang="zh-CN" altLang="en-US" b="1"/>
              <a:t>条件）        </a:t>
            </a:r>
            <a:r>
              <a:rPr lang="en-US" altLang="zh-CN" b="1"/>
              <a:t>P</a:t>
            </a:r>
            <a:r>
              <a:rPr lang="en-US" altLang="zh-CN" b="1" baseline="-25000"/>
              <a:t>xmax</a:t>
            </a:r>
            <a:r>
              <a:rPr lang="en-US" altLang="zh-CN" b="1"/>
              <a:t>=U</a:t>
            </a:r>
            <a:r>
              <a:rPr lang="en-US" altLang="zh-CN" b="1" baseline="30000"/>
              <a:t>2</a:t>
            </a:r>
            <a:r>
              <a:rPr lang="en-US" altLang="zh-CN" b="1" baseline="-25000"/>
              <a:t>oc</a:t>
            </a:r>
            <a:r>
              <a:rPr lang="en-US" altLang="zh-CN" b="1"/>
              <a:t>/4R</a:t>
            </a:r>
            <a:r>
              <a:rPr lang="en-US" altLang="zh-CN" b="1" baseline="-25000"/>
              <a:t>0</a:t>
            </a:r>
            <a:endParaRPr lang="en-US" altLang="zh-CN" b="1"/>
          </a:p>
        </p:txBody>
      </p:sp>
      <p:sp>
        <p:nvSpPr>
          <p:cNvPr id="31" name="Rectangle 33">
            <a:extLst>
              <a:ext uri="{FF2B5EF4-FFF2-40B4-BE49-F238E27FC236}">
                <a16:creationId xmlns:a16="http://schemas.microsoft.com/office/drawing/2014/main" id="{BBC2301A-9D9E-4426-A086-F9872904AFAE}"/>
              </a:ext>
            </a:extLst>
          </p:cNvPr>
          <p:cNvSpPr>
            <a:spLocks noChangeArrowheads="1"/>
          </p:cNvSpPr>
          <p:nvPr/>
        </p:nvSpPr>
        <p:spPr bwMode="auto">
          <a:xfrm>
            <a:off x="609600" y="4343400"/>
            <a:ext cx="800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t>得：</a:t>
            </a:r>
          </a:p>
        </p:txBody>
      </p:sp>
      <p:sp>
        <p:nvSpPr>
          <p:cNvPr id="32" name="Text Box 34">
            <a:extLst>
              <a:ext uri="{FF2B5EF4-FFF2-40B4-BE49-F238E27FC236}">
                <a16:creationId xmlns:a16="http://schemas.microsoft.com/office/drawing/2014/main" id="{89AA186C-BC4D-4109-BC91-404700B1C1D0}"/>
              </a:ext>
            </a:extLst>
          </p:cNvPr>
          <p:cNvSpPr txBox="1">
            <a:spLocks noChangeArrowheads="1"/>
          </p:cNvSpPr>
          <p:nvPr/>
        </p:nvSpPr>
        <p:spPr bwMode="auto">
          <a:xfrm>
            <a:off x="1066800" y="5257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t>上式又称</a:t>
            </a:r>
            <a:r>
              <a:rPr lang="zh-CN" altLang="en-US" b="1">
                <a:solidFill>
                  <a:srgbClr val="FF3300"/>
                </a:solidFill>
              </a:rPr>
              <a:t>最大功率传输定理</a:t>
            </a:r>
          </a:p>
        </p:txBody>
      </p:sp>
    </p:spTree>
    <p:extLst>
      <p:ext uri="{BB962C8B-B14F-4D97-AF65-F5344CB8AC3E}">
        <p14:creationId xmlns:p14="http://schemas.microsoft.com/office/powerpoint/2010/main" val="4158998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C2ECE695-D6C8-4C51-8047-A5982D80A653}"/>
              </a:ext>
            </a:extLst>
          </p:cNvPr>
          <p:cNvSpPr txBox="1">
            <a:spLocks noChangeArrowheads="1"/>
          </p:cNvSpPr>
          <p:nvPr/>
        </p:nvSpPr>
        <p:spPr bwMode="auto">
          <a:xfrm>
            <a:off x="1331913" y="620713"/>
            <a:ext cx="35274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zh-CN"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求电压</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a:t>
            </a:r>
            <a:endPar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65571" name="Text Box 35">
            <a:extLst>
              <a:ext uri="{FF2B5EF4-FFF2-40B4-BE49-F238E27FC236}">
                <a16:creationId xmlns:a16="http://schemas.microsoft.com/office/drawing/2014/main" id="{26F35CFD-CB0B-4B48-B48E-FA9CBFE32D87}"/>
              </a:ext>
            </a:extLst>
          </p:cNvPr>
          <p:cNvSpPr txBox="1">
            <a:spLocks noChangeArrowheads="1"/>
          </p:cNvSpPr>
          <p:nvPr/>
        </p:nvSpPr>
        <p:spPr bwMode="auto">
          <a:xfrm>
            <a:off x="395288" y="549275"/>
            <a:ext cx="863600"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例</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596" name="Text Box 60">
            <a:extLst>
              <a:ext uri="{FF2B5EF4-FFF2-40B4-BE49-F238E27FC236}">
                <a16:creationId xmlns:a16="http://schemas.microsoft.com/office/drawing/2014/main" id="{56ED8760-04A0-4471-8378-BB25C11A99E8}"/>
              </a:ext>
            </a:extLst>
          </p:cNvPr>
          <p:cNvSpPr txBox="1">
            <a:spLocks noChangeArrowheads="1"/>
          </p:cNvSpPr>
          <p:nvPr/>
        </p:nvSpPr>
        <p:spPr bwMode="auto">
          <a:xfrm>
            <a:off x="468313" y="1196975"/>
            <a:ext cx="64770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解</a:t>
            </a:r>
          </a:p>
        </p:txBody>
      </p:sp>
      <p:sp>
        <p:nvSpPr>
          <p:cNvPr id="65597" name="Text Box 61">
            <a:extLst>
              <a:ext uri="{FF2B5EF4-FFF2-40B4-BE49-F238E27FC236}">
                <a16:creationId xmlns:a16="http://schemas.microsoft.com/office/drawing/2014/main" id="{62CC7629-2E64-4165-A267-03F1CEF03DA9}"/>
              </a:ext>
            </a:extLst>
          </p:cNvPr>
          <p:cNvSpPr txBox="1">
            <a:spLocks noChangeArrowheads="1"/>
          </p:cNvSpPr>
          <p:nvPr/>
        </p:nvSpPr>
        <p:spPr bwMode="auto">
          <a:xfrm>
            <a:off x="1116013" y="1196975"/>
            <a:ext cx="33131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a:tabLst/>
              <a:defRPr/>
            </a:pPr>
            <a:r>
              <a:rPr kumimoji="1" lang="zh-CN" altLang="en-US" sz="28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求开路电压</a:t>
            </a:r>
            <a:r>
              <a:rPr kumimoji="1" lang="en-US" altLang="zh-CN" sz="2800" b="0" i="1" u="none" strike="noStrike" kern="1200" cap="none" spc="0" normalizeH="0" baseline="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598" name="Text Box 62">
            <a:extLst>
              <a:ext uri="{FF2B5EF4-FFF2-40B4-BE49-F238E27FC236}">
                <a16:creationId xmlns:a16="http://schemas.microsoft.com/office/drawing/2014/main" id="{A88642FA-8253-4424-8ACA-24A7BBF5E289}"/>
              </a:ext>
            </a:extLst>
          </p:cNvPr>
          <p:cNvSpPr txBox="1">
            <a:spLocks noChangeArrowheads="1"/>
          </p:cNvSpPr>
          <p:nvPr/>
        </p:nvSpPr>
        <p:spPr bwMode="auto">
          <a:xfrm>
            <a:off x="1331913" y="1844675"/>
            <a:ext cx="20891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599" name="Text Box 63">
            <a:extLst>
              <a:ext uri="{FF2B5EF4-FFF2-40B4-BE49-F238E27FC236}">
                <a16:creationId xmlns:a16="http://schemas.microsoft.com/office/drawing/2014/main" id="{A8C96043-01E3-445B-B6B7-8B288B54426F}"/>
              </a:ext>
            </a:extLst>
          </p:cNvPr>
          <p:cNvSpPr txBox="1">
            <a:spLocks noChangeArrowheads="1"/>
          </p:cNvSpPr>
          <p:nvPr/>
        </p:nvSpPr>
        <p:spPr bwMode="auto">
          <a:xfrm>
            <a:off x="1403350" y="2492375"/>
            <a:ext cx="20891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=9/9=1A</a:t>
            </a:r>
          </a:p>
        </p:txBody>
      </p:sp>
      <p:sp>
        <p:nvSpPr>
          <p:cNvPr id="65600" name="AutoShape 64">
            <a:extLst>
              <a:ext uri="{FF2B5EF4-FFF2-40B4-BE49-F238E27FC236}">
                <a16:creationId xmlns:a16="http://schemas.microsoft.com/office/drawing/2014/main" id="{B79F7CA7-D2C0-4C16-8CC2-818B142FC7A4}"/>
              </a:ext>
            </a:extLst>
          </p:cNvPr>
          <p:cNvSpPr>
            <a:spLocks/>
          </p:cNvSpPr>
          <p:nvPr/>
        </p:nvSpPr>
        <p:spPr bwMode="auto">
          <a:xfrm>
            <a:off x="1042988" y="1916113"/>
            <a:ext cx="287337" cy="1223962"/>
          </a:xfrm>
          <a:prstGeom prst="leftBrace">
            <a:avLst>
              <a:gd name="adj1" fmla="val 35497"/>
              <a:gd name="adj2" fmla="val 50079"/>
            </a:avLst>
          </a:prstGeom>
          <a:noFill/>
          <a:ln w="28575">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01" name="AutoShape 65">
            <a:extLst>
              <a:ext uri="{FF2B5EF4-FFF2-40B4-BE49-F238E27FC236}">
                <a16:creationId xmlns:a16="http://schemas.microsoft.com/office/drawing/2014/main" id="{9FFDCB06-17E0-4840-832D-C6EFCB22950E}"/>
              </a:ext>
            </a:extLst>
          </p:cNvPr>
          <p:cNvSpPr>
            <a:spLocks noChangeArrowheads="1"/>
          </p:cNvSpPr>
          <p:nvPr/>
        </p:nvSpPr>
        <p:spPr bwMode="auto">
          <a:xfrm>
            <a:off x="971550" y="3429000"/>
            <a:ext cx="790575" cy="215900"/>
          </a:xfrm>
          <a:prstGeom prst="rightArrow">
            <a:avLst>
              <a:gd name="adj1" fmla="val 50000"/>
              <a:gd name="adj2" fmla="val 91544"/>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02" name="Text Box 66">
            <a:extLst>
              <a:ext uri="{FF2B5EF4-FFF2-40B4-BE49-F238E27FC236}">
                <a16:creationId xmlns:a16="http://schemas.microsoft.com/office/drawing/2014/main" id="{8214E068-4EBB-49A4-9853-E7363D71E38A}"/>
              </a:ext>
            </a:extLst>
          </p:cNvPr>
          <p:cNvSpPr txBox="1">
            <a:spLocks noChangeArrowheads="1"/>
          </p:cNvSpPr>
          <p:nvPr/>
        </p:nvSpPr>
        <p:spPr bwMode="auto">
          <a:xfrm>
            <a:off x="1835150" y="3213100"/>
            <a:ext cx="17287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=9V</a:t>
            </a:r>
          </a:p>
        </p:txBody>
      </p:sp>
      <p:sp>
        <p:nvSpPr>
          <p:cNvPr id="65634" name="Text Box 98">
            <a:extLst>
              <a:ext uri="{FF2B5EF4-FFF2-40B4-BE49-F238E27FC236}">
                <a16:creationId xmlns:a16="http://schemas.microsoft.com/office/drawing/2014/main" id="{8AB3A98B-2D9E-431E-AC92-DF48756A0B8A}"/>
              </a:ext>
            </a:extLst>
          </p:cNvPr>
          <p:cNvSpPr txBox="1">
            <a:spLocks noChangeArrowheads="1"/>
          </p:cNvSpPr>
          <p:nvPr/>
        </p:nvSpPr>
        <p:spPr bwMode="auto">
          <a:xfrm>
            <a:off x="468313" y="3860800"/>
            <a:ext cx="3276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startAt="2"/>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求等效电阻</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p>
        </p:txBody>
      </p:sp>
      <p:sp>
        <p:nvSpPr>
          <p:cNvPr id="65635" name="Text Box 99" descr="绿色大理石">
            <a:extLst>
              <a:ext uri="{FF2B5EF4-FFF2-40B4-BE49-F238E27FC236}">
                <a16:creationId xmlns:a16="http://schemas.microsoft.com/office/drawing/2014/main" id="{FE15AFC5-7B89-41D7-A7B6-E2EC450C299B}"/>
              </a:ext>
            </a:extLst>
          </p:cNvPr>
          <p:cNvSpPr txBox="1">
            <a:spLocks noChangeArrowheads="1"/>
          </p:cNvSpPr>
          <p:nvPr/>
        </p:nvSpPr>
        <p:spPr bwMode="auto">
          <a:xfrm>
            <a:off x="3276600" y="3789363"/>
            <a:ext cx="3095625" cy="519112"/>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方法</a:t>
            </a:r>
            <a:r>
              <a:rPr kumimoji="1" lang="en-US" altLang="zh-CN"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1</a:t>
            </a: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：加压求流</a:t>
            </a:r>
          </a:p>
        </p:txBody>
      </p:sp>
      <p:grpSp>
        <p:nvGrpSpPr>
          <p:cNvPr id="65651" name="Group 115">
            <a:extLst>
              <a:ext uri="{FF2B5EF4-FFF2-40B4-BE49-F238E27FC236}">
                <a16:creationId xmlns:a16="http://schemas.microsoft.com/office/drawing/2014/main" id="{14239DCC-6504-49E4-A69A-04164C3CB497}"/>
              </a:ext>
            </a:extLst>
          </p:cNvPr>
          <p:cNvGrpSpPr>
            <a:grpSpLocks/>
          </p:cNvGrpSpPr>
          <p:nvPr/>
        </p:nvGrpSpPr>
        <p:grpSpPr bwMode="auto">
          <a:xfrm>
            <a:off x="4356100" y="549275"/>
            <a:ext cx="4354513" cy="2406650"/>
            <a:chOff x="2426" y="1525"/>
            <a:chExt cx="2743" cy="1516"/>
          </a:xfrm>
        </p:grpSpPr>
        <p:sp>
          <p:nvSpPr>
            <p:cNvPr id="65652" name="Line 116">
              <a:extLst>
                <a:ext uri="{FF2B5EF4-FFF2-40B4-BE49-F238E27FC236}">
                  <a16:creationId xmlns:a16="http://schemas.microsoft.com/office/drawing/2014/main" id="{0E55BCFB-C6A5-4E92-9D0A-AAD322DAC017}"/>
                </a:ext>
              </a:extLst>
            </p:cNvPr>
            <p:cNvSpPr>
              <a:spLocks noChangeShapeType="1"/>
            </p:cNvSpPr>
            <p:nvPr/>
          </p:nvSpPr>
          <p:spPr bwMode="auto">
            <a:xfrm flipH="1">
              <a:off x="4740" y="2024"/>
              <a:ext cx="0" cy="9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53" name="Rectangle 117">
              <a:extLst>
                <a:ext uri="{FF2B5EF4-FFF2-40B4-BE49-F238E27FC236}">
                  <a16:creationId xmlns:a16="http://schemas.microsoft.com/office/drawing/2014/main" id="{53AA4583-EA5F-428B-9954-6AA6A08E4E59}"/>
                </a:ext>
              </a:extLst>
            </p:cNvPr>
            <p:cNvSpPr>
              <a:spLocks noChangeArrowheads="1"/>
            </p:cNvSpPr>
            <p:nvPr/>
          </p:nvSpPr>
          <p:spPr bwMode="auto">
            <a:xfrm>
              <a:off x="4658" y="234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54" name="Oval 118">
              <a:extLst>
                <a:ext uri="{FF2B5EF4-FFF2-40B4-BE49-F238E27FC236}">
                  <a16:creationId xmlns:a16="http://schemas.microsoft.com/office/drawing/2014/main" id="{371C4C13-7EC3-4BE6-BFED-97D42D1A3E1C}"/>
                </a:ext>
              </a:extLst>
            </p:cNvPr>
            <p:cNvSpPr>
              <a:spLocks noChangeArrowheads="1"/>
            </p:cNvSpPr>
            <p:nvPr/>
          </p:nvSpPr>
          <p:spPr bwMode="auto">
            <a:xfrm>
              <a:off x="2426" y="234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5655" name="Line 119">
              <a:extLst>
                <a:ext uri="{FF2B5EF4-FFF2-40B4-BE49-F238E27FC236}">
                  <a16:creationId xmlns:a16="http://schemas.microsoft.com/office/drawing/2014/main" id="{48F07592-0106-4C92-B6B5-23BF21F254D2}"/>
                </a:ext>
              </a:extLst>
            </p:cNvPr>
            <p:cNvSpPr>
              <a:spLocks noChangeShapeType="1"/>
            </p:cNvSpPr>
            <p:nvPr/>
          </p:nvSpPr>
          <p:spPr bwMode="auto">
            <a:xfrm flipH="1">
              <a:off x="3696" y="2024"/>
              <a:ext cx="0" cy="99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56" name="Text Box 120">
              <a:extLst>
                <a:ext uri="{FF2B5EF4-FFF2-40B4-BE49-F238E27FC236}">
                  <a16:creationId xmlns:a16="http://schemas.microsoft.com/office/drawing/2014/main" id="{FF0B2005-CF61-48E2-B4DF-DF2B6948C5BA}"/>
                </a:ext>
              </a:extLst>
            </p:cNvPr>
            <p:cNvSpPr txBox="1">
              <a:spLocks noChangeArrowheads="1"/>
            </p:cNvSpPr>
            <p:nvPr/>
          </p:nvSpPr>
          <p:spPr bwMode="auto">
            <a:xfrm>
              <a:off x="3240" y="2378"/>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5657" name="Text Box 121">
              <a:extLst>
                <a:ext uri="{FF2B5EF4-FFF2-40B4-BE49-F238E27FC236}">
                  <a16:creationId xmlns:a16="http://schemas.microsoft.com/office/drawing/2014/main" id="{708CF0D5-60AE-4604-BDE9-515349A160E4}"/>
                </a:ext>
              </a:extLst>
            </p:cNvPr>
            <p:cNvSpPr txBox="1">
              <a:spLocks noChangeArrowheads="1"/>
            </p:cNvSpPr>
            <p:nvPr/>
          </p:nvSpPr>
          <p:spPr bwMode="auto">
            <a:xfrm>
              <a:off x="4299" y="2341"/>
              <a:ext cx="4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5658" name="Text Box 122">
              <a:extLst>
                <a:ext uri="{FF2B5EF4-FFF2-40B4-BE49-F238E27FC236}">
                  <a16:creationId xmlns:a16="http://schemas.microsoft.com/office/drawing/2014/main" id="{BDB66BE3-5D0A-4D8C-BC09-DE7D06955125}"/>
                </a:ext>
              </a:extLst>
            </p:cNvPr>
            <p:cNvSpPr txBox="1">
              <a:spLocks noChangeArrowheads="1"/>
            </p:cNvSpPr>
            <p:nvPr/>
          </p:nvSpPr>
          <p:spPr bwMode="auto">
            <a:xfrm>
              <a:off x="2971" y="1661"/>
              <a:ext cx="4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5659" name="Line 123">
              <a:extLst>
                <a:ext uri="{FF2B5EF4-FFF2-40B4-BE49-F238E27FC236}">
                  <a16:creationId xmlns:a16="http://schemas.microsoft.com/office/drawing/2014/main" id="{D03FFAE2-33BD-4A22-96A3-D510BEEE9E57}"/>
                </a:ext>
              </a:extLst>
            </p:cNvPr>
            <p:cNvSpPr>
              <a:spLocks noChangeShapeType="1"/>
            </p:cNvSpPr>
            <p:nvPr/>
          </p:nvSpPr>
          <p:spPr bwMode="auto">
            <a:xfrm>
              <a:off x="3816" y="2138"/>
              <a:ext cx="0" cy="384"/>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60" name="Text Box 124">
              <a:extLst>
                <a:ext uri="{FF2B5EF4-FFF2-40B4-BE49-F238E27FC236}">
                  <a16:creationId xmlns:a16="http://schemas.microsoft.com/office/drawing/2014/main" id="{9CD1D8BC-5F00-4574-9F44-6189B55F0810}"/>
                </a:ext>
              </a:extLst>
            </p:cNvPr>
            <p:cNvSpPr txBox="1">
              <a:spLocks noChangeArrowheads="1"/>
            </p:cNvSpPr>
            <p:nvPr/>
          </p:nvSpPr>
          <p:spPr bwMode="auto">
            <a:xfrm>
              <a:off x="3816" y="2186"/>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661" name="Text Box 125">
              <a:extLst>
                <a:ext uri="{FF2B5EF4-FFF2-40B4-BE49-F238E27FC236}">
                  <a16:creationId xmlns:a16="http://schemas.microsoft.com/office/drawing/2014/main" id="{CF68CBE0-513A-4727-9A57-BA1B44A7B08B}"/>
                </a:ext>
              </a:extLst>
            </p:cNvPr>
            <p:cNvSpPr txBox="1">
              <a:spLocks noChangeArrowheads="1"/>
            </p:cNvSpPr>
            <p:nvPr/>
          </p:nvSpPr>
          <p:spPr bwMode="auto">
            <a:xfrm>
              <a:off x="2616" y="2090"/>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662" name="Text Box 126">
              <a:extLst>
                <a:ext uri="{FF2B5EF4-FFF2-40B4-BE49-F238E27FC236}">
                  <a16:creationId xmlns:a16="http://schemas.microsoft.com/office/drawing/2014/main" id="{43EE50BA-2142-4228-A219-29DBFFAF9818}"/>
                </a:ext>
              </a:extLst>
            </p:cNvPr>
            <p:cNvSpPr txBox="1">
              <a:spLocks noChangeArrowheads="1"/>
            </p:cNvSpPr>
            <p:nvPr/>
          </p:nvSpPr>
          <p:spPr bwMode="auto">
            <a:xfrm>
              <a:off x="2616" y="261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663" name="Text Box 127">
              <a:extLst>
                <a:ext uri="{FF2B5EF4-FFF2-40B4-BE49-F238E27FC236}">
                  <a16:creationId xmlns:a16="http://schemas.microsoft.com/office/drawing/2014/main" id="{8C933CAF-7FF9-4B1A-AD0E-768DCA47AF81}"/>
                </a:ext>
              </a:extLst>
            </p:cNvPr>
            <p:cNvSpPr txBox="1">
              <a:spLocks noChangeArrowheads="1"/>
            </p:cNvSpPr>
            <p:nvPr/>
          </p:nvSpPr>
          <p:spPr bwMode="auto">
            <a:xfrm>
              <a:off x="2760" y="2378"/>
              <a:ext cx="4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9V</a:t>
              </a:r>
            </a:p>
          </p:txBody>
        </p:sp>
        <p:sp>
          <p:nvSpPr>
            <p:cNvPr id="65664" name="Text Box 128">
              <a:extLst>
                <a:ext uri="{FF2B5EF4-FFF2-40B4-BE49-F238E27FC236}">
                  <a16:creationId xmlns:a16="http://schemas.microsoft.com/office/drawing/2014/main" id="{ECC2B249-2FC8-42B3-AB0D-1F2057CA9A27}"/>
                </a:ext>
              </a:extLst>
            </p:cNvPr>
            <p:cNvSpPr txBox="1">
              <a:spLocks noChangeArrowheads="1"/>
            </p:cNvSpPr>
            <p:nvPr/>
          </p:nvSpPr>
          <p:spPr bwMode="auto">
            <a:xfrm>
              <a:off x="4824" y="204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665" name="Text Box 129">
              <a:extLst>
                <a:ext uri="{FF2B5EF4-FFF2-40B4-BE49-F238E27FC236}">
                  <a16:creationId xmlns:a16="http://schemas.microsoft.com/office/drawing/2014/main" id="{0384A7F2-2FA7-4BC1-852F-229A022D98D2}"/>
                </a:ext>
              </a:extLst>
            </p:cNvPr>
            <p:cNvSpPr txBox="1">
              <a:spLocks noChangeArrowheads="1"/>
            </p:cNvSpPr>
            <p:nvPr/>
          </p:nvSpPr>
          <p:spPr bwMode="auto">
            <a:xfrm>
              <a:off x="4824" y="271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666" name="Text Box 130">
              <a:extLst>
                <a:ext uri="{FF2B5EF4-FFF2-40B4-BE49-F238E27FC236}">
                  <a16:creationId xmlns:a16="http://schemas.microsoft.com/office/drawing/2014/main" id="{8434278D-3234-4666-A6B2-D7D073A61DA0}"/>
                </a:ext>
              </a:extLst>
            </p:cNvPr>
            <p:cNvSpPr txBox="1">
              <a:spLocks noChangeArrowheads="1"/>
            </p:cNvSpPr>
            <p:nvPr/>
          </p:nvSpPr>
          <p:spPr bwMode="auto">
            <a:xfrm>
              <a:off x="4785" y="2341"/>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667" name="Line 131">
              <a:extLst>
                <a:ext uri="{FF2B5EF4-FFF2-40B4-BE49-F238E27FC236}">
                  <a16:creationId xmlns:a16="http://schemas.microsoft.com/office/drawing/2014/main" id="{F12F6951-9DA1-4E14-84AF-C288A79A4731}"/>
                </a:ext>
              </a:extLst>
            </p:cNvPr>
            <p:cNvSpPr>
              <a:spLocks noChangeShapeType="1"/>
            </p:cNvSpPr>
            <p:nvPr/>
          </p:nvSpPr>
          <p:spPr bwMode="auto">
            <a:xfrm>
              <a:off x="4056" y="2042"/>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68" name="Text Box 132">
              <a:extLst>
                <a:ext uri="{FF2B5EF4-FFF2-40B4-BE49-F238E27FC236}">
                  <a16:creationId xmlns:a16="http://schemas.microsoft.com/office/drawing/2014/main" id="{1F82EFB3-A81B-4B63-A88E-CF35C85156B5}"/>
                </a:ext>
              </a:extLst>
            </p:cNvPr>
            <p:cNvSpPr txBox="1">
              <a:spLocks noChangeArrowheads="1"/>
            </p:cNvSpPr>
            <p:nvPr/>
          </p:nvSpPr>
          <p:spPr bwMode="auto">
            <a:xfrm>
              <a:off x="4332" y="170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669" name="Text Box 133">
              <a:extLst>
                <a:ext uri="{FF2B5EF4-FFF2-40B4-BE49-F238E27FC236}">
                  <a16:creationId xmlns:a16="http://schemas.microsoft.com/office/drawing/2014/main" id="{ED5ACD93-21EC-4147-8795-AAAB0393BB55}"/>
                </a:ext>
              </a:extLst>
            </p:cNvPr>
            <p:cNvSpPr txBox="1">
              <a:spLocks noChangeArrowheads="1"/>
            </p:cNvSpPr>
            <p:nvPr/>
          </p:nvSpPr>
          <p:spPr bwMode="auto">
            <a:xfrm>
              <a:off x="3833" y="1706"/>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670" name="Text Box 134">
              <a:extLst>
                <a:ext uri="{FF2B5EF4-FFF2-40B4-BE49-F238E27FC236}">
                  <a16:creationId xmlns:a16="http://schemas.microsoft.com/office/drawing/2014/main" id="{489DA70C-7229-43C5-8D8E-51116FCF78D9}"/>
                </a:ext>
              </a:extLst>
            </p:cNvPr>
            <p:cNvSpPr txBox="1">
              <a:spLocks noChangeArrowheads="1"/>
            </p:cNvSpPr>
            <p:nvPr/>
          </p:nvSpPr>
          <p:spPr bwMode="auto">
            <a:xfrm>
              <a:off x="4059" y="1525"/>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671" name="Line 135">
              <a:extLst>
                <a:ext uri="{FF2B5EF4-FFF2-40B4-BE49-F238E27FC236}">
                  <a16:creationId xmlns:a16="http://schemas.microsoft.com/office/drawing/2014/main" id="{4A1891CE-F8A3-461B-A3BF-42C45A762063}"/>
                </a:ext>
              </a:extLst>
            </p:cNvPr>
            <p:cNvSpPr>
              <a:spLocks noChangeShapeType="1"/>
            </p:cNvSpPr>
            <p:nvPr/>
          </p:nvSpPr>
          <p:spPr bwMode="auto">
            <a:xfrm flipV="1">
              <a:off x="2608" y="2024"/>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72" name="Line 136">
              <a:extLst>
                <a:ext uri="{FF2B5EF4-FFF2-40B4-BE49-F238E27FC236}">
                  <a16:creationId xmlns:a16="http://schemas.microsoft.com/office/drawing/2014/main" id="{9B6AD97E-3ABC-4FF5-8EF7-3A8839A4AB87}"/>
                </a:ext>
              </a:extLst>
            </p:cNvPr>
            <p:cNvSpPr>
              <a:spLocks noChangeShapeType="1"/>
            </p:cNvSpPr>
            <p:nvPr/>
          </p:nvSpPr>
          <p:spPr bwMode="auto">
            <a:xfrm>
              <a:off x="2608" y="3022"/>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73" name="Line 137">
              <a:extLst>
                <a:ext uri="{FF2B5EF4-FFF2-40B4-BE49-F238E27FC236}">
                  <a16:creationId xmlns:a16="http://schemas.microsoft.com/office/drawing/2014/main" id="{2CB95093-216E-4035-983E-1245B80AD5F8}"/>
                </a:ext>
              </a:extLst>
            </p:cNvPr>
            <p:cNvSpPr>
              <a:spLocks noChangeShapeType="1"/>
            </p:cNvSpPr>
            <p:nvPr/>
          </p:nvSpPr>
          <p:spPr bwMode="auto">
            <a:xfrm flipH="1" flipV="1">
              <a:off x="2608" y="2024"/>
              <a:ext cx="0" cy="9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74" name="Rectangle 138">
              <a:extLst>
                <a:ext uri="{FF2B5EF4-FFF2-40B4-BE49-F238E27FC236}">
                  <a16:creationId xmlns:a16="http://schemas.microsoft.com/office/drawing/2014/main" id="{1FC0B128-E891-4342-9E74-04C3C0EB4778}"/>
                </a:ext>
              </a:extLst>
            </p:cNvPr>
            <p:cNvSpPr>
              <a:spLocks noChangeArrowheads="1"/>
            </p:cNvSpPr>
            <p:nvPr/>
          </p:nvSpPr>
          <p:spPr bwMode="auto">
            <a:xfrm>
              <a:off x="3615" y="238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75" name="AutoShape 139">
              <a:extLst>
                <a:ext uri="{FF2B5EF4-FFF2-40B4-BE49-F238E27FC236}">
                  <a16:creationId xmlns:a16="http://schemas.microsoft.com/office/drawing/2014/main" id="{6F00EA4F-66AB-4271-BC49-80D7F094A803}"/>
                </a:ext>
              </a:extLst>
            </p:cNvPr>
            <p:cNvSpPr>
              <a:spLocks noChangeArrowheads="1"/>
            </p:cNvSpPr>
            <p:nvPr/>
          </p:nvSpPr>
          <p:spPr bwMode="auto">
            <a:xfrm rot="10800000">
              <a:off x="4014" y="1842"/>
              <a:ext cx="407" cy="363"/>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676" name="Rectangle 140">
              <a:extLst>
                <a:ext uri="{FF2B5EF4-FFF2-40B4-BE49-F238E27FC236}">
                  <a16:creationId xmlns:a16="http://schemas.microsoft.com/office/drawing/2014/main" id="{FCA8EAF7-642C-4079-9A16-CE9B4856A1BD}"/>
                </a:ext>
              </a:extLst>
            </p:cNvPr>
            <p:cNvSpPr>
              <a:spLocks noChangeArrowheads="1"/>
            </p:cNvSpPr>
            <p:nvPr/>
          </p:nvSpPr>
          <p:spPr bwMode="auto">
            <a:xfrm>
              <a:off x="3016" y="197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65703" name="Group 167">
            <a:extLst>
              <a:ext uri="{FF2B5EF4-FFF2-40B4-BE49-F238E27FC236}">
                <a16:creationId xmlns:a16="http://schemas.microsoft.com/office/drawing/2014/main" id="{1495BB81-A35E-48DC-BCD8-942E7A8B054C}"/>
              </a:ext>
            </a:extLst>
          </p:cNvPr>
          <p:cNvGrpSpPr>
            <a:grpSpLocks/>
          </p:cNvGrpSpPr>
          <p:nvPr/>
        </p:nvGrpSpPr>
        <p:grpSpPr bwMode="auto">
          <a:xfrm>
            <a:off x="4284663" y="620713"/>
            <a:ext cx="4392612" cy="2592387"/>
            <a:chOff x="2608" y="1979"/>
            <a:chExt cx="2767" cy="1633"/>
          </a:xfrm>
        </p:grpSpPr>
        <p:sp>
          <p:nvSpPr>
            <p:cNvPr id="65704" name="Rectangle 168">
              <a:extLst>
                <a:ext uri="{FF2B5EF4-FFF2-40B4-BE49-F238E27FC236}">
                  <a16:creationId xmlns:a16="http://schemas.microsoft.com/office/drawing/2014/main" id="{774124A0-79E0-4667-95D8-6A300EAEE4A2}"/>
                </a:ext>
              </a:extLst>
            </p:cNvPr>
            <p:cNvSpPr>
              <a:spLocks noChangeArrowheads="1"/>
            </p:cNvSpPr>
            <p:nvPr/>
          </p:nvSpPr>
          <p:spPr bwMode="auto">
            <a:xfrm>
              <a:off x="2608" y="2024"/>
              <a:ext cx="2767" cy="1588"/>
            </a:xfrm>
            <a:prstGeom prst="rect">
              <a:avLst/>
            </a:prstGeom>
            <a:solidFill>
              <a:schemeClr val="bg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05" name="Oval 169">
              <a:extLst>
                <a:ext uri="{FF2B5EF4-FFF2-40B4-BE49-F238E27FC236}">
                  <a16:creationId xmlns:a16="http://schemas.microsoft.com/office/drawing/2014/main" id="{365027A8-BA8D-4BFD-A943-663030A80573}"/>
                </a:ext>
              </a:extLst>
            </p:cNvPr>
            <p:cNvSpPr>
              <a:spLocks noChangeArrowheads="1"/>
            </p:cNvSpPr>
            <p:nvPr/>
          </p:nvSpPr>
          <p:spPr bwMode="auto">
            <a:xfrm>
              <a:off x="2744" y="279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5706" name="Line 170">
              <a:extLst>
                <a:ext uri="{FF2B5EF4-FFF2-40B4-BE49-F238E27FC236}">
                  <a16:creationId xmlns:a16="http://schemas.microsoft.com/office/drawing/2014/main" id="{41F37522-BF22-48D7-9952-F03092D0C99E}"/>
                </a:ext>
              </a:extLst>
            </p:cNvPr>
            <p:cNvSpPr>
              <a:spLocks noChangeShapeType="1"/>
            </p:cNvSpPr>
            <p:nvPr/>
          </p:nvSpPr>
          <p:spPr bwMode="auto">
            <a:xfrm flipH="1">
              <a:off x="4014" y="2478"/>
              <a:ext cx="0" cy="99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07" name="Text Box 171">
              <a:extLst>
                <a:ext uri="{FF2B5EF4-FFF2-40B4-BE49-F238E27FC236}">
                  <a16:creationId xmlns:a16="http://schemas.microsoft.com/office/drawing/2014/main" id="{18269575-3798-43ED-B9DC-C8F7E33E5311}"/>
                </a:ext>
              </a:extLst>
            </p:cNvPr>
            <p:cNvSpPr txBox="1">
              <a:spLocks noChangeArrowheads="1"/>
            </p:cNvSpPr>
            <p:nvPr/>
          </p:nvSpPr>
          <p:spPr bwMode="auto">
            <a:xfrm>
              <a:off x="3558" y="2832"/>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5708" name="Text Box 172">
              <a:extLst>
                <a:ext uri="{FF2B5EF4-FFF2-40B4-BE49-F238E27FC236}">
                  <a16:creationId xmlns:a16="http://schemas.microsoft.com/office/drawing/2014/main" id="{FB73F883-B1B0-425F-9255-BC4BA3615F6D}"/>
                </a:ext>
              </a:extLst>
            </p:cNvPr>
            <p:cNvSpPr txBox="1">
              <a:spLocks noChangeArrowheads="1"/>
            </p:cNvSpPr>
            <p:nvPr/>
          </p:nvSpPr>
          <p:spPr bwMode="auto">
            <a:xfrm>
              <a:off x="3289" y="2115"/>
              <a:ext cx="4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5709" name="Line 173">
              <a:extLst>
                <a:ext uri="{FF2B5EF4-FFF2-40B4-BE49-F238E27FC236}">
                  <a16:creationId xmlns:a16="http://schemas.microsoft.com/office/drawing/2014/main" id="{F1E5E0AF-5C00-4DAF-B793-C33632A47FDA}"/>
                </a:ext>
              </a:extLst>
            </p:cNvPr>
            <p:cNvSpPr>
              <a:spLocks noChangeShapeType="1"/>
            </p:cNvSpPr>
            <p:nvPr/>
          </p:nvSpPr>
          <p:spPr bwMode="auto">
            <a:xfrm>
              <a:off x="4134" y="2592"/>
              <a:ext cx="0" cy="384"/>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10" name="Text Box 174">
              <a:extLst>
                <a:ext uri="{FF2B5EF4-FFF2-40B4-BE49-F238E27FC236}">
                  <a16:creationId xmlns:a16="http://schemas.microsoft.com/office/drawing/2014/main" id="{E4F99FBA-5CAA-4CB7-BDCB-A70E34048EE0}"/>
                </a:ext>
              </a:extLst>
            </p:cNvPr>
            <p:cNvSpPr txBox="1">
              <a:spLocks noChangeArrowheads="1"/>
            </p:cNvSpPr>
            <p:nvPr/>
          </p:nvSpPr>
          <p:spPr bwMode="auto">
            <a:xfrm>
              <a:off x="4134" y="264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711" name="Text Box 175">
              <a:extLst>
                <a:ext uri="{FF2B5EF4-FFF2-40B4-BE49-F238E27FC236}">
                  <a16:creationId xmlns:a16="http://schemas.microsoft.com/office/drawing/2014/main" id="{21DA4384-0238-47C8-A308-EEFBF254B9C5}"/>
                </a:ext>
              </a:extLst>
            </p:cNvPr>
            <p:cNvSpPr txBox="1">
              <a:spLocks noChangeArrowheads="1"/>
            </p:cNvSpPr>
            <p:nvPr/>
          </p:nvSpPr>
          <p:spPr bwMode="auto">
            <a:xfrm>
              <a:off x="2934" y="254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12" name="Text Box 176">
              <a:extLst>
                <a:ext uri="{FF2B5EF4-FFF2-40B4-BE49-F238E27FC236}">
                  <a16:creationId xmlns:a16="http://schemas.microsoft.com/office/drawing/2014/main" id="{0ACF5CF8-110D-4C87-B53E-192464AEA9F2}"/>
                </a:ext>
              </a:extLst>
            </p:cNvPr>
            <p:cNvSpPr txBox="1">
              <a:spLocks noChangeArrowheads="1"/>
            </p:cNvSpPr>
            <p:nvPr/>
          </p:nvSpPr>
          <p:spPr bwMode="auto">
            <a:xfrm>
              <a:off x="2934" y="307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13" name="Text Box 177">
              <a:extLst>
                <a:ext uri="{FF2B5EF4-FFF2-40B4-BE49-F238E27FC236}">
                  <a16:creationId xmlns:a16="http://schemas.microsoft.com/office/drawing/2014/main" id="{B4FF3C06-1480-48AF-A640-34D24A05C1D9}"/>
                </a:ext>
              </a:extLst>
            </p:cNvPr>
            <p:cNvSpPr txBox="1">
              <a:spLocks noChangeArrowheads="1"/>
            </p:cNvSpPr>
            <p:nvPr/>
          </p:nvSpPr>
          <p:spPr bwMode="auto">
            <a:xfrm>
              <a:off x="3078" y="2832"/>
              <a:ext cx="4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9V</a:t>
              </a:r>
            </a:p>
          </p:txBody>
        </p:sp>
        <p:sp>
          <p:nvSpPr>
            <p:cNvPr id="65714" name="Text Box 178">
              <a:extLst>
                <a:ext uri="{FF2B5EF4-FFF2-40B4-BE49-F238E27FC236}">
                  <a16:creationId xmlns:a16="http://schemas.microsoft.com/office/drawing/2014/main" id="{3C365F4C-2745-4F83-8DE0-0D5D37200121}"/>
                </a:ext>
              </a:extLst>
            </p:cNvPr>
            <p:cNvSpPr txBox="1">
              <a:spLocks noChangeArrowheads="1"/>
            </p:cNvSpPr>
            <p:nvPr/>
          </p:nvSpPr>
          <p:spPr bwMode="auto">
            <a:xfrm>
              <a:off x="4921" y="2523"/>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15" name="Text Box 179">
              <a:extLst>
                <a:ext uri="{FF2B5EF4-FFF2-40B4-BE49-F238E27FC236}">
                  <a16:creationId xmlns:a16="http://schemas.microsoft.com/office/drawing/2014/main" id="{5C2AE870-683F-462A-A7D5-6EC9CD1E42AD}"/>
                </a:ext>
              </a:extLst>
            </p:cNvPr>
            <p:cNvSpPr txBox="1">
              <a:spLocks noChangeArrowheads="1"/>
            </p:cNvSpPr>
            <p:nvPr/>
          </p:nvSpPr>
          <p:spPr bwMode="auto">
            <a:xfrm>
              <a:off x="4967" y="315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16" name="Text Box 180">
              <a:extLst>
                <a:ext uri="{FF2B5EF4-FFF2-40B4-BE49-F238E27FC236}">
                  <a16:creationId xmlns:a16="http://schemas.microsoft.com/office/drawing/2014/main" id="{CE26A84B-1FE8-4D6E-961F-7F9887F74778}"/>
                </a:ext>
              </a:extLst>
            </p:cNvPr>
            <p:cNvSpPr txBox="1">
              <a:spLocks noChangeArrowheads="1"/>
            </p:cNvSpPr>
            <p:nvPr/>
          </p:nvSpPr>
          <p:spPr bwMode="auto">
            <a:xfrm>
              <a:off x="4785" y="2841"/>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0C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717" name="Line 181">
              <a:extLst>
                <a:ext uri="{FF2B5EF4-FFF2-40B4-BE49-F238E27FC236}">
                  <a16:creationId xmlns:a16="http://schemas.microsoft.com/office/drawing/2014/main" id="{AEEF637F-79BD-4656-959A-5CAB5CA80698}"/>
                </a:ext>
              </a:extLst>
            </p:cNvPr>
            <p:cNvSpPr>
              <a:spLocks noChangeShapeType="1"/>
            </p:cNvSpPr>
            <p:nvPr/>
          </p:nvSpPr>
          <p:spPr bwMode="auto">
            <a:xfrm>
              <a:off x="4374" y="2496"/>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18" name="Text Box 182">
              <a:extLst>
                <a:ext uri="{FF2B5EF4-FFF2-40B4-BE49-F238E27FC236}">
                  <a16:creationId xmlns:a16="http://schemas.microsoft.com/office/drawing/2014/main" id="{220C8943-1C94-407E-8709-5C53CC0D8B99}"/>
                </a:ext>
              </a:extLst>
            </p:cNvPr>
            <p:cNvSpPr txBox="1">
              <a:spLocks noChangeArrowheads="1"/>
            </p:cNvSpPr>
            <p:nvPr/>
          </p:nvSpPr>
          <p:spPr bwMode="auto">
            <a:xfrm>
              <a:off x="4650" y="21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19" name="Text Box 183">
              <a:extLst>
                <a:ext uri="{FF2B5EF4-FFF2-40B4-BE49-F238E27FC236}">
                  <a16:creationId xmlns:a16="http://schemas.microsoft.com/office/drawing/2014/main" id="{7AC55E71-0794-412F-91F1-949C895BBACC}"/>
                </a:ext>
              </a:extLst>
            </p:cNvPr>
            <p:cNvSpPr txBox="1">
              <a:spLocks noChangeArrowheads="1"/>
            </p:cNvSpPr>
            <p:nvPr/>
          </p:nvSpPr>
          <p:spPr bwMode="auto">
            <a:xfrm>
              <a:off x="4151" y="216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20" name="Text Box 184">
              <a:extLst>
                <a:ext uri="{FF2B5EF4-FFF2-40B4-BE49-F238E27FC236}">
                  <a16:creationId xmlns:a16="http://schemas.microsoft.com/office/drawing/2014/main" id="{CD7D26E0-6D1A-427B-8121-67A2E20DA985}"/>
                </a:ext>
              </a:extLst>
            </p:cNvPr>
            <p:cNvSpPr txBox="1">
              <a:spLocks noChangeArrowheads="1"/>
            </p:cNvSpPr>
            <p:nvPr/>
          </p:nvSpPr>
          <p:spPr bwMode="auto">
            <a:xfrm>
              <a:off x="4377" y="1979"/>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721" name="Line 185">
              <a:extLst>
                <a:ext uri="{FF2B5EF4-FFF2-40B4-BE49-F238E27FC236}">
                  <a16:creationId xmlns:a16="http://schemas.microsoft.com/office/drawing/2014/main" id="{81D74197-9767-4E5D-B96E-E8CDB5CC2CED}"/>
                </a:ext>
              </a:extLst>
            </p:cNvPr>
            <p:cNvSpPr>
              <a:spLocks noChangeShapeType="1"/>
            </p:cNvSpPr>
            <p:nvPr/>
          </p:nvSpPr>
          <p:spPr bwMode="auto">
            <a:xfrm flipV="1">
              <a:off x="2926" y="2478"/>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22" name="Line 186">
              <a:extLst>
                <a:ext uri="{FF2B5EF4-FFF2-40B4-BE49-F238E27FC236}">
                  <a16:creationId xmlns:a16="http://schemas.microsoft.com/office/drawing/2014/main" id="{08231CCD-192A-4269-B6A9-6E3FF6D1F663}"/>
                </a:ext>
              </a:extLst>
            </p:cNvPr>
            <p:cNvSpPr>
              <a:spLocks noChangeShapeType="1"/>
            </p:cNvSpPr>
            <p:nvPr/>
          </p:nvSpPr>
          <p:spPr bwMode="auto">
            <a:xfrm>
              <a:off x="2926" y="3476"/>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23" name="Line 187">
              <a:extLst>
                <a:ext uri="{FF2B5EF4-FFF2-40B4-BE49-F238E27FC236}">
                  <a16:creationId xmlns:a16="http://schemas.microsoft.com/office/drawing/2014/main" id="{3BEEDCD4-6364-4F20-B3CA-1DEC01C1822D}"/>
                </a:ext>
              </a:extLst>
            </p:cNvPr>
            <p:cNvSpPr>
              <a:spLocks noChangeShapeType="1"/>
            </p:cNvSpPr>
            <p:nvPr/>
          </p:nvSpPr>
          <p:spPr bwMode="auto">
            <a:xfrm flipH="1" flipV="1">
              <a:off x="2926" y="2478"/>
              <a:ext cx="0" cy="9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24" name="Rectangle 188">
              <a:extLst>
                <a:ext uri="{FF2B5EF4-FFF2-40B4-BE49-F238E27FC236}">
                  <a16:creationId xmlns:a16="http://schemas.microsoft.com/office/drawing/2014/main" id="{9CE7C950-E09C-4E10-82A6-575408C418D2}"/>
                </a:ext>
              </a:extLst>
            </p:cNvPr>
            <p:cNvSpPr>
              <a:spLocks noChangeArrowheads="1"/>
            </p:cNvSpPr>
            <p:nvPr/>
          </p:nvSpPr>
          <p:spPr bwMode="auto">
            <a:xfrm>
              <a:off x="3933" y="284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25" name="AutoShape 189">
              <a:extLst>
                <a:ext uri="{FF2B5EF4-FFF2-40B4-BE49-F238E27FC236}">
                  <a16:creationId xmlns:a16="http://schemas.microsoft.com/office/drawing/2014/main" id="{CEB789C2-EE34-4A2A-AC35-F7D19A3F2DAE}"/>
                </a:ext>
              </a:extLst>
            </p:cNvPr>
            <p:cNvSpPr>
              <a:spLocks noChangeArrowheads="1"/>
            </p:cNvSpPr>
            <p:nvPr/>
          </p:nvSpPr>
          <p:spPr bwMode="auto">
            <a:xfrm rot="10800000">
              <a:off x="4332" y="2296"/>
              <a:ext cx="407" cy="363"/>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26" name="Rectangle 190">
              <a:extLst>
                <a:ext uri="{FF2B5EF4-FFF2-40B4-BE49-F238E27FC236}">
                  <a16:creationId xmlns:a16="http://schemas.microsoft.com/office/drawing/2014/main" id="{C625EB04-6AC2-4BBF-9326-09694FE85098}"/>
                </a:ext>
              </a:extLst>
            </p:cNvPr>
            <p:cNvSpPr>
              <a:spLocks noChangeArrowheads="1"/>
            </p:cNvSpPr>
            <p:nvPr/>
          </p:nvSpPr>
          <p:spPr bwMode="auto">
            <a:xfrm>
              <a:off x="3334" y="243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27" name="Oval 191">
              <a:extLst>
                <a:ext uri="{FF2B5EF4-FFF2-40B4-BE49-F238E27FC236}">
                  <a16:creationId xmlns:a16="http://schemas.microsoft.com/office/drawing/2014/main" id="{4A24A21C-1DA4-4552-B6C8-E4A3846D5426}"/>
                </a:ext>
              </a:extLst>
            </p:cNvPr>
            <p:cNvSpPr>
              <a:spLocks noChangeArrowheads="1"/>
            </p:cNvSpPr>
            <p:nvPr/>
          </p:nvSpPr>
          <p:spPr bwMode="auto">
            <a:xfrm>
              <a:off x="5057" y="3430"/>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28" name="Oval 192">
              <a:extLst>
                <a:ext uri="{FF2B5EF4-FFF2-40B4-BE49-F238E27FC236}">
                  <a16:creationId xmlns:a16="http://schemas.microsoft.com/office/drawing/2014/main" id="{29152896-1468-4C39-AF1D-1B99D8B41A30}"/>
                </a:ext>
              </a:extLst>
            </p:cNvPr>
            <p:cNvSpPr>
              <a:spLocks noChangeArrowheads="1"/>
            </p:cNvSpPr>
            <p:nvPr/>
          </p:nvSpPr>
          <p:spPr bwMode="auto">
            <a:xfrm>
              <a:off x="5057" y="2432"/>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65729" name="Group 193">
            <a:extLst>
              <a:ext uri="{FF2B5EF4-FFF2-40B4-BE49-F238E27FC236}">
                <a16:creationId xmlns:a16="http://schemas.microsoft.com/office/drawing/2014/main" id="{C39037D2-EB2B-4D6B-80E9-743FFA9A9E36}"/>
              </a:ext>
            </a:extLst>
          </p:cNvPr>
          <p:cNvGrpSpPr>
            <a:grpSpLocks/>
          </p:cNvGrpSpPr>
          <p:nvPr/>
        </p:nvGrpSpPr>
        <p:grpSpPr bwMode="auto">
          <a:xfrm>
            <a:off x="4274594" y="636860"/>
            <a:ext cx="4465637" cy="2592387"/>
            <a:chOff x="2426" y="1979"/>
            <a:chExt cx="2813" cy="1633"/>
          </a:xfrm>
        </p:grpSpPr>
        <p:sp>
          <p:nvSpPr>
            <p:cNvPr id="65730" name="Rectangle 194">
              <a:extLst>
                <a:ext uri="{FF2B5EF4-FFF2-40B4-BE49-F238E27FC236}">
                  <a16:creationId xmlns:a16="http://schemas.microsoft.com/office/drawing/2014/main" id="{DBABC67B-E408-4306-8AC1-6B8FF06E3EFA}"/>
                </a:ext>
              </a:extLst>
            </p:cNvPr>
            <p:cNvSpPr>
              <a:spLocks noChangeArrowheads="1"/>
            </p:cNvSpPr>
            <p:nvPr/>
          </p:nvSpPr>
          <p:spPr bwMode="auto">
            <a:xfrm>
              <a:off x="2426" y="2024"/>
              <a:ext cx="2767" cy="1588"/>
            </a:xfrm>
            <a:prstGeom prst="rect">
              <a:avLst/>
            </a:prstGeom>
            <a:solidFill>
              <a:schemeClr val="bg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dirty="0">
                <a:ln>
                  <a:noFill/>
                </a:ln>
                <a:solidFill>
                  <a:srgbClr val="FFFF00"/>
                </a:solidFill>
                <a:effectLst/>
                <a:uLnTx/>
                <a:uFillTx/>
                <a:latin typeface="Arial" panose="020B0604020202020204" pitchFamily="34" charset="0"/>
                <a:ea typeface="楷体_GB2312" pitchFamily="49" charset="-122"/>
                <a:cs typeface="+mn-cs"/>
              </a:endParaRPr>
            </a:p>
          </p:txBody>
        </p:sp>
        <p:sp>
          <p:nvSpPr>
            <p:cNvPr id="65731" name="Oval 195">
              <a:extLst>
                <a:ext uri="{FF2B5EF4-FFF2-40B4-BE49-F238E27FC236}">
                  <a16:creationId xmlns:a16="http://schemas.microsoft.com/office/drawing/2014/main" id="{8B5F2BA1-6057-4EA2-A7AD-62FE147177D6}"/>
                </a:ext>
              </a:extLst>
            </p:cNvPr>
            <p:cNvSpPr>
              <a:spLocks noChangeArrowheads="1"/>
            </p:cNvSpPr>
            <p:nvPr/>
          </p:nvSpPr>
          <p:spPr bwMode="auto">
            <a:xfrm>
              <a:off x="4694" y="279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5732" name="Line 196">
              <a:extLst>
                <a:ext uri="{FF2B5EF4-FFF2-40B4-BE49-F238E27FC236}">
                  <a16:creationId xmlns:a16="http://schemas.microsoft.com/office/drawing/2014/main" id="{1D07C038-F117-44A4-A7D7-CB8AA16CE4A0}"/>
                </a:ext>
              </a:extLst>
            </p:cNvPr>
            <p:cNvSpPr>
              <a:spLocks noChangeShapeType="1"/>
            </p:cNvSpPr>
            <p:nvPr/>
          </p:nvSpPr>
          <p:spPr bwMode="auto">
            <a:xfrm flipH="1">
              <a:off x="4876" y="2478"/>
              <a:ext cx="0" cy="9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33" name="Line 197">
              <a:extLst>
                <a:ext uri="{FF2B5EF4-FFF2-40B4-BE49-F238E27FC236}">
                  <a16:creationId xmlns:a16="http://schemas.microsoft.com/office/drawing/2014/main" id="{F3BA7D59-5128-41B8-BAAD-E7F1423F4C8D}"/>
                </a:ext>
              </a:extLst>
            </p:cNvPr>
            <p:cNvSpPr>
              <a:spLocks noChangeShapeType="1"/>
            </p:cNvSpPr>
            <p:nvPr/>
          </p:nvSpPr>
          <p:spPr bwMode="auto">
            <a:xfrm flipH="1">
              <a:off x="3832" y="2478"/>
              <a:ext cx="0" cy="99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34" name="Text Box 198">
              <a:extLst>
                <a:ext uri="{FF2B5EF4-FFF2-40B4-BE49-F238E27FC236}">
                  <a16:creationId xmlns:a16="http://schemas.microsoft.com/office/drawing/2014/main" id="{D7C6E017-5E26-4F44-81B1-2A64312E384E}"/>
                </a:ext>
              </a:extLst>
            </p:cNvPr>
            <p:cNvSpPr txBox="1">
              <a:spLocks noChangeArrowheads="1"/>
            </p:cNvSpPr>
            <p:nvPr/>
          </p:nvSpPr>
          <p:spPr bwMode="auto">
            <a:xfrm>
              <a:off x="3376" y="2832"/>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5735" name="Text Box 199">
              <a:extLst>
                <a:ext uri="{FF2B5EF4-FFF2-40B4-BE49-F238E27FC236}">
                  <a16:creationId xmlns:a16="http://schemas.microsoft.com/office/drawing/2014/main" id="{277B33B6-81A5-4EAC-8EFF-836C4CE29D0D}"/>
                </a:ext>
              </a:extLst>
            </p:cNvPr>
            <p:cNvSpPr txBox="1">
              <a:spLocks noChangeArrowheads="1"/>
            </p:cNvSpPr>
            <p:nvPr/>
          </p:nvSpPr>
          <p:spPr bwMode="auto">
            <a:xfrm>
              <a:off x="3107" y="2115"/>
              <a:ext cx="4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5736" name="Line 200">
              <a:extLst>
                <a:ext uri="{FF2B5EF4-FFF2-40B4-BE49-F238E27FC236}">
                  <a16:creationId xmlns:a16="http://schemas.microsoft.com/office/drawing/2014/main" id="{B2439094-9FC1-442B-BF79-A7997B239B21}"/>
                </a:ext>
              </a:extLst>
            </p:cNvPr>
            <p:cNvSpPr>
              <a:spLocks noChangeShapeType="1"/>
            </p:cNvSpPr>
            <p:nvPr/>
          </p:nvSpPr>
          <p:spPr bwMode="auto">
            <a:xfrm>
              <a:off x="3952" y="2592"/>
              <a:ext cx="0" cy="384"/>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37" name="Text Box 201">
              <a:extLst>
                <a:ext uri="{FF2B5EF4-FFF2-40B4-BE49-F238E27FC236}">
                  <a16:creationId xmlns:a16="http://schemas.microsoft.com/office/drawing/2014/main" id="{706EBCA2-6E7B-4D74-A89C-6A23060EFA06}"/>
                </a:ext>
              </a:extLst>
            </p:cNvPr>
            <p:cNvSpPr txBox="1">
              <a:spLocks noChangeArrowheads="1"/>
            </p:cNvSpPr>
            <p:nvPr/>
          </p:nvSpPr>
          <p:spPr bwMode="auto">
            <a:xfrm>
              <a:off x="3952" y="264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738" name="Text Box 202">
              <a:extLst>
                <a:ext uri="{FF2B5EF4-FFF2-40B4-BE49-F238E27FC236}">
                  <a16:creationId xmlns:a16="http://schemas.microsoft.com/office/drawing/2014/main" id="{FAD15D3E-524A-4CD4-907A-1D110DFA5C5A}"/>
                </a:ext>
              </a:extLst>
            </p:cNvPr>
            <p:cNvSpPr txBox="1">
              <a:spLocks noChangeArrowheads="1"/>
            </p:cNvSpPr>
            <p:nvPr/>
          </p:nvSpPr>
          <p:spPr bwMode="auto">
            <a:xfrm>
              <a:off x="4513" y="2523"/>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39" name="Text Box 203">
              <a:extLst>
                <a:ext uri="{FF2B5EF4-FFF2-40B4-BE49-F238E27FC236}">
                  <a16:creationId xmlns:a16="http://schemas.microsoft.com/office/drawing/2014/main" id="{81F45B0C-1161-4102-A4C1-78A23218CA88}"/>
                </a:ext>
              </a:extLst>
            </p:cNvPr>
            <p:cNvSpPr txBox="1">
              <a:spLocks noChangeArrowheads="1"/>
            </p:cNvSpPr>
            <p:nvPr/>
          </p:nvSpPr>
          <p:spPr bwMode="auto">
            <a:xfrm>
              <a:off x="4558" y="315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40" name="Text Box 204">
              <a:extLst>
                <a:ext uri="{FF2B5EF4-FFF2-40B4-BE49-F238E27FC236}">
                  <a16:creationId xmlns:a16="http://schemas.microsoft.com/office/drawing/2014/main" id="{CD0C5B55-843C-454F-BE82-C1A3A64F31EB}"/>
                </a:ext>
              </a:extLst>
            </p:cNvPr>
            <p:cNvSpPr txBox="1">
              <a:spLocks noChangeArrowheads="1"/>
            </p:cNvSpPr>
            <p:nvPr/>
          </p:nvSpPr>
          <p:spPr bwMode="auto">
            <a:xfrm>
              <a:off x="4422" y="2841"/>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741" name="Line 205">
              <a:extLst>
                <a:ext uri="{FF2B5EF4-FFF2-40B4-BE49-F238E27FC236}">
                  <a16:creationId xmlns:a16="http://schemas.microsoft.com/office/drawing/2014/main" id="{2937F6E5-C417-4569-B818-5C92C5653C25}"/>
                </a:ext>
              </a:extLst>
            </p:cNvPr>
            <p:cNvSpPr>
              <a:spLocks noChangeShapeType="1"/>
            </p:cNvSpPr>
            <p:nvPr/>
          </p:nvSpPr>
          <p:spPr bwMode="auto">
            <a:xfrm>
              <a:off x="4192" y="2496"/>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42" name="Text Box 206">
              <a:extLst>
                <a:ext uri="{FF2B5EF4-FFF2-40B4-BE49-F238E27FC236}">
                  <a16:creationId xmlns:a16="http://schemas.microsoft.com/office/drawing/2014/main" id="{491F72D6-D0BC-4A13-B50E-F0A4F81483D5}"/>
                </a:ext>
              </a:extLst>
            </p:cNvPr>
            <p:cNvSpPr txBox="1">
              <a:spLocks noChangeArrowheads="1"/>
            </p:cNvSpPr>
            <p:nvPr/>
          </p:nvSpPr>
          <p:spPr bwMode="auto">
            <a:xfrm>
              <a:off x="4468" y="21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43" name="Text Box 207">
              <a:extLst>
                <a:ext uri="{FF2B5EF4-FFF2-40B4-BE49-F238E27FC236}">
                  <a16:creationId xmlns:a16="http://schemas.microsoft.com/office/drawing/2014/main" id="{9545E01D-102B-497C-8433-611933E85327}"/>
                </a:ext>
              </a:extLst>
            </p:cNvPr>
            <p:cNvSpPr txBox="1">
              <a:spLocks noChangeArrowheads="1"/>
            </p:cNvSpPr>
            <p:nvPr/>
          </p:nvSpPr>
          <p:spPr bwMode="auto">
            <a:xfrm>
              <a:off x="3969" y="216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5744" name="Text Box 208">
              <a:extLst>
                <a:ext uri="{FF2B5EF4-FFF2-40B4-BE49-F238E27FC236}">
                  <a16:creationId xmlns:a16="http://schemas.microsoft.com/office/drawing/2014/main" id="{8624E9D5-547A-4C55-BEE3-B679D3659757}"/>
                </a:ext>
              </a:extLst>
            </p:cNvPr>
            <p:cNvSpPr txBox="1">
              <a:spLocks noChangeArrowheads="1"/>
            </p:cNvSpPr>
            <p:nvPr/>
          </p:nvSpPr>
          <p:spPr bwMode="auto">
            <a:xfrm>
              <a:off x="4195" y="1979"/>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745" name="Line 209">
              <a:extLst>
                <a:ext uri="{FF2B5EF4-FFF2-40B4-BE49-F238E27FC236}">
                  <a16:creationId xmlns:a16="http://schemas.microsoft.com/office/drawing/2014/main" id="{1D16B3B8-DC54-4FBE-BAED-1380094FB81D}"/>
                </a:ext>
              </a:extLst>
            </p:cNvPr>
            <p:cNvSpPr>
              <a:spLocks noChangeShapeType="1"/>
            </p:cNvSpPr>
            <p:nvPr/>
          </p:nvSpPr>
          <p:spPr bwMode="auto">
            <a:xfrm flipV="1">
              <a:off x="2744" y="2478"/>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46" name="Line 210">
              <a:extLst>
                <a:ext uri="{FF2B5EF4-FFF2-40B4-BE49-F238E27FC236}">
                  <a16:creationId xmlns:a16="http://schemas.microsoft.com/office/drawing/2014/main" id="{1CBDB44B-29A9-459A-B522-E5C028B013DA}"/>
                </a:ext>
              </a:extLst>
            </p:cNvPr>
            <p:cNvSpPr>
              <a:spLocks noChangeShapeType="1"/>
            </p:cNvSpPr>
            <p:nvPr/>
          </p:nvSpPr>
          <p:spPr bwMode="auto">
            <a:xfrm>
              <a:off x="2744" y="3476"/>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47" name="Line 211">
              <a:extLst>
                <a:ext uri="{FF2B5EF4-FFF2-40B4-BE49-F238E27FC236}">
                  <a16:creationId xmlns:a16="http://schemas.microsoft.com/office/drawing/2014/main" id="{3D42E539-25F6-41C1-B8AE-EC2631C08508}"/>
                </a:ext>
              </a:extLst>
            </p:cNvPr>
            <p:cNvSpPr>
              <a:spLocks noChangeShapeType="1"/>
            </p:cNvSpPr>
            <p:nvPr/>
          </p:nvSpPr>
          <p:spPr bwMode="auto">
            <a:xfrm flipH="1" flipV="1">
              <a:off x="2744" y="2478"/>
              <a:ext cx="0" cy="9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48" name="Rectangle 212">
              <a:extLst>
                <a:ext uri="{FF2B5EF4-FFF2-40B4-BE49-F238E27FC236}">
                  <a16:creationId xmlns:a16="http://schemas.microsoft.com/office/drawing/2014/main" id="{68DA67BC-EB43-4DD8-A078-7C1DFB16BCCE}"/>
                </a:ext>
              </a:extLst>
            </p:cNvPr>
            <p:cNvSpPr>
              <a:spLocks noChangeArrowheads="1"/>
            </p:cNvSpPr>
            <p:nvPr/>
          </p:nvSpPr>
          <p:spPr bwMode="auto">
            <a:xfrm>
              <a:off x="3751" y="284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49" name="AutoShape 213">
              <a:extLst>
                <a:ext uri="{FF2B5EF4-FFF2-40B4-BE49-F238E27FC236}">
                  <a16:creationId xmlns:a16="http://schemas.microsoft.com/office/drawing/2014/main" id="{F3CEFA7D-816E-480D-B2FC-941EB172069B}"/>
                </a:ext>
              </a:extLst>
            </p:cNvPr>
            <p:cNvSpPr>
              <a:spLocks noChangeArrowheads="1"/>
            </p:cNvSpPr>
            <p:nvPr/>
          </p:nvSpPr>
          <p:spPr bwMode="auto">
            <a:xfrm rot="10800000">
              <a:off x="4150" y="2296"/>
              <a:ext cx="407" cy="363"/>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50" name="Rectangle 214">
              <a:extLst>
                <a:ext uri="{FF2B5EF4-FFF2-40B4-BE49-F238E27FC236}">
                  <a16:creationId xmlns:a16="http://schemas.microsoft.com/office/drawing/2014/main" id="{C54C23FE-63C3-48F6-A05C-47D1950182CA}"/>
                </a:ext>
              </a:extLst>
            </p:cNvPr>
            <p:cNvSpPr>
              <a:spLocks noChangeArrowheads="1"/>
            </p:cNvSpPr>
            <p:nvPr/>
          </p:nvSpPr>
          <p:spPr bwMode="auto">
            <a:xfrm>
              <a:off x="3152" y="243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51" name="Line 215">
              <a:extLst>
                <a:ext uri="{FF2B5EF4-FFF2-40B4-BE49-F238E27FC236}">
                  <a16:creationId xmlns:a16="http://schemas.microsoft.com/office/drawing/2014/main" id="{6584F8D2-3EE4-40E5-B618-130A6198FEC6}"/>
                </a:ext>
              </a:extLst>
            </p:cNvPr>
            <p:cNvSpPr>
              <a:spLocks noChangeShapeType="1"/>
            </p:cNvSpPr>
            <p:nvPr/>
          </p:nvSpPr>
          <p:spPr bwMode="auto">
            <a:xfrm flipH="1" flipV="1">
              <a:off x="4967" y="2432"/>
              <a:ext cx="0" cy="27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52" name="Text Box 216">
              <a:extLst>
                <a:ext uri="{FF2B5EF4-FFF2-40B4-BE49-F238E27FC236}">
                  <a16:creationId xmlns:a16="http://schemas.microsoft.com/office/drawing/2014/main" id="{36331E50-6C95-4E6E-B033-09903DA6970A}"/>
                </a:ext>
              </a:extLst>
            </p:cNvPr>
            <p:cNvSpPr txBox="1">
              <a:spLocks noChangeArrowheads="1"/>
            </p:cNvSpPr>
            <p:nvPr/>
          </p:nvSpPr>
          <p:spPr bwMode="auto">
            <a:xfrm>
              <a:off x="4785" y="2115"/>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65753" name="AutoShape 217" descr="羊皮纸">
            <a:extLst>
              <a:ext uri="{FF2B5EF4-FFF2-40B4-BE49-F238E27FC236}">
                <a16:creationId xmlns:a16="http://schemas.microsoft.com/office/drawing/2014/main" id="{B6C5EBE2-320A-4D7F-ADF8-F4019AEFF72B}"/>
              </a:ext>
            </a:extLst>
          </p:cNvPr>
          <p:cNvSpPr>
            <a:spLocks noChangeArrowheads="1"/>
          </p:cNvSpPr>
          <p:nvPr/>
        </p:nvSpPr>
        <p:spPr bwMode="auto">
          <a:xfrm>
            <a:off x="6588125" y="3357563"/>
            <a:ext cx="2266950" cy="576262"/>
          </a:xfrm>
          <a:prstGeom prst="wedgeRoundRectCallout">
            <a:avLst>
              <a:gd name="adj1" fmla="val -128713"/>
              <a:gd name="adj2" fmla="val -184435"/>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独立源置零</a:t>
            </a:r>
          </a:p>
        </p:txBody>
      </p:sp>
      <p:sp>
        <p:nvSpPr>
          <p:cNvPr id="65754" name="Text Box 218">
            <a:extLst>
              <a:ext uri="{FF2B5EF4-FFF2-40B4-BE49-F238E27FC236}">
                <a16:creationId xmlns:a16="http://schemas.microsoft.com/office/drawing/2014/main" id="{193D3DEF-A07A-41EB-9FE5-27517290F654}"/>
              </a:ext>
            </a:extLst>
          </p:cNvPr>
          <p:cNvSpPr txBox="1">
            <a:spLocks noChangeArrowheads="1"/>
          </p:cNvSpPr>
          <p:nvPr/>
        </p:nvSpPr>
        <p:spPr bwMode="auto">
          <a:xfrm>
            <a:off x="755650" y="4508500"/>
            <a:ext cx="2447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755" name="Text Box 219">
            <a:extLst>
              <a:ext uri="{FF2B5EF4-FFF2-40B4-BE49-F238E27FC236}">
                <a16:creationId xmlns:a16="http://schemas.microsoft.com/office/drawing/2014/main" id="{D5A0F701-5696-41BD-8311-E08E310ACAF8}"/>
              </a:ext>
            </a:extLst>
          </p:cNvPr>
          <p:cNvSpPr txBox="1">
            <a:spLocks noChangeArrowheads="1"/>
          </p:cNvSpPr>
          <p:nvPr/>
        </p:nvSpPr>
        <p:spPr bwMode="auto">
          <a:xfrm>
            <a:off x="827088" y="5156200"/>
            <a:ext cx="3635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6/(6+3)=(2/3)</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756" name="AutoShape 220">
            <a:extLst>
              <a:ext uri="{FF2B5EF4-FFF2-40B4-BE49-F238E27FC236}">
                <a16:creationId xmlns:a16="http://schemas.microsoft.com/office/drawing/2014/main" id="{7EB27547-B259-4B57-9A6C-3C88C7445B8C}"/>
              </a:ext>
            </a:extLst>
          </p:cNvPr>
          <p:cNvSpPr>
            <a:spLocks/>
          </p:cNvSpPr>
          <p:nvPr/>
        </p:nvSpPr>
        <p:spPr bwMode="auto">
          <a:xfrm>
            <a:off x="684213" y="4651375"/>
            <a:ext cx="71437" cy="1008063"/>
          </a:xfrm>
          <a:prstGeom prst="leftBrace">
            <a:avLst>
              <a:gd name="adj1" fmla="val 117593"/>
              <a:gd name="adj2" fmla="val 50000"/>
            </a:avLst>
          </a:prstGeom>
          <a:noFill/>
          <a:ln w="28575">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5759" name="Text Box 223">
            <a:extLst>
              <a:ext uri="{FF2B5EF4-FFF2-40B4-BE49-F238E27FC236}">
                <a16:creationId xmlns:a16="http://schemas.microsoft.com/office/drawing/2014/main" id="{AD0D628F-8932-4DD1-BEFE-50498E5612C3}"/>
              </a:ext>
            </a:extLst>
          </p:cNvPr>
          <p:cNvSpPr txBox="1">
            <a:spLocks noChangeArrowheads="1"/>
          </p:cNvSpPr>
          <p:nvPr/>
        </p:nvSpPr>
        <p:spPr bwMode="auto">
          <a:xfrm>
            <a:off x="4716463" y="5157788"/>
            <a:ext cx="3240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 </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Tree>
    <p:extLst>
      <p:ext uri="{BB962C8B-B14F-4D97-AF65-F5344CB8AC3E}">
        <p14:creationId xmlns:p14="http://schemas.microsoft.com/office/powerpoint/2010/main" val="4170072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703"/>
                                        </p:tgtEl>
                                        <p:attrNameLst>
                                          <p:attrName>style.visibility</p:attrName>
                                        </p:attrNameLst>
                                      </p:cBhvr>
                                      <p:to>
                                        <p:strVal val="visible"/>
                                      </p:to>
                                    </p:set>
                                    <p:animEffect transition="in" filter="fade">
                                      <p:cBhvr>
                                        <p:cTn id="7" dur="500"/>
                                        <p:tgtEl>
                                          <p:spTgt spid="657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596"/>
                                        </p:tgtEl>
                                        <p:attrNameLst>
                                          <p:attrName>style.visibility</p:attrName>
                                        </p:attrNameLst>
                                      </p:cBhvr>
                                      <p:to>
                                        <p:strVal val="visible"/>
                                      </p:to>
                                    </p:set>
                                    <p:animEffect transition="in" filter="fade">
                                      <p:cBhvr>
                                        <p:cTn id="12" dur="500"/>
                                        <p:tgtEl>
                                          <p:spTgt spid="6559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5597"/>
                                        </p:tgtEl>
                                        <p:attrNameLst>
                                          <p:attrName>style.visibility</p:attrName>
                                        </p:attrNameLst>
                                      </p:cBhvr>
                                      <p:to>
                                        <p:strVal val="visible"/>
                                      </p:to>
                                    </p:set>
                                    <p:animEffect transition="in" filter="fade">
                                      <p:cBhvr>
                                        <p:cTn id="15" dur="500"/>
                                        <p:tgtEl>
                                          <p:spTgt spid="65597"/>
                                        </p:tgtEl>
                                      </p:cBhvr>
                                    </p:animEffect>
                                  </p:childTnLst>
                                </p:cTn>
                              </p:par>
                              <p:par>
                                <p:cTn id="16" presetID="10" presetClass="entr" presetSubtype="0" fill="hold" nodeType="withEffect">
                                  <p:stCondLst>
                                    <p:cond delay="0"/>
                                  </p:stCondLst>
                                  <p:childTnLst>
                                    <p:set>
                                      <p:cBhvr>
                                        <p:cTn id="17" dur="1" fill="hold">
                                          <p:stCondLst>
                                            <p:cond delay="0"/>
                                          </p:stCondLst>
                                        </p:cTn>
                                        <p:tgtEl>
                                          <p:spTgt spid="65600"/>
                                        </p:tgtEl>
                                        <p:attrNameLst>
                                          <p:attrName>style.visibility</p:attrName>
                                        </p:attrNameLst>
                                      </p:cBhvr>
                                      <p:to>
                                        <p:strVal val="visible"/>
                                      </p:to>
                                    </p:set>
                                    <p:animEffect transition="in" filter="fade">
                                      <p:cBhvr>
                                        <p:cTn id="18" dur="500"/>
                                        <p:tgtEl>
                                          <p:spTgt spid="6560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5598"/>
                                        </p:tgtEl>
                                        <p:attrNameLst>
                                          <p:attrName>style.visibility</p:attrName>
                                        </p:attrNameLst>
                                      </p:cBhvr>
                                      <p:to>
                                        <p:strVal val="visible"/>
                                      </p:to>
                                    </p:set>
                                    <p:animEffect transition="in" filter="fade">
                                      <p:cBhvr>
                                        <p:cTn id="21" dur="500"/>
                                        <p:tgtEl>
                                          <p:spTgt spid="655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599"/>
                                        </p:tgtEl>
                                        <p:attrNameLst>
                                          <p:attrName>style.visibility</p:attrName>
                                        </p:attrNameLst>
                                      </p:cBhvr>
                                      <p:to>
                                        <p:strVal val="visible"/>
                                      </p:to>
                                    </p:set>
                                    <p:animEffect transition="in" filter="fade">
                                      <p:cBhvr>
                                        <p:cTn id="24" dur="500"/>
                                        <p:tgtEl>
                                          <p:spTgt spid="65599"/>
                                        </p:tgtEl>
                                      </p:cBhvr>
                                    </p:animEffect>
                                  </p:childTnLst>
                                </p:cTn>
                              </p:par>
                              <p:par>
                                <p:cTn id="25" presetID="10" presetClass="entr" presetSubtype="0" fill="hold" nodeType="withEffect">
                                  <p:stCondLst>
                                    <p:cond delay="0"/>
                                  </p:stCondLst>
                                  <p:childTnLst>
                                    <p:set>
                                      <p:cBhvr>
                                        <p:cTn id="26" dur="1" fill="hold">
                                          <p:stCondLst>
                                            <p:cond delay="0"/>
                                          </p:stCondLst>
                                        </p:cTn>
                                        <p:tgtEl>
                                          <p:spTgt spid="65601"/>
                                        </p:tgtEl>
                                        <p:attrNameLst>
                                          <p:attrName>style.visibility</p:attrName>
                                        </p:attrNameLst>
                                      </p:cBhvr>
                                      <p:to>
                                        <p:strVal val="visible"/>
                                      </p:to>
                                    </p:set>
                                    <p:animEffect transition="in" filter="fade">
                                      <p:cBhvr>
                                        <p:cTn id="27" dur="500"/>
                                        <p:tgtEl>
                                          <p:spTgt spid="6560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602"/>
                                        </p:tgtEl>
                                        <p:attrNameLst>
                                          <p:attrName>style.visibility</p:attrName>
                                        </p:attrNameLst>
                                      </p:cBhvr>
                                      <p:to>
                                        <p:strVal val="visible"/>
                                      </p:to>
                                    </p:set>
                                    <p:animEffect transition="in" filter="fade">
                                      <p:cBhvr>
                                        <p:cTn id="30" dur="500"/>
                                        <p:tgtEl>
                                          <p:spTgt spid="656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65729"/>
                                        </p:tgtEl>
                                        <p:attrNameLst>
                                          <p:attrName>style.visibility</p:attrName>
                                        </p:attrNameLst>
                                      </p:cBhvr>
                                      <p:to>
                                        <p:strVal val="visible"/>
                                      </p:to>
                                    </p:set>
                                    <p:animEffect transition="in" filter="fade">
                                      <p:cBhvr>
                                        <p:cTn id="35" dur="500"/>
                                        <p:tgtEl>
                                          <p:spTgt spid="657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5634"/>
                                        </p:tgtEl>
                                        <p:attrNameLst>
                                          <p:attrName>style.visibility</p:attrName>
                                        </p:attrNameLst>
                                      </p:cBhvr>
                                      <p:to>
                                        <p:strVal val="visible"/>
                                      </p:to>
                                    </p:set>
                                    <p:animEffect transition="in" filter="fade">
                                      <p:cBhvr>
                                        <p:cTn id="40" dur="500"/>
                                        <p:tgtEl>
                                          <p:spTgt spid="6563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5635"/>
                                        </p:tgtEl>
                                        <p:attrNameLst>
                                          <p:attrName>style.visibility</p:attrName>
                                        </p:attrNameLst>
                                      </p:cBhvr>
                                      <p:to>
                                        <p:strVal val="visible"/>
                                      </p:to>
                                    </p:set>
                                    <p:animEffect transition="in" filter="fade">
                                      <p:cBhvr>
                                        <p:cTn id="43" dur="500"/>
                                        <p:tgtEl>
                                          <p:spTgt spid="656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5753"/>
                                        </p:tgtEl>
                                        <p:attrNameLst>
                                          <p:attrName>style.visibility</p:attrName>
                                        </p:attrNameLst>
                                      </p:cBhvr>
                                      <p:to>
                                        <p:strVal val="visible"/>
                                      </p:to>
                                    </p:set>
                                    <p:animEffect transition="in" filter="fade">
                                      <p:cBhvr>
                                        <p:cTn id="46" dur="500"/>
                                        <p:tgtEl>
                                          <p:spTgt spid="65753"/>
                                        </p:tgtEl>
                                      </p:cBhvr>
                                    </p:animEffect>
                                  </p:childTnLst>
                                </p:cTn>
                              </p:par>
                              <p:par>
                                <p:cTn id="47" presetID="10" presetClass="entr" presetSubtype="0" fill="hold" nodeType="withEffect">
                                  <p:stCondLst>
                                    <p:cond delay="0"/>
                                  </p:stCondLst>
                                  <p:childTnLst>
                                    <p:set>
                                      <p:cBhvr>
                                        <p:cTn id="48" dur="1" fill="hold">
                                          <p:stCondLst>
                                            <p:cond delay="0"/>
                                          </p:stCondLst>
                                        </p:cTn>
                                        <p:tgtEl>
                                          <p:spTgt spid="65756"/>
                                        </p:tgtEl>
                                        <p:attrNameLst>
                                          <p:attrName>style.visibility</p:attrName>
                                        </p:attrNameLst>
                                      </p:cBhvr>
                                      <p:to>
                                        <p:strVal val="visible"/>
                                      </p:to>
                                    </p:set>
                                    <p:animEffect transition="in" filter="fade">
                                      <p:cBhvr>
                                        <p:cTn id="49" dur="500"/>
                                        <p:tgtEl>
                                          <p:spTgt spid="657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5754"/>
                                        </p:tgtEl>
                                        <p:attrNameLst>
                                          <p:attrName>style.visibility</p:attrName>
                                        </p:attrNameLst>
                                      </p:cBhvr>
                                      <p:to>
                                        <p:strVal val="visible"/>
                                      </p:to>
                                    </p:set>
                                    <p:animEffect transition="in" filter="fade">
                                      <p:cBhvr>
                                        <p:cTn id="52" dur="500"/>
                                        <p:tgtEl>
                                          <p:spTgt spid="657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5755"/>
                                        </p:tgtEl>
                                        <p:attrNameLst>
                                          <p:attrName>style.visibility</p:attrName>
                                        </p:attrNameLst>
                                      </p:cBhvr>
                                      <p:to>
                                        <p:strVal val="visible"/>
                                      </p:to>
                                    </p:set>
                                    <p:animEffect transition="in" filter="fade">
                                      <p:cBhvr>
                                        <p:cTn id="55" dur="500"/>
                                        <p:tgtEl>
                                          <p:spTgt spid="657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759"/>
                                        </p:tgtEl>
                                        <p:attrNameLst>
                                          <p:attrName>style.visibility</p:attrName>
                                        </p:attrNameLst>
                                      </p:cBhvr>
                                      <p:to>
                                        <p:strVal val="visible"/>
                                      </p:to>
                                    </p:set>
                                    <p:animEffect transition="in" filter="fade">
                                      <p:cBhvr>
                                        <p:cTn id="58" dur="500"/>
                                        <p:tgtEl>
                                          <p:spTgt spid="65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96" grpId="0" animBg="1" autoUpdateAnimBg="0"/>
      <p:bldP spid="65597" grpId="0" autoUpdateAnimBg="0"/>
      <p:bldP spid="65598" grpId="0" autoUpdateAnimBg="0"/>
      <p:bldP spid="65599" grpId="0" autoUpdateAnimBg="0"/>
      <p:bldP spid="65602" grpId="0" autoUpdateAnimBg="0"/>
      <p:bldP spid="65634" grpId="0" autoUpdateAnimBg="0"/>
      <p:bldP spid="65635" grpId="0" animBg="1" autoUpdateAnimBg="0"/>
      <p:bldP spid="65753" grpId="0" animBg="1"/>
      <p:bldP spid="65754" grpId="0" autoUpdateAnimBg="0"/>
      <p:bldP spid="65755" grpId="0" autoUpdateAnimBg="0"/>
      <p:bldP spid="6575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49" name="Text Box 41" descr="绿色大理石">
            <a:extLst>
              <a:ext uri="{FF2B5EF4-FFF2-40B4-BE49-F238E27FC236}">
                <a16:creationId xmlns:a16="http://schemas.microsoft.com/office/drawing/2014/main" id="{362A9C33-B256-4D9D-A9F8-49B8550DB9FA}"/>
              </a:ext>
            </a:extLst>
          </p:cNvPr>
          <p:cNvSpPr txBox="1">
            <a:spLocks noChangeArrowheads="1"/>
          </p:cNvSpPr>
          <p:nvPr/>
        </p:nvSpPr>
        <p:spPr bwMode="auto">
          <a:xfrm>
            <a:off x="539750" y="620713"/>
            <a:ext cx="4751388" cy="519112"/>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方法</a:t>
            </a:r>
            <a:r>
              <a:rPr kumimoji="1" lang="en-US" altLang="zh-CN"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：开路电压、短路电流</a:t>
            </a:r>
          </a:p>
        </p:txBody>
      </p:sp>
      <p:sp>
        <p:nvSpPr>
          <p:cNvPr id="68650" name="Text Box 42">
            <a:extLst>
              <a:ext uri="{FF2B5EF4-FFF2-40B4-BE49-F238E27FC236}">
                <a16:creationId xmlns:a16="http://schemas.microsoft.com/office/drawing/2014/main" id="{064825D0-D81A-4453-88AE-E6F6A5EE0263}"/>
              </a:ext>
            </a:extLst>
          </p:cNvPr>
          <p:cNvSpPr txBox="1">
            <a:spLocks noChangeArrowheads="1"/>
          </p:cNvSpPr>
          <p:nvPr/>
        </p:nvSpPr>
        <p:spPr bwMode="auto">
          <a:xfrm>
            <a:off x="1187450" y="1196975"/>
            <a:ext cx="1828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3200" b="0" i="0" u="none" strike="noStrike" kern="1200" cap="none" spc="0" normalizeH="0" baseline="-2500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oc</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=9V)</a:t>
            </a:r>
          </a:p>
        </p:txBody>
      </p:sp>
      <p:sp>
        <p:nvSpPr>
          <p:cNvPr id="68651" name="Text Box 43">
            <a:extLst>
              <a:ext uri="{FF2B5EF4-FFF2-40B4-BE49-F238E27FC236}">
                <a16:creationId xmlns:a16="http://schemas.microsoft.com/office/drawing/2014/main" id="{4B263F77-6333-4FB5-8241-FC614A2CEE01}"/>
              </a:ext>
            </a:extLst>
          </p:cNvPr>
          <p:cNvSpPr txBox="1">
            <a:spLocks noChangeArrowheads="1"/>
          </p:cNvSpPr>
          <p:nvPr/>
        </p:nvSpPr>
        <p:spPr bwMode="auto">
          <a:xfrm>
            <a:off x="1044575" y="1700213"/>
            <a:ext cx="22320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 </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+3</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68652" name="Text Box 44">
            <a:extLst>
              <a:ext uri="{FF2B5EF4-FFF2-40B4-BE49-F238E27FC236}">
                <a16:creationId xmlns:a16="http://schemas.microsoft.com/office/drawing/2014/main" id="{14AE91A8-16B2-48A4-B20A-8472E3149D56}"/>
              </a:ext>
            </a:extLst>
          </p:cNvPr>
          <p:cNvSpPr txBox="1">
            <a:spLocks noChangeArrowheads="1"/>
          </p:cNvSpPr>
          <p:nvPr/>
        </p:nvSpPr>
        <p:spPr bwMode="auto">
          <a:xfrm>
            <a:off x="1042988" y="2276475"/>
            <a:ext cx="25923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0</a:t>
            </a:r>
            <a:endPar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653" name="Text Box 45">
            <a:extLst>
              <a:ext uri="{FF2B5EF4-FFF2-40B4-BE49-F238E27FC236}">
                <a16:creationId xmlns:a16="http://schemas.microsoft.com/office/drawing/2014/main" id="{E8A9AA7F-8F83-47B8-8DB1-1A9067ED3732}"/>
              </a:ext>
            </a:extLst>
          </p:cNvPr>
          <p:cNvSpPr txBox="1">
            <a:spLocks noChangeArrowheads="1"/>
          </p:cNvSpPr>
          <p:nvPr/>
        </p:nvSpPr>
        <p:spPr bwMode="auto">
          <a:xfrm>
            <a:off x="1835150" y="27813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a:t>
            </a:r>
          </a:p>
        </p:txBody>
      </p:sp>
      <p:sp>
        <p:nvSpPr>
          <p:cNvPr id="68654" name="AutoShape 46">
            <a:extLst>
              <a:ext uri="{FF2B5EF4-FFF2-40B4-BE49-F238E27FC236}">
                <a16:creationId xmlns:a16="http://schemas.microsoft.com/office/drawing/2014/main" id="{D9B09EA2-2F25-40AA-9B75-39847DDFAB09}"/>
              </a:ext>
            </a:extLst>
          </p:cNvPr>
          <p:cNvSpPr>
            <a:spLocks noChangeArrowheads="1"/>
          </p:cNvSpPr>
          <p:nvPr/>
        </p:nvSpPr>
        <p:spPr bwMode="auto">
          <a:xfrm>
            <a:off x="1116013" y="2924175"/>
            <a:ext cx="504825" cy="215900"/>
          </a:xfrm>
          <a:prstGeom prst="rightArrow">
            <a:avLst>
              <a:gd name="adj1" fmla="val 50000"/>
              <a:gd name="adj2" fmla="val 58456"/>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655" name="Text Box 47">
            <a:extLst>
              <a:ext uri="{FF2B5EF4-FFF2-40B4-BE49-F238E27FC236}">
                <a16:creationId xmlns:a16="http://schemas.microsoft.com/office/drawing/2014/main" id="{46086674-AC27-4AD5-AA7D-0F5AB5E058A5}"/>
              </a:ext>
            </a:extLst>
          </p:cNvPr>
          <p:cNvSpPr txBox="1">
            <a:spLocks noChangeArrowheads="1"/>
          </p:cNvSpPr>
          <p:nvPr/>
        </p:nvSpPr>
        <p:spPr bwMode="auto">
          <a:xfrm>
            <a:off x="900113" y="3284538"/>
            <a:ext cx="29511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=9/6=1.5A</a:t>
            </a:r>
            <a:endPar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656" name="Text Box 48">
            <a:extLst>
              <a:ext uri="{FF2B5EF4-FFF2-40B4-BE49-F238E27FC236}">
                <a16:creationId xmlns:a16="http://schemas.microsoft.com/office/drawing/2014/main" id="{4F41B3D4-DFAB-4665-B7BC-558FF618A695}"/>
              </a:ext>
            </a:extLst>
          </p:cNvPr>
          <p:cNvSpPr txBox="1">
            <a:spLocks noChangeArrowheads="1"/>
          </p:cNvSpPr>
          <p:nvPr/>
        </p:nvSpPr>
        <p:spPr bwMode="auto">
          <a:xfrm>
            <a:off x="827088" y="3933825"/>
            <a:ext cx="44275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=9/1.5=6 </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8688" name="AutoShape 80" descr="羊皮纸">
            <a:extLst>
              <a:ext uri="{FF2B5EF4-FFF2-40B4-BE49-F238E27FC236}">
                <a16:creationId xmlns:a16="http://schemas.microsoft.com/office/drawing/2014/main" id="{62CADD3B-774B-4A76-82B9-BB606AE364C3}"/>
              </a:ext>
            </a:extLst>
          </p:cNvPr>
          <p:cNvSpPr>
            <a:spLocks noChangeArrowheads="1"/>
          </p:cNvSpPr>
          <p:nvPr/>
        </p:nvSpPr>
        <p:spPr bwMode="auto">
          <a:xfrm>
            <a:off x="5580063" y="3213100"/>
            <a:ext cx="2305050" cy="792163"/>
          </a:xfrm>
          <a:prstGeom prst="wedgeRoundRectCallout">
            <a:avLst>
              <a:gd name="adj1" fmla="val -57852"/>
              <a:gd name="adj2" fmla="val -130560"/>
              <a:gd name="adj3" fmla="val 16667"/>
            </a:avLst>
          </a:prstGeom>
          <a:blipFill dpi="0" rotWithShape="1">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独立源保留</a:t>
            </a:r>
          </a:p>
        </p:txBody>
      </p:sp>
      <p:grpSp>
        <p:nvGrpSpPr>
          <p:cNvPr id="68701" name="Group 93">
            <a:extLst>
              <a:ext uri="{FF2B5EF4-FFF2-40B4-BE49-F238E27FC236}">
                <a16:creationId xmlns:a16="http://schemas.microsoft.com/office/drawing/2014/main" id="{6374AF77-74AB-47DE-B824-CD1A92C4A0EF}"/>
              </a:ext>
            </a:extLst>
          </p:cNvPr>
          <p:cNvGrpSpPr>
            <a:grpSpLocks/>
          </p:cNvGrpSpPr>
          <p:nvPr/>
        </p:nvGrpSpPr>
        <p:grpSpPr bwMode="auto">
          <a:xfrm>
            <a:off x="4284663" y="692150"/>
            <a:ext cx="4570412" cy="2376488"/>
            <a:chOff x="2381" y="2070"/>
            <a:chExt cx="2879" cy="1497"/>
          </a:xfrm>
        </p:grpSpPr>
        <p:sp>
          <p:nvSpPr>
            <p:cNvPr id="68702" name="Line 94">
              <a:extLst>
                <a:ext uri="{FF2B5EF4-FFF2-40B4-BE49-F238E27FC236}">
                  <a16:creationId xmlns:a16="http://schemas.microsoft.com/office/drawing/2014/main" id="{F26B3088-9784-46D3-9D02-EEDAF1FE4F0E}"/>
                </a:ext>
              </a:extLst>
            </p:cNvPr>
            <p:cNvSpPr>
              <a:spLocks noChangeShapeType="1"/>
            </p:cNvSpPr>
            <p:nvPr/>
          </p:nvSpPr>
          <p:spPr bwMode="auto">
            <a:xfrm flipH="1">
              <a:off x="4876" y="2569"/>
              <a:ext cx="0" cy="9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03" name="Oval 95">
              <a:extLst>
                <a:ext uri="{FF2B5EF4-FFF2-40B4-BE49-F238E27FC236}">
                  <a16:creationId xmlns:a16="http://schemas.microsoft.com/office/drawing/2014/main" id="{0F79E14D-E242-436C-B2BB-1663D09C5BED}"/>
                </a:ext>
              </a:extLst>
            </p:cNvPr>
            <p:cNvSpPr>
              <a:spLocks noChangeArrowheads="1"/>
            </p:cNvSpPr>
            <p:nvPr/>
          </p:nvSpPr>
          <p:spPr bwMode="auto">
            <a:xfrm>
              <a:off x="2562" y="288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8704" name="Line 96">
              <a:extLst>
                <a:ext uri="{FF2B5EF4-FFF2-40B4-BE49-F238E27FC236}">
                  <a16:creationId xmlns:a16="http://schemas.microsoft.com/office/drawing/2014/main" id="{C9FD130B-2C46-4D14-80E9-4F8EFB5D0153}"/>
                </a:ext>
              </a:extLst>
            </p:cNvPr>
            <p:cNvSpPr>
              <a:spLocks noChangeShapeType="1"/>
            </p:cNvSpPr>
            <p:nvPr/>
          </p:nvSpPr>
          <p:spPr bwMode="auto">
            <a:xfrm flipH="1">
              <a:off x="3832" y="2569"/>
              <a:ext cx="0" cy="99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05" name="Text Box 97">
              <a:extLst>
                <a:ext uri="{FF2B5EF4-FFF2-40B4-BE49-F238E27FC236}">
                  <a16:creationId xmlns:a16="http://schemas.microsoft.com/office/drawing/2014/main" id="{A2210D1B-0576-472D-8000-182C0CC9CA3E}"/>
                </a:ext>
              </a:extLst>
            </p:cNvPr>
            <p:cNvSpPr txBox="1">
              <a:spLocks noChangeArrowheads="1"/>
            </p:cNvSpPr>
            <p:nvPr/>
          </p:nvSpPr>
          <p:spPr bwMode="auto">
            <a:xfrm>
              <a:off x="3376" y="2923"/>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8706" name="Text Box 98">
              <a:extLst>
                <a:ext uri="{FF2B5EF4-FFF2-40B4-BE49-F238E27FC236}">
                  <a16:creationId xmlns:a16="http://schemas.microsoft.com/office/drawing/2014/main" id="{9E4BA109-AF48-483A-ABD1-7FB78E3FEFAC}"/>
                </a:ext>
              </a:extLst>
            </p:cNvPr>
            <p:cNvSpPr txBox="1">
              <a:spLocks noChangeArrowheads="1"/>
            </p:cNvSpPr>
            <p:nvPr/>
          </p:nvSpPr>
          <p:spPr bwMode="auto">
            <a:xfrm>
              <a:off x="3107" y="2206"/>
              <a:ext cx="4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8707" name="Line 99">
              <a:extLst>
                <a:ext uri="{FF2B5EF4-FFF2-40B4-BE49-F238E27FC236}">
                  <a16:creationId xmlns:a16="http://schemas.microsoft.com/office/drawing/2014/main" id="{AE43C373-6FD1-4A29-ADC4-F838C3CC2B15}"/>
                </a:ext>
              </a:extLst>
            </p:cNvPr>
            <p:cNvSpPr>
              <a:spLocks noChangeShapeType="1"/>
            </p:cNvSpPr>
            <p:nvPr/>
          </p:nvSpPr>
          <p:spPr bwMode="auto">
            <a:xfrm>
              <a:off x="3952" y="2683"/>
              <a:ext cx="0" cy="384"/>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08" name="Text Box 100">
              <a:extLst>
                <a:ext uri="{FF2B5EF4-FFF2-40B4-BE49-F238E27FC236}">
                  <a16:creationId xmlns:a16="http://schemas.microsoft.com/office/drawing/2014/main" id="{1A295286-5428-4A9B-B16B-30AFE674DE46}"/>
                </a:ext>
              </a:extLst>
            </p:cNvPr>
            <p:cNvSpPr txBox="1">
              <a:spLocks noChangeArrowheads="1"/>
            </p:cNvSpPr>
            <p:nvPr/>
          </p:nvSpPr>
          <p:spPr bwMode="auto">
            <a:xfrm>
              <a:off x="3952" y="2731"/>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709" name="Text Box 101">
              <a:extLst>
                <a:ext uri="{FF2B5EF4-FFF2-40B4-BE49-F238E27FC236}">
                  <a16:creationId xmlns:a16="http://schemas.microsoft.com/office/drawing/2014/main" id="{2E6AEACD-9F49-44E8-A5D9-9D74A595B1B8}"/>
                </a:ext>
              </a:extLst>
            </p:cNvPr>
            <p:cNvSpPr txBox="1">
              <a:spLocks noChangeArrowheads="1"/>
            </p:cNvSpPr>
            <p:nvPr/>
          </p:nvSpPr>
          <p:spPr bwMode="auto">
            <a:xfrm>
              <a:off x="2752" y="2635"/>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8710" name="Text Box 102">
              <a:extLst>
                <a:ext uri="{FF2B5EF4-FFF2-40B4-BE49-F238E27FC236}">
                  <a16:creationId xmlns:a16="http://schemas.microsoft.com/office/drawing/2014/main" id="{34E3A9E7-EC89-4CFC-B00C-C91896C898A3}"/>
                </a:ext>
              </a:extLst>
            </p:cNvPr>
            <p:cNvSpPr txBox="1">
              <a:spLocks noChangeArrowheads="1"/>
            </p:cNvSpPr>
            <p:nvPr/>
          </p:nvSpPr>
          <p:spPr bwMode="auto">
            <a:xfrm>
              <a:off x="2752" y="316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8711" name="Text Box 103">
              <a:extLst>
                <a:ext uri="{FF2B5EF4-FFF2-40B4-BE49-F238E27FC236}">
                  <a16:creationId xmlns:a16="http://schemas.microsoft.com/office/drawing/2014/main" id="{A5342A83-77C6-4AFC-B2F9-F65F6CE858C9}"/>
                </a:ext>
              </a:extLst>
            </p:cNvPr>
            <p:cNvSpPr txBox="1">
              <a:spLocks noChangeArrowheads="1"/>
            </p:cNvSpPr>
            <p:nvPr/>
          </p:nvSpPr>
          <p:spPr bwMode="auto">
            <a:xfrm>
              <a:off x="2896" y="2923"/>
              <a:ext cx="4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9V</a:t>
              </a:r>
            </a:p>
          </p:txBody>
        </p:sp>
        <p:sp>
          <p:nvSpPr>
            <p:cNvPr id="68712" name="Line 104">
              <a:extLst>
                <a:ext uri="{FF2B5EF4-FFF2-40B4-BE49-F238E27FC236}">
                  <a16:creationId xmlns:a16="http://schemas.microsoft.com/office/drawing/2014/main" id="{1932C90A-67DD-4BBB-B103-695A33AB010C}"/>
                </a:ext>
              </a:extLst>
            </p:cNvPr>
            <p:cNvSpPr>
              <a:spLocks noChangeShapeType="1"/>
            </p:cNvSpPr>
            <p:nvPr/>
          </p:nvSpPr>
          <p:spPr bwMode="auto">
            <a:xfrm>
              <a:off x="4192" y="2587"/>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13" name="Text Box 105">
              <a:extLst>
                <a:ext uri="{FF2B5EF4-FFF2-40B4-BE49-F238E27FC236}">
                  <a16:creationId xmlns:a16="http://schemas.microsoft.com/office/drawing/2014/main" id="{BAF6E493-887F-4EFE-B228-EEF6304C1792}"/>
                </a:ext>
              </a:extLst>
            </p:cNvPr>
            <p:cNvSpPr txBox="1">
              <a:spLocks noChangeArrowheads="1"/>
            </p:cNvSpPr>
            <p:nvPr/>
          </p:nvSpPr>
          <p:spPr bwMode="auto">
            <a:xfrm>
              <a:off x="4468" y="225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8714" name="Text Box 106">
              <a:extLst>
                <a:ext uri="{FF2B5EF4-FFF2-40B4-BE49-F238E27FC236}">
                  <a16:creationId xmlns:a16="http://schemas.microsoft.com/office/drawing/2014/main" id="{61D39354-A13D-407D-A55F-ED620EF91F7C}"/>
                </a:ext>
              </a:extLst>
            </p:cNvPr>
            <p:cNvSpPr txBox="1">
              <a:spLocks noChangeArrowheads="1"/>
            </p:cNvSpPr>
            <p:nvPr/>
          </p:nvSpPr>
          <p:spPr bwMode="auto">
            <a:xfrm>
              <a:off x="3969" y="2251"/>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8715" name="Text Box 107">
              <a:extLst>
                <a:ext uri="{FF2B5EF4-FFF2-40B4-BE49-F238E27FC236}">
                  <a16:creationId xmlns:a16="http://schemas.microsoft.com/office/drawing/2014/main" id="{EF05119E-7F19-4ABC-9632-CF4A4C668535}"/>
                </a:ext>
              </a:extLst>
            </p:cNvPr>
            <p:cNvSpPr txBox="1">
              <a:spLocks noChangeArrowheads="1"/>
            </p:cNvSpPr>
            <p:nvPr/>
          </p:nvSpPr>
          <p:spPr bwMode="auto">
            <a:xfrm>
              <a:off x="4195" y="207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716" name="Line 108">
              <a:extLst>
                <a:ext uri="{FF2B5EF4-FFF2-40B4-BE49-F238E27FC236}">
                  <a16:creationId xmlns:a16="http://schemas.microsoft.com/office/drawing/2014/main" id="{C3A4AF51-C4A5-4B62-890F-4F972A7D3D75}"/>
                </a:ext>
              </a:extLst>
            </p:cNvPr>
            <p:cNvSpPr>
              <a:spLocks noChangeShapeType="1"/>
            </p:cNvSpPr>
            <p:nvPr/>
          </p:nvSpPr>
          <p:spPr bwMode="auto">
            <a:xfrm flipV="1">
              <a:off x="2744" y="2569"/>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17" name="Line 109">
              <a:extLst>
                <a:ext uri="{FF2B5EF4-FFF2-40B4-BE49-F238E27FC236}">
                  <a16:creationId xmlns:a16="http://schemas.microsoft.com/office/drawing/2014/main" id="{D4EECA59-A567-43F3-B459-1B92AF7D6C8B}"/>
                </a:ext>
              </a:extLst>
            </p:cNvPr>
            <p:cNvSpPr>
              <a:spLocks noChangeShapeType="1"/>
            </p:cNvSpPr>
            <p:nvPr/>
          </p:nvSpPr>
          <p:spPr bwMode="auto">
            <a:xfrm>
              <a:off x="2744" y="3567"/>
              <a:ext cx="213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18" name="Line 110">
              <a:extLst>
                <a:ext uri="{FF2B5EF4-FFF2-40B4-BE49-F238E27FC236}">
                  <a16:creationId xmlns:a16="http://schemas.microsoft.com/office/drawing/2014/main" id="{C64977E7-A9AE-4258-8CEA-86C100D6CE62}"/>
                </a:ext>
              </a:extLst>
            </p:cNvPr>
            <p:cNvSpPr>
              <a:spLocks noChangeShapeType="1"/>
            </p:cNvSpPr>
            <p:nvPr/>
          </p:nvSpPr>
          <p:spPr bwMode="auto">
            <a:xfrm flipH="1" flipV="1">
              <a:off x="2744" y="2569"/>
              <a:ext cx="0" cy="9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19" name="Rectangle 111">
              <a:extLst>
                <a:ext uri="{FF2B5EF4-FFF2-40B4-BE49-F238E27FC236}">
                  <a16:creationId xmlns:a16="http://schemas.microsoft.com/office/drawing/2014/main" id="{BB556851-0119-45A9-8F4D-7C442E4A8CFB}"/>
                </a:ext>
              </a:extLst>
            </p:cNvPr>
            <p:cNvSpPr>
              <a:spLocks noChangeArrowheads="1"/>
            </p:cNvSpPr>
            <p:nvPr/>
          </p:nvSpPr>
          <p:spPr bwMode="auto">
            <a:xfrm>
              <a:off x="3751" y="293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20" name="AutoShape 112">
              <a:extLst>
                <a:ext uri="{FF2B5EF4-FFF2-40B4-BE49-F238E27FC236}">
                  <a16:creationId xmlns:a16="http://schemas.microsoft.com/office/drawing/2014/main" id="{CCB9CEE5-1C42-4494-BE4C-E4CFF8AEBBC7}"/>
                </a:ext>
              </a:extLst>
            </p:cNvPr>
            <p:cNvSpPr>
              <a:spLocks noChangeArrowheads="1"/>
            </p:cNvSpPr>
            <p:nvPr/>
          </p:nvSpPr>
          <p:spPr bwMode="auto">
            <a:xfrm rot="10800000">
              <a:off x="4150" y="2387"/>
              <a:ext cx="407" cy="363"/>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21" name="Rectangle 113">
              <a:extLst>
                <a:ext uri="{FF2B5EF4-FFF2-40B4-BE49-F238E27FC236}">
                  <a16:creationId xmlns:a16="http://schemas.microsoft.com/office/drawing/2014/main" id="{A915A3A0-692D-4ED3-93FC-33D8D514130D}"/>
                </a:ext>
              </a:extLst>
            </p:cNvPr>
            <p:cNvSpPr>
              <a:spLocks noChangeArrowheads="1"/>
            </p:cNvSpPr>
            <p:nvPr/>
          </p:nvSpPr>
          <p:spPr bwMode="auto">
            <a:xfrm>
              <a:off x="3152" y="2524"/>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22" name="Text Box 114">
              <a:extLst>
                <a:ext uri="{FF2B5EF4-FFF2-40B4-BE49-F238E27FC236}">
                  <a16:creationId xmlns:a16="http://schemas.microsoft.com/office/drawing/2014/main" id="{F361254F-414A-4BAD-B805-7537249A69B4}"/>
                </a:ext>
              </a:extLst>
            </p:cNvPr>
            <p:cNvSpPr txBox="1">
              <a:spLocks noChangeArrowheads="1"/>
            </p:cNvSpPr>
            <p:nvPr/>
          </p:nvSpPr>
          <p:spPr bwMode="auto">
            <a:xfrm>
              <a:off x="4876" y="261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723" name="Line 115">
              <a:extLst>
                <a:ext uri="{FF2B5EF4-FFF2-40B4-BE49-F238E27FC236}">
                  <a16:creationId xmlns:a16="http://schemas.microsoft.com/office/drawing/2014/main" id="{80BDC7BA-E0DA-4226-8B03-4F7310431C5E}"/>
                </a:ext>
              </a:extLst>
            </p:cNvPr>
            <p:cNvSpPr>
              <a:spLocks noChangeShapeType="1"/>
            </p:cNvSpPr>
            <p:nvPr/>
          </p:nvSpPr>
          <p:spPr bwMode="auto">
            <a:xfrm>
              <a:off x="4785" y="2659"/>
              <a:ext cx="0" cy="336"/>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24" name="Line 116">
              <a:extLst>
                <a:ext uri="{FF2B5EF4-FFF2-40B4-BE49-F238E27FC236}">
                  <a16:creationId xmlns:a16="http://schemas.microsoft.com/office/drawing/2014/main" id="{2601DA87-8EA8-4C43-B379-DA69AD565047}"/>
                </a:ext>
              </a:extLst>
            </p:cNvPr>
            <p:cNvSpPr>
              <a:spLocks noChangeShapeType="1"/>
            </p:cNvSpPr>
            <p:nvPr/>
          </p:nvSpPr>
          <p:spPr bwMode="auto">
            <a:xfrm flipV="1">
              <a:off x="2653" y="2568"/>
              <a:ext cx="0" cy="24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25" name="Text Box 117">
              <a:extLst>
                <a:ext uri="{FF2B5EF4-FFF2-40B4-BE49-F238E27FC236}">
                  <a16:creationId xmlns:a16="http://schemas.microsoft.com/office/drawing/2014/main" id="{C796FFA6-F9AB-4538-AEC4-76BDA0931A46}"/>
                </a:ext>
              </a:extLst>
            </p:cNvPr>
            <p:cNvSpPr txBox="1">
              <a:spLocks noChangeArrowheads="1"/>
            </p:cNvSpPr>
            <p:nvPr/>
          </p:nvSpPr>
          <p:spPr bwMode="auto">
            <a:xfrm>
              <a:off x="2381" y="256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68747" name="Group 139">
            <a:extLst>
              <a:ext uri="{FF2B5EF4-FFF2-40B4-BE49-F238E27FC236}">
                <a16:creationId xmlns:a16="http://schemas.microsoft.com/office/drawing/2014/main" id="{1371452E-48BF-4344-B4C1-C8245E34C619}"/>
              </a:ext>
            </a:extLst>
          </p:cNvPr>
          <p:cNvGrpSpPr>
            <a:grpSpLocks/>
          </p:cNvGrpSpPr>
          <p:nvPr/>
        </p:nvGrpSpPr>
        <p:grpSpPr bwMode="auto">
          <a:xfrm>
            <a:off x="5435600" y="4076700"/>
            <a:ext cx="3167063" cy="2087563"/>
            <a:chOff x="3424" y="2568"/>
            <a:chExt cx="1995" cy="1315"/>
          </a:xfrm>
        </p:grpSpPr>
        <p:grpSp>
          <p:nvGrpSpPr>
            <p:cNvPr id="68726" name="Group 118">
              <a:extLst>
                <a:ext uri="{FF2B5EF4-FFF2-40B4-BE49-F238E27FC236}">
                  <a16:creationId xmlns:a16="http://schemas.microsoft.com/office/drawing/2014/main" id="{F7FF65B8-23C3-42B8-9ACE-692301409ABD}"/>
                </a:ext>
              </a:extLst>
            </p:cNvPr>
            <p:cNvGrpSpPr>
              <a:grpSpLocks/>
            </p:cNvGrpSpPr>
            <p:nvPr/>
          </p:nvGrpSpPr>
          <p:grpSpPr bwMode="auto">
            <a:xfrm>
              <a:off x="3424" y="2568"/>
              <a:ext cx="1488" cy="1315"/>
              <a:chOff x="3832" y="2341"/>
              <a:chExt cx="1488" cy="1315"/>
            </a:xfrm>
          </p:grpSpPr>
          <p:sp>
            <p:nvSpPr>
              <p:cNvPr id="68727" name="Text Box 119">
                <a:extLst>
                  <a:ext uri="{FF2B5EF4-FFF2-40B4-BE49-F238E27FC236}">
                    <a16:creationId xmlns:a16="http://schemas.microsoft.com/office/drawing/2014/main" id="{85C0A207-5714-41C0-95CA-1C90F99E3581}"/>
                  </a:ext>
                </a:extLst>
              </p:cNvPr>
              <p:cNvSpPr txBox="1">
                <a:spLocks noChangeArrowheads="1"/>
              </p:cNvSpPr>
              <p:nvPr/>
            </p:nvSpPr>
            <p:spPr bwMode="auto">
              <a:xfrm>
                <a:off x="4649" y="2795"/>
                <a:ext cx="423"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0</a:t>
                </a:r>
              </a:p>
            </p:txBody>
          </p:sp>
          <p:sp>
            <p:nvSpPr>
              <p:cNvPr id="68728" name="Oval 120">
                <a:extLst>
                  <a:ext uri="{FF2B5EF4-FFF2-40B4-BE49-F238E27FC236}">
                    <a16:creationId xmlns:a16="http://schemas.microsoft.com/office/drawing/2014/main" id="{F3071A17-20E6-4CDC-86B6-5AC85E43D581}"/>
                  </a:ext>
                </a:extLst>
              </p:cNvPr>
              <p:cNvSpPr>
                <a:spLocks noChangeArrowheads="1"/>
              </p:cNvSpPr>
              <p:nvPr/>
            </p:nvSpPr>
            <p:spPr bwMode="auto">
              <a:xfrm>
                <a:off x="3832" y="306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8729" name="Line 121">
                <a:extLst>
                  <a:ext uri="{FF2B5EF4-FFF2-40B4-BE49-F238E27FC236}">
                    <a16:creationId xmlns:a16="http://schemas.microsoft.com/office/drawing/2014/main" id="{03326E2A-4327-4B77-9EC3-3304DC0FC0DF}"/>
                  </a:ext>
                </a:extLst>
              </p:cNvPr>
              <p:cNvSpPr>
                <a:spLocks noChangeShapeType="1"/>
              </p:cNvSpPr>
              <p:nvPr/>
            </p:nvSpPr>
            <p:spPr bwMode="auto">
              <a:xfrm>
                <a:off x="4014" y="3611"/>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30" name="Line 122">
                <a:extLst>
                  <a:ext uri="{FF2B5EF4-FFF2-40B4-BE49-F238E27FC236}">
                    <a16:creationId xmlns:a16="http://schemas.microsoft.com/office/drawing/2014/main" id="{A53CE696-5E84-4B83-A53F-45AFD4A5CDD2}"/>
                  </a:ext>
                </a:extLst>
              </p:cNvPr>
              <p:cNvSpPr>
                <a:spLocks noChangeShapeType="1"/>
              </p:cNvSpPr>
              <p:nvPr/>
            </p:nvSpPr>
            <p:spPr bwMode="auto">
              <a:xfrm>
                <a:off x="4014" y="2386"/>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31" name="Line 123">
                <a:extLst>
                  <a:ext uri="{FF2B5EF4-FFF2-40B4-BE49-F238E27FC236}">
                    <a16:creationId xmlns:a16="http://schemas.microsoft.com/office/drawing/2014/main" id="{86FEAABF-A5DE-419A-B554-2219CDDC3B70}"/>
                  </a:ext>
                </a:extLst>
              </p:cNvPr>
              <p:cNvSpPr>
                <a:spLocks noChangeShapeType="1"/>
              </p:cNvSpPr>
              <p:nvPr/>
            </p:nvSpPr>
            <p:spPr bwMode="auto">
              <a:xfrm>
                <a:off x="4014" y="2386"/>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32" name="Text Box 124">
                <a:extLst>
                  <a:ext uri="{FF2B5EF4-FFF2-40B4-BE49-F238E27FC236}">
                    <a16:creationId xmlns:a16="http://schemas.microsoft.com/office/drawing/2014/main" id="{E38ACECC-4AF1-4597-8928-0D46B9A174BC}"/>
                  </a:ext>
                </a:extLst>
              </p:cNvPr>
              <p:cNvSpPr txBox="1">
                <a:spLocks noChangeArrowheads="1"/>
              </p:cNvSpPr>
              <p:nvPr/>
            </p:nvSpPr>
            <p:spPr bwMode="auto">
              <a:xfrm>
                <a:off x="4059" y="2750"/>
                <a:ext cx="303"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8733" name="Text Box 125">
                <a:extLst>
                  <a:ext uri="{FF2B5EF4-FFF2-40B4-BE49-F238E27FC236}">
                    <a16:creationId xmlns:a16="http://schemas.microsoft.com/office/drawing/2014/main" id="{B9033D36-9CD5-4E0A-AC4A-7A420D8ED369}"/>
                  </a:ext>
                </a:extLst>
              </p:cNvPr>
              <p:cNvSpPr txBox="1">
                <a:spLocks noChangeArrowheads="1"/>
              </p:cNvSpPr>
              <p:nvPr/>
            </p:nvSpPr>
            <p:spPr bwMode="auto">
              <a:xfrm>
                <a:off x="4150" y="3294"/>
                <a:ext cx="228" cy="32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734" name="Text Box 126">
                <a:extLst>
                  <a:ext uri="{FF2B5EF4-FFF2-40B4-BE49-F238E27FC236}">
                    <a16:creationId xmlns:a16="http://schemas.microsoft.com/office/drawing/2014/main" id="{C934F97E-9097-4999-B155-5D70F1ABB605}"/>
                  </a:ext>
                </a:extLst>
              </p:cNvPr>
              <p:cNvSpPr txBox="1">
                <a:spLocks noChangeArrowheads="1"/>
              </p:cNvSpPr>
              <p:nvPr/>
            </p:nvSpPr>
            <p:spPr bwMode="auto">
              <a:xfrm>
                <a:off x="4785" y="2432"/>
                <a:ext cx="242"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8735" name="Text Box 127">
                <a:extLst>
                  <a:ext uri="{FF2B5EF4-FFF2-40B4-BE49-F238E27FC236}">
                    <a16:creationId xmlns:a16="http://schemas.microsoft.com/office/drawing/2014/main" id="{82A76302-C58A-40B9-86AC-178BF886A1C2}"/>
                  </a:ext>
                </a:extLst>
              </p:cNvPr>
              <p:cNvSpPr txBox="1">
                <a:spLocks noChangeArrowheads="1"/>
              </p:cNvSpPr>
              <p:nvPr/>
            </p:nvSpPr>
            <p:spPr bwMode="auto">
              <a:xfrm>
                <a:off x="4785" y="3294"/>
                <a:ext cx="22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68736" name="Rectangle 128">
                <a:extLst>
                  <a:ext uri="{FF2B5EF4-FFF2-40B4-BE49-F238E27FC236}">
                    <a16:creationId xmlns:a16="http://schemas.microsoft.com/office/drawing/2014/main" id="{FD3AF24E-C0E8-40C3-9549-9297F8D243E5}"/>
                  </a:ext>
                </a:extLst>
              </p:cNvPr>
              <p:cNvSpPr>
                <a:spLocks noChangeArrowheads="1"/>
              </p:cNvSpPr>
              <p:nvPr/>
            </p:nvSpPr>
            <p:spPr bwMode="auto">
              <a:xfrm>
                <a:off x="3932" y="247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37" name="Oval 129">
                <a:extLst>
                  <a:ext uri="{FF2B5EF4-FFF2-40B4-BE49-F238E27FC236}">
                    <a16:creationId xmlns:a16="http://schemas.microsoft.com/office/drawing/2014/main" id="{B0D76765-BCF3-4359-A8CF-E9D391F9393D}"/>
                  </a:ext>
                </a:extLst>
              </p:cNvPr>
              <p:cNvSpPr>
                <a:spLocks noChangeArrowheads="1"/>
              </p:cNvSpPr>
              <p:nvPr/>
            </p:nvSpPr>
            <p:spPr bwMode="auto">
              <a:xfrm>
                <a:off x="4739" y="3565"/>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38" name="Oval 130">
                <a:extLst>
                  <a:ext uri="{FF2B5EF4-FFF2-40B4-BE49-F238E27FC236}">
                    <a16:creationId xmlns:a16="http://schemas.microsoft.com/office/drawing/2014/main" id="{06371272-37BD-42E6-A6C8-4CBC345148F9}"/>
                  </a:ext>
                </a:extLst>
              </p:cNvPr>
              <p:cNvSpPr>
                <a:spLocks noChangeArrowheads="1"/>
              </p:cNvSpPr>
              <p:nvPr/>
            </p:nvSpPr>
            <p:spPr bwMode="auto">
              <a:xfrm>
                <a:off x="4739" y="2341"/>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39" name="Line 131">
                <a:extLst>
                  <a:ext uri="{FF2B5EF4-FFF2-40B4-BE49-F238E27FC236}">
                    <a16:creationId xmlns:a16="http://schemas.microsoft.com/office/drawing/2014/main" id="{D3D7D387-DB3E-4DD2-9BEC-895131A5A8C9}"/>
                  </a:ext>
                </a:extLst>
              </p:cNvPr>
              <p:cNvSpPr>
                <a:spLocks noChangeShapeType="1"/>
              </p:cNvSpPr>
              <p:nvPr/>
            </p:nvSpPr>
            <p:spPr bwMode="auto">
              <a:xfrm>
                <a:off x="4830" y="2386"/>
                <a:ext cx="40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40" name="Line 132">
                <a:extLst>
                  <a:ext uri="{FF2B5EF4-FFF2-40B4-BE49-F238E27FC236}">
                    <a16:creationId xmlns:a16="http://schemas.microsoft.com/office/drawing/2014/main" id="{4C746B94-8289-406D-B21F-90D22467D98A}"/>
                  </a:ext>
                </a:extLst>
              </p:cNvPr>
              <p:cNvSpPr>
                <a:spLocks noChangeShapeType="1"/>
              </p:cNvSpPr>
              <p:nvPr/>
            </p:nvSpPr>
            <p:spPr bwMode="auto">
              <a:xfrm>
                <a:off x="5239" y="2386"/>
                <a:ext cx="0" cy="12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41" name="Line 133">
                <a:extLst>
                  <a:ext uri="{FF2B5EF4-FFF2-40B4-BE49-F238E27FC236}">
                    <a16:creationId xmlns:a16="http://schemas.microsoft.com/office/drawing/2014/main" id="{DB1CFAE9-B84A-4C69-A2A1-4B1694A2C3C6}"/>
                  </a:ext>
                </a:extLst>
              </p:cNvPr>
              <p:cNvSpPr>
                <a:spLocks noChangeShapeType="1"/>
              </p:cNvSpPr>
              <p:nvPr/>
            </p:nvSpPr>
            <p:spPr bwMode="auto">
              <a:xfrm>
                <a:off x="4830" y="3611"/>
                <a:ext cx="40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42" name="Rectangle 134">
                <a:extLst>
                  <a:ext uri="{FF2B5EF4-FFF2-40B4-BE49-F238E27FC236}">
                    <a16:creationId xmlns:a16="http://schemas.microsoft.com/office/drawing/2014/main" id="{981899E9-8AB3-41CE-B7DF-861979B151C0}"/>
                  </a:ext>
                </a:extLst>
              </p:cNvPr>
              <p:cNvSpPr>
                <a:spLocks noChangeArrowheads="1"/>
              </p:cNvSpPr>
              <p:nvPr/>
            </p:nvSpPr>
            <p:spPr bwMode="auto">
              <a:xfrm>
                <a:off x="5193" y="2795"/>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8743" name="Text Box 135">
                <a:extLst>
                  <a:ext uri="{FF2B5EF4-FFF2-40B4-BE49-F238E27FC236}">
                    <a16:creationId xmlns:a16="http://schemas.microsoft.com/office/drawing/2014/main" id="{73BF3B90-0DFD-4452-82D6-DEC36FC50ABE}"/>
                  </a:ext>
                </a:extLst>
              </p:cNvPr>
              <p:cNvSpPr txBox="1">
                <a:spLocks noChangeArrowheads="1"/>
              </p:cNvSpPr>
              <p:nvPr/>
            </p:nvSpPr>
            <p:spPr bwMode="auto">
              <a:xfrm>
                <a:off x="3923" y="2432"/>
                <a:ext cx="679"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8744" name="Text Box 136">
                <a:extLst>
                  <a:ext uri="{FF2B5EF4-FFF2-40B4-BE49-F238E27FC236}">
                    <a16:creationId xmlns:a16="http://schemas.microsoft.com/office/drawing/2014/main" id="{0F2A2E04-110F-4A57-9D2C-BC8CD7F1B532}"/>
                  </a:ext>
                </a:extLst>
              </p:cNvPr>
              <p:cNvSpPr txBox="1">
                <a:spLocks noChangeArrowheads="1"/>
              </p:cNvSpPr>
              <p:nvPr/>
            </p:nvSpPr>
            <p:spPr bwMode="auto">
              <a:xfrm>
                <a:off x="4059" y="3067"/>
                <a:ext cx="679"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9V</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grpSp>
        <p:sp>
          <p:nvSpPr>
            <p:cNvPr id="68746" name="Text Box 138">
              <a:extLst>
                <a:ext uri="{FF2B5EF4-FFF2-40B4-BE49-F238E27FC236}">
                  <a16:creationId xmlns:a16="http://schemas.microsoft.com/office/drawing/2014/main" id="{806AB6E2-F578-49B9-8F92-9863AF77B18B}"/>
                </a:ext>
              </a:extLst>
            </p:cNvPr>
            <p:cNvSpPr txBox="1">
              <a:spLocks noChangeArrowheads="1"/>
            </p:cNvSpPr>
            <p:nvPr/>
          </p:nvSpPr>
          <p:spPr bwMode="auto">
            <a:xfrm>
              <a:off x="4740" y="3022"/>
              <a:ext cx="679"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grpSp>
      <p:sp>
        <p:nvSpPr>
          <p:cNvPr id="68748" name="Text Box 140">
            <a:extLst>
              <a:ext uri="{FF2B5EF4-FFF2-40B4-BE49-F238E27FC236}">
                <a16:creationId xmlns:a16="http://schemas.microsoft.com/office/drawing/2014/main" id="{B323E645-B783-4C9A-8778-FDCB087356BE}"/>
              </a:ext>
            </a:extLst>
          </p:cNvPr>
          <p:cNvSpPr txBox="1">
            <a:spLocks noChangeArrowheads="1"/>
          </p:cNvSpPr>
          <p:nvPr/>
        </p:nvSpPr>
        <p:spPr bwMode="auto">
          <a:xfrm>
            <a:off x="684213" y="4581525"/>
            <a:ext cx="2514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startAt="3"/>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等效电路</a:t>
            </a:r>
          </a:p>
        </p:txBody>
      </p:sp>
      <p:graphicFrame>
        <p:nvGraphicFramePr>
          <p:cNvPr id="68749" name="Object 141">
            <a:extLst>
              <a:ext uri="{FF2B5EF4-FFF2-40B4-BE49-F238E27FC236}">
                <a16:creationId xmlns:a16="http://schemas.microsoft.com/office/drawing/2014/main" id="{623021D9-2B8C-490B-8259-26954555D27A}"/>
              </a:ext>
            </a:extLst>
          </p:cNvPr>
          <p:cNvGraphicFramePr>
            <a:graphicFrameLocks noGrp="1" noChangeAspect="1"/>
          </p:cNvGraphicFramePr>
          <p:nvPr>
            <p:ph/>
          </p:nvPr>
        </p:nvGraphicFramePr>
        <p:xfrm>
          <a:off x="984250" y="5084763"/>
          <a:ext cx="2867025" cy="955675"/>
        </p:xfrm>
        <a:graphic>
          <a:graphicData uri="http://schemas.openxmlformats.org/presentationml/2006/ole">
            <mc:AlternateContent xmlns:mc="http://schemas.openxmlformats.org/markup-compatibility/2006">
              <mc:Choice xmlns:v="urn:schemas-microsoft-com:vml" Requires="v">
                <p:oleObj spid="_x0000_s26626" name="公式" r:id="rId5" imgW="1371600" imgH="457200" progId="Equation.3">
                  <p:embed/>
                </p:oleObj>
              </mc:Choice>
              <mc:Fallback>
                <p:oleObj name="公式" r:id="rId5" imgW="1371600" imgH="457200" progId="Equation.3">
                  <p:embed/>
                  <p:pic>
                    <p:nvPicPr>
                      <p:cNvPr id="68749" name="Object 141">
                        <a:extLst>
                          <a:ext uri="{FF2B5EF4-FFF2-40B4-BE49-F238E27FC236}">
                            <a16:creationId xmlns:a16="http://schemas.microsoft.com/office/drawing/2014/main" id="{623021D9-2B8C-490B-8259-26954555D27A}"/>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250" y="5084763"/>
                        <a:ext cx="28670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1943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6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6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6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6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7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50" grpId="0"/>
      <p:bldP spid="68651" grpId="0"/>
      <p:bldP spid="68652" grpId="0"/>
      <p:bldP spid="68653" grpId="0"/>
      <p:bldP spid="68654" grpId="0" animBg="1"/>
      <p:bldP spid="68655" grpId="0"/>
      <p:bldP spid="68656" grpId="0"/>
      <p:bldP spid="687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C59DEEB-1D62-4E68-AA43-3039CE2D1347}"/>
              </a:ext>
            </a:extLst>
          </p:cNvPr>
          <p:cNvPicPr>
            <a:picLocks noChangeAspect="1"/>
          </p:cNvPicPr>
          <p:nvPr/>
        </p:nvPicPr>
        <p:blipFill>
          <a:blip r:embed="rId2"/>
          <a:stretch>
            <a:fillRect/>
          </a:stretch>
        </p:blipFill>
        <p:spPr>
          <a:xfrm>
            <a:off x="-5392" y="0"/>
            <a:ext cx="9154783" cy="6858000"/>
          </a:xfrm>
          <a:prstGeom prst="rect">
            <a:avLst/>
          </a:prstGeom>
        </p:spPr>
      </p:pic>
    </p:spTree>
    <p:extLst>
      <p:ext uri="{BB962C8B-B14F-4D97-AF65-F5344CB8AC3E}">
        <p14:creationId xmlns:p14="http://schemas.microsoft.com/office/powerpoint/2010/main" val="493207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64" name="Text Box 32">
            <a:extLst>
              <a:ext uri="{FF2B5EF4-FFF2-40B4-BE49-F238E27FC236}">
                <a16:creationId xmlns:a16="http://schemas.microsoft.com/office/drawing/2014/main" id="{6ECDF155-1B23-48EF-9556-08D48CAD56F7}"/>
              </a:ext>
            </a:extLst>
          </p:cNvPr>
          <p:cNvSpPr txBox="1">
            <a:spLocks noChangeArrowheads="1"/>
          </p:cNvSpPr>
          <p:nvPr/>
        </p:nvSpPr>
        <p:spPr bwMode="auto">
          <a:xfrm>
            <a:off x="684213" y="620713"/>
            <a:ext cx="799147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计算含受控源电路的等效电阻是用外加电源法还是开路、短路法，要具体问题具体分析，以计算简便为好。</a:t>
            </a:r>
          </a:p>
        </p:txBody>
      </p:sp>
      <p:sp>
        <p:nvSpPr>
          <p:cNvPr id="69665" name="Text Box 33">
            <a:extLst>
              <a:ext uri="{FF2B5EF4-FFF2-40B4-BE49-F238E27FC236}">
                <a16:creationId xmlns:a16="http://schemas.microsoft.com/office/drawing/2014/main" id="{BA2F379A-AFB4-4ADE-92C7-E2C969F69966}"/>
              </a:ext>
            </a:extLst>
          </p:cNvPr>
          <p:cNvSpPr txBox="1">
            <a:spLocks noChangeArrowheads="1"/>
          </p:cNvSpPr>
          <p:nvPr/>
        </p:nvSpPr>
        <p:spPr bwMode="auto">
          <a:xfrm>
            <a:off x="1331913" y="2349500"/>
            <a:ext cx="42481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zh-CN"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a:t>
            </a: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负载</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R</a:t>
            </a:r>
            <a:r>
              <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L</a:t>
            </a: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消耗的功率</a:t>
            </a:r>
          </a:p>
        </p:txBody>
      </p:sp>
      <p:sp>
        <p:nvSpPr>
          <p:cNvPr id="69666" name="Text Box 34">
            <a:extLst>
              <a:ext uri="{FF2B5EF4-FFF2-40B4-BE49-F238E27FC236}">
                <a16:creationId xmlns:a16="http://schemas.microsoft.com/office/drawing/2014/main" id="{FD80BC57-D0B5-4569-A402-B8B9AB12DB6E}"/>
              </a:ext>
            </a:extLst>
          </p:cNvPr>
          <p:cNvSpPr txBox="1">
            <a:spLocks noChangeArrowheads="1"/>
          </p:cNvSpPr>
          <p:nvPr/>
        </p:nvSpPr>
        <p:spPr bwMode="auto">
          <a:xfrm>
            <a:off x="539750" y="2349500"/>
            <a:ext cx="863600"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例</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endPar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706" name="Text Box 74">
            <a:extLst>
              <a:ext uri="{FF2B5EF4-FFF2-40B4-BE49-F238E27FC236}">
                <a16:creationId xmlns:a16="http://schemas.microsoft.com/office/drawing/2014/main" id="{F96EC139-B732-4483-BDCF-1E4D9D165C5B}"/>
              </a:ext>
            </a:extLst>
          </p:cNvPr>
          <p:cNvSpPr txBox="1">
            <a:spLocks noChangeArrowheads="1"/>
          </p:cNvSpPr>
          <p:nvPr/>
        </p:nvSpPr>
        <p:spPr bwMode="auto">
          <a:xfrm>
            <a:off x="539750" y="3068638"/>
            <a:ext cx="647700"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解</a:t>
            </a:r>
          </a:p>
        </p:txBody>
      </p:sp>
      <p:sp>
        <p:nvSpPr>
          <p:cNvPr id="69707" name="Text Box 75">
            <a:extLst>
              <a:ext uri="{FF2B5EF4-FFF2-40B4-BE49-F238E27FC236}">
                <a16:creationId xmlns:a16="http://schemas.microsoft.com/office/drawing/2014/main" id="{1736223E-47A3-455E-8646-22709BD26283}"/>
              </a:ext>
            </a:extLst>
          </p:cNvPr>
          <p:cNvSpPr txBox="1">
            <a:spLocks noChangeArrowheads="1"/>
          </p:cNvSpPr>
          <p:nvPr/>
        </p:nvSpPr>
        <p:spPr bwMode="auto">
          <a:xfrm>
            <a:off x="1258888" y="3068638"/>
            <a:ext cx="33131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a:tabLst/>
              <a:defRPr/>
            </a:pP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求开路电压</a:t>
            </a:r>
            <a:r>
              <a:rPr kumimoji="1" lang="en-US" altLang="zh-CN" sz="2800" b="0" i="1"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U</a:t>
            </a:r>
            <a:r>
              <a:rPr kumimoji="1" lang="en-US" altLang="zh-CN" sz="2800" b="0" i="0" u="none" strike="noStrike" kern="1200" cap="none" spc="0" normalizeH="0" baseline="-25000" noProof="0" dirty="0" err="1">
                <a:ln>
                  <a:noFill/>
                </a:ln>
                <a:solidFill>
                  <a:srgbClr val="FFFF00"/>
                </a:solidFill>
                <a:effectLst/>
                <a:uLnTx/>
                <a:uFillTx/>
                <a:latin typeface="Times New Roman" panose="02020603050405020304" pitchFamily="18" charset="0"/>
                <a:ea typeface="楷体_GB2312" pitchFamily="49" charset="-122"/>
                <a:cs typeface="+mn-cs"/>
              </a:rPr>
              <a:t>oc</a:t>
            </a:r>
            <a:endParaRPr kumimoji="1" lang="en-US" altLang="zh-CN" sz="2800" b="0" i="0" u="none" strike="noStrike" kern="1200" cap="none" spc="0" normalizeH="0" baseline="-25000" noProof="0" dirty="0">
              <a:ln>
                <a:noFill/>
              </a:ln>
              <a:solidFill>
                <a:srgbClr val="FFFF00"/>
              </a:solidFill>
              <a:effectLst/>
              <a:uLnTx/>
              <a:uFillTx/>
              <a:latin typeface="Times New Roman" panose="02020603050405020304" pitchFamily="18" charset="0"/>
              <a:ea typeface="楷体_GB2312" pitchFamily="49" charset="-122"/>
              <a:cs typeface="+mn-cs"/>
            </a:endParaRPr>
          </a:p>
        </p:txBody>
      </p:sp>
      <p:grpSp>
        <p:nvGrpSpPr>
          <p:cNvPr id="69780" name="Group 148">
            <a:extLst>
              <a:ext uri="{FF2B5EF4-FFF2-40B4-BE49-F238E27FC236}">
                <a16:creationId xmlns:a16="http://schemas.microsoft.com/office/drawing/2014/main" id="{4E2217B4-83CD-4B96-9E95-520D137E47FF}"/>
              </a:ext>
            </a:extLst>
          </p:cNvPr>
          <p:cNvGrpSpPr>
            <a:grpSpLocks/>
          </p:cNvGrpSpPr>
          <p:nvPr/>
        </p:nvGrpSpPr>
        <p:grpSpPr bwMode="auto">
          <a:xfrm>
            <a:off x="4860925" y="1989138"/>
            <a:ext cx="4283075" cy="3141662"/>
            <a:chOff x="3062" y="1253"/>
            <a:chExt cx="2698" cy="1979"/>
          </a:xfrm>
        </p:grpSpPr>
        <p:sp>
          <p:nvSpPr>
            <p:cNvPr id="69726" name="Oval 94">
              <a:extLst>
                <a:ext uri="{FF2B5EF4-FFF2-40B4-BE49-F238E27FC236}">
                  <a16:creationId xmlns:a16="http://schemas.microsoft.com/office/drawing/2014/main" id="{1D5D87B5-7B72-4C71-81F3-846C5DBE245A}"/>
                </a:ext>
              </a:extLst>
            </p:cNvPr>
            <p:cNvSpPr>
              <a:spLocks noChangeArrowheads="1"/>
            </p:cNvSpPr>
            <p:nvPr/>
          </p:nvSpPr>
          <p:spPr bwMode="auto">
            <a:xfrm>
              <a:off x="4604" y="286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9727" name="Oval 95">
              <a:extLst>
                <a:ext uri="{FF2B5EF4-FFF2-40B4-BE49-F238E27FC236}">
                  <a16:creationId xmlns:a16="http://schemas.microsoft.com/office/drawing/2014/main" id="{41E44164-71A6-400A-9A39-9F5AB1B6695D}"/>
                </a:ext>
              </a:extLst>
            </p:cNvPr>
            <p:cNvSpPr>
              <a:spLocks noChangeArrowheads="1"/>
            </p:cNvSpPr>
            <p:nvPr/>
          </p:nvSpPr>
          <p:spPr bwMode="auto">
            <a:xfrm>
              <a:off x="3062" y="247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9728" name="Line 96">
              <a:extLst>
                <a:ext uri="{FF2B5EF4-FFF2-40B4-BE49-F238E27FC236}">
                  <a16:creationId xmlns:a16="http://schemas.microsoft.com/office/drawing/2014/main" id="{4D7E6155-4822-42E1-A647-FA122B6E0C3D}"/>
                </a:ext>
              </a:extLst>
            </p:cNvPr>
            <p:cNvSpPr>
              <a:spLocks noChangeShapeType="1"/>
            </p:cNvSpPr>
            <p:nvPr/>
          </p:nvSpPr>
          <p:spPr bwMode="auto">
            <a:xfrm>
              <a:off x="4423" y="1843"/>
              <a:ext cx="0" cy="1225"/>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29" name="Text Box 97">
              <a:extLst>
                <a:ext uri="{FF2B5EF4-FFF2-40B4-BE49-F238E27FC236}">
                  <a16:creationId xmlns:a16="http://schemas.microsoft.com/office/drawing/2014/main" id="{D250DC5A-6F4B-4D3F-AF27-296DCAD40CFF}"/>
                </a:ext>
              </a:extLst>
            </p:cNvPr>
            <p:cNvSpPr txBox="1">
              <a:spLocks noChangeArrowheads="1"/>
            </p:cNvSpPr>
            <p:nvPr/>
          </p:nvSpPr>
          <p:spPr bwMode="auto">
            <a:xfrm>
              <a:off x="3788" y="2251"/>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9730" name="Text Box 98">
              <a:extLst>
                <a:ext uri="{FF2B5EF4-FFF2-40B4-BE49-F238E27FC236}">
                  <a16:creationId xmlns:a16="http://schemas.microsoft.com/office/drawing/2014/main" id="{F9BF166D-EC60-4AA1-8DB4-7745EDDD8650}"/>
                </a:ext>
              </a:extLst>
            </p:cNvPr>
            <p:cNvSpPr txBox="1">
              <a:spLocks noChangeArrowheads="1"/>
            </p:cNvSpPr>
            <p:nvPr/>
          </p:nvSpPr>
          <p:spPr bwMode="auto">
            <a:xfrm>
              <a:off x="3697" y="1888"/>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9731" name="Line 99">
              <a:extLst>
                <a:ext uri="{FF2B5EF4-FFF2-40B4-BE49-F238E27FC236}">
                  <a16:creationId xmlns:a16="http://schemas.microsoft.com/office/drawing/2014/main" id="{03FC2538-3B7D-4CDB-BDE1-5F217625E6A1}"/>
                </a:ext>
              </a:extLst>
            </p:cNvPr>
            <p:cNvSpPr>
              <a:spLocks noChangeShapeType="1"/>
            </p:cNvSpPr>
            <p:nvPr/>
          </p:nvSpPr>
          <p:spPr bwMode="auto">
            <a:xfrm>
              <a:off x="4559" y="1934"/>
              <a:ext cx="0" cy="384"/>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32" name="Text Box 100">
              <a:extLst>
                <a:ext uri="{FF2B5EF4-FFF2-40B4-BE49-F238E27FC236}">
                  <a16:creationId xmlns:a16="http://schemas.microsoft.com/office/drawing/2014/main" id="{6A62E7E9-8E1E-4995-A8C5-99AB5915AE3E}"/>
                </a:ext>
              </a:extLst>
            </p:cNvPr>
            <p:cNvSpPr txBox="1">
              <a:spLocks noChangeArrowheads="1"/>
            </p:cNvSpPr>
            <p:nvPr/>
          </p:nvSpPr>
          <p:spPr bwMode="auto">
            <a:xfrm>
              <a:off x="3334" y="2251"/>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9733" name="Text Box 101">
              <a:extLst>
                <a:ext uri="{FF2B5EF4-FFF2-40B4-BE49-F238E27FC236}">
                  <a16:creationId xmlns:a16="http://schemas.microsoft.com/office/drawing/2014/main" id="{86E13FE7-576A-44AA-8C70-D54C269F81A1}"/>
                </a:ext>
              </a:extLst>
            </p:cNvPr>
            <p:cNvSpPr txBox="1">
              <a:spLocks noChangeArrowheads="1"/>
            </p:cNvSpPr>
            <p:nvPr/>
          </p:nvSpPr>
          <p:spPr bwMode="auto">
            <a:xfrm>
              <a:off x="3289" y="275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9734" name="Text Box 102">
              <a:extLst>
                <a:ext uri="{FF2B5EF4-FFF2-40B4-BE49-F238E27FC236}">
                  <a16:creationId xmlns:a16="http://schemas.microsoft.com/office/drawing/2014/main" id="{DE9B5B5B-B374-4BBF-84DE-C4AFC56BA28E}"/>
                </a:ext>
              </a:extLst>
            </p:cNvPr>
            <p:cNvSpPr txBox="1">
              <a:spLocks noChangeArrowheads="1"/>
            </p:cNvSpPr>
            <p:nvPr/>
          </p:nvSpPr>
          <p:spPr bwMode="auto">
            <a:xfrm>
              <a:off x="3425" y="2478"/>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40V</a:t>
              </a:r>
            </a:p>
          </p:txBody>
        </p:sp>
        <p:sp>
          <p:nvSpPr>
            <p:cNvPr id="69735" name="Text Box 103">
              <a:extLst>
                <a:ext uri="{FF2B5EF4-FFF2-40B4-BE49-F238E27FC236}">
                  <a16:creationId xmlns:a16="http://schemas.microsoft.com/office/drawing/2014/main" id="{7545DDF5-D6CB-4239-8851-90A510F6E893}"/>
                </a:ext>
              </a:extLst>
            </p:cNvPr>
            <p:cNvSpPr txBox="1">
              <a:spLocks noChangeArrowheads="1"/>
            </p:cNvSpPr>
            <p:nvPr/>
          </p:nvSpPr>
          <p:spPr bwMode="auto">
            <a:xfrm>
              <a:off x="4786" y="2251"/>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L</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736" name="Text Box 104">
              <a:extLst>
                <a:ext uri="{FF2B5EF4-FFF2-40B4-BE49-F238E27FC236}">
                  <a16:creationId xmlns:a16="http://schemas.microsoft.com/office/drawing/2014/main" id="{18D87B0D-6162-4353-BCAA-E05D9CF05182}"/>
                </a:ext>
              </a:extLst>
            </p:cNvPr>
            <p:cNvSpPr txBox="1">
              <a:spLocks noChangeArrowheads="1"/>
            </p:cNvSpPr>
            <p:nvPr/>
          </p:nvSpPr>
          <p:spPr bwMode="auto">
            <a:xfrm>
              <a:off x="4377" y="270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9737" name="Text Box 105">
              <a:extLst>
                <a:ext uri="{FF2B5EF4-FFF2-40B4-BE49-F238E27FC236}">
                  <a16:creationId xmlns:a16="http://schemas.microsoft.com/office/drawing/2014/main" id="{C2FBA5D8-E75F-4150-B8BE-75AB64CA7BC2}"/>
                </a:ext>
              </a:extLst>
            </p:cNvPr>
            <p:cNvSpPr txBox="1">
              <a:spLocks noChangeArrowheads="1"/>
            </p:cNvSpPr>
            <p:nvPr/>
          </p:nvSpPr>
          <p:spPr bwMode="auto">
            <a:xfrm>
              <a:off x="4922" y="2705"/>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9738" name="Text Box 106">
              <a:extLst>
                <a:ext uri="{FF2B5EF4-FFF2-40B4-BE49-F238E27FC236}">
                  <a16:creationId xmlns:a16="http://schemas.microsoft.com/office/drawing/2014/main" id="{CE34F48B-6603-4171-A08F-467E7F6E9A28}"/>
                </a:ext>
              </a:extLst>
            </p:cNvPr>
            <p:cNvSpPr txBox="1">
              <a:spLocks noChangeArrowheads="1"/>
            </p:cNvSpPr>
            <p:nvPr/>
          </p:nvSpPr>
          <p:spPr bwMode="auto">
            <a:xfrm>
              <a:off x="4559" y="2569"/>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50V</a:t>
              </a:r>
            </a:p>
          </p:txBody>
        </p:sp>
        <p:sp>
          <p:nvSpPr>
            <p:cNvPr id="69740" name="Text Box 108">
              <a:extLst>
                <a:ext uri="{FF2B5EF4-FFF2-40B4-BE49-F238E27FC236}">
                  <a16:creationId xmlns:a16="http://schemas.microsoft.com/office/drawing/2014/main" id="{393A76B7-A094-4002-9A8E-2F2C30A4508B}"/>
                </a:ext>
              </a:extLst>
            </p:cNvPr>
            <p:cNvSpPr txBox="1">
              <a:spLocks noChangeArrowheads="1"/>
            </p:cNvSpPr>
            <p:nvPr/>
          </p:nvSpPr>
          <p:spPr bwMode="auto">
            <a:xfrm>
              <a:off x="4559" y="193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741" name="Line 109">
              <a:extLst>
                <a:ext uri="{FF2B5EF4-FFF2-40B4-BE49-F238E27FC236}">
                  <a16:creationId xmlns:a16="http://schemas.microsoft.com/office/drawing/2014/main" id="{29FA2E00-9E1D-4940-BCD0-43B4A4E986BF}"/>
                </a:ext>
              </a:extLst>
            </p:cNvPr>
            <p:cNvSpPr>
              <a:spLocks noChangeShapeType="1"/>
            </p:cNvSpPr>
            <p:nvPr/>
          </p:nvSpPr>
          <p:spPr bwMode="auto">
            <a:xfrm>
              <a:off x="3243" y="1435"/>
              <a:ext cx="0" cy="408"/>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42" name="Line 110">
              <a:extLst>
                <a:ext uri="{FF2B5EF4-FFF2-40B4-BE49-F238E27FC236}">
                  <a16:creationId xmlns:a16="http://schemas.microsoft.com/office/drawing/2014/main" id="{A2E5CFB0-0DFA-42F0-A6F7-B322C1356740}"/>
                </a:ext>
              </a:extLst>
            </p:cNvPr>
            <p:cNvSpPr>
              <a:spLocks noChangeShapeType="1"/>
            </p:cNvSpPr>
            <p:nvPr/>
          </p:nvSpPr>
          <p:spPr bwMode="auto">
            <a:xfrm>
              <a:off x="4423" y="1435"/>
              <a:ext cx="0" cy="4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43" name="Text Box 111">
              <a:extLst>
                <a:ext uri="{FF2B5EF4-FFF2-40B4-BE49-F238E27FC236}">
                  <a16:creationId xmlns:a16="http://schemas.microsoft.com/office/drawing/2014/main" id="{55FD12EE-B169-46E8-A15E-7DED7ADE3F23}"/>
                </a:ext>
              </a:extLst>
            </p:cNvPr>
            <p:cNvSpPr txBox="1">
              <a:spLocks noChangeArrowheads="1"/>
            </p:cNvSpPr>
            <p:nvPr/>
          </p:nvSpPr>
          <p:spPr bwMode="auto">
            <a:xfrm>
              <a:off x="3379" y="1425"/>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9744" name="Line 112">
              <a:extLst>
                <a:ext uri="{FF2B5EF4-FFF2-40B4-BE49-F238E27FC236}">
                  <a16:creationId xmlns:a16="http://schemas.microsoft.com/office/drawing/2014/main" id="{0A8C82E3-05CE-48C1-8832-1ED3B69125A8}"/>
                </a:ext>
              </a:extLst>
            </p:cNvPr>
            <p:cNvSpPr>
              <a:spLocks noChangeShapeType="1"/>
            </p:cNvSpPr>
            <p:nvPr/>
          </p:nvSpPr>
          <p:spPr bwMode="auto">
            <a:xfrm>
              <a:off x="3243" y="1435"/>
              <a:ext cx="11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45" name="Text Box 113">
              <a:extLst>
                <a:ext uri="{FF2B5EF4-FFF2-40B4-BE49-F238E27FC236}">
                  <a16:creationId xmlns:a16="http://schemas.microsoft.com/office/drawing/2014/main" id="{F817964D-FA02-4868-A251-4CE36F2252F9}"/>
                </a:ext>
              </a:extLst>
            </p:cNvPr>
            <p:cNvSpPr txBox="1">
              <a:spLocks noChangeArrowheads="1"/>
            </p:cNvSpPr>
            <p:nvPr/>
          </p:nvSpPr>
          <p:spPr bwMode="auto">
            <a:xfrm>
              <a:off x="3243" y="1979"/>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9746" name="Text Box 114">
              <a:extLst>
                <a:ext uri="{FF2B5EF4-FFF2-40B4-BE49-F238E27FC236}">
                  <a16:creationId xmlns:a16="http://schemas.microsoft.com/office/drawing/2014/main" id="{BA253C44-835C-4751-A026-1BC0403CCE1E}"/>
                </a:ext>
              </a:extLst>
            </p:cNvPr>
            <p:cNvSpPr txBox="1">
              <a:spLocks noChangeArrowheads="1"/>
            </p:cNvSpPr>
            <p:nvPr/>
          </p:nvSpPr>
          <p:spPr bwMode="auto">
            <a:xfrm>
              <a:off x="5194" y="2251"/>
              <a:ext cx="5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9747" name="Rectangle 115">
              <a:extLst>
                <a:ext uri="{FF2B5EF4-FFF2-40B4-BE49-F238E27FC236}">
                  <a16:creationId xmlns:a16="http://schemas.microsoft.com/office/drawing/2014/main" id="{0FC96A78-F2A5-49B1-A8A1-1F7EA42CA1A0}"/>
                </a:ext>
              </a:extLst>
            </p:cNvPr>
            <p:cNvSpPr>
              <a:spLocks noChangeArrowheads="1"/>
            </p:cNvSpPr>
            <p:nvPr/>
          </p:nvSpPr>
          <p:spPr bwMode="auto">
            <a:xfrm>
              <a:off x="3243" y="1843"/>
              <a:ext cx="1951" cy="1225"/>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48" name="Rectangle 116">
              <a:extLst>
                <a:ext uri="{FF2B5EF4-FFF2-40B4-BE49-F238E27FC236}">
                  <a16:creationId xmlns:a16="http://schemas.microsoft.com/office/drawing/2014/main" id="{5702F54C-03E9-44EF-A0C9-A21220D1780F}"/>
                </a:ext>
              </a:extLst>
            </p:cNvPr>
            <p:cNvSpPr>
              <a:spLocks noChangeArrowheads="1"/>
            </p:cNvSpPr>
            <p:nvPr/>
          </p:nvSpPr>
          <p:spPr bwMode="auto">
            <a:xfrm>
              <a:off x="3162" y="197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49" name="Rectangle 117">
              <a:extLst>
                <a:ext uri="{FF2B5EF4-FFF2-40B4-BE49-F238E27FC236}">
                  <a16:creationId xmlns:a16="http://schemas.microsoft.com/office/drawing/2014/main" id="{A909FDB2-A0C3-4B1E-9602-2278893ABD8D}"/>
                </a:ext>
              </a:extLst>
            </p:cNvPr>
            <p:cNvSpPr>
              <a:spLocks noChangeArrowheads="1"/>
            </p:cNvSpPr>
            <p:nvPr/>
          </p:nvSpPr>
          <p:spPr bwMode="auto">
            <a:xfrm>
              <a:off x="4377" y="225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50" name="Rectangle 118">
              <a:extLst>
                <a:ext uri="{FF2B5EF4-FFF2-40B4-BE49-F238E27FC236}">
                  <a16:creationId xmlns:a16="http://schemas.microsoft.com/office/drawing/2014/main" id="{637B3538-C557-49A5-A738-A6E754A3FF85}"/>
                </a:ext>
              </a:extLst>
            </p:cNvPr>
            <p:cNvSpPr>
              <a:spLocks noChangeArrowheads="1"/>
            </p:cNvSpPr>
            <p:nvPr/>
          </p:nvSpPr>
          <p:spPr bwMode="auto">
            <a:xfrm>
              <a:off x="5103" y="225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51" name="Rectangle 119">
              <a:extLst>
                <a:ext uri="{FF2B5EF4-FFF2-40B4-BE49-F238E27FC236}">
                  <a16:creationId xmlns:a16="http://schemas.microsoft.com/office/drawing/2014/main" id="{C2608B56-F7B2-479F-989A-0FE320A0F268}"/>
                </a:ext>
              </a:extLst>
            </p:cNvPr>
            <p:cNvSpPr>
              <a:spLocks noChangeArrowheads="1"/>
            </p:cNvSpPr>
            <p:nvPr/>
          </p:nvSpPr>
          <p:spPr bwMode="auto">
            <a:xfrm>
              <a:off x="3788" y="179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39" name="Line 107">
              <a:extLst>
                <a:ext uri="{FF2B5EF4-FFF2-40B4-BE49-F238E27FC236}">
                  <a16:creationId xmlns:a16="http://schemas.microsoft.com/office/drawing/2014/main" id="{F01E4AD9-06B5-4EB5-A9CD-5E0A4D13F9F3}"/>
                </a:ext>
              </a:extLst>
            </p:cNvPr>
            <p:cNvSpPr>
              <a:spLocks noChangeShapeType="1"/>
            </p:cNvSpPr>
            <p:nvPr/>
          </p:nvSpPr>
          <p:spPr bwMode="auto">
            <a:xfrm flipH="1" flipV="1">
              <a:off x="3379" y="1434"/>
              <a:ext cx="363"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52" name="AutoShape 120">
              <a:extLst>
                <a:ext uri="{FF2B5EF4-FFF2-40B4-BE49-F238E27FC236}">
                  <a16:creationId xmlns:a16="http://schemas.microsoft.com/office/drawing/2014/main" id="{A90E3BC0-4C3B-4447-9FC1-E105F2BF7BEB}"/>
                </a:ext>
              </a:extLst>
            </p:cNvPr>
            <p:cNvSpPr>
              <a:spLocks noChangeArrowheads="1"/>
            </p:cNvSpPr>
            <p:nvPr/>
          </p:nvSpPr>
          <p:spPr bwMode="auto">
            <a:xfrm rot="5400000">
              <a:off x="3764" y="1230"/>
              <a:ext cx="363" cy="409"/>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69781" name="Group 149">
            <a:extLst>
              <a:ext uri="{FF2B5EF4-FFF2-40B4-BE49-F238E27FC236}">
                <a16:creationId xmlns:a16="http://schemas.microsoft.com/office/drawing/2014/main" id="{AFE3BC27-B484-451D-9883-7993D7A80902}"/>
              </a:ext>
            </a:extLst>
          </p:cNvPr>
          <p:cNvGrpSpPr>
            <a:grpSpLocks/>
          </p:cNvGrpSpPr>
          <p:nvPr/>
        </p:nvGrpSpPr>
        <p:grpSpPr bwMode="auto">
          <a:xfrm>
            <a:off x="1042988" y="3573463"/>
            <a:ext cx="3168650" cy="2952750"/>
            <a:chOff x="657" y="2251"/>
            <a:chExt cx="1996" cy="1860"/>
          </a:xfrm>
        </p:grpSpPr>
        <p:sp>
          <p:nvSpPr>
            <p:cNvPr id="69754" name="Oval 122">
              <a:extLst>
                <a:ext uri="{FF2B5EF4-FFF2-40B4-BE49-F238E27FC236}">
                  <a16:creationId xmlns:a16="http://schemas.microsoft.com/office/drawing/2014/main" id="{72B92940-5EB1-4C7D-8467-0484437C4E58}"/>
                </a:ext>
              </a:extLst>
            </p:cNvPr>
            <p:cNvSpPr>
              <a:spLocks noChangeArrowheads="1"/>
            </p:cNvSpPr>
            <p:nvPr/>
          </p:nvSpPr>
          <p:spPr bwMode="auto">
            <a:xfrm>
              <a:off x="657" y="3476"/>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9755" name="Line 123">
              <a:extLst>
                <a:ext uri="{FF2B5EF4-FFF2-40B4-BE49-F238E27FC236}">
                  <a16:creationId xmlns:a16="http://schemas.microsoft.com/office/drawing/2014/main" id="{76C3BDCF-C84D-4187-87EE-4DDB80620875}"/>
                </a:ext>
              </a:extLst>
            </p:cNvPr>
            <p:cNvSpPr>
              <a:spLocks noChangeShapeType="1"/>
            </p:cNvSpPr>
            <p:nvPr/>
          </p:nvSpPr>
          <p:spPr bwMode="auto">
            <a:xfrm>
              <a:off x="2017" y="2840"/>
              <a:ext cx="544"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56" name="Text Box 124">
              <a:extLst>
                <a:ext uri="{FF2B5EF4-FFF2-40B4-BE49-F238E27FC236}">
                  <a16:creationId xmlns:a16="http://schemas.microsoft.com/office/drawing/2014/main" id="{3F3273B4-311F-44C9-8D64-7164BD06AFCD}"/>
                </a:ext>
              </a:extLst>
            </p:cNvPr>
            <p:cNvSpPr txBox="1">
              <a:spLocks noChangeArrowheads="1"/>
            </p:cNvSpPr>
            <p:nvPr/>
          </p:nvSpPr>
          <p:spPr bwMode="auto">
            <a:xfrm>
              <a:off x="1383" y="3249"/>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9757" name="Text Box 125">
              <a:extLst>
                <a:ext uri="{FF2B5EF4-FFF2-40B4-BE49-F238E27FC236}">
                  <a16:creationId xmlns:a16="http://schemas.microsoft.com/office/drawing/2014/main" id="{0BD0F4D6-AFE8-4498-966D-D60C86E7562E}"/>
                </a:ext>
              </a:extLst>
            </p:cNvPr>
            <p:cNvSpPr txBox="1">
              <a:spLocks noChangeArrowheads="1"/>
            </p:cNvSpPr>
            <p:nvPr/>
          </p:nvSpPr>
          <p:spPr bwMode="auto">
            <a:xfrm>
              <a:off x="1292" y="2886"/>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69758" name="Line 126">
              <a:extLst>
                <a:ext uri="{FF2B5EF4-FFF2-40B4-BE49-F238E27FC236}">
                  <a16:creationId xmlns:a16="http://schemas.microsoft.com/office/drawing/2014/main" id="{41305B37-AC45-492F-AF16-2659925EB3B4}"/>
                </a:ext>
              </a:extLst>
            </p:cNvPr>
            <p:cNvSpPr>
              <a:spLocks noChangeShapeType="1"/>
            </p:cNvSpPr>
            <p:nvPr/>
          </p:nvSpPr>
          <p:spPr bwMode="auto">
            <a:xfrm>
              <a:off x="2154" y="2932"/>
              <a:ext cx="0" cy="384"/>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59" name="Text Box 127">
              <a:extLst>
                <a:ext uri="{FF2B5EF4-FFF2-40B4-BE49-F238E27FC236}">
                  <a16:creationId xmlns:a16="http://schemas.microsoft.com/office/drawing/2014/main" id="{7A1F5C15-B3A4-4AFC-818C-5FC4489924DD}"/>
                </a:ext>
              </a:extLst>
            </p:cNvPr>
            <p:cNvSpPr txBox="1">
              <a:spLocks noChangeArrowheads="1"/>
            </p:cNvSpPr>
            <p:nvPr/>
          </p:nvSpPr>
          <p:spPr bwMode="auto">
            <a:xfrm>
              <a:off x="929" y="3249"/>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9760" name="Text Box 128">
              <a:extLst>
                <a:ext uri="{FF2B5EF4-FFF2-40B4-BE49-F238E27FC236}">
                  <a16:creationId xmlns:a16="http://schemas.microsoft.com/office/drawing/2014/main" id="{9061EA0E-E161-432E-88A4-2B9F3B82C74A}"/>
                </a:ext>
              </a:extLst>
            </p:cNvPr>
            <p:cNvSpPr txBox="1">
              <a:spLocks noChangeArrowheads="1"/>
            </p:cNvSpPr>
            <p:nvPr/>
          </p:nvSpPr>
          <p:spPr bwMode="auto">
            <a:xfrm>
              <a:off x="884" y="374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69761" name="Text Box 129">
              <a:extLst>
                <a:ext uri="{FF2B5EF4-FFF2-40B4-BE49-F238E27FC236}">
                  <a16:creationId xmlns:a16="http://schemas.microsoft.com/office/drawing/2014/main" id="{5C9F89BB-8FFE-4124-A8C3-3C8CF6F9C83E}"/>
                </a:ext>
              </a:extLst>
            </p:cNvPr>
            <p:cNvSpPr txBox="1">
              <a:spLocks noChangeArrowheads="1"/>
            </p:cNvSpPr>
            <p:nvPr/>
          </p:nvSpPr>
          <p:spPr bwMode="auto">
            <a:xfrm>
              <a:off x="1020" y="3476"/>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40V</a:t>
              </a:r>
            </a:p>
          </p:txBody>
        </p:sp>
        <p:sp>
          <p:nvSpPr>
            <p:cNvPr id="69763" name="Text Box 131">
              <a:extLst>
                <a:ext uri="{FF2B5EF4-FFF2-40B4-BE49-F238E27FC236}">
                  <a16:creationId xmlns:a16="http://schemas.microsoft.com/office/drawing/2014/main" id="{7119D57B-8815-4831-96DA-B4C5A2849BB8}"/>
                </a:ext>
              </a:extLst>
            </p:cNvPr>
            <p:cNvSpPr txBox="1">
              <a:spLocks noChangeArrowheads="1"/>
            </p:cNvSpPr>
            <p:nvPr/>
          </p:nvSpPr>
          <p:spPr bwMode="auto">
            <a:xfrm>
              <a:off x="2154" y="293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764" name="Line 132">
              <a:extLst>
                <a:ext uri="{FF2B5EF4-FFF2-40B4-BE49-F238E27FC236}">
                  <a16:creationId xmlns:a16="http://schemas.microsoft.com/office/drawing/2014/main" id="{192F5C15-0C7C-47D0-A871-8FC39C0DAAF2}"/>
                </a:ext>
              </a:extLst>
            </p:cNvPr>
            <p:cNvSpPr>
              <a:spLocks noChangeShapeType="1"/>
            </p:cNvSpPr>
            <p:nvPr/>
          </p:nvSpPr>
          <p:spPr bwMode="auto">
            <a:xfrm>
              <a:off x="838" y="2433"/>
              <a:ext cx="0" cy="408"/>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65" name="Line 133">
              <a:extLst>
                <a:ext uri="{FF2B5EF4-FFF2-40B4-BE49-F238E27FC236}">
                  <a16:creationId xmlns:a16="http://schemas.microsoft.com/office/drawing/2014/main" id="{AFBFC0FC-C028-4493-A008-F2B171E3F4C3}"/>
                </a:ext>
              </a:extLst>
            </p:cNvPr>
            <p:cNvSpPr>
              <a:spLocks noChangeShapeType="1"/>
            </p:cNvSpPr>
            <p:nvPr/>
          </p:nvSpPr>
          <p:spPr bwMode="auto">
            <a:xfrm>
              <a:off x="2018" y="2433"/>
              <a:ext cx="0" cy="4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66" name="Text Box 134">
              <a:extLst>
                <a:ext uri="{FF2B5EF4-FFF2-40B4-BE49-F238E27FC236}">
                  <a16:creationId xmlns:a16="http://schemas.microsoft.com/office/drawing/2014/main" id="{40BFF6D7-D825-4495-8D3F-C5D11F3005DB}"/>
                </a:ext>
              </a:extLst>
            </p:cNvPr>
            <p:cNvSpPr txBox="1">
              <a:spLocks noChangeArrowheads="1"/>
            </p:cNvSpPr>
            <p:nvPr/>
          </p:nvSpPr>
          <p:spPr bwMode="auto">
            <a:xfrm>
              <a:off x="999" y="2423"/>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9767" name="Line 135">
              <a:extLst>
                <a:ext uri="{FF2B5EF4-FFF2-40B4-BE49-F238E27FC236}">
                  <a16:creationId xmlns:a16="http://schemas.microsoft.com/office/drawing/2014/main" id="{13C13BC8-EA04-406C-A4CD-3330186DEF97}"/>
                </a:ext>
              </a:extLst>
            </p:cNvPr>
            <p:cNvSpPr>
              <a:spLocks noChangeShapeType="1"/>
            </p:cNvSpPr>
            <p:nvPr/>
          </p:nvSpPr>
          <p:spPr bwMode="auto">
            <a:xfrm>
              <a:off x="838" y="2433"/>
              <a:ext cx="11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68" name="Text Box 136">
              <a:extLst>
                <a:ext uri="{FF2B5EF4-FFF2-40B4-BE49-F238E27FC236}">
                  <a16:creationId xmlns:a16="http://schemas.microsoft.com/office/drawing/2014/main" id="{90F640DD-2B89-4A01-A177-76B9FEA050F7}"/>
                </a:ext>
              </a:extLst>
            </p:cNvPr>
            <p:cNvSpPr txBox="1">
              <a:spLocks noChangeArrowheads="1"/>
            </p:cNvSpPr>
            <p:nvPr/>
          </p:nvSpPr>
          <p:spPr bwMode="auto">
            <a:xfrm>
              <a:off x="838" y="2977"/>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69769" name="Rectangle 137">
              <a:extLst>
                <a:ext uri="{FF2B5EF4-FFF2-40B4-BE49-F238E27FC236}">
                  <a16:creationId xmlns:a16="http://schemas.microsoft.com/office/drawing/2014/main" id="{9E1E448E-9ED5-43B7-8BE0-BC1E1FED12D4}"/>
                </a:ext>
              </a:extLst>
            </p:cNvPr>
            <p:cNvSpPr>
              <a:spLocks noChangeArrowheads="1"/>
            </p:cNvSpPr>
            <p:nvPr/>
          </p:nvSpPr>
          <p:spPr bwMode="auto">
            <a:xfrm>
              <a:off x="838" y="2841"/>
              <a:ext cx="1179" cy="1225"/>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70" name="Rectangle 138">
              <a:extLst>
                <a:ext uri="{FF2B5EF4-FFF2-40B4-BE49-F238E27FC236}">
                  <a16:creationId xmlns:a16="http://schemas.microsoft.com/office/drawing/2014/main" id="{489F6A86-EBA7-4788-9022-C2B427AE0140}"/>
                </a:ext>
              </a:extLst>
            </p:cNvPr>
            <p:cNvSpPr>
              <a:spLocks noChangeArrowheads="1"/>
            </p:cNvSpPr>
            <p:nvPr/>
          </p:nvSpPr>
          <p:spPr bwMode="auto">
            <a:xfrm>
              <a:off x="757" y="297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71" name="Rectangle 139">
              <a:extLst>
                <a:ext uri="{FF2B5EF4-FFF2-40B4-BE49-F238E27FC236}">
                  <a16:creationId xmlns:a16="http://schemas.microsoft.com/office/drawing/2014/main" id="{8456BC46-443D-45BA-B78C-A4CF8DDB97EB}"/>
                </a:ext>
              </a:extLst>
            </p:cNvPr>
            <p:cNvSpPr>
              <a:spLocks noChangeArrowheads="1"/>
            </p:cNvSpPr>
            <p:nvPr/>
          </p:nvSpPr>
          <p:spPr bwMode="auto">
            <a:xfrm>
              <a:off x="1972" y="329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72" name="Rectangle 140">
              <a:extLst>
                <a:ext uri="{FF2B5EF4-FFF2-40B4-BE49-F238E27FC236}">
                  <a16:creationId xmlns:a16="http://schemas.microsoft.com/office/drawing/2014/main" id="{D010C0D7-A410-4063-8C1F-CB6606598432}"/>
                </a:ext>
              </a:extLst>
            </p:cNvPr>
            <p:cNvSpPr>
              <a:spLocks noChangeArrowheads="1"/>
            </p:cNvSpPr>
            <p:nvPr/>
          </p:nvSpPr>
          <p:spPr bwMode="auto">
            <a:xfrm>
              <a:off x="1383" y="2796"/>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74" name="Line 142">
              <a:extLst>
                <a:ext uri="{FF2B5EF4-FFF2-40B4-BE49-F238E27FC236}">
                  <a16:creationId xmlns:a16="http://schemas.microsoft.com/office/drawing/2014/main" id="{0FD9F63E-F78E-4873-B995-3A37E5AD7604}"/>
                </a:ext>
              </a:extLst>
            </p:cNvPr>
            <p:cNvSpPr>
              <a:spLocks noChangeShapeType="1"/>
            </p:cNvSpPr>
            <p:nvPr/>
          </p:nvSpPr>
          <p:spPr bwMode="auto">
            <a:xfrm>
              <a:off x="2017" y="4065"/>
              <a:ext cx="544"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75" name="Oval 143">
              <a:extLst>
                <a:ext uri="{FF2B5EF4-FFF2-40B4-BE49-F238E27FC236}">
                  <a16:creationId xmlns:a16="http://schemas.microsoft.com/office/drawing/2014/main" id="{B7E3B419-BD21-4047-979A-63E570333C66}"/>
                </a:ext>
              </a:extLst>
            </p:cNvPr>
            <p:cNvSpPr>
              <a:spLocks noChangeArrowheads="1"/>
            </p:cNvSpPr>
            <p:nvPr/>
          </p:nvSpPr>
          <p:spPr bwMode="auto">
            <a:xfrm>
              <a:off x="2562" y="4020"/>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76" name="Oval 144">
              <a:extLst>
                <a:ext uri="{FF2B5EF4-FFF2-40B4-BE49-F238E27FC236}">
                  <a16:creationId xmlns:a16="http://schemas.microsoft.com/office/drawing/2014/main" id="{D5D3B860-700C-45F5-9108-BE147E616AA7}"/>
                </a:ext>
              </a:extLst>
            </p:cNvPr>
            <p:cNvSpPr>
              <a:spLocks noChangeArrowheads="1"/>
            </p:cNvSpPr>
            <p:nvPr/>
          </p:nvSpPr>
          <p:spPr bwMode="auto">
            <a:xfrm>
              <a:off x="2562" y="2795"/>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62" name="Line 130">
              <a:extLst>
                <a:ext uri="{FF2B5EF4-FFF2-40B4-BE49-F238E27FC236}">
                  <a16:creationId xmlns:a16="http://schemas.microsoft.com/office/drawing/2014/main" id="{6B37C5CF-D0F2-49B2-8B90-B5A88B014C64}"/>
                </a:ext>
              </a:extLst>
            </p:cNvPr>
            <p:cNvSpPr>
              <a:spLocks noChangeShapeType="1"/>
            </p:cNvSpPr>
            <p:nvPr/>
          </p:nvSpPr>
          <p:spPr bwMode="auto">
            <a:xfrm flipH="1" flipV="1">
              <a:off x="975" y="2432"/>
              <a:ext cx="408"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69773" name="AutoShape 141">
              <a:extLst>
                <a:ext uri="{FF2B5EF4-FFF2-40B4-BE49-F238E27FC236}">
                  <a16:creationId xmlns:a16="http://schemas.microsoft.com/office/drawing/2014/main" id="{1365B644-7E17-4B50-9F6E-8C5DC53646A1}"/>
                </a:ext>
              </a:extLst>
            </p:cNvPr>
            <p:cNvSpPr>
              <a:spLocks noChangeArrowheads="1"/>
            </p:cNvSpPr>
            <p:nvPr/>
          </p:nvSpPr>
          <p:spPr bwMode="auto">
            <a:xfrm rot="5400000">
              <a:off x="1360" y="2228"/>
              <a:ext cx="363" cy="409"/>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Tree>
    <p:extLst>
      <p:ext uri="{BB962C8B-B14F-4D97-AF65-F5344CB8AC3E}">
        <p14:creationId xmlns:p14="http://schemas.microsoft.com/office/powerpoint/2010/main" val="2678945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66"/>
                                        </p:tgtEl>
                                        <p:attrNameLst>
                                          <p:attrName>style.visibility</p:attrName>
                                        </p:attrNameLst>
                                      </p:cBhvr>
                                      <p:to>
                                        <p:strVal val="visible"/>
                                      </p:to>
                                    </p:set>
                                    <p:animEffect transition="in" filter="fade">
                                      <p:cBhvr>
                                        <p:cTn id="7" dur="500"/>
                                        <p:tgtEl>
                                          <p:spTgt spid="69666"/>
                                        </p:tgtEl>
                                      </p:cBhvr>
                                    </p:animEffect>
                                  </p:childTnLst>
                                </p:cTn>
                              </p:par>
                              <p:par>
                                <p:cTn id="8" presetID="10" presetClass="entr" presetSubtype="0" fill="hold" nodeType="withEffect">
                                  <p:stCondLst>
                                    <p:cond delay="0"/>
                                  </p:stCondLst>
                                  <p:childTnLst>
                                    <p:set>
                                      <p:cBhvr>
                                        <p:cTn id="9" dur="1" fill="hold">
                                          <p:stCondLst>
                                            <p:cond delay="0"/>
                                          </p:stCondLst>
                                        </p:cTn>
                                        <p:tgtEl>
                                          <p:spTgt spid="69780"/>
                                        </p:tgtEl>
                                        <p:attrNameLst>
                                          <p:attrName>style.visibility</p:attrName>
                                        </p:attrNameLst>
                                      </p:cBhvr>
                                      <p:to>
                                        <p:strVal val="visible"/>
                                      </p:to>
                                    </p:set>
                                    <p:animEffect transition="in" filter="fade">
                                      <p:cBhvr>
                                        <p:cTn id="10" dur="500"/>
                                        <p:tgtEl>
                                          <p:spTgt spid="697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665"/>
                                        </p:tgtEl>
                                        <p:attrNameLst>
                                          <p:attrName>style.visibility</p:attrName>
                                        </p:attrNameLst>
                                      </p:cBhvr>
                                      <p:to>
                                        <p:strVal val="visible"/>
                                      </p:to>
                                    </p:set>
                                    <p:animEffect transition="in" filter="fade">
                                      <p:cBhvr>
                                        <p:cTn id="13" dur="500"/>
                                        <p:tgtEl>
                                          <p:spTgt spid="696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706"/>
                                        </p:tgtEl>
                                        <p:attrNameLst>
                                          <p:attrName>style.visibility</p:attrName>
                                        </p:attrNameLst>
                                      </p:cBhvr>
                                      <p:to>
                                        <p:strVal val="visible"/>
                                      </p:to>
                                    </p:set>
                                    <p:animEffect transition="in" filter="fade">
                                      <p:cBhvr>
                                        <p:cTn id="18" dur="500"/>
                                        <p:tgtEl>
                                          <p:spTgt spid="69706"/>
                                        </p:tgtEl>
                                      </p:cBhvr>
                                    </p:animEffect>
                                  </p:childTnLst>
                                </p:cTn>
                              </p:par>
                              <p:par>
                                <p:cTn id="19" presetID="10" presetClass="entr" presetSubtype="0" fill="hold" nodeType="withEffect">
                                  <p:stCondLst>
                                    <p:cond delay="0"/>
                                  </p:stCondLst>
                                  <p:childTnLst>
                                    <p:set>
                                      <p:cBhvr>
                                        <p:cTn id="20" dur="1" fill="hold">
                                          <p:stCondLst>
                                            <p:cond delay="0"/>
                                          </p:stCondLst>
                                        </p:cTn>
                                        <p:tgtEl>
                                          <p:spTgt spid="69781"/>
                                        </p:tgtEl>
                                        <p:attrNameLst>
                                          <p:attrName>style.visibility</p:attrName>
                                        </p:attrNameLst>
                                      </p:cBhvr>
                                      <p:to>
                                        <p:strVal val="visible"/>
                                      </p:to>
                                    </p:set>
                                    <p:animEffect transition="in" filter="fade">
                                      <p:cBhvr>
                                        <p:cTn id="21" dur="500"/>
                                        <p:tgtEl>
                                          <p:spTgt spid="6978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707"/>
                                        </p:tgtEl>
                                        <p:attrNameLst>
                                          <p:attrName>style.visibility</p:attrName>
                                        </p:attrNameLst>
                                      </p:cBhvr>
                                      <p:to>
                                        <p:strVal val="visible"/>
                                      </p:to>
                                    </p:set>
                                    <p:animEffect transition="in" filter="fade">
                                      <p:cBhvr>
                                        <p:cTn id="24" dur="500"/>
                                        <p:tgtEl>
                                          <p:spTgt spid="69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5" grpId="0" autoUpdateAnimBg="0"/>
      <p:bldP spid="69666" grpId="0"/>
      <p:bldP spid="69706" grpId="0" animBg="1" autoUpdateAnimBg="0"/>
      <p:bldP spid="6970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74" name="Object 158">
            <a:extLst>
              <a:ext uri="{FF2B5EF4-FFF2-40B4-BE49-F238E27FC236}">
                <a16:creationId xmlns:a16="http://schemas.microsoft.com/office/drawing/2014/main" id="{64C54749-9D02-4761-8C71-B587FE295FDB}"/>
              </a:ext>
            </a:extLst>
          </p:cNvPr>
          <p:cNvGraphicFramePr>
            <a:graphicFrameLocks noChangeAspect="1"/>
          </p:cNvGraphicFramePr>
          <p:nvPr/>
        </p:nvGraphicFramePr>
        <p:xfrm>
          <a:off x="1763713" y="1628775"/>
          <a:ext cx="1524000" cy="534988"/>
        </p:xfrm>
        <a:graphic>
          <a:graphicData uri="http://schemas.openxmlformats.org/presentationml/2006/ole">
            <mc:AlternateContent xmlns:mc="http://schemas.openxmlformats.org/markup-compatibility/2006">
              <mc:Choice xmlns:v="urn:schemas-microsoft-com:vml" Requires="v">
                <p:oleObj spid="_x0000_s27650" name="公式" r:id="rId3" imgW="685800" imgH="241200" progId="Equation.3">
                  <p:embed/>
                </p:oleObj>
              </mc:Choice>
              <mc:Fallback>
                <p:oleObj name="公式" r:id="rId3" imgW="685800" imgH="241200" progId="Equation.3">
                  <p:embed/>
                  <p:pic>
                    <p:nvPicPr>
                      <p:cNvPr id="34974" name="Object 158">
                        <a:extLst>
                          <a:ext uri="{FF2B5EF4-FFF2-40B4-BE49-F238E27FC236}">
                            <a16:creationId xmlns:a16="http://schemas.microsoft.com/office/drawing/2014/main" id="{64C54749-9D02-4761-8C71-B587FE295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28775"/>
                        <a:ext cx="15240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975" name="AutoShape 159">
            <a:extLst>
              <a:ext uri="{FF2B5EF4-FFF2-40B4-BE49-F238E27FC236}">
                <a16:creationId xmlns:a16="http://schemas.microsoft.com/office/drawing/2014/main" id="{80B154C7-9F55-4B56-B960-E9D3B79CD4FB}"/>
              </a:ext>
            </a:extLst>
          </p:cNvPr>
          <p:cNvSpPr>
            <a:spLocks noChangeArrowheads="1"/>
          </p:cNvSpPr>
          <p:nvPr/>
        </p:nvSpPr>
        <p:spPr bwMode="auto">
          <a:xfrm>
            <a:off x="827088" y="1714500"/>
            <a:ext cx="649287" cy="215900"/>
          </a:xfrm>
          <a:prstGeom prst="rightArrow">
            <a:avLst>
              <a:gd name="adj1" fmla="val 50000"/>
              <a:gd name="adj2" fmla="val 75184"/>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aphicFrame>
        <p:nvGraphicFramePr>
          <p:cNvPr id="34976" name="Object 160">
            <a:extLst>
              <a:ext uri="{FF2B5EF4-FFF2-40B4-BE49-F238E27FC236}">
                <a16:creationId xmlns:a16="http://schemas.microsoft.com/office/drawing/2014/main" id="{1AD84312-7C7E-4061-8BF2-7A07153E03DB}"/>
              </a:ext>
            </a:extLst>
          </p:cNvPr>
          <p:cNvGraphicFramePr>
            <a:graphicFrameLocks noChangeAspect="1"/>
          </p:cNvGraphicFramePr>
          <p:nvPr/>
        </p:nvGraphicFramePr>
        <p:xfrm>
          <a:off x="684213" y="2349500"/>
          <a:ext cx="2663825" cy="501650"/>
        </p:xfrm>
        <a:graphic>
          <a:graphicData uri="http://schemas.openxmlformats.org/presentationml/2006/ole">
            <mc:AlternateContent xmlns:mc="http://schemas.openxmlformats.org/markup-compatibility/2006">
              <mc:Choice xmlns:v="urn:schemas-microsoft-com:vml" Requires="v">
                <p:oleObj spid="_x0000_s27651" name="公式" r:id="rId5" imgW="1282680" imgH="241200" progId="Equation.3">
                  <p:embed/>
                </p:oleObj>
              </mc:Choice>
              <mc:Fallback>
                <p:oleObj name="公式" r:id="rId5" imgW="1282680" imgH="241200" progId="Equation.3">
                  <p:embed/>
                  <p:pic>
                    <p:nvPicPr>
                      <p:cNvPr id="34976" name="Object 160">
                        <a:extLst>
                          <a:ext uri="{FF2B5EF4-FFF2-40B4-BE49-F238E27FC236}">
                            <a16:creationId xmlns:a16="http://schemas.microsoft.com/office/drawing/2014/main" id="{1AD84312-7C7E-4061-8BF2-7A07153E03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349500"/>
                        <a:ext cx="26638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977" name="Text Box 161">
            <a:extLst>
              <a:ext uri="{FF2B5EF4-FFF2-40B4-BE49-F238E27FC236}">
                <a16:creationId xmlns:a16="http://schemas.microsoft.com/office/drawing/2014/main" id="{8F78C282-F64D-4F83-A011-F8769EC866EB}"/>
              </a:ext>
            </a:extLst>
          </p:cNvPr>
          <p:cNvSpPr txBox="1">
            <a:spLocks noChangeArrowheads="1"/>
          </p:cNvSpPr>
          <p:nvPr/>
        </p:nvSpPr>
        <p:spPr bwMode="auto">
          <a:xfrm>
            <a:off x="468313" y="2997200"/>
            <a:ext cx="3276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startAt="2"/>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求等效电阻</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p>
        </p:txBody>
      </p:sp>
      <p:sp>
        <p:nvSpPr>
          <p:cNvPr id="34978" name="Text Box 162">
            <a:extLst>
              <a:ext uri="{FF2B5EF4-FFF2-40B4-BE49-F238E27FC236}">
                <a16:creationId xmlns:a16="http://schemas.microsoft.com/office/drawing/2014/main" id="{92A26A7D-04A1-4B15-BC44-49D571EB6C97}"/>
              </a:ext>
            </a:extLst>
          </p:cNvPr>
          <p:cNvSpPr txBox="1">
            <a:spLocks noChangeArrowheads="1"/>
          </p:cNvSpPr>
          <p:nvPr/>
        </p:nvSpPr>
        <p:spPr bwMode="auto">
          <a:xfrm>
            <a:off x="395288" y="3573463"/>
            <a:ext cx="44640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用开路电压、短路电流法</a:t>
            </a: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4985" name="AutoShape 169">
            <a:extLst>
              <a:ext uri="{FF2B5EF4-FFF2-40B4-BE49-F238E27FC236}">
                <a16:creationId xmlns:a16="http://schemas.microsoft.com/office/drawing/2014/main" id="{FFD0EFF8-9E13-428C-AEF5-53C8802B5791}"/>
              </a:ext>
            </a:extLst>
          </p:cNvPr>
          <p:cNvSpPr>
            <a:spLocks noChangeArrowheads="1"/>
          </p:cNvSpPr>
          <p:nvPr/>
        </p:nvSpPr>
        <p:spPr bwMode="auto">
          <a:xfrm>
            <a:off x="6443663" y="3573463"/>
            <a:ext cx="215900" cy="504825"/>
          </a:xfrm>
          <a:prstGeom prst="downArrow">
            <a:avLst>
              <a:gd name="adj1" fmla="val 50000"/>
              <a:gd name="adj2" fmla="val 58456"/>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aphicFrame>
        <p:nvGraphicFramePr>
          <p:cNvPr id="35015" name="Object 199">
            <a:extLst>
              <a:ext uri="{FF2B5EF4-FFF2-40B4-BE49-F238E27FC236}">
                <a16:creationId xmlns:a16="http://schemas.microsoft.com/office/drawing/2014/main" id="{EAC110AA-2AEA-4F62-94C7-5718F96F3B8C}"/>
              </a:ext>
            </a:extLst>
          </p:cNvPr>
          <p:cNvGraphicFramePr>
            <a:graphicFrameLocks noChangeAspect="1"/>
          </p:cNvGraphicFramePr>
          <p:nvPr/>
        </p:nvGraphicFramePr>
        <p:xfrm>
          <a:off x="539750" y="4221163"/>
          <a:ext cx="3311525" cy="557212"/>
        </p:xfrm>
        <a:graphic>
          <a:graphicData uri="http://schemas.openxmlformats.org/presentationml/2006/ole">
            <mc:AlternateContent xmlns:mc="http://schemas.openxmlformats.org/markup-compatibility/2006">
              <mc:Choice xmlns:v="urn:schemas-microsoft-com:vml" Requires="v">
                <p:oleObj spid="_x0000_s27652" name="公式" r:id="rId7" imgW="1434960" imgH="241200" progId="Equation.3">
                  <p:embed/>
                </p:oleObj>
              </mc:Choice>
              <mc:Fallback>
                <p:oleObj name="公式" r:id="rId7" imgW="1434960" imgH="241200" progId="Equation.3">
                  <p:embed/>
                  <p:pic>
                    <p:nvPicPr>
                      <p:cNvPr id="35015" name="Object 199">
                        <a:extLst>
                          <a:ext uri="{FF2B5EF4-FFF2-40B4-BE49-F238E27FC236}">
                            <a16:creationId xmlns:a16="http://schemas.microsoft.com/office/drawing/2014/main" id="{EAC110AA-2AEA-4F62-94C7-5718F96F3B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4221163"/>
                        <a:ext cx="3311525"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16" name="Object 200">
            <a:extLst>
              <a:ext uri="{FF2B5EF4-FFF2-40B4-BE49-F238E27FC236}">
                <a16:creationId xmlns:a16="http://schemas.microsoft.com/office/drawing/2014/main" id="{C4AAD238-4571-498C-B29E-11A6A4F17687}"/>
              </a:ext>
            </a:extLst>
          </p:cNvPr>
          <p:cNvGraphicFramePr>
            <a:graphicFrameLocks noChangeAspect="1"/>
          </p:cNvGraphicFramePr>
          <p:nvPr/>
        </p:nvGraphicFramePr>
        <p:xfrm>
          <a:off x="539750" y="4797425"/>
          <a:ext cx="3911600" cy="1066800"/>
        </p:xfrm>
        <a:graphic>
          <a:graphicData uri="http://schemas.openxmlformats.org/presentationml/2006/ole">
            <mc:AlternateContent xmlns:mc="http://schemas.openxmlformats.org/markup-compatibility/2006">
              <mc:Choice xmlns:v="urn:schemas-microsoft-com:vml" Requires="v">
                <p:oleObj spid="_x0000_s27653" name="公式" r:id="rId9" imgW="1815840" imgH="495000" progId="Equation.3">
                  <p:embed/>
                </p:oleObj>
              </mc:Choice>
              <mc:Fallback>
                <p:oleObj name="公式" r:id="rId9" imgW="1815840" imgH="495000" progId="Equation.3">
                  <p:embed/>
                  <p:pic>
                    <p:nvPicPr>
                      <p:cNvPr id="35016" name="Object 200">
                        <a:extLst>
                          <a:ext uri="{FF2B5EF4-FFF2-40B4-BE49-F238E27FC236}">
                            <a16:creationId xmlns:a16="http://schemas.microsoft.com/office/drawing/2014/main" id="{C4AAD238-4571-498C-B29E-11A6A4F176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4797425"/>
                        <a:ext cx="3911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022" name="Group 206">
            <a:extLst>
              <a:ext uri="{FF2B5EF4-FFF2-40B4-BE49-F238E27FC236}">
                <a16:creationId xmlns:a16="http://schemas.microsoft.com/office/drawing/2014/main" id="{70B4C3B7-B960-42ED-92FE-176E0E9B6860}"/>
              </a:ext>
            </a:extLst>
          </p:cNvPr>
          <p:cNvGrpSpPr>
            <a:grpSpLocks/>
          </p:cNvGrpSpPr>
          <p:nvPr/>
        </p:nvGrpSpPr>
        <p:grpSpPr bwMode="auto">
          <a:xfrm>
            <a:off x="8316913" y="6446838"/>
            <a:ext cx="792162" cy="366712"/>
            <a:chOff x="5193" y="4020"/>
            <a:chExt cx="499" cy="231"/>
          </a:xfrm>
        </p:grpSpPr>
        <p:pic>
          <p:nvPicPr>
            <p:cNvPr id="35023" name="Picture 207" descr="78900">
              <a:extLst>
                <a:ext uri="{FF2B5EF4-FFF2-40B4-BE49-F238E27FC236}">
                  <a16:creationId xmlns:a16="http://schemas.microsoft.com/office/drawing/2014/main" id="{AFF61EF8-D8E7-4399-98C6-DB96BEBB61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5024" name="Text Box 208">
              <a:hlinkClick r:id="" action="ppaction://hlinkshowjump?jump=nextslide"/>
              <a:extLst>
                <a:ext uri="{FF2B5EF4-FFF2-40B4-BE49-F238E27FC236}">
                  <a16:creationId xmlns:a16="http://schemas.microsoft.com/office/drawing/2014/main" id="{E7D783BC-9738-421F-B37A-B5CB6D3E4146}"/>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下 页</a:t>
              </a:r>
            </a:p>
          </p:txBody>
        </p:sp>
      </p:grpSp>
      <p:grpSp>
        <p:nvGrpSpPr>
          <p:cNvPr id="35025" name="Group 209">
            <a:extLst>
              <a:ext uri="{FF2B5EF4-FFF2-40B4-BE49-F238E27FC236}">
                <a16:creationId xmlns:a16="http://schemas.microsoft.com/office/drawing/2014/main" id="{D4B743BC-656D-4F8C-89A6-2816F9558332}"/>
              </a:ext>
            </a:extLst>
          </p:cNvPr>
          <p:cNvGrpSpPr>
            <a:grpSpLocks/>
          </p:cNvGrpSpPr>
          <p:nvPr/>
        </p:nvGrpSpPr>
        <p:grpSpPr bwMode="auto">
          <a:xfrm>
            <a:off x="7453313" y="6446838"/>
            <a:ext cx="792162" cy="366712"/>
            <a:chOff x="4649" y="4020"/>
            <a:chExt cx="499" cy="231"/>
          </a:xfrm>
        </p:grpSpPr>
        <p:pic>
          <p:nvPicPr>
            <p:cNvPr id="35026" name="Picture 210" descr="78900">
              <a:extLst>
                <a:ext uri="{FF2B5EF4-FFF2-40B4-BE49-F238E27FC236}">
                  <a16:creationId xmlns:a16="http://schemas.microsoft.com/office/drawing/2014/main" id="{8C30D9B4-058E-4BDF-B44E-F1D4C9D2A4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5027" name="Text Box 211">
              <a:hlinkClick r:id="" action="ppaction://hlinkshowjump?jump=previousslide"/>
              <a:extLst>
                <a:ext uri="{FF2B5EF4-FFF2-40B4-BE49-F238E27FC236}">
                  <a16:creationId xmlns:a16="http://schemas.microsoft.com/office/drawing/2014/main" id="{967095CA-78F0-4901-8E36-756C02736DCE}"/>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上 页</a:t>
              </a:r>
            </a:p>
          </p:txBody>
        </p:sp>
      </p:grpSp>
      <p:grpSp>
        <p:nvGrpSpPr>
          <p:cNvPr id="35055" name="Group 239">
            <a:extLst>
              <a:ext uri="{FF2B5EF4-FFF2-40B4-BE49-F238E27FC236}">
                <a16:creationId xmlns:a16="http://schemas.microsoft.com/office/drawing/2014/main" id="{688003FC-E646-4BCE-8641-436B012B499A}"/>
              </a:ext>
            </a:extLst>
          </p:cNvPr>
          <p:cNvGrpSpPr>
            <a:grpSpLocks/>
          </p:cNvGrpSpPr>
          <p:nvPr/>
        </p:nvGrpSpPr>
        <p:grpSpPr bwMode="auto">
          <a:xfrm>
            <a:off x="4643438" y="549275"/>
            <a:ext cx="4103687" cy="2736850"/>
            <a:chOff x="975" y="2160"/>
            <a:chExt cx="2585" cy="1724"/>
          </a:xfrm>
        </p:grpSpPr>
        <p:sp>
          <p:nvSpPr>
            <p:cNvPr id="35056" name="Oval 240">
              <a:extLst>
                <a:ext uri="{FF2B5EF4-FFF2-40B4-BE49-F238E27FC236}">
                  <a16:creationId xmlns:a16="http://schemas.microsoft.com/office/drawing/2014/main" id="{A63EA41D-C018-45CC-96F9-DFA22C50B312}"/>
                </a:ext>
              </a:extLst>
            </p:cNvPr>
            <p:cNvSpPr>
              <a:spLocks noChangeArrowheads="1"/>
            </p:cNvSpPr>
            <p:nvPr/>
          </p:nvSpPr>
          <p:spPr bwMode="auto">
            <a:xfrm>
              <a:off x="975" y="324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057" name="Line 241">
              <a:extLst>
                <a:ext uri="{FF2B5EF4-FFF2-40B4-BE49-F238E27FC236}">
                  <a16:creationId xmlns:a16="http://schemas.microsoft.com/office/drawing/2014/main" id="{57F9792A-0D68-47D0-A115-B95F916D42BD}"/>
                </a:ext>
              </a:extLst>
            </p:cNvPr>
            <p:cNvSpPr>
              <a:spLocks noChangeShapeType="1"/>
            </p:cNvSpPr>
            <p:nvPr/>
          </p:nvSpPr>
          <p:spPr bwMode="auto">
            <a:xfrm>
              <a:off x="2744" y="2614"/>
              <a:ext cx="544"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58" name="Text Box 242">
              <a:extLst>
                <a:ext uri="{FF2B5EF4-FFF2-40B4-BE49-F238E27FC236}">
                  <a16:creationId xmlns:a16="http://schemas.microsoft.com/office/drawing/2014/main" id="{46E8A6BD-66F9-4237-87B1-FC402D6527AF}"/>
                </a:ext>
              </a:extLst>
            </p:cNvPr>
            <p:cNvSpPr txBox="1">
              <a:spLocks noChangeArrowheads="1"/>
            </p:cNvSpPr>
            <p:nvPr/>
          </p:nvSpPr>
          <p:spPr bwMode="auto">
            <a:xfrm>
              <a:off x="2064" y="3022"/>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5059" name="Text Box 243">
              <a:extLst>
                <a:ext uri="{FF2B5EF4-FFF2-40B4-BE49-F238E27FC236}">
                  <a16:creationId xmlns:a16="http://schemas.microsoft.com/office/drawing/2014/main" id="{34C805DC-B48C-4A1D-96CF-59E5EC2384E1}"/>
                </a:ext>
              </a:extLst>
            </p:cNvPr>
            <p:cNvSpPr txBox="1">
              <a:spLocks noChangeArrowheads="1"/>
            </p:cNvSpPr>
            <p:nvPr/>
          </p:nvSpPr>
          <p:spPr bwMode="auto">
            <a:xfrm>
              <a:off x="1338" y="2205"/>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5060" name="Line 244">
              <a:extLst>
                <a:ext uri="{FF2B5EF4-FFF2-40B4-BE49-F238E27FC236}">
                  <a16:creationId xmlns:a16="http://schemas.microsoft.com/office/drawing/2014/main" id="{C566876C-697B-47EA-BB88-1B55F42AF314}"/>
                </a:ext>
              </a:extLst>
            </p:cNvPr>
            <p:cNvSpPr>
              <a:spLocks noChangeShapeType="1"/>
            </p:cNvSpPr>
            <p:nvPr/>
          </p:nvSpPr>
          <p:spPr bwMode="auto">
            <a:xfrm>
              <a:off x="2653" y="2659"/>
              <a:ext cx="0" cy="384"/>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61" name="Text Box 245">
              <a:extLst>
                <a:ext uri="{FF2B5EF4-FFF2-40B4-BE49-F238E27FC236}">
                  <a16:creationId xmlns:a16="http://schemas.microsoft.com/office/drawing/2014/main" id="{664E1152-8A1F-4601-B73A-2B8349DED009}"/>
                </a:ext>
              </a:extLst>
            </p:cNvPr>
            <p:cNvSpPr txBox="1">
              <a:spLocks noChangeArrowheads="1"/>
            </p:cNvSpPr>
            <p:nvPr/>
          </p:nvSpPr>
          <p:spPr bwMode="auto">
            <a:xfrm>
              <a:off x="1247" y="302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5062" name="Text Box 246">
              <a:extLst>
                <a:ext uri="{FF2B5EF4-FFF2-40B4-BE49-F238E27FC236}">
                  <a16:creationId xmlns:a16="http://schemas.microsoft.com/office/drawing/2014/main" id="{846B222F-6669-4F07-ADFF-5242F936A272}"/>
                </a:ext>
              </a:extLst>
            </p:cNvPr>
            <p:cNvSpPr txBox="1">
              <a:spLocks noChangeArrowheads="1"/>
            </p:cNvSpPr>
            <p:nvPr/>
          </p:nvSpPr>
          <p:spPr bwMode="auto">
            <a:xfrm>
              <a:off x="1202" y="352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5063" name="Text Box 247">
              <a:extLst>
                <a:ext uri="{FF2B5EF4-FFF2-40B4-BE49-F238E27FC236}">
                  <a16:creationId xmlns:a16="http://schemas.microsoft.com/office/drawing/2014/main" id="{E0A9F55D-FF80-4C6B-9820-7D860C15DF0C}"/>
                </a:ext>
              </a:extLst>
            </p:cNvPr>
            <p:cNvSpPr txBox="1">
              <a:spLocks noChangeArrowheads="1"/>
            </p:cNvSpPr>
            <p:nvPr/>
          </p:nvSpPr>
          <p:spPr bwMode="auto">
            <a:xfrm>
              <a:off x="1338" y="3249"/>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40V</a:t>
              </a:r>
            </a:p>
          </p:txBody>
        </p:sp>
        <p:sp>
          <p:nvSpPr>
            <p:cNvPr id="35064" name="Text Box 248">
              <a:extLst>
                <a:ext uri="{FF2B5EF4-FFF2-40B4-BE49-F238E27FC236}">
                  <a16:creationId xmlns:a16="http://schemas.microsoft.com/office/drawing/2014/main" id="{14FF192D-5015-4A89-9E23-E65E3D637027}"/>
                </a:ext>
              </a:extLst>
            </p:cNvPr>
            <p:cNvSpPr txBox="1">
              <a:spLocks noChangeArrowheads="1"/>
            </p:cNvSpPr>
            <p:nvPr/>
          </p:nvSpPr>
          <p:spPr bwMode="auto">
            <a:xfrm>
              <a:off x="2789" y="2659"/>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065" name="Text Box 249">
              <a:extLst>
                <a:ext uri="{FF2B5EF4-FFF2-40B4-BE49-F238E27FC236}">
                  <a16:creationId xmlns:a16="http://schemas.microsoft.com/office/drawing/2014/main" id="{61987E64-D53B-4FF4-862B-3EC00097DAF9}"/>
                </a:ext>
              </a:extLst>
            </p:cNvPr>
            <p:cNvSpPr txBox="1">
              <a:spLocks noChangeArrowheads="1"/>
            </p:cNvSpPr>
            <p:nvPr/>
          </p:nvSpPr>
          <p:spPr bwMode="auto">
            <a:xfrm>
              <a:off x="1156" y="2750"/>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066" name="Rectangle 250">
              <a:extLst>
                <a:ext uri="{FF2B5EF4-FFF2-40B4-BE49-F238E27FC236}">
                  <a16:creationId xmlns:a16="http://schemas.microsoft.com/office/drawing/2014/main" id="{900DC848-5688-4E47-A915-3E07D107721C}"/>
                </a:ext>
              </a:extLst>
            </p:cNvPr>
            <p:cNvSpPr>
              <a:spLocks noChangeArrowheads="1"/>
            </p:cNvSpPr>
            <p:nvPr/>
          </p:nvSpPr>
          <p:spPr bwMode="auto">
            <a:xfrm>
              <a:off x="1156" y="2614"/>
              <a:ext cx="1588" cy="1225"/>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67" name="Rectangle 251">
              <a:extLst>
                <a:ext uri="{FF2B5EF4-FFF2-40B4-BE49-F238E27FC236}">
                  <a16:creationId xmlns:a16="http://schemas.microsoft.com/office/drawing/2014/main" id="{3020629B-F647-410C-AC7F-B2F8CE052A8A}"/>
                </a:ext>
              </a:extLst>
            </p:cNvPr>
            <p:cNvSpPr>
              <a:spLocks noChangeArrowheads="1"/>
            </p:cNvSpPr>
            <p:nvPr/>
          </p:nvSpPr>
          <p:spPr bwMode="auto">
            <a:xfrm>
              <a:off x="1075" y="2750"/>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68" name="Rectangle 252">
              <a:extLst>
                <a:ext uri="{FF2B5EF4-FFF2-40B4-BE49-F238E27FC236}">
                  <a16:creationId xmlns:a16="http://schemas.microsoft.com/office/drawing/2014/main" id="{42548A9F-68DA-4D25-A15B-1F955BD30B42}"/>
                </a:ext>
              </a:extLst>
            </p:cNvPr>
            <p:cNvSpPr>
              <a:spLocks noChangeArrowheads="1"/>
            </p:cNvSpPr>
            <p:nvPr/>
          </p:nvSpPr>
          <p:spPr bwMode="auto">
            <a:xfrm>
              <a:off x="2699" y="306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69" name="Rectangle 253">
              <a:extLst>
                <a:ext uri="{FF2B5EF4-FFF2-40B4-BE49-F238E27FC236}">
                  <a16:creationId xmlns:a16="http://schemas.microsoft.com/office/drawing/2014/main" id="{83F4FA24-BE0A-48C1-9845-D74F222DE351}"/>
                </a:ext>
              </a:extLst>
            </p:cNvPr>
            <p:cNvSpPr>
              <a:spLocks noChangeArrowheads="1"/>
            </p:cNvSpPr>
            <p:nvPr/>
          </p:nvSpPr>
          <p:spPr bwMode="auto">
            <a:xfrm>
              <a:off x="1474" y="2523"/>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70" name="AutoShape 254">
              <a:extLst>
                <a:ext uri="{FF2B5EF4-FFF2-40B4-BE49-F238E27FC236}">
                  <a16:creationId xmlns:a16="http://schemas.microsoft.com/office/drawing/2014/main" id="{3F8CA605-29F7-4F4A-9A49-06E8ACE72E85}"/>
                </a:ext>
              </a:extLst>
            </p:cNvPr>
            <p:cNvSpPr>
              <a:spLocks noChangeArrowheads="1"/>
            </p:cNvSpPr>
            <p:nvPr/>
          </p:nvSpPr>
          <p:spPr bwMode="auto">
            <a:xfrm>
              <a:off x="2064" y="2431"/>
              <a:ext cx="430" cy="364"/>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71" name="Line 255">
              <a:extLst>
                <a:ext uri="{FF2B5EF4-FFF2-40B4-BE49-F238E27FC236}">
                  <a16:creationId xmlns:a16="http://schemas.microsoft.com/office/drawing/2014/main" id="{9824500B-4D2F-4E2F-AF0D-386E005A9BE8}"/>
                </a:ext>
              </a:extLst>
            </p:cNvPr>
            <p:cNvSpPr>
              <a:spLocks noChangeShapeType="1"/>
            </p:cNvSpPr>
            <p:nvPr/>
          </p:nvSpPr>
          <p:spPr bwMode="auto">
            <a:xfrm>
              <a:off x="2744" y="3838"/>
              <a:ext cx="544"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72" name="Oval 256">
              <a:extLst>
                <a:ext uri="{FF2B5EF4-FFF2-40B4-BE49-F238E27FC236}">
                  <a16:creationId xmlns:a16="http://schemas.microsoft.com/office/drawing/2014/main" id="{800F7C70-B0DB-46BD-81F0-1FC69A70F38B}"/>
                </a:ext>
              </a:extLst>
            </p:cNvPr>
            <p:cNvSpPr>
              <a:spLocks noChangeArrowheads="1"/>
            </p:cNvSpPr>
            <p:nvPr/>
          </p:nvSpPr>
          <p:spPr bwMode="auto">
            <a:xfrm>
              <a:off x="3288" y="3793"/>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73" name="Oval 257">
              <a:extLst>
                <a:ext uri="{FF2B5EF4-FFF2-40B4-BE49-F238E27FC236}">
                  <a16:creationId xmlns:a16="http://schemas.microsoft.com/office/drawing/2014/main" id="{803D8F05-7004-4A92-92AA-8201B23F212C}"/>
                </a:ext>
              </a:extLst>
            </p:cNvPr>
            <p:cNvSpPr>
              <a:spLocks noChangeArrowheads="1"/>
            </p:cNvSpPr>
            <p:nvPr/>
          </p:nvSpPr>
          <p:spPr bwMode="auto">
            <a:xfrm>
              <a:off x="3288" y="2568"/>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74" name="Text Box 258">
              <a:extLst>
                <a:ext uri="{FF2B5EF4-FFF2-40B4-BE49-F238E27FC236}">
                  <a16:creationId xmlns:a16="http://schemas.microsoft.com/office/drawing/2014/main" id="{0366179E-8879-481A-B9E4-DBC4877ACEE3}"/>
                </a:ext>
              </a:extLst>
            </p:cNvPr>
            <p:cNvSpPr txBox="1">
              <a:spLocks noChangeArrowheads="1"/>
            </p:cNvSpPr>
            <p:nvPr/>
          </p:nvSpPr>
          <p:spPr bwMode="auto">
            <a:xfrm>
              <a:off x="1973" y="2160"/>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200</a:t>
              </a: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075" name="Text Box 259">
              <a:extLst>
                <a:ext uri="{FF2B5EF4-FFF2-40B4-BE49-F238E27FC236}">
                  <a16:creationId xmlns:a16="http://schemas.microsoft.com/office/drawing/2014/main" id="{1E0FE41D-5EEF-4418-9463-B2C6868550C1}"/>
                </a:ext>
              </a:extLst>
            </p:cNvPr>
            <p:cNvSpPr txBox="1">
              <a:spLocks noChangeArrowheads="1"/>
            </p:cNvSpPr>
            <p:nvPr/>
          </p:nvSpPr>
          <p:spPr bwMode="auto">
            <a:xfrm>
              <a:off x="3198" y="2659"/>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076" name="Text Box 260">
              <a:extLst>
                <a:ext uri="{FF2B5EF4-FFF2-40B4-BE49-F238E27FC236}">
                  <a16:creationId xmlns:a16="http://schemas.microsoft.com/office/drawing/2014/main" id="{8E82AA9D-5657-4FD6-BF5B-6924FFC05E74}"/>
                </a:ext>
              </a:extLst>
            </p:cNvPr>
            <p:cNvSpPr txBox="1">
              <a:spLocks noChangeArrowheads="1"/>
            </p:cNvSpPr>
            <p:nvPr/>
          </p:nvSpPr>
          <p:spPr bwMode="auto">
            <a:xfrm>
              <a:off x="3152" y="343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077" name="Text Box 261">
              <a:extLst>
                <a:ext uri="{FF2B5EF4-FFF2-40B4-BE49-F238E27FC236}">
                  <a16:creationId xmlns:a16="http://schemas.microsoft.com/office/drawing/2014/main" id="{60DC799B-D0BB-4992-9D25-F73CEB954C84}"/>
                </a:ext>
              </a:extLst>
            </p:cNvPr>
            <p:cNvSpPr txBox="1">
              <a:spLocks noChangeArrowheads="1"/>
            </p:cNvSpPr>
            <p:nvPr/>
          </p:nvSpPr>
          <p:spPr bwMode="auto">
            <a:xfrm>
              <a:off x="3107" y="3067"/>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078" name="Text Box 262">
              <a:extLst>
                <a:ext uri="{FF2B5EF4-FFF2-40B4-BE49-F238E27FC236}">
                  <a16:creationId xmlns:a16="http://schemas.microsoft.com/office/drawing/2014/main" id="{F3AFAE27-AD4F-4259-AE05-2155F1AB5DA9}"/>
                </a:ext>
              </a:extLst>
            </p:cNvPr>
            <p:cNvSpPr txBox="1">
              <a:spLocks noChangeArrowheads="1"/>
            </p:cNvSpPr>
            <p:nvPr/>
          </p:nvSpPr>
          <p:spPr bwMode="auto">
            <a:xfrm>
              <a:off x="2517" y="22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079" name="Text Box 263">
              <a:extLst>
                <a:ext uri="{FF2B5EF4-FFF2-40B4-BE49-F238E27FC236}">
                  <a16:creationId xmlns:a16="http://schemas.microsoft.com/office/drawing/2014/main" id="{39DEB54B-F3CB-41F2-BB6D-318B47E1532B}"/>
                </a:ext>
              </a:extLst>
            </p:cNvPr>
            <p:cNvSpPr txBox="1">
              <a:spLocks noChangeArrowheads="1"/>
            </p:cNvSpPr>
            <p:nvPr/>
          </p:nvSpPr>
          <p:spPr bwMode="auto">
            <a:xfrm>
              <a:off x="1882" y="233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grpSp>
      <p:grpSp>
        <p:nvGrpSpPr>
          <p:cNvPr id="35080" name="Group 264">
            <a:extLst>
              <a:ext uri="{FF2B5EF4-FFF2-40B4-BE49-F238E27FC236}">
                <a16:creationId xmlns:a16="http://schemas.microsoft.com/office/drawing/2014/main" id="{3833F3BB-F693-4DA0-B441-A9D28BBE82BE}"/>
              </a:ext>
            </a:extLst>
          </p:cNvPr>
          <p:cNvGrpSpPr>
            <a:grpSpLocks/>
          </p:cNvGrpSpPr>
          <p:nvPr/>
        </p:nvGrpSpPr>
        <p:grpSpPr bwMode="auto">
          <a:xfrm>
            <a:off x="4356101" y="620713"/>
            <a:ext cx="4787900" cy="2841625"/>
            <a:chOff x="2314" y="1616"/>
            <a:chExt cx="3016" cy="1790"/>
          </a:xfrm>
        </p:grpSpPr>
        <p:sp>
          <p:nvSpPr>
            <p:cNvPr id="35081" name="Rectangle 265">
              <a:extLst>
                <a:ext uri="{FF2B5EF4-FFF2-40B4-BE49-F238E27FC236}">
                  <a16:creationId xmlns:a16="http://schemas.microsoft.com/office/drawing/2014/main" id="{3FF1FDB7-9D97-4368-9F2A-2B576D37E141}"/>
                </a:ext>
              </a:extLst>
            </p:cNvPr>
            <p:cNvSpPr>
              <a:spLocks noChangeArrowheads="1"/>
            </p:cNvSpPr>
            <p:nvPr/>
          </p:nvSpPr>
          <p:spPr bwMode="auto">
            <a:xfrm>
              <a:off x="2314" y="1637"/>
              <a:ext cx="2812" cy="1769"/>
            </a:xfrm>
            <a:prstGeom prst="rect">
              <a:avLst/>
            </a:prstGeom>
            <a:solidFill>
              <a:schemeClr val="bg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5082" name="Group 266">
              <a:extLst>
                <a:ext uri="{FF2B5EF4-FFF2-40B4-BE49-F238E27FC236}">
                  <a16:creationId xmlns:a16="http://schemas.microsoft.com/office/drawing/2014/main" id="{E3CEFBC2-16FB-4C12-BAC9-C4D388290CEC}"/>
                </a:ext>
              </a:extLst>
            </p:cNvPr>
            <p:cNvGrpSpPr>
              <a:grpSpLocks/>
            </p:cNvGrpSpPr>
            <p:nvPr/>
          </p:nvGrpSpPr>
          <p:grpSpPr bwMode="auto">
            <a:xfrm>
              <a:off x="4876" y="2387"/>
              <a:ext cx="454" cy="408"/>
              <a:chOff x="4014" y="3158"/>
              <a:chExt cx="454" cy="408"/>
            </a:xfrm>
          </p:grpSpPr>
          <p:sp>
            <p:nvSpPr>
              <p:cNvPr id="35083" name="Line 267">
                <a:extLst>
                  <a:ext uri="{FF2B5EF4-FFF2-40B4-BE49-F238E27FC236}">
                    <a16:creationId xmlns:a16="http://schemas.microsoft.com/office/drawing/2014/main" id="{4FFE00C4-43B9-42E4-9C34-F51670BFD1E9}"/>
                  </a:ext>
                </a:extLst>
              </p:cNvPr>
              <p:cNvSpPr>
                <a:spLocks noChangeShapeType="1"/>
              </p:cNvSpPr>
              <p:nvPr/>
            </p:nvSpPr>
            <p:spPr bwMode="auto">
              <a:xfrm>
                <a:off x="4014" y="3158"/>
                <a:ext cx="0" cy="40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84" name="Text Box 268">
                <a:extLst>
                  <a:ext uri="{FF2B5EF4-FFF2-40B4-BE49-F238E27FC236}">
                    <a16:creationId xmlns:a16="http://schemas.microsoft.com/office/drawing/2014/main" id="{E252258C-1791-4C22-8EA1-D716D9300667}"/>
                  </a:ext>
                </a:extLst>
              </p:cNvPr>
              <p:cNvSpPr txBox="1">
                <a:spLocks noChangeArrowheads="1"/>
              </p:cNvSpPr>
              <p:nvPr/>
            </p:nvSpPr>
            <p:spPr bwMode="auto">
              <a:xfrm>
                <a:off x="4014" y="3203"/>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I</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仿宋_GB2312" pitchFamily="49" charset="-122"/>
                    <a:cs typeface="+mn-cs"/>
                  </a:rPr>
                  <a:t>sc</a:t>
                </a:r>
              </a:p>
            </p:txBody>
          </p:sp>
        </p:grpSp>
        <p:sp>
          <p:nvSpPr>
            <p:cNvPr id="35085" name="Oval 269">
              <a:extLst>
                <a:ext uri="{FF2B5EF4-FFF2-40B4-BE49-F238E27FC236}">
                  <a16:creationId xmlns:a16="http://schemas.microsoft.com/office/drawing/2014/main" id="{77F278D8-9D93-4FDC-99EA-C5CDC5C73FA6}"/>
                </a:ext>
              </a:extLst>
            </p:cNvPr>
            <p:cNvSpPr>
              <a:spLocks noChangeArrowheads="1"/>
            </p:cNvSpPr>
            <p:nvPr/>
          </p:nvSpPr>
          <p:spPr bwMode="auto">
            <a:xfrm>
              <a:off x="2472" y="270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086" name="Line 270">
              <a:extLst>
                <a:ext uri="{FF2B5EF4-FFF2-40B4-BE49-F238E27FC236}">
                  <a16:creationId xmlns:a16="http://schemas.microsoft.com/office/drawing/2014/main" id="{BBEA9D3F-6DE7-46F6-9537-7180AA21F7FC}"/>
                </a:ext>
              </a:extLst>
            </p:cNvPr>
            <p:cNvSpPr>
              <a:spLocks noChangeShapeType="1"/>
            </p:cNvSpPr>
            <p:nvPr/>
          </p:nvSpPr>
          <p:spPr bwMode="auto">
            <a:xfrm>
              <a:off x="4241" y="2070"/>
              <a:ext cx="544"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87" name="Text Box 271">
              <a:extLst>
                <a:ext uri="{FF2B5EF4-FFF2-40B4-BE49-F238E27FC236}">
                  <a16:creationId xmlns:a16="http://schemas.microsoft.com/office/drawing/2014/main" id="{C18D36C5-99EF-4859-955B-7AE48B61D999}"/>
                </a:ext>
              </a:extLst>
            </p:cNvPr>
            <p:cNvSpPr txBox="1">
              <a:spLocks noChangeArrowheads="1"/>
            </p:cNvSpPr>
            <p:nvPr/>
          </p:nvSpPr>
          <p:spPr bwMode="auto">
            <a:xfrm>
              <a:off x="3561" y="2478"/>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5088" name="Text Box 272">
              <a:extLst>
                <a:ext uri="{FF2B5EF4-FFF2-40B4-BE49-F238E27FC236}">
                  <a16:creationId xmlns:a16="http://schemas.microsoft.com/office/drawing/2014/main" id="{244CE907-0B20-446A-8A4C-8A8B7177A73E}"/>
                </a:ext>
              </a:extLst>
            </p:cNvPr>
            <p:cNvSpPr txBox="1">
              <a:spLocks noChangeArrowheads="1"/>
            </p:cNvSpPr>
            <p:nvPr/>
          </p:nvSpPr>
          <p:spPr bwMode="auto">
            <a:xfrm>
              <a:off x="2835" y="1661"/>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5089" name="Line 273">
              <a:extLst>
                <a:ext uri="{FF2B5EF4-FFF2-40B4-BE49-F238E27FC236}">
                  <a16:creationId xmlns:a16="http://schemas.microsoft.com/office/drawing/2014/main" id="{CE045FC9-6553-4FCA-9784-B48CC0B5E5C0}"/>
                </a:ext>
              </a:extLst>
            </p:cNvPr>
            <p:cNvSpPr>
              <a:spLocks noChangeShapeType="1"/>
            </p:cNvSpPr>
            <p:nvPr/>
          </p:nvSpPr>
          <p:spPr bwMode="auto">
            <a:xfrm>
              <a:off x="4150" y="2115"/>
              <a:ext cx="0" cy="384"/>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90" name="Text Box 274">
              <a:extLst>
                <a:ext uri="{FF2B5EF4-FFF2-40B4-BE49-F238E27FC236}">
                  <a16:creationId xmlns:a16="http://schemas.microsoft.com/office/drawing/2014/main" id="{948FAF45-4AAB-4669-A05C-5276AA3DEAFE}"/>
                </a:ext>
              </a:extLst>
            </p:cNvPr>
            <p:cNvSpPr txBox="1">
              <a:spLocks noChangeArrowheads="1"/>
            </p:cNvSpPr>
            <p:nvPr/>
          </p:nvSpPr>
          <p:spPr bwMode="auto">
            <a:xfrm>
              <a:off x="2744" y="2478"/>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5091" name="Text Box 275">
              <a:extLst>
                <a:ext uri="{FF2B5EF4-FFF2-40B4-BE49-F238E27FC236}">
                  <a16:creationId xmlns:a16="http://schemas.microsoft.com/office/drawing/2014/main" id="{AFDAFF80-A4CE-45CA-9C05-840BE4585242}"/>
                </a:ext>
              </a:extLst>
            </p:cNvPr>
            <p:cNvSpPr txBox="1">
              <a:spLocks noChangeArrowheads="1"/>
            </p:cNvSpPr>
            <p:nvPr/>
          </p:nvSpPr>
          <p:spPr bwMode="auto">
            <a:xfrm>
              <a:off x="2699" y="297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5092" name="Text Box 276">
              <a:extLst>
                <a:ext uri="{FF2B5EF4-FFF2-40B4-BE49-F238E27FC236}">
                  <a16:creationId xmlns:a16="http://schemas.microsoft.com/office/drawing/2014/main" id="{10854F24-42F0-4CD6-98C3-C7FFC5D7BF93}"/>
                </a:ext>
              </a:extLst>
            </p:cNvPr>
            <p:cNvSpPr txBox="1">
              <a:spLocks noChangeArrowheads="1"/>
            </p:cNvSpPr>
            <p:nvPr/>
          </p:nvSpPr>
          <p:spPr bwMode="auto">
            <a:xfrm>
              <a:off x="2835" y="2705"/>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40V</a:t>
              </a:r>
            </a:p>
          </p:txBody>
        </p:sp>
        <p:sp>
          <p:nvSpPr>
            <p:cNvPr id="35093" name="Text Box 277">
              <a:extLst>
                <a:ext uri="{FF2B5EF4-FFF2-40B4-BE49-F238E27FC236}">
                  <a16:creationId xmlns:a16="http://schemas.microsoft.com/office/drawing/2014/main" id="{CBD02C23-A447-4037-85AE-6B8EAEC41373}"/>
                </a:ext>
              </a:extLst>
            </p:cNvPr>
            <p:cNvSpPr txBox="1">
              <a:spLocks noChangeArrowheads="1"/>
            </p:cNvSpPr>
            <p:nvPr/>
          </p:nvSpPr>
          <p:spPr bwMode="auto">
            <a:xfrm>
              <a:off x="4286" y="2115"/>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094" name="Text Box 278">
              <a:extLst>
                <a:ext uri="{FF2B5EF4-FFF2-40B4-BE49-F238E27FC236}">
                  <a16:creationId xmlns:a16="http://schemas.microsoft.com/office/drawing/2014/main" id="{C49E66B7-16A1-4218-9034-A247A1E0E863}"/>
                </a:ext>
              </a:extLst>
            </p:cNvPr>
            <p:cNvSpPr txBox="1">
              <a:spLocks noChangeArrowheads="1"/>
            </p:cNvSpPr>
            <p:nvPr/>
          </p:nvSpPr>
          <p:spPr bwMode="auto">
            <a:xfrm>
              <a:off x="2653" y="2206"/>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095" name="Rectangle 279">
              <a:extLst>
                <a:ext uri="{FF2B5EF4-FFF2-40B4-BE49-F238E27FC236}">
                  <a16:creationId xmlns:a16="http://schemas.microsoft.com/office/drawing/2014/main" id="{359C3E12-44F2-4B34-8583-28F59839464E}"/>
                </a:ext>
              </a:extLst>
            </p:cNvPr>
            <p:cNvSpPr>
              <a:spLocks noChangeArrowheads="1"/>
            </p:cNvSpPr>
            <p:nvPr/>
          </p:nvSpPr>
          <p:spPr bwMode="auto">
            <a:xfrm>
              <a:off x="2653" y="2070"/>
              <a:ext cx="1588" cy="1225"/>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96" name="Rectangle 280">
              <a:extLst>
                <a:ext uri="{FF2B5EF4-FFF2-40B4-BE49-F238E27FC236}">
                  <a16:creationId xmlns:a16="http://schemas.microsoft.com/office/drawing/2014/main" id="{56FB4DE3-664E-495D-8F6E-585AF163ABBD}"/>
                </a:ext>
              </a:extLst>
            </p:cNvPr>
            <p:cNvSpPr>
              <a:spLocks noChangeArrowheads="1"/>
            </p:cNvSpPr>
            <p:nvPr/>
          </p:nvSpPr>
          <p:spPr bwMode="auto">
            <a:xfrm>
              <a:off x="2572" y="220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97" name="Rectangle 281">
              <a:extLst>
                <a:ext uri="{FF2B5EF4-FFF2-40B4-BE49-F238E27FC236}">
                  <a16:creationId xmlns:a16="http://schemas.microsoft.com/office/drawing/2014/main" id="{3C96DDEB-0820-4433-A6D2-F13BC7DB6E66}"/>
                </a:ext>
              </a:extLst>
            </p:cNvPr>
            <p:cNvSpPr>
              <a:spLocks noChangeArrowheads="1"/>
            </p:cNvSpPr>
            <p:nvPr/>
          </p:nvSpPr>
          <p:spPr bwMode="auto">
            <a:xfrm>
              <a:off x="4196" y="2523"/>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98" name="Rectangle 282">
              <a:extLst>
                <a:ext uri="{FF2B5EF4-FFF2-40B4-BE49-F238E27FC236}">
                  <a16:creationId xmlns:a16="http://schemas.microsoft.com/office/drawing/2014/main" id="{EBCCE83C-41C9-4B85-8DB0-ADFAAFEEAE82}"/>
                </a:ext>
              </a:extLst>
            </p:cNvPr>
            <p:cNvSpPr>
              <a:spLocks noChangeArrowheads="1"/>
            </p:cNvSpPr>
            <p:nvPr/>
          </p:nvSpPr>
          <p:spPr bwMode="auto">
            <a:xfrm>
              <a:off x="2971" y="197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099" name="AutoShape 283">
              <a:extLst>
                <a:ext uri="{FF2B5EF4-FFF2-40B4-BE49-F238E27FC236}">
                  <a16:creationId xmlns:a16="http://schemas.microsoft.com/office/drawing/2014/main" id="{4A2D3ADE-8AA0-49AF-8E13-D2763107229B}"/>
                </a:ext>
              </a:extLst>
            </p:cNvPr>
            <p:cNvSpPr>
              <a:spLocks noChangeArrowheads="1"/>
            </p:cNvSpPr>
            <p:nvPr/>
          </p:nvSpPr>
          <p:spPr bwMode="auto">
            <a:xfrm>
              <a:off x="3561" y="1887"/>
              <a:ext cx="430" cy="364"/>
            </a:xfrm>
            <a:prstGeom prst="flowChartSort">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100" name="Line 284">
              <a:extLst>
                <a:ext uri="{FF2B5EF4-FFF2-40B4-BE49-F238E27FC236}">
                  <a16:creationId xmlns:a16="http://schemas.microsoft.com/office/drawing/2014/main" id="{DF8E296A-0413-4D87-9CF2-9D69F62C5898}"/>
                </a:ext>
              </a:extLst>
            </p:cNvPr>
            <p:cNvSpPr>
              <a:spLocks noChangeShapeType="1"/>
            </p:cNvSpPr>
            <p:nvPr/>
          </p:nvSpPr>
          <p:spPr bwMode="auto">
            <a:xfrm>
              <a:off x="4241" y="3294"/>
              <a:ext cx="544"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101" name="Oval 285">
              <a:extLst>
                <a:ext uri="{FF2B5EF4-FFF2-40B4-BE49-F238E27FC236}">
                  <a16:creationId xmlns:a16="http://schemas.microsoft.com/office/drawing/2014/main" id="{9C9937BE-454B-4B45-968D-F0FFC9F93EA1}"/>
                </a:ext>
              </a:extLst>
            </p:cNvPr>
            <p:cNvSpPr>
              <a:spLocks noChangeArrowheads="1"/>
            </p:cNvSpPr>
            <p:nvPr/>
          </p:nvSpPr>
          <p:spPr bwMode="auto">
            <a:xfrm>
              <a:off x="4785" y="3249"/>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102" name="Oval 286">
              <a:extLst>
                <a:ext uri="{FF2B5EF4-FFF2-40B4-BE49-F238E27FC236}">
                  <a16:creationId xmlns:a16="http://schemas.microsoft.com/office/drawing/2014/main" id="{27C39581-1803-4B12-A447-A535BF541F51}"/>
                </a:ext>
              </a:extLst>
            </p:cNvPr>
            <p:cNvSpPr>
              <a:spLocks noChangeArrowheads="1"/>
            </p:cNvSpPr>
            <p:nvPr/>
          </p:nvSpPr>
          <p:spPr bwMode="auto">
            <a:xfrm>
              <a:off x="4785" y="2024"/>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103" name="Text Box 287">
              <a:extLst>
                <a:ext uri="{FF2B5EF4-FFF2-40B4-BE49-F238E27FC236}">
                  <a16:creationId xmlns:a16="http://schemas.microsoft.com/office/drawing/2014/main" id="{18424683-2AC0-4C4D-9DD6-C8A3A9F8FC21}"/>
                </a:ext>
              </a:extLst>
            </p:cNvPr>
            <p:cNvSpPr txBox="1">
              <a:spLocks noChangeArrowheads="1"/>
            </p:cNvSpPr>
            <p:nvPr/>
          </p:nvSpPr>
          <p:spPr bwMode="auto">
            <a:xfrm>
              <a:off x="3470" y="1616"/>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200</a:t>
              </a: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104" name="Text Box 288">
              <a:extLst>
                <a:ext uri="{FF2B5EF4-FFF2-40B4-BE49-F238E27FC236}">
                  <a16:creationId xmlns:a16="http://schemas.microsoft.com/office/drawing/2014/main" id="{6DDAF7E9-6427-47D8-8BA0-D1FBCE67FBF9}"/>
                </a:ext>
              </a:extLst>
            </p:cNvPr>
            <p:cNvSpPr txBox="1">
              <a:spLocks noChangeArrowheads="1"/>
            </p:cNvSpPr>
            <p:nvPr/>
          </p:nvSpPr>
          <p:spPr bwMode="auto">
            <a:xfrm>
              <a:off x="4014" y="175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105" name="Text Box 289">
              <a:extLst>
                <a:ext uri="{FF2B5EF4-FFF2-40B4-BE49-F238E27FC236}">
                  <a16:creationId xmlns:a16="http://schemas.microsoft.com/office/drawing/2014/main" id="{0FC43AC0-4BE4-4DE4-9472-A1BE92F143F6}"/>
                </a:ext>
              </a:extLst>
            </p:cNvPr>
            <p:cNvSpPr txBox="1">
              <a:spLocks noChangeArrowheads="1"/>
            </p:cNvSpPr>
            <p:nvPr/>
          </p:nvSpPr>
          <p:spPr bwMode="auto">
            <a:xfrm>
              <a:off x="3379" y="1788"/>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106" name="Line 290">
              <a:extLst>
                <a:ext uri="{FF2B5EF4-FFF2-40B4-BE49-F238E27FC236}">
                  <a16:creationId xmlns:a16="http://schemas.microsoft.com/office/drawing/2014/main" id="{3AC18AC0-AAA0-4F50-ADC2-2CD913E0FF90}"/>
                </a:ext>
              </a:extLst>
            </p:cNvPr>
            <p:cNvSpPr>
              <a:spLocks noChangeShapeType="1"/>
            </p:cNvSpPr>
            <p:nvPr/>
          </p:nvSpPr>
          <p:spPr bwMode="auto">
            <a:xfrm>
              <a:off x="4830" y="2115"/>
              <a:ext cx="0" cy="113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aphicFrame>
        <p:nvGraphicFramePr>
          <p:cNvPr id="34973" name="Object 157">
            <a:extLst>
              <a:ext uri="{FF2B5EF4-FFF2-40B4-BE49-F238E27FC236}">
                <a16:creationId xmlns:a16="http://schemas.microsoft.com/office/drawing/2014/main" id="{C1C6F675-79D3-4997-A731-83D66C6DADD5}"/>
              </a:ext>
            </a:extLst>
          </p:cNvPr>
          <p:cNvGraphicFramePr>
            <a:graphicFrameLocks noChangeAspect="1"/>
          </p:cNvGraphicFramePr>
          <p:nvPr/>
        </p:nvGraphicFramePr>
        <p:xfrm>
          <a:off x="539750" y="908050"/>
          <a:ext cx="4032250" cy="522288"/>
        </p:xfrm>
        <a:graphic>
          <a:graphicData uri="http://schemas.openxmlformats.org/presentationml/2006/ole">
            <mc:AlternateContent xmlns:mc="http://schemas.openxmlformats.org/markup-compatibility/2006">
              <mc:Choice xmlns:v="urn:schemas-microsoft-com:vml" Requires="v">
                <p:oleObj spid="_x0000_s27654" name="公式" r:id="rId12" imgW="1866600" imgH="241200" progId="Equation.3">
                  <p:embed/>
                </p:oleObj>
              </mc:Choice>
              <mc:Fallback>
                <p:oleObj name="公式" r:id="rId12" imgW="1866600" imgH="241200" progId="Equation.3">
                  <p:embed/>
                  <p:pic>
                    <p:nvPicPr>
                      <p:cNvPr id="34973" name="Object 157">
                        <a:extLst>
                          <a:ext uri="{FF2B5EF4-FFF2-40B4-BE49-F238E27FC236}">
                            <a16:creationId xmlns:a16="http://schemas.microsoft.com/office/drawing/2014/main" id="{C1C6F675-79D3-4997-A731-83D66C6DADD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750" y="908050"/>
                        <a:ext cx="40322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107" name="Group 291">
            <a:extLst>
              <a:ext uri="{FF2B5EF4-FFF2-40B4-BE49-F238E27FC236}">
                <a16:creationId xmlns:a16="http://schemas.microsoft.com/office/drawing/2014/main" id="{F64AB817-38A7-484A-BD37-0268DCB8AE4B}"/>
              </a:ext>
            </a:extLst>
          </p:cNvPr>
          <p:cNvGrpSpPr>
            <a:grpSpLocks/>
          </p:cNvGrpSpPr>
          <p:nvPr/>
        </p:nvGrpSpPr>
        <p:grpSpPr bwMode="auto">
          <a:xfrm>
            <a:off x="5003800" y="4221163"/>
            <a:ext cx="3455988" cy="2030412"/>
            <a:chOff x="1882" y="2478"/>
            <a:chExt cx="2177" cy="1279"/>
          </a:xfrm>
        </p:grpSpPr>
        <p:grpSp>
          <p:nvGrpSpPr>
            <p:cNvPr id="35108" name="Group 292">
              <a:extLst>
                <a:ext uri="{FF2B5EF4-FFF2-40B4-BE49-F238E27FC236}">
                  <a16:creationId xmlns:a16="http://schemas.microsoft.com/office/drawing/2014/main" id="{64641570-2A2F-4DC3-8B23-F5E5537BC709}"/>
                </a:ext>
              </a:extLst>
            </p:cNvPr>
            <p:cNvGrpSpPr>
              <a:grpSpLocks/>
            </p:cNvGrpSpPr>
            <p:nvPr/>
          </p:nvGrpSpPr>
          <p:grpSpPr bwMode="auto">
            <a:xfrm>
              <a:off x="3605" y="2795"/>
              <a:ext cx="454" cy="408"/>
              <a:chOff x="4014" y="3158"/>
              <a:chExt cx="454" cy="408"/>
            </a:xfrm>
          </p:grpSpPr>
          <p:sp>
            <p:nvSpPr>
              <p:cNvPr id="35109" name="Line 293">
                <a:extLst>
                  <a:ext uri="{FF2B5EF4-FFF2-40B4-BE49-F238E27FC236}">
                    <a16:creationId xmlns:a16="http://schemas.microsoft.com/office/drawing/2014/main" id="{EDE3A060-34DD-4E63-A4DA-814F03DF0CEB}"/>
                  </a:ext>
                </a:extLst>
              </p:cNvPr>
              <p:cNvSpPr>
                <a:spLocks noChangeShapeType="1"/>
              </p:cNvSpPr>
              <p:nvPr/>
            </p:nvSpPr>
            <p:spPr bwMode="auto">
              <a:xfrm>
                <a:off x="4014" y="3158"/>
                <a:ext cx="0" cy="40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110" name="Text Box 294">
                <a:extLst>
                  <a:ext uri="{FF2B5EF4-FFF2-40B4-BE49-F238E27FC236}">
                    <a16:creationId xmlns:a16="http://schemas.microsoft.com/office/drawing/2014/main" id="{C10045AA-15E3-4270-98BC-BD8D54A0C06F}"/>
                  </a:ext>
                </a:extLst>
              </p:cNvPr>
              <p:cNvSpPr txBox="1">
                <a:spLocks noChangeArrowheads="1"/>
              </p:cNvSpPr>
              <p:nvPr/>
            </p:nvSpPr>
            <p:spPr bwMode="auto">
              <a:xfrm>
                <a:off x="4014" y="3203"/>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I</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仿宋_GB2312" pitchFamily="49" charset="-122"/>
                    <a:cs typeface="+mn-cs"/>
                  </a:rPr>
                  <a:t>sc</a:t>
                </a:r>
              </a:p>
            </p:txBody>
          </p:sp>
        </p:grpSp>
        <p:sp>
          <p:nvSpPr>
            <p:cNvPr id="35111" name="Oval 295">
              <a:extLst>
                <a:ext uri="{FF2B5EF4-FFF2-40B4-BE49-F238E27FC236}">
                  <a16:creationId xmlns:a16="http://schemas.microsoft.com/office/drawing/2014/main" id="{045A660F-5FF1-4019-8704-A432A1005664}"/>
                </a:ext>
              </a:extLst>
            </p:cNvPr>
            <p:cNvSpPr>
              <a:spLocks noChangeArrowheads="1"/>
            </p:cNvSpPr>
            <p:nvPr/>
          </p:nvSpPr>
          <p:spPr bwMode="auto">
            <a:xfrm>
              <a:off x="1882" y="3158"/>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112" name="Text Box 296">
              <a:extLst>
                <a:ext uri="{FF2B5EF4-FFF2-40B4-BE49-F238E27FC236}">
                  <a16:creationId xmlns:a16="http://schemas.microsoft.com/office/drawing/2014/main" id="{D1A40524-6CEA-46D8-BA70-D63BFE7FA8F4}"/>
                </a:ext>
              </a:extLst>
            </p:cNvPr>
            <p:cNvSpPr txBox="1">
              <a:spLocks noChangeArrowheads="1"/>
            </p:cNvSpPr>
            <p:nvPr/>
          </p:nvSpPr>
          <p:spPr bwMode="auto">
            <a:xfrm>
              <a:off x="2653" y="2568"/>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5113" name="Text Box 297">
              <a:extLst>
                <a:ext uri="{FF2B5EF4-FFF2-40B4-BE49-F238E27FC236}">
                  <a16:creationId xmlns:a16="http://schemas.microsoft.com/office/drawing/2014/main" id="{B3DB703B-4FEE-4C47-ADD0-8B22563DA522}"/>
                </a:ext>
              </a:extLst>
            </p:cNvPr>
            <p:cNvSpPr txBox="1">
              <a:spLocks noChangeArrowheads="1"/>
            </p:cNvSpPr>
            <p:nvPr/>
          </p:nvSpPr>
          <p:spPr bwMode="auto">
            <a:xfrm>
              <a:off x="2154" y="2931"/>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5114" name="Text Box 298">
              <a:extLst>
                <a:ext uri="{FF2B5EF4-FFF2-40B4-BE49-F238E27FC236}">
                  <a16:creationId xmlns:a16="http://schemas.microsoft.com/office/drawing/2014/main" id="{F53C3F18-8201-42EA-8FF1-FE02E796F2AC}"/>
                </a:ext>
              </a:extLst>
            </p:cNvPr>
            <p:cNvSpPr txBox="1">
              <a:spLocks noChangeArrowheads="1"/>
            </p:cNvSpPr>
            <p:nvPr/>
          </p:nvSpPr>
          <p:spPr bwMode="auto">
            <a:xfrm>
              <a:off x="2109" y="343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5115" name="Text Box 299">
              <a:extLst>
                <a:ext uri="{FF2B5EF4-FFF2-40B4-BE49-F238E27FC236}">
                  <a16:creationId xmlns:a16="http://schemas.microsoft.com/office/drawing/2014/main" id="{835C5A5D-19D3-4904-86D8-38F860882602}"/>
                </a:ext>
              </a:extLst>
            </p:cNvPr>
            <p:cNvSpPr txBox="1">
              <a:spLocks noChangeArrowheads="1"/>
            </p:cNvSpPr>
            <p:nvPr/>
          </p:nvSpPr>
          <p:spPr bwMode="auto">
            <a:xfrm>
              <a:off x="2245" y="3158"/>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40V</a:t>
              </a:r>
            </a:p>
          </p:txBody>
        </p:sp>
        <p:sp>
          <p:nvSpPr>
            <p:cNvPr id="35116" name="Text Box 300">
              <a:extLst>
                <a:ext uri="{FF2B5EF4-FFF2-40B4-BE49-F238E27FC236}">
                  <a16:creationId xmlns:a16="http://schemas.microsoft.com/office/drawing/2014/main" id="{1C9223D2-735E-46AA-AE6B-8386B040A568}"/>
                </a:ext>
              </a:extLst>
            </p:cNvPr>
            <p:cNvSpPr txBox="1">
              <a:spLocks noChangeArrowheads="1"/>
            </p:cNvSpPr>
            <p:nvPr/>
          </p:nvSpPr>
          <p:spPr bwMode="auto">
            <a:xfrm>
              <a:off x="2063" y="2659"/>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5117" name="Rectangle 301">
              <a:extLst>
                <a:ext uri="{FF2B5EF4-FFF2-40B4-BE49-F238E27FC236}">
                  <a16:creationId xmlns:a16="http://schemas.microsoft.com/office/drawing/2014/main" id="{A68AEFE7-DB69-4BA1-B2D3-2B2EC5E60B1F}"/>
                </a:ext>
              </a:extLst>
            </p:cNvPr>
            <p:cNvSpPr>
              <a:spLocks noChangeArrowheads="1"/>
            </p:cNvSpPr>
            <p:nvPr/>
          </p:nvSpPr>
          <p:spPr bwMode="auto">
            <a:xfrm>
              <a:off x="2063" y="2523"/>
              <a:ext cx="1588" cy="1225"/>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118" name="Rectangle 302">
              <a:extLst>
                <a:ext uri="{FF2B5EF4-FFF2-40B4-BE49-F238E27FC236}">
                  <a16:creationId xmlns:a16="http://schemas.microsoft.com/office/drawing/2014/main" id="{743FD027-CA53-46BE-B25C-30CE6344C675}"/>
                </a:ext>
              </a:extLst>
            </p:cNvPr>
            <p:cNvSpPr>
              <a:spLocks noChangeArrowheads="1"/>
            </p:cNvSpPr>
            <p:nvPr/>
          </p:nvSpPr>
          <p:spPr bwMode="auto">
            <a:xfrm>
              <a:off x="1982" y="265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5119" name="Rectangle 303">
              <a:extLst>
                <a:ext uri="{FF2B5EF4-FFF2-40B4-BE49-F238E27FC236}">
                  <a16:creationId xmlns:a16="http://schemas.microsoft.com/office/drawing/2014/main" id="{F282C400-D85D-4AF5-AA1F-0EDCC0F157F8}"/>
                </a:ext>
              </a:extLst>
            </p:cNvPr>
            <p:cNvSpPr>
              <a:spLocks noChangeArrowheads="1"/>
            </p:cNvSpPr>
            <p:nvPr/>
          </p:nvSpPr>
          <p:spPr bwMode="auto">
            <a:xfrm>
              <a:off x="2744" y="2478"/>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5124" name="Group 308">
            <a:extLst>
              <a:ext uri="{FF2B5EF4-FFF2-40B4-BE49-F238E27FC236}">
                <a16:creationId xmlns:a16="http://schemas.microsoft.com/office/drawing/2014/main" id="{EF2A4080-3122-4E68-858F-B66D672D8A2B}"/>
              </a:ext>
            </a:extLst>
          </p:cNvPr>
          <p:cNvGrpSpPr>
            <a:grpSpLocks/>
          </p:cNvGrpSpPr>
          <p:nvPr/>
        </p:nvGrpSpPr>
        <p:grpSpPr bwMode="auto">
          <a:xfrm>
            <a:off x="6588125" y="6446838"/>
            <a:ext cx="792163" cy="366712"/>
            <a:chOff x="5193" y="4020"/>
            <a:chExt cx="499" cy="231"/>
          </a:xfrm>
        </p:grpSpPr>
        <p:pic>
          <p:nvPicPr>
            <p:cNvPr id="35125" name="Picture 309" descr="78900">
              <a:extLst>
                <a:ext uri="{FF2B5EF4-FFF2-40B4-BE49-F238E27FC236}">
                  <a16:creationId xmlns:a16="http://schemas.microsoft.com/office/drawing/2014/main" id="{4B3F0792-F264-4A99-B4B2-022EDE1E8F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5126" name="Text Box 310">
              <a:hlinkClick r:id="" action="ppaction://hlinkshowjump?jump=firstslide"/>
              <a:extLst>
                <a:ext uri="{FF2B5EF4-FFF2-40B4-BE49-F238E27FC236}">
                  <a16:creationId xmlns:a16="http://schemas.microsoft.com/office/drawing/2014/main" id="{EC2DD950-D66C-47A3-9911-28080088060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返 回</a:t>
              </a:r>
            </a:p>
          </p:txBody>
        </p:sp>
      </p:grpSp>
    </p:spTree>
    <p:extLst>
      <p:ext uri="{BB962C8B-B14F-4D97-AF65-F5344CB8AC3E}">
        <p14:creationId xmlns:p14="http://schemas.microsoft.com/office/powerpoint/2010/main" val="2454915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9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9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9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9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977"/>
                                        </p:tgtEl>
                                        <p:attrNameLst>
                                          <p:attrName>style.visibility</p:attrName>
                                        </p:attrNameLst>
                                      </p:cBhvr>
                                      <p:to>
                                        <p:strVal val="visible"/>
                                      </p:to>
                                    </p:set>
                                    <p:animEffect transition="in" filter="fade">
                                      <p:cBhvr>
                                        <p:cTn id="17" dur="500"/>
                                        <p:tgtEl>
                                          <p:spTgt spid="3497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978"/>
                                        </p:tgtEl>
                                        <p:attrNameLst>
                                          <p:attrName>style.visibility</p:attrName>
                                        </p:attrNameLst>
                                      </p:cBhvr>
                                      <p:to>
                                        <p:strVal val="visible"/>
                                      </p:to>
                                    </p:set>
                                    <p:animEffect transition="in" filter="fade">
                                      <p:cBhvr>
                                        <p:cTn id="20" dur="500"/>
                                        <p:tgtEl>
                                          <p:spTgt spid="34978"/>
                                        </p:tgtEl>
                                      </p:cBhvr>
                                    </p:animEffect>
                                  </p:childTnLst>
                                </p:cTn>
                              </p:par>
                              <p:par>
                                <p:cTn id="21" presetID="10" presetClass="entr" presetSubtype="0" fill="hold" nodeType="withEffect">
                                  <p:stCondLst>
                                    <p:cond delay="0"/>
                                  </p:stCondLst>
                                  <p:childTnLst>
                                    <p:set>
                                      <p:cBhvr>
                                        <p:cTn id="22" dur="1" fill="hold">
                                          <p:stCondLst>
                                            <p:cond delay="0"/>
                                          </p:stCondLst>
                                        </p:cTn>
                                        <p:tgtEl>
                                          <p:spTgt spid="35080"/>
                                        </p:tgtEl>
                                        <p:attrNameLst>
                                          <p:attrName>style.visibility</p:attrName>
                                        </p:attrNameLst>
                                      </p:cBhvr>
                                      <p:to>
                                        <p:strVal val="visible"/>
                                      </p:to>
                                    </p:set>
                                    <p:animEffect transition="in" filter="fade">
                                      <p:cBhvr>
                                        <p:cTn id="23" dur="500"/>
                                        <p:tgtEl>
                                          <p:spTgt spid="35080"/>
                                        </p:tgtEl>
                                      </p:cBhvr>
                                    </p:animEffect>
                                  </p:childTnLst>
                                </p:cTn>
                              </p:par>
                              <p:par>
                                <p:cTn id="24" presetID="10" presetClass="entr" presetSubtype="0" fill="hold" nodeType="withEffect">
                                  <p:stCondLst>
                                    <p:cond delay="0"/>
                                  </p:stCondLst>
                                  <p:childTnLst>
                                    <p:set>
                                      <p:cBhvr>
                                        <p:cTn id="25" dur="1" fill="hold">
                                          <p:stCondLst>
                                            <p:cond delay="0"/>
                                          </p:stCondLst>
                                        </p:cTn>
                                        <p:tgtEl>
                                          <p:spTgt spid="34985"/>
                                        </p:tgtEl>
                                        <p:attrNameLst>
                                          <p:attrName>style.visibility</p:attrName>
                                        </p:attrNameLst>
                                      </p:cBhvr>
                                      <p:to>
                                        <p:strVal val="visible"/>
                                      </p:to>
                                    </p:set>
                                    <p:animEffect transition="in" filter="fade">
                                      <p:cBhvr>
                                        <p:cTn id="26" dur="500"/>
                                        <p:tgtEl>
                                          <p:spTgt spid="34985"/>
                                        </p:tgtEl>
                                      </p:cBhvr>
                                    </p:animEffect>
                                  </p:childTnLst>
                                </p:cTn>
                              </p:par>
                              <p:par>
                                <p:cTn id="27" presetID="10" presetClass="entr" presetSubtype="0" fill="hold" nodeType="withEffect">
                                  <p:stCondLst>
                                    <p:cond delay="0"/>
                                  </p:stCondLst>
                                  <p:childTnLst>
                                    <p:set>
                                      <p:cBhvr>
                                        <p:cTn id="28" dur="1" fill="hold">
                                          <p:stCondLst>
                                            <p:cond delay="0"/>
                                          </p:stCondLst>
                                        </p:cTn>
                                        <p:tgtEl>
                                          <p:spTgt spid="35107"/>
                                        </p:tgtEl>
                                        <p:attrNameLst>
                                          <p:attrName>style.visibility</p:attrName>
                                        </p:attrNameLst>
                                      </p:cBhvr>
                                      <p:to>
                                        <p:strVal val="visible"/>
                                      </p:to>
                                    </p:set>
                                    <p:animEffect transition="in" filter="fade">
                                      <p:cBhvr>
                                        <p:cTn id="29" dur="500"/>
                                        <p:tgtEl>
                                          <p:spTgt spid="35107"/>
                                        </p:tgtEl>
                                      </p:cBhvr>
                                    </p:animEffect>
                                  </p:childTnLst>
                                </p:cTn>
                              </p:par>
                              <p:par>
                                <p:cTn id="30" presetID="10" presetClass="entr" presetSubtype="0" fill="hold" nodeType="withEffect">
                                  <p:stCondLst>
                                    <p:cond delay="0"/>
                                  </p:stCondLst>
                                  <p:childTnLst>
                                    <p:set>
                                      <p:cBhvr>
                                        <p:cTn id="31" dur="1" fill="hold">
                                          <p:stCondLst>
                                            <p:cond delay="0"/>
                                          </p:stCondLst>
                                        </p:cTn>
                                        <p:tgtEl>
                                          <p:spTgt spid="35015"/>
                                        </p:tgtEl>
                                        <p:attrNameLst>
                                          <p:attrName>style.visibility</p:attrName>
                                        </p:attrNameLst>
                                      </p:cBhvr>
                                      <p:to>
                                        <p:strVal val="visible"/>
                                      </p:to>
                                    </p:set>
                                    <p:animEffect transition="in" filter="fade">
                                      <p:cBhvr>
                                        <p:cTn id="32" dur="500"/>
                                        <p:tgtEl>
                                          <p:spTgt spid="35015"/>
                                        </p:tgtEl>
                                      </p:cBhvr>
                                    </p:animEffect>
                                  </p:childTnLst>
                                </p:cTn>
                              </p:par>
                              <p:par>
                                <p:cTn id="33" presetID="10" presetClass="entr" presetSubtype="0" fill="hold" nodeType="withEffect">
                                  <p:stCondLst>
                                    <p:cond delay="0"/>
                                  </p:stCondLst>
                                  <p:childTnLst>
                                    <p:set>
                                      <p:cBhvr>
                                        <p:cTn id="34" dur="1" fill="hold">
                                          <p:stCondLst>
                                            <p:cond delay="0"/>
                                          </p:stCondLst>
                                        </p:cTn>
                                        <p:tgtEl>
                                          <p:spTgt spid="35016"/>
                                        </p:tgtEl>
                                        <p:attrNameLst>
                                          <p:attrName>style.visibility</p:attrName>
                                        </p:attrNameLst>
                                      </p:cBhvr>
                                      <p:to>
                                        <p:strVal val="visible"/>
                                      </p:to>
                                    </p:set>
                                    <p:animEffect transition="in" filter="fade">
                                      <p:cBhvr>
                                        <p:cTn id="35" dur="500"/>
                                        <p:tgtEl>
                                          <p:spTgt spid="3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75" grpId="0" animBg="1"/>
      <p:bldP spid="34977" grpId="0" autoUpdateAnimBg="0"/>
      <p:bldP spid="3497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33" name="Text Box 41">
            <a:extLst>
              <a:ext uri="{FF2B5EF4-FFF2-40B4-BE49-F238E27FC236}">
                <a16:creationId xmlns:a16="http://schemas.microsoft.com/office/drawing/2014/main" id="{0DC74F06-B7B4-4EAA-A7A8-EC25865BB045}"/>
              </a:ext>
            </a:extLst>
          </p:cNvPr>
          <p:cNvSpPr txBox="1">
            <a:spLocks noChangeArrowheads="1"/>
          </p:cNvSpPr>
          <p:nvPr/>
        </p:nvSpPr>
        <p:spPr bwMode="auto">
          <a:xfrm>
            <a:off x="1403350" y="3068638"/>
            <a:ext cx="22320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已知开关</a:t>
            </a:r>
            <a:r>
              <a:rPr kumimoji="1" lang="en-US" altLang="zh-CN" sz="28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S</a:t>
            </a:r>
          </a:p>
        </p:txBody>
      </p:sp>
      <p:sp>
        <p:nvSpPr>
          <p:cNvPr id="33834" name="Text Box 42">
            <a:extLst>
              <a:ext uri="{FF2B5EF4-FFF2-40B4-BE49-F238E27FC236}">
                <a16:creationId xmlns:a16="http://schemas.microsoft.com/office/drawing/2014/main" id="{649C5F02-BDDB-4A55-8EF0-8B59A0C7C21B}"/>
              </a:ext>
            </a:extLst>
          </p:cNvPr>
          <p:cNvSpPr txBox="1">
            <a:spLocks noChangeArrowheads="1"/>
          </p:cNvSpPr>
          <p:nvPr/>
        </p:nvSpPr>
        <p:spPr bwMode="auto">
          <a:xfrm>
            <a:off x="468313" y="3068638"/>
            <a:ext cx="863600"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例</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endPar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852" name="Line 60">
            <a:extLst>
              <a:ext uri="{FF2B5EF4-FFF2-40B4-BE49-F238E27FC236}">
                <a16:creationId xmlns:a16="http://schemas.microsoft.com/office/drawing/2014/main" id="{EDDD2B27-E460-4454-9DC8-3CE4389E8934}"/>
              </a:ext>
            </a:extLst>
          </p:cNvPr>
          <p:cNvSpPr>
            <a:spLocks noChangeShapeType="1"/>
          </p:cNvSpPr>
          <p:nvPr/>
        </p:nvSpPr>
        <p:spPr bwMode="auto">
          <a:xfrm>
            <a:off x="5219700" y="2709863"/>
            <a:ext cx="431800" cy="28733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858" name="Line 66">
            <a:extLst>
              <a:ext uri="{FF2B5EF4-FFF2-40B4-BE49-F238E27FC236}">
                <a16:creationId xmlns:a16="http://schemas.microsoft.com/office/drawing/2014/main" id="{57379311-8795-4405-8382-B596769CA19B}"/>
              </a:ext>
            </a:extLst>
          </p:cNvPr>
          <p:cNvSpPr>
            <a:spLocks noChangeShapeType="1"/>
          </p:cNvSpPr>
          <p:nvPr/>
        </p:nvSpPr>
        <p:spPr bwMode="auto">
          <a:xfrm>
            <a:off x="827088" y="3917950"/>
            <a:ext cx="576262" cy="1588"/>
          </a:xfrm>
          <a:prstGeom prst="line">
            <a:avLst/>
          </a:prstGeom>
          <a:noFill/>
          <a:ln w="5715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3862" name="Group 70">
            <a:extLst>
              <a:ext uri="{FF2B5EF4-FFF2-40B4-BE49-F238E27FC236}">
                <a16:creationId xmlns:a16="http://schemas.microsoft.com/office/drawing/2014/main" id="{13B1E636-163C-4C79-8967-91F2B9EF7BAF}"/>
              </a:ext>
            </a:extLst>
          </p:cNvPr>
          <p:cNvGrpSpPr>
            <a:grpSpLocks/>
          </p:cNvGrpSpPr>
          <p:nvPr/>
        </p:nvGrpSpPr>
        <p:grpSpPr bwMode="auto">
          <a:xfrm>
            <a:off x="1403350" y="3629025"/>
            <a:ext cx="2017713" cy="519113"/>
            <a:chOff x="1610" y="2205"/>
            <a:chExt cx="1271" cy="327"/>
          </a:xfrm>
        </p:grpSpPr>
        <p:sp>
          <p:nvSpPr>
            <p:cNvPr id="33859" name="Text Box 67">
              <a:extLst>
                <a:ext uri="{FF2B5EF4-FFF2-40B4-BE49-F238E27FC236}">
                  <a16:creationId xmlns:a16="http://schemas.microsoft.com/office/drawing/2014/main" id="{4344E382-E672-4432-A3DB-2269D228A79F}"/>
                </a:ext>
              </a:extLst>
            </p:cNvPr>
            <p:cNvSpPr txBox="1">
              <a:spLocks noChangeArrowheads="1"/>
            </p:cNvSpPr>
            <p:nvPr/>
          </p:nvSpPr>
          <p:spPr bwMode="auto">
            <a:xfrm>
              <a:off x="1610" y="2205"/>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1  </a:t>
              </a:r>
            </a:p>
          </p:txBody>
        </p:sp>
        <p:sp>
          <p:nvSpPr>
            <p:cNvPr id="33860" name="Oval 68" descr="花束">
              <a:extLst>
                <a:ext uri="{FF2B5EF4-FFF2-40B4-BE49-F238E27FC236}">
                  <a16:creationId xmlns:a16="http://schemas.microsoft.com/office/drawing/2014/main" id="{AFCDA62B-93FB-443F-8449-CA69C65DFB47}"/>
                </a:ext>
              </a:extLst>
            </p:cNvPr>
            <p:cNvSpPr>
              <a:spLocks noChangeArrowheads="1"/>
            </p:cNvSpPr>
            <p:nvPr/>
          </p:nvSpPr>
          <p:spPr bwMode="auto">
            <a:xfrm>
              <a:off x="1927" y="2205"/>
              <a:ext cx="318" cy="318"/>
            </a:xfrm>
            <a:prstGeom prst="ellipse">
              <a:avLst/>
            </a:prstGeom>
            <a:blipFill dpi="0" rotWithShape="1">
              <a:blip r:embed="rId3"/>
              <a:srcRect/>
              <a:tile tx="0" ty="0" sx="100000" sy="100000" flip="none" algn="tl"/>
            </a:bli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A</a:t>
              </a:r>
            </a:p>
          </p:txBody>
        </p:sp>
        <p:sp>
          <p:nvSpPr>
            <p:cNvPr id="33861" name="Text Box 69">
              <a:extLst>
                <a:ext uri="{FF2B5EF4-FFF2-40B4-BE49-F238E27FC236}">
                  <a16:creationId xmlns:a16="http://schemas.microsoft.com/office/drawing/2014/main" id="{140CD145-EB1D-4E14-8EBC-2CCF4FFF4F7F}"/>
                </a:ext>
              </a:extLst>
            </p:cNvPr>
            <p:cNvSpPr txBox="1">
              <a:spLocks noChangeArrowheads="1"/>
            </p:cNvSpPr>
            <p:nvPr/>
          </p:nvSpPr>
          <p:spPr bwMode="auto">
            <a:xfrm>
              <a:off x="2200" y="2205"/>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2A</a:t>
              </a:r>
            </a:p>
          </p:txBody>
        </p:sp>
      </p:grpSp>
      <p:sp>
        <p:nvSpPr>
          <p:cNvPr id="33863" name="Line 71">
            <a:extLst>
              <a:ext uri="{FF2B5EF4-FFF2-40B4-BE49-F238E27FC236}">
                <a16:creationId xmlns:a16="http://schemas.microsoft.com/office/drawing/2014/main" id="{5C11B619-E05A-4E36-8123-ED39E22CAF55}"/>
              </a:ext>
            </a:extLst>
          </p:cNvPr>
          <p:cNvSpPr>
            <a:spLocks noChangeShapeType="1"/>
          </p:cNvSpPr>
          <p:nvPr/>
        </p:nvSpPr>
        <p:spPr bwMode="auto">
          <a:xfrm>
            <a:off x="755650" y="4565650"/>
            <a:ext cx="504825" cy="0"/>
          </a:xfrm>
          <a:prstGeom prst="line">
            <a:avLst/>
          </a:prstGeom>
          <a:noFill/>
          <a:ln w="5715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3864" name="Group 72">
            <a:extLst>
              <a:ext uri="{FF2B5EF4-FFF2-40B4-BE49-F238E27FC236}">
                <a16:creationId xmlns:a16="http://schemas.microsoft.com/office/drawing/2014/main" id="{C4C1A193-D227-4879-AF39-1342B22A818A}"/>
              </a:ext>
            </a:extLst>
          </p:cNvPr>
          <p:cNvGrpSpPr>
            <a:grpSpLocks/>
          </p:cNvGrpSpPr>
          <p:nvPr/>
        </p:nvGrpSpPr>
        <p:grpSpPr bwMode="auto">
          <a:xfrm>
            <a:off x="1403350" y="4278313"/>
            <a:ext cx="2017713" cy="519112"/>
            <a:chOff x="1610" y="2205"/>
            <a:chExt cx="1271" cy="327"/>
          </a:xfrm>
        </p:grpSpPr>
        <p:sp>
          <p:nvSpPr>
            <p:cNvPr id="33865" name="Text Box 73">
              <a:extLst>
                <a:ext uri="{FF2B5EF4-FFF2-40B4-BE49-F238E27FC236}">
                  <a16:creationId xmlns:a16="http://schemas.microsoft.com/office/drawing/2014/main" id="{66F99F33-76CE-46E6-B881-C9716A84E9F3}"/>
                </a:ext>
              </a:extLst>
            </p:cNvPr>
            <p:cNvSpPr txBox="1">
              <a:spLocks noChangeArrowheads="1"/>
            </p:cNvSpPr>
            <p:nvPr/>
          </p:nvSpPr>
          <p:spPr bwMode="auto">
            <a:xfrm>
              <a:off x="1610" y="2205"/>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2 </a:t>
              </a:r>
            </a:p>
          </p:txBody>
        </p:sp>
        <p:sp>
          <p:nvSpPr>
            <p:cNvPr id="33866" name="Oval 74" descr="花束">
              <a:extLst>
                <a:ext uri="{FF2B5EF4-FFF2-40B4-BE49-F238E27FC236}">
                  <a16:creationId xmlns:a16="http://schemas.microsoft.com/office/drawing/2014/main" id="{E0949D9A-1FFB-41D6-AFD1-DA754935951C}"/>
                </a:ext>
              </a:extLst>
            </p:cNvPr>
            <p:cNvSpPr>
              <a:spLocks noChangeArrowheads="1"/>
            </p:cNvSpPr>
            <p:nvPr/>
          </p:nvSpPr>
          <p:spPr bwMode="auto">
            <a:xfrm>
              <a:off x="1927" y="2205"/>
              <a:ext cx="318" cy="318"/>
            </a:xfrm>
            <a:prstGeom prst="ellipse">
              <a:avLst/>
            </a:prstGeom>
            <a:blipFill dpi="0" rotWithShape="1">
              <a:blip r:embed="rId3"/>
              <a:srcRect/>
              <a:tile tx="0" ty="0" sx="100000" sy="100000" flip="none" algn="tl"/>
            </a:bli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V</a:t>
              </a:r>
            </a:p>
          </p:txBody>
        </p:sp>
        <p:sp>
          <p:nvSpPr>
            <p:cNvPr id="33867" name="Text Box 75">
              <a:extLst>
                <a:ext uri="{FF2B5EF4-FFF2-40B4-BE49-F238E27FC236}">
                  <a16:creationId xmlns:a16="http://schemas.microsoft.com/office/drawing/2014/main" id="{1FCE698D-644F-49C8-BAAE-5C6CA27CFCCE}"/>
                </a:ext>
              </a:extLst>
            </p:cNvPr>
            <p:cNvSpPr txBox="1">
              <a:spLocks noChangeArrowheads="1"/>
            </p:cNvSpPr>
            <p:nvPr/>
          </p:nvSpPr>
          <p:spPr bwMode="auto">
            <a:xfrm>
              <a:off x="2200" y="2205"/>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4V</a:t>
              </a:r>
            </a:p>
          </p:txBody>
        </p:sp>
      </p:grpSp>
      <p:sp>
        <p:nvSpPr>
          <p:cNvPr id="33868" name="Text Box 76">
            <a:extLst>
              <a:ext uri="{FF2B5EF4-FFF2-40B4-BE49-F238E27FC236}">
                <a16:creationId xmlns:a16="http://schemas.microsoft.com/office/drawing/2014/main" id="{723F1833-119C-4119-BFCF-5A124D1EA182}"/>
              </a:ext>
            </a:extLst>
          </p:cNvPr>
          <p:cNvSpPr txBox="1">
            <a:spLocks noChangeArrowheads="1"/>
          </p:cNvSpPr>
          <p:nvPr/>
        </p:nvSpPr>
        <p:spPr bwMode="auto">
          <a:xfrm>
            <a:off x="3348038" y="4292600"/>
            <a:ext cx="5795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求开关</a:t>
            </a:r>
            <a:r>
              <a:rPr kumimoji="0" lang="en-US" altLang="zh-CN" sz="2800" b="0"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S</a:t>
            </a:r>
            <a:r>
              <a:rPr kumimoji="0"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打向</a:t>
            </a:r>
            <a:r>
              <a:rPr kumimoji="0" lang="en-US" altLang="zh-CN" sz="2800" b="0"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3</a:t>
            </a:r>
            <a:r>
              <a:rPr kumimoji="0"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，电压</a:t>
            </a:r>
            <a:r>
              <a:rPr kumimoji="0" lang="en-US" altLang="zh-CN" sz="2800" b="0" i="1"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U</a:t>
            </a:r>
            <a:r>
              <a:rPr kumimoji="0"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等于多少。</a:t>
            </a:r>
          </a:p>
        </p:txBody>
      </p:sp>
      <p:sp>
        <p:nvSpPr>
          <p:cNvPr id="33870" name="Line 78">
            <a:extLst>
              <a:ext uri="{FF2B5EF4-FFF2-40B4-BE49-F238E27FC236}">
                <a16:creationId xmlns:a16="http://schemas.microsoft.com/office/drawing/2014/main" id="{7A663A1C-2198-4C84-AFAE-1C0FA0E0A23C}"/>
              </a:ext>
            </a:extLst>
          </p:cNvPr>
          <p:cNvSpPr>
            <a:spLocks noChangeShapeType="1"/>
          </p:cNvSpPr>
          <p:nvPr/>
        </p:nvSpPr>
        <p:spPr bwMode="auto">
          <a:xfrm flipH="1" flipV="1">
            <a:off x="5219700" y="2709863"/>
            <a:ext cx="1296988" cy="28733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871" name="Line 79">
            <a:extLst>
              <a:ext uri="{FF2B5EF4-FFF2-40B4-BE49-F238E27FC236}">
                <a16:creationId xmlns:a16="http://schemas.microsoft.com/office/drawing/2014/main" id="{2057E0C9-B3F5-410D-9FE0-A755C55DD629}"/>
              </a:ext>
            </a:extLst>
          </p:cNvPr>
          <p:cNvSpPr>
            <a:spLocks noChangeShapeType="1"/>
          </p:cNvSpPr>
          <p:nvPr/>
        </p:nvSpPr>
        <p:spPr bwMode="auto">
          <a:xfrm>
            <a:off x="5219700" y="2709863"/>
            <a:ext cx="2952750" cy="8731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872" name="Text Box 80">
            <a:extLst>
              <a:ext uri="{FF2B5EF4-FFF2-40B4-BE49-F238E27FC236}">
                <a16:creationId xmlns:a16="http://schemas.microsoft.com/office/drawing/2014/main" id="{CCDDF287-B848-45BC-8E94-0A6DD43E48F2}"/>
              </a:ext>
            </a:extLst>
          </p:cNvPr>
          <p:cNvSpPr txBox="1">
            <a:spLocks noChangeArrowheads="1"/>
          </p:cNvSpPr>
          <p:nvPr/>
        </p:nvSpPr>
        <p:spPr bwMode="auto">
          <a:xfrm>
            <a:off x="468313" y="5013325"/>
            <a:ext cx="66675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解</a:t>
            </a:r>
          </a:p>
        </p:txBody>
      </p:sp>
      <p:graphicFrame>
        <p:nvGraphicFramePr>
          <p:cNvPr id="33873" name="Object 81">
            <a:extLst>
              <a:ext uri="{FF2B5EF4-FFF2-40B4-BE49-F238E27FC236}">
                <a16:creationId xmlns:a16="http://schemas.microsoft.com/office/drawing/2014/main" id="{0B0FBE60-2456-4475-9E5B-197620C1A8EA}"/>
              </a:ext>
            </a:extLst>
          </p:cNvPr>
          <p:cNvGraphicFramePr>
            <a:graphicFrameLocks noChangeAspect="1"/>
          </p:cNvGraphicFramePr>
          <p:nvPr/>
        </p:nvGraphicFramePr>
        <p:xfrm>
          <a:off x="1331913" y="5084763"/>
          <a:ext cx="3184525" cy="554037"/>
        </p:xfrm>
        <a:graphic>
          <a:graphicData uri="http://schemas.openxmlformats.org/presentationml/2006/ole">
            <mc:AlternateContent xmlns:mc="http://schemas.openxmlformats.org/markup-compatibility/2006">
              <mc:Choice xmlns:v="urn:schemas-microsoft-com:vml" Requires="v">
                <p:oleObj spid="_x0000_s28674" name="公式" r:id="rId4" imgW="1384200" imgH="241200" progId="Equation.3">
                  <p:embed/>
                </p:oleObj>
              </mc:Choice>
              <mc:Fallback>
                <p:oleObj name="公式" r:id="rId4" imgW="1384200" imgH="241200" progId="Equation.3">
                  <p:embed/>
                  <p:pic>
                    <p:nvPicPr>
                      <p:cNvPr id="33873" name="Object 81">
                        <a:extLst>
                          <a:ext uri="{FF2B5EF4-FFF2-40B4-BE49-F238E27FC236}">
                            <a16:creationId xmlns:a16="http://schemas.microsoft.com/office/drawing/2014/main" id="{0B0FBE60-2456-4475-9E5B-197620C1A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5084763"/>
                        <a:ext cx="31845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74" name="Object 82">
            <a:extLst>
              <a:ext uri="{FF2B5EF4-FFF2-40B4-BE49-F238E27FC236}">
                <a16:creationId xmlns:a16="http://schemas.microsoft.com/office/drawing/2014/main" id="{1960A6B4-F8E3-4D07-A569-54B59C01D80A}"/>
              </a:ext>
            </a:extLst>
          </p:cNvPr>
          <p:cNvGraphicFramePr>
            <a:graphicFrameLocks noChangeAspect="1"/>
          </p:cNvGraphicFramePr>
          <p:nvPr/>
        </p:nvGraphicFramePr>
        <p:xfrm>
          <a:off x="5651500" y="5084763"/>
          <a:ext cx="1568450" cy="633412"/>
        </p:xfrm>
        <a:graphic>
          <a:graphicData uri="http://schemas.openxmlformats.org/presentationml/2006/ole">
            <mc:AlternateContent xmlns:mc="http://schemas.openxmlformats.org/markup-compatibility/2006">
              <mc:Choice xmlns:v="urn:schemas-microsoft-com:vml" Requires="v">
                <p:oleObj spid="_x0000_s28675" name="公式" r:id="rId6" imgW="660240" imgH="266400" progId="Equation.3">
                  <p:embed/>
                </p:oleObj>
              </mc:Choice>
              <mc:Fallback>
                <p:oleObj name="公式" r:id="rId6" imgW="660240" imgH="266400" progId="Equation.3">
                  <p:embed/>
                  <p:pic>
                    <p:nvPicPr>
                      <p:cNvPr id="33874" name="Object 82">
                        <a:extLst>
                          <a:ext uri="{FF2B5EF4-FFF2-40B4-BE49-F238E27FC236}">
                            <a16:creationId xmlns:a16="http://schemas.microsoft.com/office/drawing/2014/main" id="{1960A6B4-F8E3-4D07-A569-54B59C01D8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5084763"/>
                        <a:ext cx="156845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75" name="Line 83">
            <a:extLst>
              <a:ext uri="{FF2B5EF4-FFF2-40B4-BE49-F238E27FC236}">
                <a16:creationId xmlns:a16="http://schemas.microsoft.com/office/drawing/2014/main" id="{E0597498-43DD-48F9-9124-27C67370BBA8}"/>
              </a:ext>
            </a:extLst>
          </p:cNvPr>
          <p:cNvSpPr>
            <a:spLocks noChangeShapeType="1"/>
          </p:cNvSpPr>
          <p:nvPr/>
        </p:nvSpPr>
        <p:spPr bwMode="auto">
          <a:xfrm>
            <a:off x="4716463" y="5373688"/>
            <a:ext cx="792162" cy="0"/>
          </a:xfrm>
          <a:prstGeom prst="line">
            <a:avLst/>
          </a:prstGeom>
          <a:noFill/>
          <a:ln w="762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aphicFrame>
        <p:nvGraphicFramePr>
          <p:cNvPr id="33876" name="Object 84">
            <a:extLst>
              <a:ext uri="{FF2B5EF4-FFF2-40B4-BE49-F238E27FC236}">
                <a16:creationId xmlns:a16="http://schemas.microsoft.com/office/drawing/2014/main" id="{569A9C83-D053-4055-8F22-20A5F6FE2335}"/>
              </a:ext>
            </a:extLst>
          </p:cNvPr>
          <p:cNvGraphicFramePr>
            <a:graphicFrameLocks noChangeAspect="1"/>
          </p:cNvGraphicFramePr>
          <p:nvPr/>
        </p:nvGraphicFramePr>
        <p:xfrm>
          <a:off x="1331913" y="5805488"/>
          <a:ext cx="3586162" cy="474662"/>
        </p:xfrm>
        <a:graphic>
          <a:graphicData uri="http://schemas.openxmlformats.org/presentationml/2006/ole">
            <mc:AlternateContent xmlns:mc="http://schemas.openxmlformats.org/markup-compatibility/2006">
              <mc:Choice xmlns:v="urn:schemas-microsoft-com:vml" Requires="v">
                <p:oleObj spid="_x0000_s28676" name="公式" r:id="rId8" imgW="1726920" imgH="228600" progId="Equation.3">
                  <p:embed/>
                </p:oleObj>
              </mc:Choice>
              <mc:Fallback>
                <p:oleObj name="公式" r:id="rId8" imgW="1726920" imgH="228600" progId="Equation.3">
                  <p:embed/>
                  <p:pic>
                    <p:nvPicPr>
                      <p:cNvPr id="33876" name="Object 84">
                        <a:extLst>
                          <a:ext uri="{FF2B5EF4-FFF2-40B4-BE49-F238E27FC236}">
                            <a16:creationId xmlns:a16="http://schemas.microsoft.com/office/drawing/2014/main" id="{569A9C83-D053-4055-8F22-20A5F6FE23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5805488"/>
                        <a:ext cx="3586162"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892" name="Group 100">
            <a:extLst>
              <a:ext uri="{FF2B5EF4-FFF2-40B4-BE49-F238E27FC236}">
                <a16:creationId xmlns:a16="http://schemas.microsoft.com/office/drawing/2014/main" id="{E36C6D79-359A-4E59-9B12-871D0E32A90B}"/>
              </a:ext>
            </a:extLst>
          </p:cNvPr>
          <p:cNvGrpSpPr>
            <a:grpSpLocks/>
          </p:cNvGrpSpPr>
          <p:nvPr/>
        </p:nvGrpSpPr>
        <p:grpSpPr bwMode="auto">
          <a:xfrm>
            <a:off x="8316913" y="6446838"/>
            <a:ext cx="792162" cy="366712"/>
            <a:chOff x="5193" y="4020"/>
            <a:chExt cx="499" cy="231"/>
          </a:xfrm>
        </p:grpSpPr>
        <p:pic>
          <p:nvPicPr>
            <p:cNvPr id="33893" name="Picture 101" descr="78900">
              <a:extLst>
                <a:ext uri="{FF2B5EF4-FFF2-40B4-BE49-F238E27FC236}">
                  <a16:creationId xmlns:a16="http://schemas.microsoft.com/office/drawing/2014/main" id="{35DC3A09-7EBF-451D-848A-98CB098C2F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3894" name="Text Box 102">
              <a:hlinkClick r:id="" action="ppaction://hlinkshowjump?jump=nextslide"/>
              <a:extLst>
                <a:ext uri="{FF2B5EF4-FFF2-40B4-BE49-F238E27FC236}">
                  <a16:creationId xmlns:a16="http://schemas.microsoft.com/office/drawing/2014/main" id="{7A2C217A-3080-4E0A-9ACF-1E5C63F7C23E}"/>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下 页</a:t>
              </a:r>
            </a:p>
          </p:txBody>
        </p:sp>
      </p:grpSp>
      <p:grpSp>
        <p:nvGrpSpPr>
          <p:cNvPr id="33895" name="Group 103">
            <a:extLst>
              <a:ext uri="{FF2B5EF4-FFF2-40B4-BE49-F238E27FC236}">
                <a16:creationId xmlns:a16="http://schemas.microsoft.com/office/drawing/2014/main" id="{8E2CA517-D2B0-4824-BB7E-0ECBA228F20D}"/>
              </a:ext>
            </a:extLst>
          </p:cNvPr>
          <p:cNvGrpSpPr>
            <a:grpSpLocks/>
          </p:cNvGrpSpPr>
          <p:nvPr/>
        </p:nvGrpSpPr>
        <p:grpSpPr bwMode="auto">
          <a:xfrm>
            <a:off x="7453313" y="6446838"/>
            <a:ext cx="792162" cy="366712"/>
            <a:chOff x="4649" y="4020"/>
            <a:chExt cx="499" cy="231"/>
          </a:xfrm>
        </p:grpSpPr>
        <p:pic>
          <p:nvPicPr>
            <p:cNvPr id="33896" name="Picture 104" descr="78900">
              <a:extLst>
                <a:ext uri="{FF2B5EF4-FFF2-40B4-BE49-F238E27FC236}">
                  <a16:creationId xmlns:a16="http://schemas.microsoft.com/office/drawing/2014/main" id="{4F047E51-BBB1-43A7-AE66-F98211A13A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3897" name="Text Box 105">
              <a:hlinkClick r:id="" action="ppaction://hlinkshowjump?jump=previousslide"/>
              <a:extLst>
                <a:ext uri="{FF2B5EF4-FFF2-40B4-BE49-F238E27FC236}">
                  <a16:creationId xmlns:a16="http://schemas.microsoft.com/office/drawing/2014/main" id="{EC1ADDE9-D0D4-4FD8-BB22-22CFC7BC7CCA}"/>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上 页</a:t>
              </a:r>
            </a:p>
          </p:txBody>
        </p:sp>
      </p:grpSp>
      <p:grpSp>
        <p:nvGrpSpPr>
          <p:cNvPr id="33944" name="Group 152">
            <a:extLst>
              <a:ext uri="{FF2B5EF4-FFF2-40B4-BE49-F238E27FC236}">
                <a16:creationId xmlns:a16="http://schemas.microsoft.com/office/drawing/2014/main" id="{44FD042A-8A71-496C-B5A2-90ED1708292A}"/>
              </a:ext>
            </a:extLst>
          </p:cNvPr>
          <p:cNvGrpSpPr>
            <a:grpSpLocks/>
          </p:cNvGrpSpPr>
          <p:nvPr/>
        </p:nvGrpSpPr>
        <p:grpSpPr bwMode="auto">
          <a:xfrm>
            <a:off x="250825" y="692150"/>
            <a:ext cx="4032250" cy="2041525"/>
            <a:chOff x="158" y="436"/>
            <a:chExt cx="2540" cy="1286"/>
          </a:xfrm>
        </p:grpSpPr>
        <p:sp>
          <p:nvSpPr>
            <p:cNvPr id="33902" name="Oval 110">
              <a:extLst>
                <a:ext uri="{FF2B5EF4-FFF2-40B4-BE49-F238E27FC236}">
                  <a16:creationId xmlns:a16="http://schemas.microsoft.com/office/drawing/2014/main" id="{D00BE6DA-94BF-4ED6-B17A-5FB1B5519287}"/>
                </a:ext>
              </a:extLst>
            </p:cNvPr>
            <p:cNvSpPr>
              <a:spLocks noChangeArrowheads="1"/>
            </p:cNvSpPr>
            <p:nvPr/>
          </p:nvSpPr>
          <p:spPr bwMode="auto">
            <a:xfrm>
              <a:off x="1746" y="107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3904" name="Text Box 112">
              <a:extLst>
                <a:ext uri="{FF2B5EF4-FFF2-40B4-BE49-F238E27FC236}">
                  <a16:creationId xmlns:a16="http://schemas.microsoft.com/office/drawing/2014/main" id="{4E104689-5189-4B8E-A27C-66F4E19BA6FB}"/>
                </a:ext>
              </a:extLst>
            </p:cNvPr>
            <p:cNvSpPr txBox="1">
              <a:spLocks noChangeArrowheads="1"/>
            </p:cNvSpPr>
            <p:nvPr/>
          </p:nvSpPr>
          <p:spPr bwMode="auto">
            <a:xfrm>
              <a:off x="158" y="1071"/>
              <a:ext cx="4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oc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905" name="Text Box 113">
              <a:extLst>
                <a:ext uri="{FF2B5EF4-FFF2-40B4-BE49-F238E27FC236}">
                  <a16:creationId xmlns:a16="http://schemas.microsoft.com/office/drawing/2014/main" id="{432CC0F7-8B9D-4F9C-9454-39D15F7197BF}"/>
                </a:ext>
              </a:extLst>
            </p:cNvPr>
            <p:cNvSpPr txBox="1">
              <a:spLocks noChangeArrowheads="1"/>
            </p:cNvSpPr>
            <p:nvPr/>
          </p:nvSpPr>
          <p:spPr bwMode="auto">
            <a:xfrm>
              <a:off x="249" y="572"/>
              <a:ext cx="4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906" name="Text Box 114">
              <a:extLst>
                <a:ext uri="{FF2B5EF4-FFF2-40B4-BE49-F238E27FC236}">
                  <a16:creationId xmlns:a16="http://schemas.microsoft.com/office/drawing/2014/main" id="{CEA5825E-588D-4BE3-A8D0-B7371B2BF4E4}"/>
                </a:ext>
              </a:extLst>
            </p:cNvPr>
            <p:cNvSpPr txBox="1">
              <a:spLocks noChangeArrowheads="1"/>
            </p:cNvSpPr>
            <p:nvPr/>
          </p:nvSpPr>
          <p:spPr bwMode="auto">
            <a:xfrm>
              <a:off x="1882" y="527"/>
              <a:ext cx="590"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3907" name="Text Box 115">
              <a:extLst>
                <a:ext uri="{FF2B5EF4-FFF2-40B4-BE49-F238E27FC236}">
                  <a16:creationId xmlns:a16="http://schemas.microsoft.com/office/drawing/2014/main" id="{2DE980A3-231E-4CAF-A362-7399C8DECB28}"/>
                </a:ext>
              </a:extLst>
            </p:cNvPr>
            <p:cNvSpPr txBox="1">
              <a:spLocks noChangeArrowheads="1"/>
            </p:cNvSpPr>
            <p:nvPr/>
          </p:nvSpPr>
          <p:spPr bwMode="auto">
            <a:xfrm>
              <a:off x="1882"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zh-CN" altLang="en-US"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3908" name="Text Box 116">
              <a:extLst>
                <a:ext uri="{FF2B5EF4-FFF2-40B4-BE49-F238E27FC236}">
                  <a16:creationId xmlns:a16="http://schemas.microsoft.com/office/drawing/2014/main" id="{5C725DC6-0AAE-4E8C-808A-33A13D4EDAFD}"/>
                </a:ext>
              </a:extLst>
            </p:cNvPr>
            <p:cNvSpPr txBox="1">
              <a:spLocks noChangeArrowheads="1"/>
            </p:cNvSpPr>
            <p:nvPr/>
          </p:nvSpPr>
          <p:spPr bwMode="auto">
            <a:xfrm>
              <a:off x="1928" y="799"/>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zh-CN" altLang="en-US"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3909" name="Text Box 117">
              <a:extLst>
                <a:ext uri="{FF2B5EF4-FFF2-40B4-BE49-F238E27FC236}">
                  <a16:creationId xmlns:a16="http://schemas.microsoft.com/office/drawing/2014/main" id="{2EC06289-D698-461A-BFD0-E586F9E5C213}"/>
                </a:ext>
              </a:extLst>
            </p:cNvPr>
            <p:cNvSpPr txBox="1">
              <a:spLocks noChangeArrowheads="1"/>
            </p:cNvSpPr>
            <p:nvPr/>
          </p:nvSpPr>
          <p:spPr bwMode="auto">
            <a:xfrm>
              <a:off x="2018" y="1117"/>
              <a:ext cx="680"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50V</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3910" name="Line 118">
              <a:extLst>
                <a:ext uri="{FF2B5EF4-FFF2-40B4-BE49-F238E27FC236}">
                  <a16:creationId xmlns:a16="http://schemas.microsoft.com/office/drawing/2014/main" id="{DED2D634-72C0-43FC-9581-A900ADDE5FDB}"/>
                </a:ext>
              </a:extLst>
            </p:cNvPr>
            <p:cNvSpPr>
              <a:spLocks noChangeShapeType="1"/>
            </p:cNvSpPr>
            <p:nvPr/>
          </p:nvSpPr>
          <p:spPr bwMode="auto">
            <a:xfrm>
              <a:off x="1746" y="527"/>
              <a:ext cx="0" cy="499"/>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11" name="Text Box 119">
              <a:extLst>
                <a:ext uri="{FF2B5EF4-FFF2-40B4-BE49-F238E27FC236}">
                  <a16:creationId xmlns:a16="http://schemas.microsoft.com/office/drawing/2014/main" id="{E0556CAF-1542-4AF4-A781-8D48A8908CF8}"/>
                </a:ext>
              </a:extLst>
            </p:cNvPr>
            <p:cNvSpPr txBox="1">
              <a:spLocks noChangeArrowheads="1"/>
            </p:cNvSpPr>
            <p:nvPr/>
          </p:nvSpPr>
          <p:spPr bwMode="auto">
            <a:xfrm>
              <a:off x="1474" y="57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I</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仿宋_GB2312" pitchFamily="49" charset="-122"/>
                  <a:cs typeface="+mn-cs"/>
                </a:rPr>
                <a:t>L</a:t>
              </a:r>
            </a:p>
          </p:txBody>
        </p:sp>
        <p:sp>
          <p:nvSpPr>
            <p:cNvPr id="33912" name="Oval 120">
              <a:extLst>
                <a:ext uri="{FF2B5EF4-FFF2-40B4-BE49-F238E27FC236}">
                  <a16:creationId xmlns:a16="http://schemas.microsoft.com/office/drawing/2014/main" id="{C06DBF78-90C4-46C9-834C-03798AEA5E17}"/>
                </a:ext>
              </a:extLst>
            </p:cNvPr>
            <p:cNvSpPr>
              <a:spLocks noChangeArrowheads="1"/>
            </p:cNvSpPr>
            <p:nvPr/>
          </p:nvSpPr>
          <p:spPr bwMode="auto">
            <a:xfrm>
              <a:off x="567" y="1071"/>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3913" name="Text Box 121">
              <a:extLst>
                <a:ext uri="{FF2B5EF4-FFF2-40B4-BE49-F238E27FC236}">
                  <a16:creationId xmlns:a16="http://schemas.microsoft.com/office/drawing/2014/main" id="{9EF3F52B-D028-4D96-BF8E-2648A270C387}"/>
                </a:ext>
              </a:extLst>
            </p:cNvPr>
            <p:cNvSpPr txBox="1">
              <a:spLocks noChangeArrowheads="1"/>
            </p:cNvSpPr>
            <p:nvPr/>
          </p:nvSpPr>
          <p:spPr bwMode="auto">
            <a:xfrm>
              <a:off x="839" y="84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3914" name="Text Box 122">
              <a:extLst>
                <a:ext uri="{FF2B5EF4-FFF2-40B4-BE49-F238E27FC236}">
                  <a16:creationId xmlns:a16="http://schemas.microsoft.com/office/drawing/2014/main" id="{A5405959-987A-4629-9EC3-3AF84B543C04}"/>
                </a:ext>
              </a:extLst>
            </p:cNvPr>
            <p:cNvSpPr txBox="1">
              <a:spLocks noChangeArrowheads="1"/>
            </p:cNvSpPr>
            <p:nvPr/>
          </p:nvSpPr>
          <p:spPr bwMode="auto">
            <a:xfrm>
              <a:off x="794" y="134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3915" name="Text Box 123">
              <a:extLst>
                <a:ext uri="{FF2B5EF4-FFF2-40B4-BE49-F238E27FC236}">
                  <a16:creationId xmlns:a16="http://schemas.microsoft.com/office/drawing/2014/main" id="{7B8B7311-234F-43E3-9817-AD9BAF8A5368}"/>
                </a:ext>
              </a:extLst>
            </p:cNvPr>
            <p:cNvSpPr txBox="1">
              <a:spLocks noChangeArrowheads="1"/>
            </p:cNvSpPr>
            <p:nvPr/>
          </p:nvSpPr>
          <p:spPr bwMode="auto">
            <a:xfrm>
              <a:off x="930" y="1071"/>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10V</a:t>
              </a:r>
            </a:p>
          </p:txBody>
        </p:sp>
        <p:sp>
          <p:nvSpPr>
            <p:cNvPr id="33916" name="Text Box 124">
              <a:extLst>
                <a:ext uri="{FF2B5EF4-FFF2-40B4-BE49-F238E27FC236}">
                  <a16:creationId xmlns:a16="http://schemas.microsoft.com/office/drawing/2014/main" id="{67DAE61F-ECA3-445E-938A-DFCCADF861B1}"/>
                </a:ext>
              </a:extLst>
            </p:cNvPr>
            <p:cNvSpPr txBox="1">
              <a:spLocks noChangeArrowheads="1"/>
            </p:cNvSpPr>
            <p:nvPr/>
          </p:nvSpPr>
          <p:spPr bwMode="auto">
            <a:xfrm>
              <a:off x="748" y="572"/>
              <a:ext cx="58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25</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3917" name="Rectangle 125">
              <a:extLst>
                <a:ext uri="{FF2B5EF4-FFF2-40B4-BE49-F238E27FC236}">
                  <a16:creationId xmlns:a16="http://schemas.microsoft.com/office/drawing/2014/main" id="{B7C2FB86-A1D0-4C23-91C1-3053B78007C2}"/>
                </a:ext>
              </a:extLst>
            </p:cNvPr>
            <p:cNvSpPr>
              <a:spLocks noChangeArrowheads="1"/>
            </p:cNvSpPr>
            <p:nvPr/>
          </p:nvSpPr>
          <p:spPr bwMode="auto">
            <a:xfrm>
              <a:off x="748" y="436"/>
              <a:ext cx="1180" cy="1225"/>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18" name="Rectangle 126">
              <a:extLst>
                <a:ext uri="{FF2B5EF4-FFF2-40B4-BE49-F238E27FC236}">
                  <a16:creationId xmlns:a16="http://schemas.microsoft.com/office/drawing/2014/main" id="{5E90A925-A018-48D4-BD4B-BF2F25CABB3F}"/>
                </a:ext>
              </a:extLst>
            </p:cNvPr>
            <p:cNvSpPr>
              <a:spLocks noChangeArrowheads="1"/>
            </p:cNvSpPr>
            <p:nvPr/>
          </p:nvSpPr>
          <p:spPr bwMode="auto">
            <a:xfrm>
              <a:off x="667" y="57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19" name="Rectangle 127">
              <a:extLst>
                <a:ext uri="{FF2B5EF4-FFF2-40B4-BE49-F238E27FC236}">
                  <a16:creationId xmlns:a16="http://schemas.microsoft.com/office/drawing/2014/main" id="{0BFDCE92-D17B-4E4F-8F5E-1491BBBE1FD5}"/>
                </a:ext>
              </a:extLst>
            </p:cNvPr>
            <p:cNvSpPr>
              <a:spLocks noChangeArrowheads="1"/>
            </p:cNvSpPr>
            <p:nvPr/>
          </p:nvSpPr>
          <p:spPr bwMode="auto">
            <a:xfrm>
              <a:off x="1846" y="57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aphicFrame>
        <p:nvGraphicFramePr>
          <p:cNvPr id="33829" name="Object 37">
            <a:extLst>
              <a:ext uri="{FF2B5EF4-FFF2-40B4-BE49-F238E27FC236}">
                <a16:creationId xmlns:a16="http://schemas.microsoft.com/office/drawing/2014/main" id="{7A664126-905E-45A5-A173-B25DECC4F3C6}"/>
              </a:ext>
            </a:extLst>
          </p:cNvPr>
          <p:cNvGraphicFramePr>
            <a:graphicFrameLocks noChangeAspect="1"/>
          </p:cNvGraphicFramePr>
          <p:nvPr/>
        </p:nvGraphicFramePr>
        <p:xfrm>
          <a:off x="4140200" y="620713"/>
          <a:ext cx="3722688" cy="984250"/>
        </p:xfrm>
        <a:graphic>
          <a:graphicData uri="http://schemas.openxmlformats.org/presentationml/2006/ole">
            <mc:AlternateContent xmlns:mc="http://schemas.openxmlformats.org/markup-compatibility/2006">
              <mc:Choice xmlns:v="urn:schemas-microsoft-com:vml" Requires="v">
                <p:oleObj spid="_x0000_s28677" name="公式" r:id="rId11" imgW="1726920" imgH="457200" progId="Equation.3">
                  <p:embed/>
                </p:oleObj>
              </mc:Choice>
              <mc:Fallback>
                <p:oleObj name="公式" r:id="rId11" imgW="1726920" imgH="457200" progId="Equation.3">
                  <p:embed/>
                  <p:pic>
                    <p:nvPicPr>
                      <p:cNvPr id="33829" name="Object 37">
                        <a:extLst>
                          <a:ext uri="{FF2B5EF4-FFF2-40B4-BE49-F238E27FC236}">
                            <a16:creationId xmlns:a16="http://schemas.microsoft.com/office/drawing/2014/main" id="{7A664126-905E-45A5-A173-B25DECC4F3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620713"/>
                        <a:ext cx="3722688"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30" name="Object 38">
            <a:extLst>
              <a:ext uri="{FF2B5EF4-FFF2-40B4-BE49-F238E27FC236}">
                <a16:creationId xmlns:a16="http://schemas.microsoft.com/office/drawing/2014/main" id="{8BCAC389-BAC0-4116-9991-216FC22B49C9}"/>
              </a:ext>
            </a:extLst>
          </p:cNvPr>
          <p:cNvGraphicFramePr>
            <a:graphicFrameLocks noChangeAspect="1"/>
          </p:cNvGraphicFramePr>
          <p:nvPr/>
        </p:nvGraphicFramePr>
        <p:xfrm>
          <a:off x="4284663" y="1628775"/>
          <a:ext cx="3890962" cy="603250"/>
        </p:xfrm>
        <a:graphic>
          <a:graphicData uri="http://schemas.openxmlformats.org/presentationml/2006/ole">
            <mc:AlternateContent xmlns:mc="http://schemas.openxmlformats.org/markup-compatibility/2006">
              <mc:Choice xmlns:v="urn:schemas-microsoft-com:vml" Requires="v">
                <p:oleObj spid="_x0000_s28678" name="公式" r:id="rId13" imgW="1638000" imgH="253800" progId="Equation.3">
                  <p:embed/>
                </p:oleObj>
              </mc:Choice>
              <mc:Fallback>
                <p:oleObj name="公式" r:id="rId13" imgW="1638000" imgH="253800" progId="Equation.3">
                  <p:embed/>
                  <p:pic>
                    <p:nvPicPr>
                      <p:cNvPr id="33830" name="Object 38">
                        <a:extLst>
                          <a:ext uri="{FF2B5EF4-FFF2-40B4-BE49-F238E27FC236}">
                            <a16:creationId xmlns:a16="http://schemas.microsoft.com/office/drawing/2014/main" id="{8BCAC389-BAC0-4116-9991-216FC22B49C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4663" y="1628775"/>
                        <a:ext cx="389096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040" name="Group 248">
            <a:extLst>
              <a:ext uri="{FF2B5EF4-FFF2-40B4-BE49-F238E27FC236}">
                <a16:creationId xmlns:a16="http://schemas.microsoft.com/office/drawing/2014/main" id="{1CB0FD3D-A9C5-47F2-AC0F-576226E12DA0}"/>
              </a:ext>
            </a:extLst>
          </p:cNvPr>
          <p:cNvGrpSpPr>
            <a:grpSpLocks/>
          </p:cNvGrpSpPr>
          <p:nvPr/>
        </p:nvGrpSpPr>
        <p:grpSpPr bwMode="auto">
          <a:xfrm>
            <a:off x="3708400" y="2420938"/>
            <a:ext cx="5149850" cy="1655762"/>
            <a:chOff x="2336" y="1525"/>
            <a:chExt cx="3244" cy="1043"/>
          </a:xfrm>
        </p:grpSpPr>
        <p:sp>
          <p:nvSpPr>
            <p:cNvPr id="33921" name="Line 129">
              <a:extLst>
                <a:ext uri="{FF2B5EF4-FFF2-40B4-BE49-F238E27FC236}">
                  <a16:creationId xmlns:a16="http://schemas.microsoft.com/office/drawing/2014/main" id="{542F880A-BC88-4B58-9980-0B61A51001E2}"/>
                </a:ext>
              </a:extLst>
            </p:cNvPr>
            <p:cNvSpPr>
              <a:spLocks noChangeShapeType="1"/>
            </p:cNvSpPr>
            <p:nvPr/>
          </p:nvSpPr>
          <p:spPr bwMode="auto">
            <a:xfrm>
              <a:off x="5148" y="1752"/>
              <a:ext cx="0" cy="717"/>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22" name="Line 130">
              <a:extLst>
                <a:ext uri="{FF2B5EF4-FFF2-40B4-BE49-F238E27FC236}">
                  <a16:creationId xmlns:a16="http://schemas.microsoft.com/office/drawing/2014/main" id="{A2B454E4-08F8-4D8E-A738-A30F92472621}"/>
                </a:ext>
              </a:extLst>
            </p:cNvPr>
            <p:cNvSpPr>
              <a:spLocks noChangeShapeType="1"/>
            </p:cNvSpPr>
            <p:nvPr/>
          </p:nvSpPr>
          <p:spPr bwMode="auto">
            <a:xfrm>
              <a:off x="3559" y="1879"/>
              <a:ext cx="0" cy="59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23" name="Line 131">
              <a:extLst>
                <a:ext uri="{FF2B5EF4-FFF2-40B4-BE49-F238E27FC236}">
                  <a16:creationId xmlns:a16="http://schemas.microsoft.com/office/drawing/2014/main" id="{EC671C84-2418-4DC7-AAB0-5801B2D4033B}"/>
                </a:ext>
              </a:extLst>
            </p:cNvPr>
            <p:cNvSpPr>
              <a:spLocks noChangeShapeType="1"/>
            </p:cNvSpPr>
            <p:nvPr/>
          </p:nvSpPr>
          <p:spPr bwMode="auto">
            <a:xfrm>
              <a:off x="2971" y="1697"/>
              <a:ext cx="317" cy="0"/>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24" name="Line 132">
              <a:extLst>
                <a:ext uri="{FF2B5EF4-FFF2-40B4-BE49-F238E27FC236}">
                  <a16:creationId xmlns:a16="http://schemas.microsoft.com/office/drawing/2014/main" id="{F3D1CE2F-638B-4830-AE6E-B0028D80EBB0}"/>
                </a:ext>
              </a:extLst>
            </p:cNvPr>
            <p:cNvSpPr>
              <a:spLocks noChangeShapeType="1"/>
            </p:cNvSpPr>
            <p:nvPr/>
          </p:nvSpPr>
          <p:spPr bwMode="auto">
            <a:xfrm>
              <a:off x="2926" y="2468"/>
              <a:ext cx="22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25" name="Oval 133" descr="花束">
              <a:extLst>
                <a:ext uri="{FF2B5EF4-FFF2-40B4-BE49-F238E27FC236}">
                  <a16:creationId xmlns:a16="http://schemas.microsoft.com/office/drawing/2014/main" id="{CAA1AAC3-D765-441E-A6B0-7D520ECEA262}"/>
                </a:ext>
              </a:extLst>
            </p:cNvPr>
            <p:cNvSpPr>
              <a:spLocks noChangeArrowheads="1"/>
            </p:cNvSpPr>
            <p:nvPr/>
          </p:nvSpPr>
          <p:spPr bwMode="auto">
            <a:xfrm>
              <a:off x="3379" y="2014"/>
              <a:ext cx="318" cy="318"/>
            </a:xfrm>
            <a:prstGeom prst="ellipse">
              <a:avLst/>
            </a:prstGeom>
            <a:blipFill dpi="0" rotWithShape="1">
              <a:blip r:embed="rId3"/>
              <a:srcRect/>
              <a:tile tx="0" ty="0" sx="100000" sy="100000" flip="none" algn="tl"/>
            </a:bli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A</a:t>
              </a:r>
            </a:p>
          </p:txBody>
        </p:sp>
        <p:sp>
          <p:nvSpPr>
            <p:cNvPr id="33926" name="Line 134">
              <a:extLst>
                <a:ext uri="{FF2B5EF4-FFF2-40B4-BE49-F238E27FC236}">
                  <a16:creationId xmlns:a16="http://schemas.microsoft.com/office/drawing/2014/main" id="{1F5DAFBB-0B31-43BD-AB50-B2CC2A8F0F82}"/>
                </a:ext>
              </a:extLst>
            </p:cNvPr>
            <p:cNvSpPr>
              <a:spLocks noChangeShapeType="1"/>
            </p:cNvSpPr>
            <p:nvPr/>
          </p:nvSpPr>
          <p:spPr bwMode="auto">
            <a:xfrm>
              <a:off x="4104" y="1878"/>
              <a:ext cx="0" cy="59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27" name="Oval 135" descr="花束">
              <a:extLst>
                <a:ext uri="{FF2B5EF4-FFF2-40B4-BE49-F238E27FC236}">
                  <a16:creationId xmlns:a16="http://schemas.microsoft.com/office/drawing/2014/main" id="{1B77446B-5DFD-49BB-A4E5-B1AC322C0566}"/>
                </a:ext>
              </a:extLst>
            </p:cNvPr>
            <p:cNvSpPr>
              <a:spLocks noChangeArrowheads="1"/>
            </p:cNvSpPr>
            <p:nvPr/>
          </p:nvSpPr>
          <p:spPr bwMode="auto">
            <a:xfrm>
              <a:off x="3923" y="2014"/>
              <a:ext cx="318" cy="318"/>
            </a:xfrm>
            <a:prstGeom prst="ellipse">
              <a:avLst/>
            </a:prstGeom>
            <a:blipFill dpi="0" rotWithShape="1">
              <a:blip r:embed="rId3"/>
              <a:srcRect/>
              <a:tile tx="0" ty="0" sx="100000" sy="100000" flip="none" algn="tl"/>
            </a:bli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V</a:t>
              </a:r>
            </a:p>
          </p:txBody>
        </p:sp>
        <p:sp>
          <p:nvSpPr>
            <p:cNvPr id="33928" name="Text Box 136">
              <a:extLst>
                <a:ext uri="{FF2B5EF4-FFF2-40B4-BE49-F238E27FC236}">
                  <a16:creationId xmlns:a16="http://schemas.microsoft.com/office/drawing/2014/main" id="{DE52735F-88DD-455F-85F7-FDFA7DBE65DC}"/>
                </a:ext>
              </a:extLst>
            </p:cNvPr>
            <p:cNvSpPr txBox="1">
              <a:spLocks noChangeArrowheads="1"/>
            </p:cNvSpPr>
            <p:nvPr/>
          </p:nvSpPr>
          <p:spPr bwMode="auto">
            <a:xfrm>
              <a:off x="4377" y="2060"/>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5</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sym typeface="Symbol" panose="05050102010706020507" pitchFamily="18" charset="2"/>
                </a:rPr>
                <a:t></a:t>
              </a:r>
            </a:p>
          </p:txBody>
        </p:sp>
        <p:sp>
          <p:nvSpPr>
            <p:cNvPr id="33929" name="Text Box 137">
              <a:extLst>
                <a:ext uri="{FF2B5EF4-FFF2-40B4-BE49-F238E27FC236}">
                  <a16:creationId xmlns:a16="http://schemas.microsoft.com/office/drawing/2014/main" id="{761D9DB7-4DF6-44DC-A958-CDAAB2E1B2B7}"/>
                </a:ext>
              </a:extLst>
            </p:cNvPr>
            <p:cNvSpPr txBox="1">
              <a:spLocks noChangeArrowheads="1"/>
            </p:cNvSpPr>
            <p:nvPr/>
          </p:nvSpPr>
          <p:spPr bwMode="auto">
            <a:xfrm>
              <a:off x="5330" y="1969"/>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U</a:t>
              </a:r>
            </a:p>
          </p:txBody>
        </p:sp>
        <p:sp>
          <p:nvSpPr>
            <p:cNvPr id="33930" name="Text Box 138">
              <a:extLst>
                <a:ext uri="{FF2B5EF4-FFF2-40B4-BE49-F238E27FC236}">
                  <a16:creationId xmlns:a16="http://schemas.microsoft.com/office/drawing/2014/main" id="{9EF0D6AD-C81C-4402-A6A4-218A4206BB15}"/>
                </a:ext>
              </a:extLst>
            </p:cNvPr>
            <p:cNvSpPr txBox="1">
              <a:spLocks noChangeArrowheads="1"/>
            </p:cNvSpPr>
            <p:nvPr/>
          </p:nvSpPr>
          <p:spPr bwMode="auto">
            <a:xfrm>
              <a:off x="5239" y="1697"/>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t>
              </a:r>
            </a:p>
          </p:txBody>
        </p:sp>
        <p:sp>
          <p:nvSpPr>
            <p:cNvPr id="33931" name="Text Box 139">
              <a:extLst>
                <a:ext uri="{FF2B5EF4-FFF2-40B4-BE49-F238E27FC236}">
                  <a16:creationId xmlns:a16="http://schemas.microsoft.com/office/drawing/2014/main" id="{19FFD809-01F3-4BAA-AA8C-69D967ABA8AB}"/>
                </a:ext>
              </a:extLst>
            </p:cNvPr>
            <p:cNvSpPr txBox="1">
              <a:spLocks noChangeArrowheads="1"/>
            </p:cNvSpPr>
            <p:nvPr/>
          </p:nvSpPr>
          <p:spPr bwMode="auto">
            <a:xfrm>
              <a:off x="5194" y="2241"/>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t>
              </a:r>
            </a:p>
          </p:txBody>
        </p:sp>
        <p:sp>
          <p:nvSpPr>
            <p:cNvPr id="33932" name="Text Box 140">
              <a:extLst>
                <a:ext uri="{FF2B5EF4-FFF2-40B4-BE49-F238E27FC236}">
                  <a16:creationId xmlns:a16="http://schemas.microsoft.com/office/drawing/2014/main" id="{004DDABB-D9A1-4645-A191-DBC9876CDBE0}"/>
                </a:ext>
              </a:extLst>
            </p:cNvPr>
            <p:cNvSpPr txBox="1">
              <a:spLocks noChangeArrowheads="1"/>
            </p:cNvSpPr>
            <p:nvPr/>
          </p:nvSpPr>
          <p:spPr bwMode="auto">
            <a:xfrm>
              <a:off x="3016" y="1651"/>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S</a:t>
              </a:r>
            </a:p>
          </p:txBody>
        </p:sp>
        <p:sp>
          <p:nvSpPr>
            <p:cNvPr id="33933" name="Text Box 141">
              <a:extLst>
                <a:ext uri="{FF2B5EF4-FFF2-40B4-BE49-F238E27FC236}">
                  <a16:creationId xmlns:a16="http://schemas.microsoft.com/office/drawing/2014/main" id="{A74E1913-D9DF-4F2C-8E1C-69C5A5110E46}"/>
                </a:ext>
              </a:extLst>
            </p:cNvPr>
            <p:cNvSpPr txBox="1">
              <a:spLocks noChangeArrowheads="1"/>
            </p:cNvSpPr>
            <p:nvPr/>
          </p:nvSpPr>
          <p:spPr bwMode="auto">
            <a:xfrm>
              <a:off x="3334" y="1742"/>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1</a:t>
              </a:r>
            </a:p>
          </p:txBody>
        </p:sp>
        <p:sp>
          <p:nvSpPr>
            <p:cNvPr id="33934" name="Text Box 142">
              <a:extLst>
                <a:ext uri="{FF2B5EF4-FFF2-40B4-BE49-F238E27FC236}">
                  <a16:creationId xmlns:a16="http://schemas.microsoft.com/office/drawing/2014/main" id="{AADC83AE-D59D-4498-B958-C0421B624DDF}"/>
                </a:ext>
              </a:extLst>
            </p:cNvPr>
            <p:cNvSpPr txBox="1">
              <a:spLocks noChangeArrowheads="1"/>
            </p:cNvSpPr>
            <p:nvPr/>
          </p:nvSpPr>
          <p:spPr bwMode="auto">
            <a:xfrm>
              <a:off x="5148" y="152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3</a:t>
              </a:r>
            </a:p>
          </p:txBody>
        </p:sp>
        <p:sp>
          <p:nvSpPr>
            <p:cNvPr id="33935" name="Text Box 143">
              <a:extLst>
                <a:ext uri="{FF2B5EF4-FFF2-40B4-BE49-F238E27FC236}">
                  <a16:creationId xmlns:a16="http://schemas.microsoft.com/office/drawing/2014/main" id="{C09085E7-6A27-4104-ACBF-064E52240CF4}"/>
                </a:ext>
              </a:extLst>
            </p:cNvPr>
            <p:cNvSpPr txBox="1">
              <a:spLocks noChangeArrowheads="1"/>
            </p:cNvSpPr>
            <p:nvPr/>
          </p:nvSpPr>
          <p:spPr bwMode="auto">
            <a:xfrm>
              <a:off x="3877" y="1742"/>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2</a:t>
              </a:r>
            </a:p>
          </p:txBody>
        </p:sp>
        <p:sp>
          <p:nvSpPr>
            <p:cNvPr id="33936" name="Line 144">
              <a:extLst>
                <a:ext uri="{FF2B5EF4-FFF2-40B4-BE49-F238E27FC236}">
                  <a16:creationId xmlns:a16="http://schemas.microsoft.com/office/drawing/2014/main" id="{67F79FDB-5100-4A84-8BC0-74F8E3A19B8C}"/>
                </a:ext>
              </a:extLst>
            </p:cNvPr>
            <p:cNvSpPr>
              <a:spLocks noChangeShapeType="1"/>
            </p:cNvSpPr>
            <p:nvPr/>
          </p:nvSpPr>
          <p:spPr bwMode="auto">
            <a:xfrm flipV="1">
              <a:off x="5148" y="1842"/>
              <a:ext cx="0" cy="27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37" name="Text Box 145">
              <a:extLst>
                <a:ext uri="{FF2B5EF4-FFF2-40B4-BE49-F238E27FC236}">
                  <a16:creationId xmlns:a16="http://schemas.microsoft.com/office/drawing/2014/main" id="{A9930DAD-2471-4EEE-A6B5-8B951BA31EE2}"/>
                </a:ext>
              </a:extLst>
            </p:cNvPr>
            <p:cNvSpPr txBox="1">
              <a:spLocks noChangeArrowheads="1"/>
            </p:cNvSpPr>
            <p:nvPr/>
          </p:nvSpPr>
          <p:spPr bwMode="auto">
            <a:xfrm>
              <a:off x="4784" y="1742"/>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1A</a:t>
              </a:r>
            </a:p>
          </p:txBody>
        </p:sp>
        <p:sp>
          <p:nvSpPr>
            <p:cNvPr id="33938" name="Rectangle 146">
              <a:extLst>
                <a:ext uri="{FF2B5EF4-FFF2-40B4-BE49-F238E27FC236}">
                  <a16:creationId xmlns:a16="http://schemas.microsoft.com/office/drawing/2014/main" id="{72F01628-0DEB-4BEF-8A39-2EA2806ACE5B}"/>
                </a:ext>
              </a:extLst>
            </p:cNvPr>
            <p:cNvSpPr>
              <a:spLocks noChangeArrowheads="1"/>
            </p:cNvSpPr>
            <p:nvPr/>
          </p:nvSpPr>
          <p:spPr bwMode="auto">
            <a:xfrm>
              <a:off x="2336" y="1606"/>
              <a:ext cx="635" cy="953"/>
            </a:xfrm>
            <a:prstGeom prst="rect">
              <a:avLst/>
            </a:prstGeom>
            <a:gradFill rotWithShape="1">
              <a:gsLst>
                <a:gs pos="0">
                  <a:srgbClr val="FF9900"/>
                </a:gs>
                <a:gs pos="100000">
                  <a:srgbClr val="FF99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rPr>
                <a:t>线性</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rPr>
                <a:t>含源</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rPr>
                <a:t>网络</a:t>
              </a:r>
            </a:p>
          </p:txBody>
        </p:sp>
        <p:sp>
          <p:nvSpPr>
            <p:cNvPr id="33939" name="Rectangle 147">
              <a:extLst>
                <a:ext uri="{FF2B5EF4-FFF2-40B4-BE49-F238E27FC236}">
                  <a16:creationId xmlns:a16="http://schemas.microsoft.com/office/drawing/2014/main" id="{216C404A-6F4C-4A7E-BD21-119AC8BC4B27}"/>
                </a:ext>
              </a:extLst>
            </p:cNvPr>
            <p:cNvSpPr>
              <a:spLocks noChangeArrowheads="1"/>
            </p:cNvSpPr>
            <p:nvPr/>
          </p:nvSpPr>
          <p:spPr bwMode="auto">
            <a:xfrm>
              <a:off x="4422" y="237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3940" name="Group 148">
              <a:extLst>
                <a:ext uri="{FF2B5EF4-FFF2-40B4-BE49-F238E27FC236}">
                  <a16:creationId xmlns:a16="http://schemas.microsoft.com/office/drawing/2014/main" id="{DFE9127B-3A78-4B0A-BF31-26F2C3563477}"/>
                </a:ext>
              </a:extLst>
            </p:cNvPr>
            <p:cNvGrpSpPr>
              <a:grpSpLocks/>
            </p:cNvGrpSpPr>
            <p:nvPr/>
          </p:nvGrpSpPr>
          <p:grpSpPr bwMode="auto">
            <a:xfrm>
              <a:off x="4967" y="2024"/>
              <a:ext cx="363" cy="363"/>
              <a:chOff x="4785" y="709"/>
              <a:chExt cx="363" cy="363"/>
            </a:xfrm>
          </p:grpSpPr>
          <p:sp>
            <p:nvSpPr>
              <p:cNvPr id="33941" name="Oval 149">
                <a:extLst>
                  <a:ext uri="{FF2B5EF4-FFF2-40B4-BE49-F238E27FC236}">
                    <a16:creationId xmlns:a16="http://schemas.microsoft.com/office/drawing/2014/main" id="{42820F50-A4E9-47E1-9C43-7E475EC96EC3}"/>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3942" name="Line 150">
                <a:extLst>
                  <a:ext uri="{FF2B5EF4-FFF2-40B4-BE49-F238E27FC236}">
                    <a16:creationId xmlns:a16="http://schemas.microsoft.com/office/drawing/2014/main" id="{D0405685-7ED0-4144-9BA3-971727E5EF18}"/>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4013" name="Group 221">
              <a:extLst>
                <a:ext uri="{FF2B5EF4-FFF2-40B4-BE49-F238E27FC236}">
                  <a16:creationId xmlns:a16="http://schemas.microsoft.com/office/drawing/2014/main" id="{80127923-1650-4056-95CF-89B632D884AE}"/>
                </a:ext>
              </a:extLst>
            </p:cNvPr>
            <p:cNvGrpSpPr>
              <a:grpSpLocks/>
            </p:cNvGrpSpPr>
            <p:nvPr/>
          </p:nvGrpSpPr>
          <p:grpSpPr bwMode="auto">
            <a:xfrm>
              <a:off x="4105" y="1752"/>
              <a:ext cx="317" cy="780"/>
              <a:chOff x="4105" y="1752"/>
              <a:chExt cx="317" cy="780"/>
            </a:xfrm>
          </p:grpSpPr>
          <p:sp>
            <p:nvSpPr>
              <p:cNvPr id="34011" name="Text Box 219">
                <a:extLst>
                  <a:ext uri="{FF2B5EF4-FFF2-40B4-BE49-F238E27FC236}">
                    <a16:creationId xmlns:a16="http://schemas.microsoft.com/office/drawing/2014/main" id="{403816D3-85DA-4342-9611-977D6222BA03}"/>
                  </a:ext>
                </a:extLst>
              </p:cNvPr>
              <p:cNvSpPr txBox="1">
                <a:spLocks noChangeArrowheads="1"/>
              </p:cNvSpPr>
              <p:nvPr/>
            </p:nvSpPr>
            <p:spPr bwMode="auto">
              <a:xfrm>
                <a:off x="4105" y="175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t>
                </a:r>
              </a:p>
            </p:txBody>
          </p:sp>
          <p:sp>
            <p:nvSpPr>
              <p:cNvPr id="34012" name="Text Box 220">
                <a:extLst>
                  <a:ext uri="{FF2B5EF4-FFF2-40B4-BE49-F238E27FC236}">
                    <a16:creationId xmlns:a16="http://schemas.microsoft.com/office/drawing/2014/main" id="{F3016CEA-FBBD-4E21-AAA8-C5E1207AE356}"/>
                  </a:ext>
                </a:extLst>
              </p:cNvPr>
              <p:cNvSpPr txBox="1">
                <a:spLocks noChangeArrowheads="1"/>
              </p:cNvSpPr>
              <p:nvPr/>
            </p:nvSpPr>
            <p:spPr bwMode="auto">
              <a:xfrm>
                <a:off x="4105" y="220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grpSp>
      </p:grpSp>
      <p:grpSp>
        <p:nvGrpSpPr>
          <p:cNvPr id="34042" name="Group 250">
            <a:extLst>
              <a:ext uri="{FF2B5EF4-FFF2-40B4-BE49-F238E27FC236}">
                <a16:creationId xmlns:a16="http://schemas.microsoft.com/office/drawing/2014/main" id="{ED8E1EA6-417A-4563-B73D-EF5EB46211ED}"/>
              </a:ext>
            </a:extLst>
          </p:cNvPr>
          <p:cNvGrpSpPr>
            <a:grpSpLocks/>
          </p:cNvGrpSpPr>
          <p:nvPr/>
        </p:nvGrpSpPr>
        <p:grpSpPr bwMode="auto">
          <a:xfrm>
            <a:off x="3635375" y="2420938"/>
            <a:ext cx="5184775" cy="1800225"/>
            <a:chOff x="2835" y="300"/>
            <a:chExt cx="3266" cy="1134"/>
          </a:xfrm>
        </p:grpSpPr>
        <p:sp>
          <p:nvSpPr>
            <p:cNvPr id="33990" name="Rectangle 198">
              <a:extLst>
                <a:ext uri="{FF2B5EF4-FFF2-40B4-BE49-F238E27FC236}">
                  <a16:creationId xmlns:a16="http://schemas.microsoft.com/office/drawing/2014/main" id="{2818BBC9-C1BD-4D90-982F-479543A0FDBC}"/>
                </a:ext>
              </a:extLst>
            </p:cNvPr>
            <p:cNvSpPr>
              <a:spLocks noChangeArrowheads="1"/>
            </p:cNvSpPr>
            <p:nvPr/>
          </p:nvSpPr>
          <p:spPr bwMode="auto">
            <a:xfrm>
              <a:off x="2835" y="300"/>
              <a:ext cx="3266" cy="1134"/>
            </a:xfrm>
            <a:prstGeom prst="rect">
              <a:avLst/>
            </a:prstGeom>
            <a:solidFill>
              <a:schemeClr val="bg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91" name="Oval 199">
              <a:extLst>
                <a:ext uri="{FF2B5EF4-FFF2-40B4-BE49-F238E27FC236}">
                  <a16:creationId xmlns:a16="http://schemas.microsoft.com/office/drawing/2014/main" id="{C80A6A31-A004-40C8-9DC3-4F74EB76D575}"/>
                </a:ext>
              </a:extLst>
            </p:cNvPr>
            <p:cNvSpPr>
              <a:spLocks noChangeArrowheads="1"/>
            </p:cNvSpPr>
            <p:nvPr/>
          </p:nvSpPr>
          <p:spPr bwMode="auto">
            <a:xfrm>
              <a:off x="3107" y="66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3992" name="Line 200">
              <a:extLst>
                <a:ext uri="{FF2B5EF4-FFF2-40B4-BE49-F238E27FC236}">
                  <a16:creationId xmlns:a16="http://schemas.microsoft.com/office/drawing/2014/main" id="{68A0DF6C-38B3-42DF-A824-6781BC36FAB3}"/>
                </a:ext>
              </a:extLst>
            </p:cNvPr>
            <p:cNvSpPr>
              <a:spLocks noChangeShapeType="1"/>
            </p:cNvSpPr>
            <p:nvPr/>
          </p:nvSpPr>
          <p:spPr bwMode="auto">
            <a:xfrm>
              <a:off x="5193" y="481"/>
              <a:ext cx="0" cy="7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93" name="Line 201">
              <a:extLst>
                <a:ext uri="{FF2B5EF4-FFF2-40B4-BE49-F238E27FC236}">
                  <a16:creationId xmlns:a16="http://schemas.microsoft.com/office/drawing/2014/main" id="{74243FBC-6C0E-4073-B33D-2C135E301A57}"/>
                </a:ext>
              </a:extLst>
            </p:cNvPr>
            <p:cNvSpPr>
              <a:spLocks noChangeShapeType="1"/>
            </p:cNvSpPr>
            <p:nvPr/>
          </p:nvSpPr>
          <p:spPr bwMode="auto">
            <a:xfrm>
              <a:off x="3288" y="481"/>
              <a:ext cx="190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94" name="Line 202">
              <a:extLst>
                <a:ext uri="{FF2B5EF4-FFF2-40B4-BE49-F238E27FC236}">
                  <a16:creationId xmlns:a16="http://schemas.microsoft.com/office/drawing/2014/main" id="{F2DED44A-2E68-4A2E-A3DE-218F5153D9BA}"/>
                </a:ext>
              </a:extLst>
            </p:cNvPr>
            <p:cNvSpPr>
              <a:spLocks noChangeShapeType="1"/>
            </p:cNvSpPr>
            <p:nvPr/>
          </p:nvSpPr>
          <p:spPr bwMode="auto">
            <a:xfrm>
              <a:off x="3288" y="1252"/>
              <a:ext cx="190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3995" name="Text Box 203">
              <a:extLst>
                <a:ext uri="{FF2B5EF4-FFF2-40B4-BE49-F238E27FC236}">
                  <a16:creationId xmlns:a16="http://schemas.microsoft.com/office/drawing/2014/main" id="{084118E3-15B1-4693-A751-5AB13196F9FE}"/>
                </a:ext>
              </a:extLst>
            </p:cNvPr>
            <p:cNvSpPr txBox="1">
              <a:spLocks noChangeArrowheads="1"/>
            </p:cNvSpPr>
            <p:nvPr/>
          </p:nvSpPr>
          <p:spPr bwMode="auto">
            <a:xfrm>
              <a:off x="4105" y="844"/>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5</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sym typeface="Symbol" panose="05050102010706020507" pitchFamily="18" charset="2"/>
                </a:rPr>
                <a:t></a:t>
              </a:r>
            </a:p>
          </p:txBody>
        </p:sp>
        <p:sp>
          <p:nvSpPr>
            <p:cNvPr id="33996" name="Text Box 204">
              <a:extLst>
                <a:ext uri="{FF2B5EF4-FFF2-40B4-BE49-F238E27FC236}">
                  <a16:creationId xmlns:a16="http://schemas.microsoft.com/office/drawing/2014/main" id="{9FF179DF-F17A-4413-B9F4-378D347C2D08}"/>
                </a:ext>
              </a:extLst>
            </p:cNvPr>
            <p:cNvSpPr txBox="1">
              <a:spLocks noChangeArrowheads="1"/>
            </p:cNvSpPr>
            <p:nvPr/>
          </p:nvSpPr>
          <p:spPr bwMode="auto">
            <a:xfrm>
              <a:off x="5375" y="753"/>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U</a:t>
              </a:r>
            </a:p>
          </p:txBody>
        </p:sp>
        <p:sp>
          <p:nvSpPr>
            <p:cNvPr id="33997" name="Text Box 205">
              <a:extLst>
                <a:ext uri="{FF2B5EF4-FFF2-40B4-BE49-F238E27FC236}">
                  <a16:creationId xmlns:a16="http://schemas.microsoft.com/office/drawing/2014/main" id="{C83C6A3B-4750-4E5D-ADF5-6599D1B62B86}"/>
                </a:ext>
              </a:extLst>
            </p:cNvPr>
            <p:cNvSpPr txBox="1">
              <a:spLocks noChangeArrowheads="1"/>
            </p:cNvSpPr>
            <p:nvPr/>
          </p:nvSpPr>
          <p:spPr bwMode="auto">
            <a:xfrm>
              <a:off x="5239" y="481"/>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t>
              </a:r>
            </a:p>
          </p:txBody>
        </p:sp>
        <p:sp>
          <p:nvSpPr>
            <p:cNvPr id="33998" name="Text Box 206">
              <a:extLst>
                <a:ext uri="{FF2B5EF4-FFF2-40B4-BE49-F238E27FC236}">
                  <a16:creationId xmlns:a16="http://schemas.microsoft.com/office/drawing/2014/main" id="{54DC32D4-8789-43B4-A4E8-541093841150}"/>
                </a:ext>
              </a:extLst>
            </p:cNvPr>
            <p:cNvSpPr txBox="1">
              <a:spLocks noChangeArrowheads="1"/>
            </p:cNvSpPr>
            <p:nvPr/>
          </p:nvSpPr>
          <p:spPr bwMode="auto">
            <a:xfrm>
              <a:off x="5239" y="1025"/>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t>
              </a:r>
            </a:p>
          </p:txBody>
        </p:sp>
        <p:sp>
          <p:nvSpPr>
            <p:cNvPr id="33999" name="Line 207">
              <a:extLst>
                <a:ext uri="{FF2B5EF4-FFF2-40B4-BE49-F238E27FC236}">
                  <a16:creationId xmlns:a16="http://schemas.microsoft.com/office/drawing/2014/main" id="{DED407C4-029B-49A3-975B-6A5AB2725E91}"/>
                </a:ext>
              </a:extLst>
            </p:cNvPr>
            <p:cNvSpPr>
              <a:spLocks noChangeShapeType="1"/>
            </p:cNvSpPr>
            <p:nvPr/>
          </p:nvSpPr>
          <p:spPr bwMode="auto">
            <a:xfrm flipV="1">
              <a:off x="5193" y="527"/>
              <a:ext cx="0" cy="27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4000" name="Text Box 208">
              <a:extLst>
                <a:ext uri="{FF2B5EF4-FFF2-40B4-BE49-F238E27FC236}">
                  <a16:creationId xmlns:a16="http://schemas.microsoft.com/office/drawing/2014/main" id="{7A7E33DA-6843-407D-A3D3-55B3827CB42F}"/>
                </a:ext>
              </a:extLst>
            </p:cNvPr>
            <p:cNvSpPr txBox="1">
              <a:spLocks noChangeArrowheads="1"/>
            </p:cNvSpPr>
            <p:nvPr/>
          </p:nvSpPr>
          <p:spPr bwMode="auto">
            <a:xfrm>
              <a:off x="4830" y="436"/>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1A</a:t>
              </a:r>
            </a:p>
          </p:txBody>
        </p:sp>
        <p:sp>
          <p:nvSpPr>
            <p:cNvPr id="34001" name="Rectangle 209">
              <a:extLst>
                <a:ext uri="{FF2B5EF4-FFF2-40B4-BE49-F238E27FC236}">
                  <a16:creationId xmlns:a16="http://schemas.microsoft.com/office/drawing/2014/main" id="{393004AF-E649-4982-A677-6310788D4CB7}"/>
                </a:ext>
              </a:extLst>
            </p:cNvPr>
            <p:cNvSpPr>
              <a:spLocks noChangeArrowheads="1"/>
            </p:cNvSpPr>
            <p:nvPr/>
          </p:nvSpPr>
          <p:spPr bwMode="auto">
            <a:xfrm>
              <a:off x="4150" y="116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4002" name="Group 210">
              <a:extLst>
                <a:ext uri="{FF2B5EF4-FFF2-40B4-BE49-F238E27FC236}">
                  <a16:creationId xmlns:a16="http://schemas.microsoft.com/office/drawing/2014/main" id="{79178B67-108D-49DA-B41D-CBE807945CAA}"/>
                </a:ext>
              </a:extLst>
            </p:cNvPr>
            <p:cNvGrpSpPr>
              <a:grpSpLocks/>
            </p:cNvGrpSpPr>
            <p:nvPr/>
          </p:nvGrpSpPr>
          <p:grpSpPr bwMode="auto">
            <a:xfrm>
              <a:off x="5012" y="754"/>
              <a:ext cx="363" cy="363"/>
              <a:chOff x="4785" y="709"/>
              <a:chExt cx="363" cy="363"/>
            </a:xfrm>
          </p:grpSpPr>
          <p:sp>
            <p:nvSpPr>
              <p:cNvPr id="34003" name="Oval 211">
                <a:extLst>
                  <a:ext uri="{FF2B5EF4-FFF2-40B4-BE49-F238E27FC236}">
                    <a16:creationId xmlns:a16="http://schemas.microsoft.com/office/drawing/2014/main" id="{57385FD6-B309-4E8C-8E34-3EA3132BF33E}"/>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4004" name="Line 212">
                <a:extLst>
                  <a:ext uri="{FF2B5EF4-FFF2-40B4-BE49-F238E27FC236}">
                    <a16:creationId xmlns:a16="http://schemas.microsoft.com/office/drawing/2014/main" id="{07652E7B-61A3-4595-A5A9-D20DB113E26C}"/>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34005" name="Line 213">
              <a:extLst>
                <a:ext uri="{FF2B5EF4-FFF2-40B4-BE49-F238E27FC236}">
                  <a16:creationId xmlns:a16="http://schemas.microsoft.com/office/drawing/2014/main" id="{A981CE4D-60A9-4BE7-90CE-A8682227EE03}"/>
                </a:ext>
              </a:extLst>
            </p:cNvPr>
            <p:cNvSpPr>
              <a:spLocks noChangeShapeType="1"/>
            </p:cNvSpPr>
            <p:nvPr/>
          </p:nvSpPr>
          <p:spPr bwMode="auto">
            <a:xfrm>
              <a:off x="3288" y="481"/>
              <a:ext cx="0" cy="77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4006" name="Rectangle 214">
              <a:extLst>
                <a:ext uri="{FF2B5EF4-FFF2-40B4-BE49-F238E27FC236}">
                  <a16:creationId xmlns:a16="http://schemas.microsoft.com/office/drawing/2014/main" id="{7E3A630E-7B49-47AB-9FEE-810245E9D451}"/>
                </a:ext>
              </a:extLst>
            </p:cNvPr>
            <p:cNvSpPr>
              <a:spLocks noChangeArrowheads="1"/>
            </p:cNvSpPr>
            <p:nvPr/>
          </p:nvSpPr>
          <p:spPr bwMode="auto">
            <a:xfrm>
              <a:off x="4059" y="436"/>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4007" name="Text Box 215">
              <a:extLst>
                <a:ext uri="{FF2B5EF4-FFF2-40B4-BE49-F238E27FC236}">
                  <a16:creationId xmlns:a16="http://schemas.microsoft.com/office/drawing/2014/main" id="{43350386-9E1D-4194-B53C-49ABA3F24A30}"/>
                </a:ext>
              </a:extLst>
            </p:cNvPr>
            <p:cNvSpPr txBox="1">
              <a:spLocks noChangeArrowheads="1"/>
            </p:cNvSpPr>
            <p:nvPr/>
          </p:nvSpPr>
          <p:spPr bwMode="auto">
            <a:xfrm>
              <a:off x="4014" y="481"/>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2</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sym typeface="Symbol" panose="05050102010706020507" pitchFamily="18" charset="2"/>
                </a:rPr>
                <a:t></a:t>
              </a:r>
            </a:p>
          </p:txBody>
        </p:sp>
        <p:sp>
          <p:nvSpPr>
            <p:cNvPr id="34008" name="Text Box 216">
              <a:extLst>
                <a:ext uri="{FF2B5EF4-FFF2-40B4-BE49-F238E27FC236}">
                  <a16:creationId xmlns:a16="http://schemas.microsoft.com/office/drawing/2014/main" id="{C467B276-7F8D-473D-86FB-C61002DFBA20}"/>
                </a:ext>
              </a:extLst>
            </p:cNvPr>
            <p:cNvSpPr txBox="1">
              <a:spLocks noChangeArrowheads="1"/>
            </p:cNvSpPr>
            <p:nvPr/>
          </p:nvSpPr>
          <p:spPr bwMode="auto">
            <a:xfrm>
              <a:off x="3470" y="708"/>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4V</a:t>
              </a:r>
              <a:endPar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sym typeface="Symbol" panose="05050102010706020507" pitchFamily="18" charset="2"/>
              </a:endParaRPr>
            </a:p>
          </p:txBody>
        </p:sp>
        <p:sp>
          <p:nvSpPr>
            <p:cNvPr id="34009" name="Text Box 217">
              <a:extLst>
                <a:ext uri="{FF2B5EF4-FFF2-40B4-BE49-F238E27FC236}">
                  <a16:creationId xmlns:a16="http://schemas.microsoft.com/office/drawing/2014/main" id="{F81C6715-AA0C-4B42-A4BB-B6B13639258A}"/>
                </a:ext>
              </a:extLst>
            </p:cNvPr>
            <p:cNvSpPr txBox="1">
              <a:spLocks noChangeArrowheads="1"/>
            </p:cNvSpPr>
            <p:nvPr/>
          </p:nvSpPr>
          <p:spPr bwMode="auto">
            <a:xfrm>
              <a:off x="3379" y="436"/>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t>
              </a:r>
            </a:p>
          </p:txBody>
        </p:sp>
        <p:sp>
          <p:nvSpPr>
            <p:cNvPr id="34010" name="Text Box 218">
              <a:extLst>
                <a:ext uri="{FF2B5EF4-FFF2-40B4-BE49-F238E27FC236}">
                  <a16:creationId xmlns:a16="http://schemas.microsoft.com/office/drawing/2014/main" id="{1D4C8B9F-CD79-4D07-A704-9169AC5EB1BA}"/>
                </a:ext>
              </a:extLst>
            </p:cNvPr>
            <p:cNvSpPr txBox="1">
              <a:spLocks noChangeArrowheads="1"/>
            </p:cNvSpPr>
            <p:nvPr/>
          </p:nvSpPr>
          <p:spPr bwMode="auto">
            <a:xfrm>
              <a:off x="3288" y="980"/>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t>
              </a:r>
            </a:p>
          </p:txBody>
        </p:sp>
      </p:grpSp>
      <p:grpSp>
        <p:nvGrpSpPr>
          <p:cNvPr id="34043" name="Group 251">
            <a:extLst>
              <a:ext uri="{FF2B5EF4-FFF2-40B4-BE49-F238E27FC236}">
                <a16:creationId xmlns:a16="http://schemas.microsoft.com/office/drawing/2014/main" id="{EFBB36AE-B095-4788-AD3E-EEC5C9F10CF0}"/>
              </a:ext>
            </a:extLst>
          </p:cNvPr>
          <p:cNvGrpSpPr>
            <a:grpSpLocks/>
          </p:cNvGrpSpPr>
          <p:nvPr/>
        </p:nvGrpSpPr>
        <p:grpSpPr bwMode="auto">
          <a:xfrm>
            <a:off x="6588125" y="6446838"/>
            <a:ext cx="792163" cy="366712"/>
            <a:chOff x="5193" y="4020"/>
            <a:chExt cx="499" cy="231"/>
          </a:xfrm>
        </p:grpSpPr>
        <p:pic>
          <p:nvPicPr>
            <p:cNvPr id="34044" name="Picture 252" descr="78900">
              <a:extLst>
                <a:ext uri="{FF2B5EF4-FFF2-40B4-BE49-F238E27FC236}">
                  <a16:creationId xmlns:a16="http://schemas.microsoft.com/office/drawing/2014/main" id="{513343D6-803D-420F-9D86-EB5E5B212C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4045" name="Text Box 253">
              <a:hlinkClick r:id="" action="ppaction://hlinkshowjump?jump=firstslide"/>
              <a:extLst>
                <a:ext uri="{FF2B5EF4-FFF2-40B4-BE49-F238E27FC236}">
                  <a16:creationId xmlns:a16="http://schemas.microsoft.com/office/drawing/2014/main" id="{9C9EDB1F-112C-4819-B42E-6B53C448CE57}"/>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返 回</a:t>
              </a:r>
            </a:p>
          </p:txBody>
        </p:sp>
      </p:grpSp>
    </p:spTree>
    <p:extLst>
      <p:ext uri="{BB962C8B-B14F-4D97-AF65-F5344CB8AC3E}">
        <p14:creationId xmlns:p14="http://schemas.microsoft.com/office/powerpoint/2010/main" val="1870630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834"/>
                                        </p:tgtEl>
                                        <p:attrNameLst>
                                          <p:attrName>style.visibility</p:attrName>
                                        </p:attrNameLst>
                                      </p:cBhvr>
                                      <p:to>
                                        <p:strVal val="visible"/>
                                      </p:to>
                                    </p:set>
                                    <p:animEffect transition="in" filter="fade">
                                      <p:cBhvr>
                                        <p:cTn id="7" dur="500"/>
                                        <p:tgtEl>
                                          <p:spTgt spid="338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833"/>
                                        </p:tgtEl>
                                        <p:attrNameLst>
                                          <p:attrName>style.visibility</p:attrName>
                                        </p:attrNameLst>
                                      </p:cBhvr>
                                      <p:to>
                                        <p:strVal val="visible"/>
                                      </p:to>
                                    </p:set>
                                    <p:animEffect transition="in" filter="fade">
                                      <p:cBhvr>
                                        <p:cTn id="10" dur="500"/>
                                        <p:tgtEl>
                                          <p:spTgt spid="33833"/>
                                        </p:tgtEl>
                                      </p:cBhvr>
                                    </p:animEffect>
                                  </p:childTnLst>
                                </p:cTn>
                              </p:par>
                              <p:par>
                                <p:cTn id="11" presetID="10" presetClass="entr" presetSubtype="0" fill="hold" nodeType="withEffect">
                                  <p:stCondLst>
                                    <p:cond delay="0"/>
                                  </p:stCondLst>
                                  <p:childTnLst>
                                    <p:set>
                                      <p:cBhvr>
                                        <p:cTn id="12" dur="1" fill="hold">
                                          <p:stCondLst>
                                            <p:cond delay="0"/>
                                          </p:stCondLst>
                                        </p:cTn>
                                        <p:tgtEl>
                                          <p:spTgt spid="34040"/>
                                        </p:tgtEl>
                                        <p:attrNameLst>
                                          <p:attrName>style.visibility</p:attrName>
                                        </p:attrNameLst>
                                      </p:cBhvr>
                                      <p:to>
                                        <p:strVal val="visible"/>
                                      </p:to>
                                    </p:set>
                                    <p:animEffect transition="in" filter="fade">
                                      <p:cBhvr>
                                        <p:cTn id="13" dur="500"/>
                                        <p:tgtEl>
                                          <p:spTgt spid="34040"/>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3858"/>
                                        </p:tgtEl>
                                        <p:attrNameLst>
                                          <p:attrName>style.visibility</p:attrName>
                                        </p:attrNameLst>
                                      </p:cBhvr>
                                      <p:to>
                                        <p:strVal val="visible"/>
                                      </p:to>
                                    </p:set>
                                    <p:animEffect transition="in" filter="fade">
                                      <p:cBhvr>
                                        <p:cTn id="18" dur="500"/>
                                        <p:tgtEl>
                                          <p:spTgt spid="33858"/>
                                        </p:tgtEl>
                                      </p:cBhvr>
                                    </p:animEffect>
                                  </p:childTnLst>
                                </p:cTn>
                              </p:par>
                              <p:par>
                                <p:cTn id="19" presetID="10" presetClass="entr" presetSubtype="0" fill="hold" nodeType="withEffect">
                                  <p:stCondLst>
                                    <p:cond delay="0"/>
                                  </p:stCondLst>
                                  <p:childTnLst>
                                    <p:set>
                                      <p:cBhvr>
                                        <p:cTn id="20" dur="1" fill="hold">
                                          <p:stCondLst>
                                            <p:cond delay="0"/>
                                          </p:stCondLst>
                                        </p:cTn>
                                        <p:tgtEl>
                                          <p:spTgt spid="33862"/>
                                        </p:tgtEl>
                                        <p:attrNameLst>
                                          <p:attrName>style.visibility</p:attrName>
                                        </p:attrNameLst>
                                      </p:cBhvr>
                                      <p:to>
                                        <p:strVal val="visible"/>
                                      </p:to>
                                    </p:set>
                                    <p:animEffect transition="in" filter="fade">
                                      <p:cBhvr>
                                        <p:cTn id="21" dur="500"/>
                                        <p:tgtEl>
                                          <p:spTgt spid="33862"/>
                                        </p:tgtEl>
                                      </p:cBhvr>
                                    </p:animEffect>
                                  </p:childTnLst>
                                </p:cTn>
                              </p:par>
                              <p:par>
                                <p:cTn id="22" presetID="10" presetClass="entr" presetSubtype="0" fill="hold" nodeType="withEffect">
                                  <p:stCondLst>
                                    <p:cond delay="0"/>
                                  </p:stCondLst>
                                  <p:childTnLst>
                                    <p:set>
                                      <p:cBhvr>
                                        <p:cTn id="23" dur="1" fill="hold">
                                          <p:stCondLst>
                                            <p:cond delay="0"/>
                                          </p:stCondLst>
                                        </p:cTn>
                                        <p:tgtEl>
                                          <p:spTgt spid="33852"/>
                                        </p:tgtEl>
                                        <p:attrNameLst>
                                          <p:attrName>style.visibility</p:attrName>
                                        </p:attrNameLst>
                                      </p:cBhvr>
                                      <p:to>
                                        <p:strVal val="visible"/>
                                      </p:to>
                                    </p:set>
                                    <p:animEffect transition="in" filter="fade">
                                      <p:cBhvr>
                                        <p:cTn id="24" dur="500"/>
                                        <p:tgtEl>
                                          <p:spTgt spid="33852"/>
                                        </p:tgtEl>
                                      </p:cBhvr>
                                    </p:animEffect>
                                  </p:childTnLst>
                                  <p:subTnLst>
                                    <p:set>
                                      <p:cBhvr override="childStyle">
                                        <p:cTn dur="1" fill="hold" display="0" masterRel="nextClick" afterEffect="1"/>
                                        <p:tgtEl>
                                          <p:spTgt spid="33852"/>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33863"/>
                                        </p:tgtEl>
                                        <p:attrNameLst>
                                          <p:attrName>style.visibility</p:attrName>
                                        </p:attrNameLst>
                                      </p:cBhvr>
                                      <p:to>
                                        <p:strVal val="visible"/>
                                      </p:to>
                                    </p:set>
                                    <p:animEffect transition="in" filter="fade">
                                      <p:cBhvr>
                                        <p:cTn id="29" dur="500"/>
                                        <p:tgtEl>
                                          <p:spTgt spid="33863"/>
                                        </p:tgtEl>
                                      </p:cBhvr>
                                    </p:animEffect>
                                  </p:childTnLst>
                                </p:cTn>
                              </p:par>
                              <p:par>
                                <p:cTn id="30" presetID="10" presetClass="entr" presetSubtype="0" fill="hold" nodeType="withEffect">
                                  <p:stCondLst>
                                    <p:cond delay="0"/>
                                  </p:stCondLst>
                                  <p:childTnLst>
                                    <p:set>
                                      <p:cBhvr>
                                        <p:cTn id="31" dur="1" fill="hold">
                                          <p:stCondLst>
                                            <p:cond delay="0"/>
                                          </p:stCondLst>
                                        </p:cTn>
                                        <p:tgtEl>
                                          <p:spTgt spid="33864"/>
                                        </p:tgtEl>
                                        <p:attrNameLst>
                                          <p:attrName>style.visibility</p:attrName>
                                        </p:attrNameLst>
                                      </p:cBhvr>
                                      <p:to>
                                        <p:strVal val="visible"/>
                                      </p:to>
                                    </p:set>
                                    <p:animEffect transition="in" filter="fade">
                                      <p:cBhvr>
                                        <p:cTn id="32" dur="500"/>
                                        <p:tgtEl>
                                          <p:spTgt spid="33864"/>
                                        </p:tgtEl>
                                      </p:cBhvr>
                                    </p:animEffect>
                                  </p:childTnLst>
                                </p:cTn>
                              </p:par>
                              <p:par>
                                <p:cTn id="33" presetID="10" presetClass="entr" presetSubtype="0" fill="hold" nodeType="withEffect">
                                  <p:stCondLst>
                                    <p:cond delay="0"/>
                                  </p:stCondLst>
                                  <p:childTnLst>
                                    <p:set>
                                      <p:cBhvr>
                                        <p:cTn id="34" dur="1" fill="hold">
                                          <p:stCondLst>
                                            <p:cond delay="0"/>
                                          </p:stCondLst>
                                        </p:cTn>
                                        <p:tgtEl>
                                          <p:spTgt spid="33870"/>
                                        </p:tgtEl>
                                        <p:attrNameLst>
                                          <p:attrName>style.visibility</p:attrName>
                                        </p:attrNameLst>
                                      </p:cBhvr>
                                      <p:to>
                                        <p:strVal val="visible"/>
                                      </p:to>
                                    </p:set>
                                    <p:animEffect transition="in" filter="fade">
                                      <p:cBhvr>
                                        <p:cTn id="35" dur="500"/>
                                        <p:tgtEl>
                                          <p:spTgt spid="33870"/>
                                        </p:tgtEl>
                                      </p:cBhvr>
                                    </p:animEffect>
                                  </p:childTnLst>
                                  <p:subTnLst>
                                    <p:set>
                                      <p:cBhvr override="childStyle">
                                        <p:cTn dur="1" fill="hold" display="0" masterRel="nextClick" afterEffect="1"/>
                                        <p:tgtEl>
                                          <p:spTgt spid="33870"/>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868"/>
                                        </p:tgtEl>
                                        <p:attrNameLst>
                                          <p:attrName>style.visibility</p:attrName>
                                        </p:attrNameLst>
                                      </p:cBhvr>
                                      <p:to>
                                        <p:strVal val="visible"/>
                                      </p:to>
                                    </p:set>
                                    <p:animEffect transition="in" filter="fade">
                                      <p:cBhvr>
                                        <p:cTn id="40" dur="500"/>
                                        <p:tgtEl>
                                          <p:spTgt spid="33868"/>
                                        </p:tgtEl>
                                      </p:cBhvr>
                                    </p:animEffect>
                                  </p:childTnLst>
                                </p:cTn>
                              </p:par>
                            </p:childTnLst>
                          </p:cTn>
                        </p:par>
                        <p:par>
                          <p:cTn id="41" fill="hold" nodeType="afterGroup">
                            <p:stCondLst>
                              <p:cond delay="500"/>
                            </p:stCondLst>
                            <p:childTnLst>
                              <p:par>
                                <p:cTn id="42" presetID="10" presetClass="entr" presetSubtype="0" fill="hold" nodeType="afterEffect">
                                  <p:stCondLst>
                                    <p:cond delay="0"/>
                                  </p:stCondLst>
                                  <p:childTnLst>
                                    <p:set>
                                      <p:cBhvr>
                                        <p:cTn id="43" dur="1" fill="hold">
                                          <p:stCondLst>
                                            <p:cond delay="0"/>
                                          </p:stCondLst>
                                        </p:cTn>
                                        <p:tgtEl>
                                          <p:spTgt spid="33871"/>
                                        </p:tgtEl>
                                        <p:attrNameLst>
                                          <p:attrName>style.visibility</p:attrName>
                                        </p:attrNameLst>
                                      </p:cBhvr>
                                      <p:to>
                                        <p:strVal val="visible"/>
                                      </p:to>
                                    </p:set>
                                    <p:animEffect transition="in" filter="fade">
                                      <p:cBhvr>
                                        <p:cTn id="44" dur="500"/>
                                        <p:tgtEl>
                                          <p:spTgt spid="3387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3872"/>
                                        </p:tgtEl>
                                        <p:attrNameLst>
                                          <p:attrName>style.visibility</p:attrName>
                                        </p:attrNameLst>
                                      </p:cBhvr>
                                      <p:to>
                                        <p:strVal val="visible"/>
                                      </p:to>
                                    </p:set>
                                    <p:animEffect transition="in" filter="fade">
                                      <p:cBhvr>
                                        <p:cTn id="49" dur="500"/>
                                        <p:tgtEl>
                                          <p:spTgt spid="33872"/>
                                        </p:tgtEl>
                                      </p:cBhvr>
                                    </p:animEffect>
                                  </p:childTnLst>
                                </p:cTn>
                              </p:par>
                              <p:par>
                                <p:cTn id="50" presetID="10" presetClass="entr" presetSubtype="0" fill="hold" nodeType="withEffect">
                                  <p:stCondLst>
                                    <p:cond delay="0"/>
                                  </p:stCondLst>
                                  <p:childTnLst>
                                    <p:set>
                                      <p:cBhvr>
                                        <p:cTn id="51" dur="1" fill="hold">
                                          <p:stCondLst>
                                            <p:cond delay="0"/>
                                          </p:stCondLst>
                                        </p:cTn>
                                        <p:tgtEl>
                                          <p:spTgt spid="33873"/>
                                        </p:tgtEl>
                                        <p:attrNameLst>
                                          <p:attrName>style.visibility</p:attrName>
                                        </p:attrNameLst>
                                      </p:cBhvr>
                                      <p:to>
                                        <p:strVal val="visible"/>
                                      </p:to>
                                    </p:set>
                                    <p:animEffect transition="in" filter="fade">
                                      <p:cBhvr>
                                        <p:cTn id="52" dur="500"/>
                                        <p:tgtEl>
                                          <p:spTgt spid="33873"/>
                                        </p:tgtEl>
                                      </p:cBhvr>
                                    </p:animEffect>
                                  </p:childTnLst>
                                </p:cTn>
                              </p:par>
                              <p:par>
                                <p:cTn id="53" presetID="10" presetClass="entr" presetSubtype="0" fill="hold" nodeType="withEffect">
                                  <p:stCondLst>
                                    <p:cond delay="0"/>
                                  </p:stCondLst>
                                  <p:childTnLst>
                                    <p:set>
                                      <p:cBhvr>
                                        <p:cTn id="54" dur="1" fill="hold">
                                          <p:stCondLst>
                                            <p:cond delay="0"/>
                                          </p:stCondLst>
                                        </p:cTn>
                                        <p:tgtEl>
                                          <p:spTgt spid="33875"/>
                                        </p:tgtEl>
                                        <p:attrNameLst>
                                          <p:attrName>style.visibility</p:attrName>
                                        </p:attrNameLst>
                                      </p:cBhvr>
                                      <p:to>
                                        <p:strVal val="visible"/>
                                      </p:to>
                                    </p:set>
                                    <p:animEffect transition="in" filter="fade">
                                      <p:cBhvr>
                                        <p:cTn id="55" dur="500"/>
                                        <p:tgtEl>
                                          <p:spTgt spid="33875"/>
                                        </p:tgtEl>
                                      </p:cBhvr>
                                    </p:animEffect>
                                  </p:childTnLst>
                                </p:cTn>
                              </p:par>
                              <p:par>
                                <p:cTn id="56" presetID="10" presetClass="entr" presetSubtype="0" fill="hold" nodeType="withEffect">
                                  <p:stCondLst>
                                    <p:cond delay="0"/>
                                  </p:stCondLst>
                                  <p:childTnLst>
                                    <p:set>
                                      <p:cBhvr>
                                        <p:cTn id="57" dur="1" fill="hold">
                                          <p:stCondLst>
                                            <p:cond delay="0"/>
                                          </p:stCondLst>
                                        </p:cTn>
                                        <p:tgtEl>
                                          <p:spTgt spid="33874"/>
                                        </p:tgtEl>
                                        <p:attrNameLst>
                                          <p:attrName>style.visibility</p:attrName>
                                        </p:attrNameLst>
                                      </p:cBhvr>
                                      <p:to>
                                        <p:strVal val="visible"/>
                                      </p:to>
                                    </p:set>
                                    <p:animEffect transition="in" filter="fade">
                                      <p:cBhvr>
                                        <p:cTn id="58" dur="500"/>
                                        <p:tgtEl>
                                          <p:spTgt spid="33874"/>
                                        </p:tgtEl>
                                      </p:cBhvr>
                                    </p:animEffect>
                                  </p:childTnLst>
                                </p:cTn>
                              </p:par>
                              <p:par>
                                <p:cTn id="59" presetID="10" presetClass="entr" presetSubtype="0" fill="hold" nodeType="withEffect">
                                  <p:stCondLst>
                                    <p:cond delay="0"/>
                                  </p:stCondLst>
                                  <p:childTnLst>
                                    <p:set>
                                      <p:cBhvr>
                                        <p:cTn id="60" dur="1" fill="hold">
                                          <p:stCondLst>
                                            <p:cond delay="0"/>
                                          </p:stCondLst>
                                        </p:cTn>
                                        <p:tgtEl>
                                          <p:spTgt spid="34042"/>
                                        </p:tgtEl>
                                        <p:attrNameLst>
                                          <p:attrName>style.visibility</p:attrName>
                                        </p:attrNameLst>
                                      </p:cBhvr>
                                      <p:to>
                                        <p:strVal val="visible"/>
                                      </p:to>
                                    </p:set>
                                    <p:animEffect transition="in" filter="fade">
                                      <p:cBhvr>
                                        <p:cTn id="61" dur="500"/>
                                        <p:tgtEl>
                                          <p:spTgt spid="34042"/>
                                        </p:tgtEl>
                                      </p:cBhvr>
                                    </p:animEffect>
                                  </p:childTnLst>
                                </p:cTn>
                              </p:par>
                              <p:par>
                                <p:cTn id="62" presetID="10" presetClass="entr" presetSubtype="0" fill="hold" nodeType="withEffect">
                                  <p:stCondLst>
                                    <p:cond delay="0"/>
                                  </p:stCondLst>
                                  <p:childTnLst>
                                    <p:set>
                                      <p:cBhvr>
                                        <p:cTn id="63" dur="1" fill="hold">
                                          <p:stCondLst>
                                            <p:cond delay="0"/>
                                          </p:stCondLst>
                                        </p:cTn>
                                        <p:tgtEl>
                                          <p:spTgt spid="33876"/>
                                        </p:tgtEl>
                                        <p:attrNameLst>
                                          <p:attrName>style.visibility</p:attrName>
                                        </p:attrNameLst>
                                      </p:cBhvr>
                                      <p:to>
                                        <p:strVal val="visible"/>
                                      </p:to>
                                    </p:set>
                                    <p:animEffect transition="in" filter="fade">
                                      <p:cBhvr>
                                        <p:cTn id="64" dur="500"/>
                                        <p:tgtEl>
                                          <p:spTgt spid="3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33" grpId="0" autoUpdateAnimBg="0"/>
      <p:bldP spid="33834" grpId="0"/>
      <p:bldP spid="33868" grpId="0"/>
      <p:bldP spid="3387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E174D1B-0FB8-4794-9BD6-55D3C25F0A78}"/>
              </a:ext>
            </a:extLst>
          </p:cNvPr>
          <p:cNvSpPr txBox="1">
            <a:spLocks noChangeArrowheads="1"/>
          </p:cNvSpPr>
          <p:nvPr/>
        </p:nvSpPr>
        <p:spPr bwMode="auto">
          <a:xfrm>
            <a:off x="381000" y="228600"/>
            <a:ext cx="914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300" b="1" i="1">
                <a:solidFill>
                  <a:srgbClr val="FF33CC"/>
                </a:solidFill>
              </a:rPr>
              <a:t>例</a:t>
            </a:r>
            <a:r>
              <a:rPr lang="en-US" altLang="zh-CN" sz="3300" b="1">
                <a:solidFill>
                  <a:srgbClr val="FF33CC"/>
                </a:solidFill>
              </a:rPr>
              <a:t>.</a:t>
            </a:r>
            <a:endParaRPr lang="en-US" altLang="zh-CN" sz="3300" b="1"/>
          </a:p>
        </p:txBody>
      </p:sp>
      <p:sp>
        <p:nvSpPr>
          <p:cNvPr id="3" name="AutoShape 3">
            <a:extLst>
              <a:ext uri="{FF2B5EF4-FFF2-40B4-BE49-F238E27FC236}">
                <a16:creationId xmlns:a16="http://schemas.microsoft.com/office/drawing/2014/main" id="{FB32EAC0-B25B-4B92-AA31-B0AF212EC880}"/>
              </a:ext>
            </a:extLst>
          </p:cNvPr>
          <p:cNvSpPr>
            <a:spLocks noChangeArrowheads="1"/>
          </p:cNvSpPr>
          <p:nvPr/>
        </p:nvSpPr>
        <p:spPr bwMode="auto">
          <a:xfrm>
            <a:off x="4343400" y="1981200"/>
            <a:ext cx="609600" cy="304800"/>
          </a:xfrm>
          <a:prstGeom prst="righ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4">
            <a:extLst>
              <a:ext uri="{FF2B5EF4-FFF2-40B4-BE49-F238E27FC236}">
                <a16:creationId xmlns:a16="http://schemas.microsoft.com/office/drawing/2014/main" id="{376AD4BD-699A-4C2D-B5D1-279D135DF2D8}"/>
              </a:ext>
            </a:extLst>
          </p:cNvPr>
          <p:cNvSpPr txBox="1">
            <a:spLocks noChangeArrowheads="1"/>
          </p:cNvSpPr>
          <p:nvPr/>
        </p:nvSpPr>
        <p:spPr bwMode="auto">
          <a:xfrm>
            <a:off x="533400" y="3200400"/>
            <a:ext cx="1219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300" b="1" i="1">
                <a:solidFill>
                  <a:srgbClr val="FF33CC"/>
                </a:solidFill>
              </a:rPr>
              <a:t>解：</a:t>
            </a:r>
            <a:endParaRPr lang="zh-CN" altLang="en-US" sz="3300" b="1" i="1"/>
          </a:p>
        </p:txBody>
      </p:sp>
      <p:sp>
        <p:nvSpPr>
          <p:cNvPr id="5" name="Text Box 5">
            <a:extLst>
              <a:ext uri="{FF2B5EF4-FFF2-40B4-BE49-F238E27FC236}">
                <a16:creationId xmlns:a16="http://schemas.microsoft.com/office/drawing/2014/main" id="{C78ED3CE-1AC8-4DB4-B7DD-6416917A18D2}"/>
              </a:ext>
            </a:extLst>
          </p:cNvPr>
          <p:cNvSpPr txBox="1">
            <a:spLocks noChangeArrowheads="1"/>
          </p:cNvSpPr>
          <p:nvPr/>
        </p:nvSpPr>
        <p:spPr bwMode="auto">
          <a:xfrm>
            <a:off x="1295400" y="3276600"/>
            <a:ext cx="434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 a</a:t>
            </a:r>
            <a:r>
              <a:rPr lang="zh-CN" altLang="en-US" b="1"/>
              <a:t>、</a:t>
            </a:r>
            <a:r>
              <a:rPr lang="en-US" altLang="zh-CN" b="1"/>
              <a:t>b</a:t>
            </a:r>
            <a:r>
              <a:rPr lang="zh-CN" altLang="en-US" b="1"/>
              <a:t>开路，</a:t>
            </a:r>
            <a:r>
              <a:rPr lang="en-US" altLang="zh-CN" b="1" i="1"/>
              <a:t>I</a:t>
            </a:r>
            <a:r>
              <a:rPr lang="en-US" altLang="zh-CN" b="1"/>
              <a:t>=0</a:t>
            </a:r>
            <a:r>
              <a:rPr lang="zh-CN" altLang="en-US" b="1"/>
              <a:t>，</a:t>
            </a:r>
            <a:r>
              <a:rPr lang="en-US" altLang="zh-CN" b="1" i="1"/>
              <a:t>U</a:t>
            </a:r>
            <a:r>
              <a:rPr lang="en-US" altLang="zh-CN" b="1" baseline="-25000"/>
              <a:t>oc</a:t>
            </a:r>
            <a:r>
              <a:rPr lang="en-US" altLang="zh-CN" b="1"/>
              <a:t>= 10V</a:t>
            </a:r>
          </a:p>
        </p:txBody>
      </p:sp>
      <p:sp>
        <p:nvSpPr>
          <p:cNvPr id="6" name="Text Box 6">
            <a:extLst>
              <a:ext uri="{FF2B5EF4-FFF2-40B4-BE49-F238E27FC236}">
                <a16:creationId xmlns:a16="http://schemas.microsoft.com/office/drawing/2014/main" id="{64F0BFAA-B21A-4D9A-B466-C77A78F0C64D}"/>
              </a:ext>
            </a:extLst>
          </p:cNvPr>
          <p:cNvSpPr txBox="1">
            <a:spLocks noChangeArrowheads="1"/>
          </p:cNvSpPr>
          <p:nvPr/>
        </p:nvSpPr>
        <p:spPr bwMode="auto">
          <a:xfrm>
            <a:off x="1295400" y="3733800"/>
            <a:ext cx="5486400" cy="463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t>(2)</a:t>
            </a:r>
            <a:r>
              <a:rPr lang="zh-CN" altLang="en-US" b="1" dirty="0"/>
              <a:t>求</a:t>
            </a:r>
            <a:r>
              <a:rPr lang="en-US" altLang="zh-CN" b="1" i="1" dirty="0" err="1"/>
              <a:t>R</a:t>
            </a:r>
            <a:r>
              <a:rPr lang="en-US" altLang="zh-CN" b="1" baseline="-25000" dirty="0" err="1"/>
              <a:t>eq</a:t>
            </a:r>
            <a:r>
              <a:rPr lang="zh-CN" altLang="en-US" b="1" dirty="0"/>
              <a:t>：</a:t>
            </a:r>
            <a:r>
              <a:rPr lang="zh-CN" altLang="en-US" b="1" dirty="0">
                <a:solidFill>
                  <a:srgbClr val="FF0000"/>
                </a:solidFill>
              </a:rPr>
              <a:t>加压求流法</a:t>
            </a:r>
            <a:r>
              <a:rPr lang="en-US" altLang="zh-CN" b="1" dirty="0"/>
              <a:t>(</a:t>
            </a:r>
            <a:r>
              <a:rPr lang="zh-CN" altLang="en-US" b="1" dirty="0">
                <a:solidFill>
                  <a:srgbClr val="FF3300"/>
                </a:solidFill>
              </a:rPr>
              <a:t>内部独立源置零</a:t>
            </a:r>
            <a:r>
              <a:rPr lang="en-US" altLang="zh-CN" b="1" dirty="0"/>
              <a:t>)</a:t>
            </a:r>
          </a:p>
        </p:txBody>
      </p:sp>
      <p:sp>
        <p:nvSpPr>
          <p:cNvPr id="7" name="Text Box 7">
            <a:extLst>
              <a:ext uri="{FF2B5EF4-FFF2-40B4-BE49-F238E27FC236}">
                <a16:creationId xmlns:a16="http://schemas.microsoft.com/office/drawing/2014/main" id="{817896BE-E9B7-4518-9822-85566274E43E}"/>
              </a:ext>
            </a:extLst>
          </p:cNvPr>
          <p:cNvSpPr txBox="1">
            <a:spLocks noChangeArrowheads="1"/>
          </p:cNvSpPr>
          <p:nvPr/>
        </p:nvSpPr>
        <p:spPr bwMode="auto">
          <a:xfrm>
            <a:off x="4191000" y="5105400"/>
            <a:ext cx="495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U</a:t>
            </a:r>
            <a:r>
              <a:rPr lang="en-US" altLang="zh-CN" b="1" baseline="-25000"/>
              <a:t>0</a:t>
            </a:r>
            <a:r>
              <a:rPr lang="en-US" altLang="zh-CN" b="1"/>
              <a:t> =(</a:t>
            </a:r>
            <a:r>
              <a:rPr lang="en-US" altLang="zh-CN" b="1" i="1"/>
              <a:t>I</a:t>
            </a:r>
            <a:r>
              <a:rPr lang="en-US" altLang="zh-CN" b="1" baseline="-25000"/>
              <a:t>0</a:t>
            </a:r>
            <a:r>
              <a:rPr lang="en-US" altLang="zh-CN" b="1">
                <a:latin typeface="宋体" panose="02010600030101010101" pitchFamily="2" charset="-122"/>
              </a:rPr>
              <a:t>-</a:t>
            </a:r>
            <a:r>
              <a:rPr lang="en-US" altLang="zh-CN" b="1"/>
              <a:t>0.5 </a:t>
            </a:r>
            <a:r>
              <a:rPr lang="en-US" altLang="zh-CN" b="1" i="1"/>
              <a:t>I</a:t>
            </a:r>
            <a:r>
              <a:rPr lang="en-US" altLang="zh-CN" b="1" baseline="-25000"/>
              <a:t>0</a:t>
            </a:r>
            <a:r>
              <a:rPr lang="en-US" altLang="zh-CN" b="1"/>
              <a:t>)</a:t>
            </a:r>
            <a:r>
              <a:rPr lang="en-US" altLang="zh-CN" b="1">
                <a:sym typeface="Symbol" panose="05050102010706020507" pitchFamily="18" charset="2"/>
              </a:rPr>
              <a:t></a:t>
            </a:r>
            <a:r>
              <a:rPr lang="en-US" altLang="zh-CN" b="1"/>
              <a:t>10</a:t>
            </a:r>
            <a:r>
              <a:rPr lang="en-US" altLang="zh-CN" b="1" baseline="30000"/>
              <a:t>3</a:t>
            </a:r>
            <a:r>
              <a:rPr lang="en-US" altLang="zh-CN" b="1"/>
              <a:t>+ </a:t>
            </a:r>
            <a:r>
              <a:rPr lang="en-US" altLang="zh-CN" b="1" i="1"/>
              <a:t>I</a:t>
            </a:r>
            <a:r>
              <a:rPr lang="en-US" altLang="zh-CN" b="1" baseline="-25000"/>
              <a:t>0</a:t>
            </a:r>
            <a:r>
              <a:rPr lang="en-US" altLang="zh-CN" b="1">
                <a:sym typeface="Symbol" panose="05050102010706020507" pitchFamily="18" charset="2"/>
              </a:rPr>
              <a:t></a:t>
            </a:r>
            <a:r>
              <a:rPr lang="en-US" altLang="zh-CN" b="1"/>
              <a:t>10</a:t>
            </a:r>
            <a:r>
              <a:rPr lang="en-US" altLang="zh-CN" b="1" baseline="30000"/>
              <a:t>3</a:t>
            </a:r>
            <a:r>
              <a:rPr lang="en-US" altLang="zh-CN" b="1"/>
              <a:t> =1500</a:t>
            </a:r>
            <a:r>
              <a:rPr lang="en-US" altLang="zh-CN" b="1" i="1"/>
              <a:t>I</a:t>
            </a:r>
            <a:r>
              <a:rPr lang="en-US" altLang="zh-CN" b="1" baseline="-25000"/>
              <a:t>0</a:t>
            </a:r>
          </a:p>
        </p:txBody>
      </p:sp>
      <p:sp>
        <p:nvSpPr>
          <p:cNvPr id="8" name="Text Box 8">
            <a:extLst>
              <a:ext uri="{FF2B5EF4-FFF2-40B4-BE49-F238E27FC236}">
                <a16:creationId xmlns:a16="http://schemas.microsoft.com/office/drawing/2014/main" id="{9DDAA759-7EC5-41D4-8E52-5C0592080F99}"/>
              </a:ext>
            </a:extLst>
          </p:cNvPr>
          <p:cNvSpPr txBox="1">
            <a:spLocks noChangeArrowheads="1"/>
          </p:cNvSpPr>
          <p:nvPr/>
        </p:nvSpPr>
        <p:spPr bwMode="auto">
          <a:xfrm>
            <a:off x="4648200" y="5791200"/>
            <a:ext cx="3505200" cy="463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dirty="0" err="1"/>
              <a:t>R</a:t>
            </a:r>
            <a:r>
              <a:rPr lang="en-US" altLang="zh-CN" b="1" baseline="-25000" dirty="0" err="1"/>
              <a:t>eq</a:t>
            </a:r>
            <a:r>
              <a:rPr lang="en-US" altLang="zh-CN" b="1" dirty="0"/>
              <a:t> = </a:t>
            </a:r>
            <a:r>
              <a:rPr lang="en-US" altLang="zh-CN" b="1" i="1" dirty="0"/>
              <a:t>U</a:t>
            </a:r>
            <a:r>
              <a:rPr lang="en-US" altLang="zh-CN" b="1" baseline="-25000" dirty="0"/>
              <a:t>0</a:t>
            </a:r>
            <a:r>
              <a:rPr lang="en-US" altLang="zh-CN" b="1" dirty="0"/>
              <a:t> / </a:t>
            </a:r>
            <a:r>
              <a:rPr lang="en-US" altLang="zh-CN" b="1" i="1" dirty="0"/>
              <a:t>I</a:t>
            </a:r>
            <a:r>
              <a:rPr lang="en-US" altLang="zh-CN" b="1" baseline="-25000" dirty="0"/>
              <a:t>0</a:t>
            </a:r>
            <a:r>
              <a:rPr lang="en-US" altLang="zh-CN" b="1" dirty="0"/>
              <a:t> =1.5k</a:t>
            </a:r>
            <a:r>
              <a:rPr lang="en-US" altLang="zh-CN" b="1" dirty="0">
                <a:sym typeface="Symbol" panose="05050102010706020507" pitchFamily="18" charset="2"/>
              </a:rPr>
              <a:t></a:t>
            </a:r>
          </a:p>
        </p:txBody>
      </p:sp>
      <p:sp>
        <p:nvSpPr>
          <p:cNvPr id="9" name="AutoShape 9">
            <a:extLst>
              <a:ext uri="{FF2B5EF4-FFF2-40B4-BE49-F238E27FC236}">
                <a16:creationId xmlns:a16="http://schemas.microsoft.com/office/drawing/2014/main" id="{A7BAAF34-2ADD-4F62-A2B5-F35B5934C53F}"/>
              </a:ext>
            </a:extLst>
          </p:cNvPr>
          <p:cNvSpPr>
            <a:spLocks noChangeArrowheads="1"/>
          </p:cNvSpPr>
          <p:nvPr/>
        </p:nvSpPr>
        <p:spPr bwMode="auto">
          <a:xfrm>
            <a:off x="4191000" y="5943600"/>
            <a:ext cx="381000" cy="228600"/>
          </a:xfrm>
          <a:prstGeom prst="rightArrow">
            <a:avLst>
              <a:gd name="adj1" fmla="val 50000"/>
              <a:gd name="adj2" fmla="val 41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10">
            <a:extLst>
              <a:ext uri="{FF2B5EF4-FFF2-40B4-BE49-F238E27FC236}">
                <a16:creationId xmlns:a16="http://schemas.microsoft.com/office/drawing/2014/main" id="{E286541B-C040-41CC-8675-C72F67621E70}"/>
              </a:ext>
            </a:extLst>
          </p:cNvPr>
          <p:cNvGrpSpPr>
            <a:grpSpLocks/>
          </p:cNvGrpSpPr>
          <p:nvPr/>
        </p:nvGrpSpPr>
        <p:grpSpPr bwMode="auto">
          <a:xfrm>
            <a:off x="5257800" y="1066800"/>
            <a:ext cx="3048000" cy="2082800"/>
            <a:chOff x="3312" y="672"/>
            <a:chExt cx="1920" cy="1312"/>
          </a:xfrm>
        </p:grpSpPr>
        <p:sp>
          <p:nvSpPr>
            <p:cNvPr id="11" name="Text Box 11">
              <a:extLst>
                <a:ext uri="{FF2B5EF4-FFF2-40B4-BE49-F238E27FC236}">
                  <a16:creationId xmlns:a16="http://schemas.microsoft.com/office/drawing/2014/main" id="{B74CC32B-6AE0-4387-99C5-D34462547BF9}"/>
                </a:ext>
              </a:extLst>
            </p:cNvPr>
            <p:cNvSpPr txBox="1">
              <a:spLocks noChangeArrowheads="1"/>
            </p:cNvSpPr>
            <p:nvPr/>
          </p:nvSpPr>
          <p:spPr bwMode="auto">
            <a:xfrm>
              <a:off x="4320" y="672"/>
              <a:ext cx="24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t>a</a:t>
              </a:r>
            </a:p>
          </p:txBody>
        </p:sp>
        <p:sp>
          <p:nvSpPr>
            <p:cNvPr id="12" name="Text Box 12">
              <a:extLst>
                <a:ext uri="{FF2B5EF4-FFF2-40B4-BE49-F238E27FC236}">
                  <a16:creationId xmlns:a16="http://schemas.microsoft.com/office/drawing/2014/main" id="{2CBFCC24-F2CF-41E6-9619-FEB776BD2040}"/>
                </a:ext>
              </a:extLst>
            </p:cNvPr>
            <p:cNvSpPr txBox="1">
              <a:spLocks noChangeArrowheads="1"/>
            </p:cNvSpPr>
            <p:nvPr/>
          </p:nvSpPr>
          <p:spPr bwMode="auto">
            <a:xfrm>
              <a:off x="4320" y="1680"/>
              <a:ext cx="24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b</a:t>
              </a:r>
            </a:p>
          </p:txBody>
        </p:sp>
        <p:grpSp>
          <p:nvGrpSpPr>
            <p:cNvPr id="13" name="Group 13">
              <a:extLst>
                <a:ext uri="{FF2B5EF4-FFF2-40B4-BE49-F238E27FC236}">
                  <a16:creationId xmlns:a16="http://schemas.microsoft.com/office/drawing/2014/main" id="{036E0F88-F20E-4CAD-9EA7-8179CCB48CFF}"/>
                </a:ext>
              </a:extLst>
            </p:cNvPr>
            <p:cNvGrpSpPr>
              <a:grpSpLocks/>
            </p:cNvGrpSpPr>
            <p:nvPr/>
          </p:nvGrpSpPr>
          <p:grpSpPr bwMode="auto">
            <a:xfrm>
              <a:off x="3600" y="1440"/>
              <a:ext cx="192" cy="192"/>
              <a:chOff x="3648" y="3840"/>
              <a:chExt cx="192" cy="192"/>
            </a:xfrm>
          </p:grpSpPr>
          <p:sp>
            <p:nvSpPr>
              <p:cNvPr id="36" name="Oval 14">
                <a:extLst>
                  <a:ext uri="{FF2B5EF4-FFF2-40B4-BE49-F238E27FC236}">
                    <a16:creationId xmlns:a16="http://schemas.microsoft.com/office/drawing/2014/main" id="{FDAA866C-F1F6-42BF-B7C8-AEB9FBFD4E0C}"/>
                  </a:ext>
                </a:extLst>
              </p:cNvPr>
              <p:cNvSpPr>
                <a:spLocks noChangeArrowheads="1"/>
              </p:cNvSpPr>
              <p:nvPr/>
            </p:nvSpPr>
            <p:spPr bwMode="auto">
              <a:xfrm>
                <a:off x="3648" y="3840"/>
                <a:ext cx="192" cy="192"/>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cxnSp>
            <p:nvCxnSpPr>
              <p:cNvPr id="37" name="AutoShape 15">
                <a:extLst>
                  <a:ext uri="{FF2B5EF4-FFF2-40B4-BE49-F238E27FC236}">
                    <a16:creationId xmlns:a16="http://schemas.microsoft.com/office/drawing/2014/main" id="{95507941-0A6F-4794-BCFE-F2891B9BCE90}"/>
                  </a:ext>
                </a:extLst>
              </p:cNvPr>
              <p:cNvCxnSpPr>
                <a:cxnSpLocks noChangeShapeType="1"/>
                <a:stCxn id="36" idx="0"/>
                <a:endCxn id="36" idx="4"/>
              </p:cNvCxnSpPr>
              <p:nvPr/>
            </p:nvCxnSpPr>
            <p:spPr bwMode="auto">
              <a:xfrm>
                <a:off x="3744" y="3840"/>
                <a:ext cx="0" cy="1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Text Box 16">
              <a:extLst>
                <a:ext uri="{FF2B5EF4-FFF2-40B4-BE49-F238E27FC236}">
                  <a16:creationId xmlns:a16="http://schemas.microsoft.com/office/drawing/2014/main" id="{A1E3C612-74B9-4269-8D01-A3C853FC727C}"/>
                </a:ext>
              </a:extLst>
            </p:cNvPr>
            <p:cNvSpPr txBox="1">
              <a:spLocks noChangeArrowheads="1"/>
            </p:cNvSpPr>
            <p:nvPr/>
          </p:nvSpPr>
          <p:spPr bwMode="auto">
            <a:xfrm>
              <a:off x="3312" y="139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U</a:t>
              </a:r>
              <a:r>
                <a:rPr lang="en-US" altLang="zh-CN" b="1" baseline="-25000"/>
                <a:t>oc</a:t>
              </a:r>
              <a:endParaRPr lang="en-US" altLang="zh-CN" b="1"/>
            </a:p>
          </p:txBody>
        </p:sp>
        <p:grpSp>
          <p:nvGrpSpPr>
            <p:cNvPr id="15" name="Group 17">
              <a:extLst>
                <a:ext uri="{FF2B5EF4-FFF2-40B4-BE49-F238E27FC236}">
                  <a16:creationId xmlns:a16="http://schemas.microsoft.com/office/drawing/2014/main" id="{16A2C933-667B-4954-88B5-D3173EA5117E}"/>
                </a:ext>
              </a:extLst>
            </p:cNvPr>
            <p:cNvGrpSpPr>
              <a:grpSpLocks/>
            </p:cNvGrpSpPr>
            <p:nvPr/>
          </p:nvGrpSpPr>
          <p:grpSpPr bwMode="auto">
            <a:xfrm>
              <a:off x="3696" y="1296"/>
              <a:ext cx="288" cy="531"/>
              <a:chOff x="1584" y="816"/>
              <a:chExt cx="288" cy="841"/>
            </a:xfrm>
          </p:grpSpPr>
          <p:grpSp>
            <p:nvGrpSpPr>
              <p:cNvPr id="32" name="Group 18">
                <a:extLst>
                  <a:ext uri="{FF2B5EF4-FFF2-40B4-BE49-F238E27FC236}">
                    <a16:creationId xmlns:a16="http://schemas.microsoft.com/office/drawing/2014/main" id="{400BF9D1-BF31-46E6-8861-A3B2E0485CC1}"/>
                  </a:ext>
                </a:extLst>
              </p:cNvPr>
              <p:cNvGrpSpPr>
                <a:grpSpLocks/>
              </p:cNvGrpSpPr>
              <p:nvPr/>
            </p:nvGrpSpPr>
            <p:grpSpPr bwMode="auto">
              <a:xfrm>
                <a:off x="1584" y="816"/>
                <a:ext cx="240" cy="841"/>
                <a:chOff x="1584" y="816"/>
                <a:chExt cx="240" cy="841"/>
              </a:xfrm>
            </p:grpSpPr>
            <p:sp>
              <p:nvSpPr>
                <p:cNvPr id="34" name="Text Box 19">
                  <a:extLst>
                    <a:ext uri="{FF2B5EF4-FFF2-40B4-BE49-F238E27FC236}">
                      <a16:creationId xmlns:a16="http://schemas.microsoft.com/office/drawing/2014/main" id="{4C646D6D-A53F-404E-81A0-592DCC2C46D3}"/>
                    </a:ext>
                  </a:extLst>
                </p:cNvPr>
                <p:cNvSpPr txBox="1">
                  <a:spLocks noChangeArrowheads="1"/>
                </p:cNvSpPr>
                <p:nvPr/>
              </p:nvSpPr>
              <p:spPr bwMode="auto">
                <a:xfrm>
                  <a:off x="1584" y="816"/>
                  <a:ext cx="192"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35" name="Text Box 20">
                  <a:extLst>
                    <a:ext uri="{FF2B5EF4-FFF2-40B4-BE49-F238E27FC236}">
                      <a16:creationId xmlns:a16="http://schemas.microsoft.com/office/drawing/2014/main" id="{DA0DA7B3-91A4-4D9E-AD04-C83BE718B383}"/>
                    </a:ext>
                  </a:extLst>
                </p:cNvPr>
                <p:cNvSpPr txBox="1">
                  <a:spLocks noChangeArrowheads="1"/>
                </p:cNvSpPr>
                <p:nvPr/>
              </p:nvSpPr>
              <p:spPr bwMode="auto">
                <a:xfrm>
                  <a:off x="1584" y="1201"/>
                  <a:ext cx="24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grpSp>
          <p:sp>
            <p:nvSpPr>
              <p:cNvPr id="33" name="Text Box 21">
                <a:extLst>
                  <a:ext uri="{FF2B5EF4-FFF2-40B4-BE49-F238E27FC236}">
                    <a16:creationId xmlns:a16="http://schemas.microsoft.com/office/drawing/2014/main" id="{AE316ECC-E7B5-4C6B-8FC6-5CC491CDFCE9}"/>
                  </a:ext>
                </a:extLst>
              </p:cNvPr>
              <p:cNvSpPr txBox="1">
                <a:spLocks noChangeArrowheads="1"/>
              </p:cNvSpPr>
              <p:nvPr/>
            </p:nvSpPr>
            <p:spPr bwMode="auto">
              <a:xfrm>
                <a:off x="1584" y="958"/>
                <a:ext cx="28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zh-CN" b="1"/>
              </a:p>
            </p:txBody>
          </p:sp>
        </p:grpSp>
        <p:grpSp>
          <p:nvGrpSpPr>
            <p:cNvPr id="16" name="Group 22">
              <a:extLst>
                <a:ext uri="{FF2B5EF4-FFF2-40B4-BE49-F238E27FC236}">
                  <a16:creationId xmlns:a16="http://schemas.microsoft.com/office/drawing/2014/main" id="{AC6A9708-8231-4781-B1F8-D988B4A3CA84}"/>
                </a:ext>
              </a:extLst>
            </p:cNvPr>
            <p:cNvGrpSpPr>
              <a:grpSpLocks/>
            </p:cNvGrpSpPr>
            <p:nvPr/>
          </p:nvGrpSpPr>
          <p:grpSpPr bwMode="auto">
            <a:xfrm>
              <a:off x="3696" y="1008"/>
              <a:ext cx="768" cy="720"/>
              <a:chOff x="3984" y="1488"/>
              <a:chExt cx="768" cy="720"/>
            </a:xfrm>
          </p:grpSpPr>
          <p:grpSp>
            <p:nvGrpSpPr>
              <p:cNvPr id="27" name="Group 23">
                <a:extLst>
                  <a:ext uri="{FF2B5EF4-FFF2-40B4-BE49-F238E27FC236}">
                    <a16:creationId xmlns:a16="http://schemas.microsoft.com/office/drawing/2014/main" id="{60C0F55B-3DD9-4070-B6CE-B840FD28C9AA}"/>
                  </a:ext>
                </a:extLst>
              </p:cNvPr>
              <p:cNvGrpSpPr>
                <a:grpSpLocks/>
              </p:cNvGrpSpPr>
              <p:nvPr/>
            </p:nvGrpSpPr>
            <p:grpSpPr bwMode="auto">
              <a:xfrm>
                <a:off x="3984" y="1488"/>
                <a:ext cx="768" cy="720"/>
                <a:chOff x="3456" y="720"/>
                <a:chExt cx="768" cy="720"/>
              </a:xfrm>
            </p:grpSpPr>
            <p:sp>
              <p:nvSpPr>
                <p:cNvPr id="29" name="Line 24">
                  <a:extLst>
                    <a:ext uri="{FF2B5EF4-FFF2-40B4-BE49-F238E27FC236}">
                      <a16:creationId xmlns:a16="http://schemas.microsoft.com/office/drawing/2014/main" id="{45FB9864-225A-46D9-A210-3C01B4392321}"/>
                    </a:ext>
                  </a:extLst>
                </p:cNvPr>
                <p:cNvSpPr>
                  <a:spLocks noChangeShapeType="1"/>
                </p:cNvSpPr>
                <p:nvPr/>
              </p:nvSpPr>
              <p:spPr bwMode="auto">
                <a:xfrm>
                  <a:off x="3456" y="72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sp>
              <p:nvSpPr>
                <p:cNvPr id="30" name="Line 25">
                  <a:extLst>
                    <a:ext uri="{FF2B5EF4-FFF2-40B4-BE49-F238E27FC236}">
                      <a16:creationId xmlns:a16="http://schemas.microsoft.com/office/drawing/2014/main" id="{26644BA3-C32E-409C-BBAB-A8BE07FEEC71}"/>
                    </a:ext>
                  </a:extLst>
                </p:cNvPr>
                <p:cNvSpPr>
                  <a:spLocks noChangeShapeType="1"/>
                </p:cNvSpPr>
                <p:nvPr/>
              </p:nvSpPr>
              <p:spPr bwMode="auto">
                <a:xfrm>
                  <a:off x="3456" y="72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sp>
              <p:nvSpPr>
                <p:cNvPr id="31" name="Line 26">
                  <a:extLst>
                    <a:ext uri="{FF2B5EF4-FFF2-40B4-BE49-F238E27FC236}">
                      <a16:creationId xmlns:a16="http://schemas.microsoft.com/office/drawing/2014/main" id="{620D0E6E-7FE5-4563-978B-5852458E118F}"/>
                    </a:ext>
                  </a:extLst>
                </p:cNvPr>
                <p:cNvSpPr>
                  <a:spLocks noChangeShapeType="1"/>
                </p:cNvSpPr>
                <p:nvPr/>
              </p:nvSpPr>
              <p:spPr bwMode="auto">
                <a:xfrm>
                  <a:off x="3456"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grpSp>
          <p:sp>
            <p:nvSpPr>
              <p:cNvPr id="28" name="Line 27">
                <a:extLst>
                  <a:ext uri="{FF2B5EF4-FFF2-40B4-BE49-F238E27FC236}">
                    <a16:creationId xmlns:a16="http://schemas.microsoft.com/office/drawing/2014/main" id="{477A981F-F1B3-4432-93EA-2290C03497EB}"/>
                  </a:ext>
                </a:extLst>
              </p:cNvPr>
              <p:cNvSpPr>
                <a:spLocks noChangeShapeType="1"/>
              </p:cNvSpPr>
              <p:nvPr/>
            </p:nvSpPr>
            <p:spPr bwMode="auto">
              <a:xfrm>
                <a:off x="4752" y="148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grpSp>
        <p:sp>
          <p:nvSpPr>
            <p:cNvPr id="17" name="Rectangle 28">
              <a:extLst>
                <a:ext uri="{FF2B5EF4-FFF2-40B4-BE49-F238E27FC236}">
                  <a16:creationId xmlns:a16="http://schemas.microsoft.com/office/drawing/2014/main" id="{30F838D0-E116-4A82-A415-EDC85A7CF3F7}"/>
                </a:ext>
              </a:extLst>
            </p:cNvPr>
            <p:cNvSpPr>
              <a:spLocks noChangeArrowheads="1"/>
            </p:cNvSpPr>
            <p:nvPr/>
          </p:nvSpPr>
          <p:spPr bwMode="auto">
            <a:xfrm>
              <a:off x="4416" y="1200"/>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grpSp>
          <p:nvGrpSpPr>
            <p:cNvPr id="18" name="Group 29">
              <a:extLst>
                <a:ext uri="{FF2B5EF4-FFF2-40B4-BE49-F238E27FC236}">
                  <a16:creationId xmlns:a16="http://schemas.microsoft.com/office/drawing/2014/main" id="{E265F6FA-77C2-48F1-91C7-5EF291CBB6FB}"/>
                </a:ext>
              </a:extLst>
            </p:cNvPr>
            <p:cNvGrpSpPr>
              <a:grpSpLocks/>
            </p:cNvGrpSpPr>
            <p:nvPr/>
          </p:nvGrpSpPr>
          <p:grpSpPr bwMode="auto">
            <a:xfrm>
              <a:off x="4176" y="1008"/>
              <a:ext cx="384" cy="672"/>
              <a:chOff x="3552" y="3024"/>
              <a:chExt cx="384" cy="672"/>
            </a:xfrm>
          </p:grpSpPr>
          <p:grpSp>
            <p:nvGrpSpPr>
              <p:cNvPr id="23" name="Group 30">
                <a:extLst>
                  <a:ext uri="{FF2B5EF4-FFF2-40B4-BE49-F238E27FC236}">
                    <a16:creationId xmlns:a16="http://schemas.microsoft.com/office/drawing/2014/main" id="{0E602DF8-7FFF-4526-8EAD-7002C3D1ADA8}"/>
                  </a:ext>
                </a:extLst>
              </p:cNvPr>
              <p:cNvGrpSpPr>
                <a:grpSpLocks/>
              </p:cNvGrpSpPr>
              <p:nvPr/>
            </p:nvGrpSpPr>
            <p:grpSpPr bwMode="auto">
              <a:xfrm>
                <a:off x="3552" y="3024"/>
                <a:ext cx="240" cy="672"/>
                <a:chOff x="1584" y="816"/>
                <a:chExt cx="240" cy="672"/>
              </a:xfrm>
            </p:grpSpPr>
            <p:sp>
              <p:nvSpPr>
                <p:cNvPr id="25" name="Text Box 31">
                  <a:extLst>
                    <a:ext uri="{FF2B5EF4-FFF2-40B4-BE49-F238E27FC236}">
                      <a16:creationId xmlns:a16="http://schemas.microsoft.com/office/drawing/2014/main" id="{73355C9D-E717-467D-B61A-B63CA75A1D0D}"/>
                    </a:ext>
                  </a:extLst>
                </p:cNvPr>
                <p:cNvSpPr txBox="1">
                  <a:spLocks noChangeArrowheads="1"/>
                </p:cNvSpPr>
                <p:nvPr/>
              </p:nvSpPr>
              <p:spPr bwMode="auto">
                <a:xfrm>
                  <a:off x="1584" y="81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26" name="Text Box 32">
                  <a:extLst>
                    <a:ext uri="{FF2B5EF4-FFF2-40B4-BE49-F238E27FC236}">
                      <a16:creationId xmlns:a16="http://schemas.microsoft.com/office/drawing/2014/main" id="{8CBD05F7-0DF6-40C3-96A7-4D3CB7BEB1B0}"/>
                    </a:ext>
                  </a:extLst>
                </p:cNvPr>
                <p:cNvSpPr txBox="1">
                  <a:spLocks noChangeArrowheads="1"/>
                </p:cNvSpPr>
                <p:nvPr/>
              </p:nvSpPr>
              <p:spPr bwMode="auto">
                <a:xfrm>
                  <a:off x="1584" y="12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grpSp>
          <p:sp>
            <p:nvSpPr>
              <p:cNvPr id="24" name="Text Box 33">
                <a:extLst>
                  <a:ext uri="{FF2B5EF4-FFF2-40B4-BE49-F238E27FC236}">
                    <a16:creationId xmlns:a16="http://schemas.microsoft.com/office/drawing/2014/main" id="{CF9B6796-C1A6-47BF-80D4-0A5E5AF04189}"/>
                  </a:ext>
                </a:extLst>
              </p:cNvPr>
              <p:cNvSpPr txBox="1">
                <a:spLocks noChangeArrowheads="1"/>
              </p:cNvSpPr>
              <p:nvPr/>
            </p:nvSpPr>
            <p:spPr bwMode="auto">
              <a:xfrm>
                <a:off x="3552" y="321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solidFill>
                      <a:srgbClr val="FF3300"/>
                    </a:solidFill>
                  </a:rPr>
                  <a:t>U</a:t>
                </a:r>
                <a:endParaRPr lang="en-US" altLang="zh-CN" b="1">
                  <a:solidFill>
                    <a:srgbClr val="FF3300"/>
                  </a:solidFill>
                </a:endParaRPr>
              </a:p>
            </p:txBody>
          </p:sp>
        </p:grpSp>
        <p:sp>
          <p:nvSpPr>
            <p:cNvPr id="19" name="Text Box 34">
              <a:extLst>
                <a:ext uri="{FF2B5EF4-FFF2-40B4-BE49-F238E27FC236}">
                  <a16:creationId xmlns:a16="http://schemas.microsoft.com/office/drawing/2014/main" id="{146AF0D8-9C23-44B5-A6DD-021FC6B8783D}"/>
                </a:ext>
              </a:extLst>
            </p:cNvPr>
            <p:cNvSpPr txBox="1">
              <a:spLocks noChangeArrowheads="1"/>
            </p:cNvSpPr>
            <p:nvPr/>
          </p:nvSpPr>
          <p:spPr bwMode="auto">
            <a:xfrm>
              <a:off x="4512" y="1200"/>
              <a:ext cx="7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70000"/>
                </a:lnSpc>
              </a:pPr>
              <a:r>
                <a:rPr lang="en-US" altLang="zh-CN" b="1" i="1"/>
                <a:t> R</a:t>
              </a:r>
              <a:endParaRPr lang="en-US" altLang="zh-CN" b="1"/>
            </a:p>
            <a:p>
              <a:pPr>
                <a:lnSpc>
                  <a:spcPct val="70000"/>
                </a:lnSpc>
              </a:pPr>
              <a:r>
                <a:rPr lang="en-US" altLang="zh-CN" b="1"/>
                <a:t>0.5k </a:t>
              </a:r>
              <a:r>
                <a:rPr lang="en-US" altLang="zh-CN" b="1">
                  <a:sym typeface="Symbol" panose="05050102010706020507" pitchFamily="18" charset="2"/>
                </a:rPr>
                <a:t></a:t>
              </a:r>
            </a:p>
          </p:txBody>
        </p:sp>
        <p:grpSp>
          <p:nvGrpSpPr>
            <p:cNvPr id="20" name="Group 35">
              <a:extLst>
                <a:ext uri="{FF2B5EF4-FFF2-40B4-BE49-F238E27FC236}">
                  <a16:creationId xmlns:a16="http://schemas.microsoft.com/office/drawing/2014/main" id="{9071F760-BE93-4471-82BA-123A59EB56B9}"/>
                </a:ext>
              </a:extLst>
            </p:cNvPr>
            <p:cNvGrpSpPr>
              <a:grpSpLocks/>
            </p:cNvGrpSpPr>
            <p:nvPr/>
          </p:nvGrpSpPr>
          <p:grpSpPr bwMode="auto">
            <a:xfrm>
              <a:off x="3360" y="1104"/>
              <a:ext cx="384" cy="288"/>
              <a:chOff x="3504" y="1152"/>
              <a:chExt cx="384" cy="288"/>
            </a:xfrm>
          </p:grpSpPr>
          <p:sp>
            <p:nvSpPr>
              <p:cNvPr id="21" name="Text Box 36">
                <a:extLst>
                  <a:ext uri="{FF2B5EF4-FFF2-40B4-BE49-F238E27FC236}">
                    <a16:creationId xmlns:a16="http://schemas.microsoft.com/office/drawing/2014/main" id="{67677D15-6A7A-4934-B134-7A3A5DA19D31}"/>
                  </a:ext>
                </a:extLst>
              </p:cNvPr>
              <p:cNvSpPr txBox="1">
                <a:spLocks noChangeArrowheads="1"/>
              </p:cNvSpPr>
              <p:nvPr/>
            </p:nvSpPr>
            <p:spPr bwMode="auto">
              <a:xfrm>
                <a:off x="3504" y="11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R</a:t>
                </a:r>
                <a:r>
                  <a:rPr lang="en-US" altLang="zh-CN" b="1" baseline="-25000"/>
                  <a:t>0</a:t>
                </a:r>
                <a:endParaRPr lang="en-US" altLang="zh-CN" b="1"/>
              </a:p>
            </p:txBody>
          </p:sp>
          <p:sp>
            <p:nvSpPr>
              <p:cNvPr id="22" name="Rectangle 37">
                <a:extLst>
                  <a:ext uri="{FF2B5EF4-FFF2-40B4-BE49-F238E27FC236}">
                    <a16:creationId xmlns:a16="http://schemas.microsoft.com/office/drawing/2014/main" id="{2E56DA31-2538-4C20-A731-D2A9AD293B20}"/>
                  </a:ext>
                </a:extLst>
              </p:cNvPr>
              <p:cNvSpPr>
                <a:spLocks noChangeArrowheads="1"/>
              </p:cNvSpPr>
              <p:nvPr/>
            </p:nvSpPr>
            <p:spPr bwMode="auto">
              <a:xfrm>
                <a:off x="3792" y="1152"/>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grpSp>
      </p:grpSp>
      <p:sp>
        <p:nvSpPr>
          <p:cNvPr id="38" name="Text Box 38">
            <a:extLst>
              <a:ext uri="{FF2B5EF4-FFF2-40B4-BE49-F238E27FC236}">
                <a16:creationId xmlns:a16="http://schemas.microsoft.com/office/drawing/2014/main" id="{7C1317FB-0B02-455E-94B8-449EEB33CE2A}"/>
              </a:ext>
            </a:extLst>
          </p:cNvPr>
          <p:cNvSpPr txBox="1">
            <a:spLocks noChangeArrowheads="1"/>
          </p:cNvSpPr>
          <p:nvPr/>
        </p:nvSpPr>
        <p:spPr bwMode="auto">
          <a:xfrm>
            <a:off x="1233488" y="225514"/>
            <a:ext cx="6578872" cy="46337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132" tIns="46566" rIns="93132" bIns="46566" anchor="ctr">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用戴维南定理求</a:t>
            </a:r>
            <a:r>
              <a:rPr lang="en-US" altLang="zh-CN" b="1" i="1" dirty="0">
                <a:solidFill>
                  <a:srgbClr val="FF3300"/>
                </a:solidFill>
              </a:rPr>
              <a:t>U</a:t>
            </a:r>
            <a:r>
              <a:rPr lang="zh-CN" altLang="en-US" b="1" dirty="0"/>
              <a:t>。（加压法和开短路法）</a:t>
            </a:r>
          </a:p>
        </p:txBody>
      </p:sp>
      <p:grpSp>
        <p:nvGrpSpPr>
          <p:cNvPr id="39" name="Group 39">
            <a:extLst>
              <a:ext uri="{FF2B5EF4-FFF2-40B4-BE49-F238E27FC236}">
                <a16:creationId xmlns:a16="http://schemas.microsoft.com/office/drawing/2014/main" id="{2CAB65F6-00D3-445B-85E1-5A79B6F56DC2}"/>
              </a:ext>
            </a:extLst>
          </p:cNvPr>
          <p:cNvGrpSpPr>
            <a:grpSpLocks/>
          </p:cNvGrpSpPr>
          <p:nvPr/>
        </p:nvGrpSpPr>
        <p:grpSpPr bwMode="auto">
          <a:xfrm>
            <a:off x="685800" y="609600"/>
            <a:ext cx="3657600" cy="2695575"/>
            <a:chOff x="432" y="384"/>
            <a:chExt cx="2304" cy="1698"/>
          </a:xfrm>
        </p:grpSpPr>
        <p:sp>
          <p:nvSpPr>
            <p:cNvPr id="40" name="Rectangle 40">
              <a:extLst>
                <a:ext uri="{FF2B5EF4-FFF2-40B4-BE49-F238E27FC236}">
                  <a16:creationId xmlns:a16="http://schemas.microsoft.com/office/drawing/2014/main" id="{AE4C862E-94BF-49B0-A19F-710227966C59}"/>
                </a:ext>
              </a:extLst>
            </p:cNvPr>
            <p:cNvSpPr>
              <a:spLocks noChangeArrowheads="1"/>
            </p:cNvSpPr>
            <p:nvPr/>
          </p:nvSpPr>
          <p:spPr bwMode="auto">
            <a:xfrm>
              <a:off x="1296" y="749"/>
              <a:ext cx="576" cy="33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41" name="Rectangle 41">
              <a:extLst>
                <a:ext uri="{FF2B5EF4-FFF2-40B4-BE49-F238E27FC236}">
                  <a16:creationId xmlns:a16="http://schemas.microsoft.com/office/drawing/2014/main" id="{4182F0C8-FD92-4583-BC78-8B10CF398F19}"/>
                </a:ext>
              </a:extLst>
            </p:cNvPr>
            <p:cNvSpPr>
              <a:spLocks noChangeArrowheads="1"/>
            </p:cNvSpPr>
            <p:nvPr/>
          </p:nvSpPr>
          <p:spPr bwMode="auto">
            <a:xfrm>
              <a:off x="576" y="1085"/>
              <a:ext cx="1440" cy="72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42" name="Text Box 42">
              <a:extLst>
                <a:ext uri="{FF2B5EF4-FFF2-40B4-BE49-F238E27FC236}">
                  <a16:creationId xmlns:a16="http://schemas.microsoft.com/office/drawing/2014/main" id="{25693949-347F-4E73-937F-A9181B7FACE5}"/>
                </a:ext>
              </a:extLst>
            </p:cNvPr>
            <p:cNvSpPr txBox="1">
              <a:spLocks noChangeArrowheads="1"/>
            </p:cNvSpPr>
            <p:nvPr/>
          </p:nvSpPr>
          <p:spPr bwMode="auto">
            <a:xfrm>
              <a:off x="624" y="1133"/>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43" name="Text Box 43">
              <a:extLst>
                <a:ext uri="{FF2B5EF4-FFF2-40B4-BE49-F238E27FC236}">
                  <a16:creationId xmlns:a16="http://schemas.microsoft.com/office/drawing/2014/main" id="{0D8A680A-F28C-4810-A360-2AF0D6F061E0}"/>
                </a:ext>
              </a:extLst>
            </p:cNvPr>
            <p:cNvSpPr txBox="1">
              <a:spLocks noChangeArrowheads="1"/>
            </p:cNvSpPr>
            <p:nvPr/>
          </p:nvSpPr>
          <p:spPr bwMode="auto">
            <a:xfrm>
              <a:off x="624" y="1517"/>
              <a:ext cx="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44" name="Text Box 44">
              <a:extLst>
                <a:ext uri="{FF2B5EF4-FFF2-40B4-BE49-F238E27FC236}">
                  <a16:creationId xmlns:a16="http://schemas.microsoft.com/office/drawing/2014/main" id="{C8A455CC-FE3D-478F-8397-993089080238}"/>
                </a:ext>
              </a:extLst>
            </p:cNvPr>
            <p:cNvSpPr txBox="1">
              <a:spLocks noChangeArrowheads="1"/>
            </p:cNvSpPr>
            <p:nvPr/>
          </p:nvSpPr>
          <p:spPr bwMode="auto">
            <a:xfrm>
              <a:off x="672" y="1363"/>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10V</a:t>
              </a:r>
              <a:endParaRPr lang="en-US" altLang="zh-CN" b="1"/>
            </a:p>
          </p:txBody>
        </p:sp>
        <p:sp>
          <p:nvSpPr>
            <p:cNvPr id="45" name="Rectangle 45">
              <a:extLst>
                <a:ext uri="{FF2B5EF4-FFF2-40B4-BE49-F238E27FC236}">
                  <a16:creationId xmlns:a16="http://schemas.microsoft.com/office/drawing/2014/main" id="{6775DEA8-FA17-4B09-93AA-C37A9B5D4981}"/>
                </a:ext>
              </a:extLst>
            </p:cNvPr>
            <p:cNvSpPr>
              <a:spLocks noChangeArrowheads="1"/>
            </p:cNvSpPr>
            <p:nvPr/>
          </p:nvSpPr>
          <p:spPr bwMode="auto">
            <a:xfrm>
              <a:off x="864" y="1037"/>
              <a:ext cx="240"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46" name="Text Box 46">
              <a:extLst>
                <a:ext uri="{FF2B5EF4-FFF2-40B4-BE49-F238E27FC236}">
                  <a16:creationId xmlns:a16="http://schemas.microsoft.com/office/drawing/2014/main" id="{3A42FC71-8D60-469A-A72A-87378976D9D0}"/>
                </a:ext>
              </a:extLst>
            </p:cNvPr>
            <p:cNvSpPr txBox="1">
              <a:spLocks noChangeArrowheads="1"/>
            </p:cNvSpPr>
            <p:nvPr/>
          </p:nvSpPr>
          <p:spPr bwMode="auto">
            <a:xfrm>
              <a:off x="768" y="1085"/>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1k</a:t>
              </a:r>
              <a:r>
                <a:rPr lang="en-US" altLang="zh-CN" b="1">
                  <a:sym typeface="Symbol" panose="05050102010706020507" pitchFamily="18" charset="2"/>
                </a:rPr>
                <a:t></a:t>
              </a:r>
            </a:p>
          </p:txBody>
        </p:sp>
        <p:sp>
          <p:nvSpPr>
            <p:cNvPr id="47" name="Rectangle 47">
              <a:extLst>
                <a:ext uri="{FF2B5EF4-FFF2-40B4-BE49-F238E27FC236}">
                  <a16:creationId xmlns:a16="http://schemas.microsoft.com/office/drawing/2014/main" id="{A9904FC5-C55A-4F23-A4E9-957A9A0F4BB1}"/>
                </a:ext>
              </a:extLst>
            </p:cNvPr>
            <p:cNvSpPr>
              <a:spLocks noChangeArrowheads="1"/>
            </p:cNvSpPr>
            <p:nvPr/>
          </p:nvSpPr>
          <p:spPr bwMode="auto">
            <a:xfrm>
              <a:off x="1488" y="1037"/>
              <a:ext cx="240"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48" name="Text Box 48">
              <a:extLst>
                <a:ext uri="{FF2B5EF4-FFF2-40B4-BE49-F238E27FC236}">
                  <a16:creationId xmlns:a16="http://schemas.microsoft.com/office/drawing/2014/main" id="{443A2B1B-4269-4D55-A6F5-27B2AC499762}"/>
                </a:ext>
              </a:extLst>
            </p:cNvPr>
            <p:cNvSpPr txBox="1">
              <a:spLocks noChangeArrowheads="1"/>
            </p:cNvSpPr>
            <p:nvPr/>
          </p:nvSpPr>
          <p:spPr bwMode="auto">
            <a:xfrm>
              <a:off x="1392" y="1085"/>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1k</a:t>
              </a:r>
              <a:r>
                <a:rPr lang="en-US" altLang="zh-CN" b="1">
                  <a:sym typeface="Symbol" panose="05050102010706020507" pitchFamily="18" charset="2"/>
                </a:rPr>
                <a:t></a:t>
              </a:r>
            </a:p>
          </p:txBody>
        </p:sp>
        <p:sp>
          <p:nvSpPr>
            <p:cNvPr id="49" name="Line 49">
              <a:extLst>
                <a:ext uri="{FF2B5EF4-FFF2-40B4-BE49-F238E27FC236}">
                  <a16:creationId xmlns:a16="http://schemas.microsoft.com/office/drawing/2014/main" id="{4C03B4B6-8D73-4467-9755-42D25B0B600A}"/>
                </a:ext>
              </a:extLst>
            </p:cNvPr>
            <p:cNvSpPr>
              <a:spLocks noChangeShapeType="1"/>
            </p:cNvSpPr>
            <p:nvPr/>
          </p:nvSpPr>
          <p:spPr bwMode="auto">
            <a:xfrm flipH="1">
              <a:off x="1248" y="701"/>
              <a:ext cx="192"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50" name="Text Box 50">
              <a:extLst>
                <a:ext uri="{FF2B5EF4-FFF2-40B4-BE49-F238E27FC236}">
                  <a16:creationId xmlns:a16="http://schemas.microsoft.com/office/drawing/2014/main" id="{73274A1A-1FBC-4A9B-8FE7-4CB9C5977174}"/>
                </a:ext>
              </a:extLst>
            </p:cNvPr>
            <p:cNvSpPr txBox="1">
              <a:spLocks noChangeArrowheads="1"/>
            </p:cNvSpPr>
            <p:nvPr/>
          </p:nvSpPr>
          <p:spPr bwMode="auto">
            <a:xfrm>
              <a:off x="1152" y="384"/>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0.5</a:t>
              </a:r>
              <a:r>
                <a:rPr lang="en-US" altLang="zh-CN" b="1" i="1"/>
                <a:t>I</a:t>
              </a:r>
              <a:endParaRPr lang="en-US" altLang="zh-CN" b="1"/>
            </a:p>
          </p:txBody>
        </p:sp>
        <p:sp>
          <p:nvSpPr>
            <p:cNvPr id="51" name="Text Box 51">
              <a:extLst>
                <a:ext uri="{FF2B5EF4-FFF2-40B4-BE49-F238E27FC236}">
                  <a16:creationId xmlns:a16="http://schemas.microsoft.com/office/drawing/2014/main" id="{22028B58-AE06-45C2-B3CB-46FC276DB4C0}"/>
                </a:ext>
              </a:extLst>
            </p:cNvPr>
            <p:cNvSpPr txBox="1">
              <a:spLocks noChangeArrowheads="1"/>
            </p:cNvSpPr>
            <p:nvPr/>
          </p:nvSpPr>
          <p:spPr bwMode="auto">
            <a:xfrm>
              <a:off x="1872" y="749"/>
              <a:ext cx="28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t>a</a:t>
              </a:r>
              <a:endParaRPr lang="en-US" altLang="zh-CN" sz="3300" b="1" dirty="0"/>
            </a:p>
          </p:txBody>
        </p:sp>
        <p:sp>
          <p:nvSpPr>
            <p:cNvPr id="52" name="Text Box 52">
              <a:extLst>
                <a:ext uri="{FF2B5EF4-FFF2-40B4-BE49-F238E27FC236}">
                  <a16:creationId xmlns:a16="http://schemas.microsoft.com/office/drawing/2014/main" id="{B174CC30-B5ED-47B9-8F9E-C0B77588C65F}"/>
                </a:ext>
              </a:extLst>
            </p:cNvPr>
            <p:cNvSpPr txBox="1">
              <a:spLocks noChangeArrowheads="1"/>
            </p:cNvSpPr>
            <p:nvPr/>
          </p:nvSpPr>
          <p:spPr bwMode="auto">
            <a:xfrm>
              <a:off x="1872" y="1776"/>
              <a:ext cx="240"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b</a:t>
              </a:r>
              <a:endParaRPr lang="en-US" altLang="zh-CN" sz="3300" b="1"/>
            </a:p>
          </p:txBody>
        </p:sp>
        <p:sp>
          <p:nvSpPr>
            <p:cNvPr id="53" name="Rectangle 53">
              <a:extLst>
                <a:ext uri="{FF2B5EF4-FFF2-40B4-BE49-F238E27FC236}">
                  <a16:creationId xmlns:a16="http://schemas.microsoft.com/office/drawing/2014/main" id="{090A31C0-A71D-4584-A892-884DB78D3920}"/>
                </a:ext>
              </a:extLst>
            </p:cNvPr>
            <p:cNvSpPr>
              <a:spLocks noChangeArrowheads="1"/>
            </p:cNvSpPr>
            <p:nvPr/>
          </p:nvSpPr>
          <p:spPr bwMode="auto">
            <a:xfrm>
              <a:off x="1968" y="1373"/>
              <a:ext cx="96" cy="240"/>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54" name="Text Box 54">
              <a:extLst>
                <a:ext uri="{FF2B5EF4-FFF2-40B4-BE49-F238E27FC236}">
                  <a16:creationId xmlns:a16="http://schemas.microsoft.com/office/drawing/2014/main" id="{1D0EB8F5-5C94-46FF-848B-69F637E52D07}"/>
                </a:ext>
              </a:extLst>
            </p:cNvPr>
            <p:cNvSpPr txBox="1">
              <a:spLocks noChangeArrowheads="1"/>
            </p:cNvSpPr>
            <p:nvPr/>
          </p:nvSpPr>
          <p:spPr bwMode="auto">
            <a:xfrm>
              <a:off x="2064" y="1277"/>
              <a:ext cx="672"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i="1"/>
                <a:t> R</a:t>
              </a:r>
              <a:endParaRPr lang="en-US" altLang="zh-CN" b="1"/>
            </a:p>
            <a:p>
              <a:pPr>
                <a:lnSpc>
                  <a:spcPct val="70000"/>
                </a:lnSpc>
              </a:pPr>
              <a:r>
                <a:rPr lang="en-US" altLang="zh-CN" b="1"/>
                <a:t>0.5k</a:t>
              </a:r>
              <a:r>
                <a:rPr lang="en-US" altLang="zh-CN" b="1">
                  <a:sym typeface="Symbol" panose="05050102010706020507" pitchFamily="18" charset="2"/>
                </a:rPr>
                <a:t></a:t>
              </a:r>
            </a:p>
          </p:txBody>
        </p:sp>
        <p:sp>
          <p:nvSpPr>
            <p:cNvPr id="55" name="Text Box 55">
              <a:extLst>
                <a:ext uri="{FF2B5EF4-FFF2-40B4-BE49-F238E27FC236}">
                  <a16:creationId xmlns:a16="http://schemas.microsoft.com/office/drawing/2014/main" id="{13846FED-0D05-4A7B-A763-5E58D14E025C}"/>
                </a:ext>
              </a:extLst>
            </p:cNvPr>
            <p:cNvSpPr txBox="1">
              <a:spLocks noChangeArrowheads="1"/>
            </p:cNvSpPr>
            <p:nvPr/>
          </p:nvSpPr>
          <p:spPr bwMode="auto">
            <a:xfrm>
              <a:off x="1776" y="1133"/>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56" name="Text Box 56">
              <a:extLst>
                <a:ext uri="{FF2B5EF4-FFF2-40B4-BE49-F238E27FC236}">
                  <a16:creationId xmlns:a16="http://schemas.microsoft.com/office/drawing/2014/main" id="{B726BC78-FC63-4630-BB1F-2251E4C41DC5}"/>
                </a:ext>
              </a:extLst>
            </p:cNvPr>
            <p:cNvSpPr txBox="1">
              <a:spLocks noChangeArrowheads="1"/>
            </p:cNvSpPr>
            <p:nvPr/>
          </p:nvSpPr>
          <p:spPr bwMode="auto">
            <a:xfrm>
              <a:off x="1776" y="1517"/>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57" name="Text Box 57">
              <a:extLst>
                <a:ext uri="{FF2B5EF4-FFF2-40B4-BE49-F238E27FC236}">
                  <a16:creationId xmlns:a16="http://schemas.microsoft.com/office/drawing/2014/main" id="{72DF9683-0453-488D-9948-246E76D6BEBE}"/>
                </a:ext>
              </a:extLst>
            </p:cNvPr>
            <p:cNvSpPr txBox="1">
              <a:spLocks noChangeArrowheads="1"/>
            </p:cNvSpPr>
            <p:nvPr/>
          </p:nvSpPr>
          <p:spPr bwMode="auto">
            <a:xfrm>
              <a:off x="1728" y="1325"/>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solidFill>
                    <a:srgbClr val="FF3300"/>
                  </a:solidFill>
                </a:rPr>
                <a:t>U</a:t>
              </a:r>
              <a:endParaRPr lang="en-US" altLang="zh-CN" b="1">
                <a:solidFill>
                  <a:srgbClr val="FF3300"/>
                </a:solidFill>
              </a:endParaRPr>
            </a:p>
          </p:txBody>
        </p:sp>
        <p:sp>
          <p:nvSpPr>
            <p:cNvPr id="58" name="Line 58">
              <a:extLst>
                <a:ext uri="{FF2B5EF4-FFF2-40B4-BE49-F238E27FC236}">
                  <a16:creationId xmlns:a16="http://schemas.microsoft.com/office/drawing/2014/main" id="{C633828F-04F2-4298-9DB4-9676B90C5343}"/>
                </a:ext>
              </a:extLst>
            </p:cNvPr>
            <p:cNvSpPr>
              <a:spLocks noChangeShapeType="1"/>
            </p:cNvSpPr>
            <p:nvPr/>
          </p:nvSpPr>
          <p:spPr bwMode="auto">
            <a:xfrm flipH="1">
              <a:off x="528" y="989"/>
              <a:ext cx="288"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59" name="Text Box 59">
              <a:extLst>
                <a:ext uri="{FF2B5EF4-FFF2-40B4-BE49-F238E27FC236}">
                  <a16:creationId xmlns:a16="http://schemas.microsoft.com/office/drawing/2014/main" id="{171CBE0C-5815-44A1-B3A6-FC8E5ACAFCD2}"/>
                </a:ext>
              </a:extLst>
            </p:cNvPr>
            <p:cNvSpPr txBox="1">
              <a:spLocks noChangeArrowheads="1"/>
            </p:cNvSpPr>
            <p:nvPr/>
          </p:nvSpPr>
          <p:spPr bwMode="auto">
            <a:xfrm>
              <a:off x="576" y="720"/>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I</a:t>
              </a:r>
              <a:endParaRPr lang="en-US" altLang="zh-CN" sz="3300" b="1"/>
            </a:p>
          </p:txBody>
        </p:sp>
        <p:sp>
          <p:nvSpPr>
            <p:cNvPr id="60" name="AutoShape 60">
              <a:extLst>
                <a:ext uri="{FF2B5EF4-FFF2-40B4-BE49-F238E27FC236}">
                  <a16:creationId xmlns:a16="http://schemas.microsoft.com/office/drawing/2014/main" id="{94C70B7B-F772-4044-BC55-47C4644B967C}"/>
                </a:ext>
              </a:extLst>
            </p:cNvPr>
            <p:cNvSpPr>
              <a:spLocks noChangeArrowheads="1"/>
            </p:cNvSpPr>
            <p:nvPr/>
          </p:nvSpPr>
          <p:spPr bwMode="auto">
            <a:xfrm>
              <a:off x="1440" y="653"/>
              <a:ext cx="336" cy="192"/>
            </a:xfrm>
            <a:prstGeom prst="diamond">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61" name="Line 61">
              <a:extLst>
                <a:ext uri="{FF2B5EF4-FFF2-40B4-BE49-F238E27FC236}">
                  <a16:creationId xmlns:a16="http://schemas.microsoft.com/office/drawing/2014/main" id="{19A463A8-4D60-4A1C-9313-056FA68058A8}"/>
                </a:ext>
              </a:extLst>
            </p:cNvPr>
            <p:cNvSpPr>
              <a:spLocks noChangeShapeType="1"/>
            </p:cNvSpPr>
            <p:nvPr/>
          </p:nvSpPr>
          <p:spPr bwMode="auto">
            <a:xfrm>
              <a:off x="1608" y="653"/>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62" name="Oval 62">
              <a:extLst>
                <a:ext uri="{FF2B5EF4-FFF2-40B4-BE49-F238E27FC236}">
                  <a16:creationId xmlns:a16="http://schemas.microsoft.com/office/drawing/2014/main" id="{9064011E-E0A5-42C9-A5C8-CA4239943841}"/>
                </a:ext>
              </a:extLst>
            </p:cNvPr>
            <p:cNvSpPr>
              <a:spLocks noChangeArrowheads="1"/>
            </p:cNvSpPr>
            <p:nvPr/>
          </p:nvSpPr>
          <p:spPr bwMode="auto">
            <a:xfrm>
              <a:off x="432" y="1325"/>
              <a:ext cx="272" cy="272"/>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sp>
          <p:nvSpPr>
            <p:cNvPr id="63" name="Line 63">
              <a:extLst>
                <a:ext uri="{FF2B5EF4-FFF2-40B4-BE49-F238E27FC236}">
                  <a16:creationId xmlns:a16="http://schemas.microsoft.com/office/drawing/2014/main" id="{A4CC093B-4890-4E91-B477-B321CAF6D907}"/>
                </a:ext>
              </a:extLst>
            </p:cNvPr>
            <p:cNvSpPr>
              <a:spLocks noChangeShapeType="1"/>
            </p:cNvSpPr>
            <p:nvPr/>
          </p:nvSpPr>
          <p:spPr bwMode="auto">
            <a:xfrm>
              <a:off x="576" y="1325"/>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046" tIns="58023" rIns="116046" bIns="58023">
              <a:spAutoFit/>
            </a:bodyPr>
            <a:lstStyle/>
            <a:p>
              <a:endParaRPr lang="zh-CN" altLang="en-US"/>
            </a:p>
          </p:txBody>
        </p:sp>
      </p:grpSp>
      <p:grpSp>
        <p:nvGrpSpPr>
          <p:cNvPr id="64" name="Group 64">
            <a:extLst>
              <a:ext uri="{FF2B5EF4-FFF2-40B4-BE49-F238E27FC236}">
                <a16:creationId xmlns:a16="http://schemas.microsoft.com/office/drawing/2014/main" id="{C6063693-F517-407B-87C3-20D98E9B6FE0}"/>
              </a:ext>
            </a:extLst>
          </p:cNvPr>
          <p:cNvGrpSpPr>
            <a:grpSpLocks/>
          </p:cNvGrpSpPr>
          <p:nvPr/>
        </p:nvGrpSpPr>
        <p:grpSpPr bwMode="auto">
          <a:xfrm>
            <a:off x="990600" y="4267201"/>
            <a:ext cx="3124200" cy="2614613"/>
            <a:chOff x="432" y="2688"/>
            <a:chExt cx="1968" cy="1647"/>
          </a:xfrm>
        </p:grpSpPr>
        <p:sp>
          <p:nvSpPr>
            <p:cNvPr id="65" name="Rectangle 65">
              <a:extLst>
                <a:ext uri="{FF2B5EF4-FFF2-40B4-BE49-F238E27FC236}">
                  <a16:creationId xmlns:a16="http://schemas.microsoft.com/office/drawing/2014/main" id="{34B21BBA-224E-4C04-B9C5-AF11AE02348B}"/>
                </a:ext>
              </a:extLst>
            </p:cNvPr>
            <p:cNvSpPr>
              <a:spLocks noChangeArrowheads="1"/>
            </p:cNvSpPr>
            <p:nvPr/>
          </p:nvSpPr>
          <p:spPr bwMode="auto">
            <a:xfrm>
              <a:off x="1200" y="3005"/>
              <a:ext cx="576" cy="33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66" name="Rectangle 66">
              <a:extLst>
                <a:ext uri="{FF2B5EF4-FFF2-40B4-BE49-F238E27FC236}">
                  <a16:creationId xmlns:a16="http://schemas.microsoft.com/office/drawing/2014/main" id="{CD4BF26A-BAB1-4C92-A9D5-1110BA7ABE4C}"/>
                </a:ext>
              </a:extLst>
            </p:cNvPr>
            <p:cNvSpPr>
              <a:spLocks noChangeArrowheads="1"/>
            </p:cNvSpPr>
            <p:nvPr/>
          </p:nvSpPr>
          <p:spPr bwMode="auto">
            <a:xfrm>
              <a:off x="480" y="3341"/>
              <a:ext cx="1440" cy="72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67" name="Rectangle 67">
              <a:extLst>
                <a:ext uri="{FF2B5EF4-FFF2-40B4-BE49-F238E27FC236}">
                  <a16:creationId xmlns:a16="http://schemas.microsoft.com/office/drawing/2014/main" id="{18906092-9A72-41EF-A417-68CCFDBA403F}"/>
                </a:ext>
              </a:extLst>
            </p:cNvPr>
            <p:cNvSpPr>
              <a:spLocks noChangeArrowheads="1"/>
            </p:cNvSpPr>
            <p:nvPr/>
          </p:nvSpPr>
          <p:spPr bwMode="auto">
            <a:xfrm>
              <a:off x="768" y="3293"/>
              <a:ext cx="240"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68" name="Text Box 68">
              <a:extLst>
                <a:ext uri="{FF2B5EF4-FFF2-40B4-BE49-F238E27FC236}">
                  <a16:creationId xmlns:a16="http://schemas.microsoft.com/office/drawing/2014/main" id="{74367024-F651-4052-AFFB-16DDBF2614CE}"/>
                </a:ext>
              </a:extLst>
            </p:cNvPr>
            <p:cNvSpPr txBox="1">
              <a:spLocks noChangeArrowheads="1"/>
            </p:cNvSpPr>
            <p:nvPr/>
          </p:nvSpPr>
          <p:spPr bwMode="auto">
            <a:xfrm>
              <a:off x="672" y="3341"/>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1k</a:t>
              </a:r>
              <a:r>
                <a:rPr lang="en-US" altLang="zh-CN" b="1">
                  <a:sym typeface="Symbol" panose="05050102010706020507" pitchFamily="18" charset="2"/>
                </a:rPr>
                <a:t></a:t>
              </a:r>
            </a:p>
          </p:txBody>
        </p:sp>
        <p:sp>
          <p:nvSpPr>
            <p:cNvPr id="69" name="Rectangle 69">
              <a:extLst>
                <a:ext uri="{FF2B5EF4-FFF2-40B4-BE49-F238E27FC236}">
                  <a16:creationId xmlns:a16="http://schemas.microsoft.com/office/drawing/2014/main" id="{F8DB828D-0D27-42DA-B1D0-1804A1D9EC74}"/>
                </a:ext>
              </a:extLst>
            </p:cNvPr>
            <p:cNvSpPr>
              <a:spLocks noChangeArrowheads="1"/>
            </p:cNvSpPr>
            <p:nvPr/>
          </p:nvSpPr>
          <p:spPr bwMode="auto">
            <a:xfrm>
              <a:off x="1392" y="3293"/>
              <a:ext cx="240"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70" name="Text Box 70">
              <a:extLst>
                <a:ext uri="{FF2B5EF4-FFF2-40B4-BE49-F238E27FC236}">
                  <a16:creationId xmlns:a16="http://schemas.microsoft.com/office/drawing/2014/main" id="{57418C4F-F8D0-4EB5-A9B3-CEC4EA5B9078}"/>
                </a:ext>
              </a:extLst>
            </p:cNvPr>
            <p:cNvSpPr txBox="1">
              <a:spLocks noChangeArrowheads="1"/>
            </p:cNvSpPr>
            <p:nvPr/>
          </p:nvSpPr>
          <p:spPr bwMode="auto">
            <a:xfrm>
              <a:off x="1296" y="3341"/>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1k</a:t>
              </a:r>
              <a:r>
                <a:rPr lang="en-US" altLang="zh-CN" b="1">
                  <a:sym typeface="Symbol" panose="05050102010706020507" pitchFamily="18" charset="2"/>
                </a:rPr>
                <a:t></a:t>
              </a:r>
            </a:p>
          </p:txBody>
        </p:sp>
        <p:sp>
          <p:nvSpPr>
            <p:cNvPr id="71" name="Line 71">
              <a:extLst>
                <a:ext uri="{FF2B5EF4-FFF2-40B4-BE49-F238E27FC236}">
                  <a16:creationId xmlns:a16="http://schemas.microsoft.com/office/drawing/2014/main" id="{D466926C-7E8C-470F-B802-BB1934D56C9B}"/>
                </a:ext>
              </a:extLst>
            </p:cNvPr>
            <p:cNvSpPr>
              <a:spLocks noChangeShapeType="1"/>
            </p:cNvSpPr>
            <p:nvPr/>
          </p:nvSpPr>
          <p:spPr bwMode="auto">
            <a:xfrm flipH="1">
              <a:off x="1152" y="2957"/>
              <a:ext cx="192"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72" name="Text Box 72">
              <a:extLst>
                <a:ext uri="{FF2B5EF4-FFF2-40B4-BE49-F238E27FC236}">
                  <a16:creationId xmlns:a16="http://schemas.microsoft.com/office/drawing/2014/main" id="{7AB00E39-90F4-4415-BD64-B3960C0D3FBA}"/>
                </a:ext>
              </a:extLst>
            </p:cNvPr>
            <p:cNvSpPr txBox="1">
              <a:spLocks noChangeArrowheads="1"/>
            </p:cNvSpPr>
            <p:nvPr/>
          </p:nvSpPr>
          <p:spPr bwMode="auto">
            <a:xfrm>
              <a:off x="1056" y="2688"/>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0.5</a:t>
              </a:r>
              <a:r>
                <a:rPr lang="en-US" altLang="zh-CN" b="1" i="1"/>
                <a:t>I</a:t>
              </a:r>
              <a:endParaRPr lang="en-US" altLang="zh-CN" b="1"/>
            </a:p>
          </p:txBody>
        </p:sp>
        <p:sp>
          <p:nvSpPr>
            <p:cNvPr id="73" name="Text Box 73">
              <a:extLst>
                <a:ext uri="{FF2B5EF4-FFF2-40B4-BE49-F238E27FC236}">
                  <a16:creationId xmlns:a16="http://schemas.microsoft.com/office/drawing/2014/main" id="{BD6043B7-4C87-401D-83F9-ED49C448515F}"/>
                </a:ext>
              </a:extLst>
            </p:cNvPr>
            <p:cNvSpPr txBox="1">
              <a:spLocks noChangeArrowheads="1"/>
            </p:cNvSpPr>
            <p:nvPr/>
          </p:nvSpPr>
          <p:spPr bwMode="auto">
            <a:xfrm>
              <a:off x="1776" y="3005"/>
              <a:ext cx="28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t>a</a:t>
              </a:r>
              <a:endParaRPr lang="en-US" altLang="zh-CN" sz="3300" b="1" dirty="0"/>
            </a:p>
          </p:txBody>
        </p:sp>
        <p:sp>
          <p:nvSpPr>
            <p:cNvPr id="74" name="Text Box 74">
              <a:extLst>
                <a:ext uri="{FF2B5EF4-FFF2-40B4-BE49-F238E27FC236}">
                  <a16:creationId xmlns:a16="http://schemas.microsoft.com/office/drawing/2014/main" id="{849E8F67-2E31-438B-8BF2-B2607B0A3D6B}"/>
                </a:ext>
              </a:extLst>
            </p:cNvPr>
            <p:cNvSpPr txBox="1">
              <a:spLocks noChangeArrowheads="1"/>
            </p:cNvSpPr>
            <p:nvPr/>
          </p:nvSpPr>
          <p:spPr bwMode="auto">
            <a:xfrm>
              <a:off x="1776" y="4032"/>
              <a:ext cx="24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b</a:t>
              </a:r>
              <a:endParaRPr lang="en-US" altLang="zh-CN" sz="3300" b="1"/>
            </a:p>
          </p:txBody>
        </p:sp>
        <p:sp>
          <p:nvSpPr>
            <p:cNvPr id="75" name="Text Box 75">
              <a:extLst>
                <a:ext uri="{FF2B5EF4-FFF2-40B4-BE49-F238E27FC236}">
                  <a16:creationId xmlns:a16="http://schemas.microsoft.com/office/drawing/2014/main" id="{4A629EC4-067F-4D7D-8652-5B8335F87CA7}"/>
                </a:ext>
              </a:extLst>
            </p:cNvPr>
            <p:cNvSpPr txBox="1">
              <a:spLocks noChangeArrowheads="1"/>
            </p:cNvSpPr>
            <p:nvPr/>
          </p:nvSpPr>
          <p:spPr bwMode="auto">
            <a:xfrm>
              <a:off x="1920" y="3389"/>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76" name="Text Box 76">
              <a:extLst>
                <a:ext uri="{FF2B5EF4-FFF2-40B4-BE49-F238E27FC236}">
                  <a16:creationId xmlns:a16="http://schemas.microsoft.com/office/drawing/2014/main" id="{12491D90-B1E2-45F4-A231-9E6136082EA3}"/>
                </a:ext>
              </a:extLst>
            </p:cNvPr>
            <p:cNvSpPr txBox="1">
              <a:spLocks noChangeArrowheads="1"/>
            </p:cNvSpPr>
            <p:nvPr/>
          </p:nvSpPr>
          <p:spPr bwMode="auto">
            <a:xfrm>
              <a:off x="1920" y="37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77" name="Text Box 77">
              <a:extLst>
                <a:ext uri="{FF2B5EF4-FFF2-40B4-BE49-F238E27FC236}">
                  <a16:creationId xmlns:a16="http://schemas.microsoft.com/office/drawing/2014/main" id="{52C41F4D-CFAF-4F5C-A5D1-BC676EAF8364}"/>
                </a:ext>
              </a:extLst>
            </p:cNvPr>
            <p:cNvSpPr txBox="1">
              <a:spLocks noChangeArrowheads="1"/>
            </p:cNvSpPr>
            <p:nvPr/>
          </p:nvSpPr>
          <p:spPr bwMode="auto">
            <a:xfrm>
              <a:off x="2016" y="360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U</a:t>
              </a:r>
              <a:r>
                <a:rPr lang="en-US" altLang="zh-CN" b="1" baseline="-25000"/>
                <a:t>0</a:t>
              </a:r>
              <a:endParaRPr lang="en-US" altLang="zh-CN" b="1"/>
            </a:p>
          </p:txBody>
        </p:sp>
        <p:sp>
          <p:nvSpPr>
            <p:cNvPr id="78" name="Line 78">
              <a:extLst>
                <a:ext uri="{FF2B5EF4-FFF2-40B4-BE49-F238E27FC236}">
                  <a16:creationId xmlns:a16="http://schemas.microsoft.com/office/drawing/2014/main" id="{49095047-93DF-48F3-A2A4-8F3DBF1F2059}"/>
                </a:ext>
              </a:extLst>
            </p:cNvPr>
            <p:cNvSpPr>
              <a:spLocks noChangeShapeType="1"/>
            </p:cNvSpPr>
            <p:nvPr/>
          </p:nvSpPr>
          <p:spPr bwMode="auto">
            <a:xfrm flipH="1">
              <a:off x="432" y="3245"/>
              <a:ext cx="288"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79" name="Text Box 79">
              <a:extLst>
                <a:ext uri="{FF2B5EF4-FFF2-40B4-BE49-F238E27FC236}">
                  <a16:creationId xmlns:a16="http://schemas.microsoft.com/office/drawing/2014/main" id="{023565B3-1A62-4957-8FEE-E08825560B5A}"/>
                </a:ext>
              </a:extLst>
            </p:cNvPr>
            <p:cNvSpPr txBox="1">
              <a:spLocks noChangeArrowheads="1"/>
            </p:cNvSpPr>
            <p:nvPr/>
          </p:nvSpPr>
          <p:spPr bwMode="auto">
            <a:xfrm>
              <a:off x="480" y="2976"/>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I</a:t>
              </a:r>
              <a:endParaRPr lang="en-US" altLang="zh-CN" sz="3300" b="1"/>
            </a:p>
          </p:txBody>
        </p:sp>
        <p:sp>
          <p:nvSpPr>
            <p:cNvPr id="80" name="AutoShape 80">
              <a:extLst>
                <a:ext uri="{FF2B5EF4-FFF2-40B4-BE49-F238E27FC236}">
                  <a16:creationId xmlns:a16="http://schemas.microsoft.com/office/drawing/2014/main" id="{16A5F498-655E-404B-8B55-2B1953320BF3}"/>
                </a:ext>
              </a:extLst>
            </p:cNvPr>
            <p:cNvSpPr>
              <a:spLocks noChangeArrowheads="1"/>
            </p:cNvSpPr>
            <p:nvPr/>
          </p:nvSpPr>
          <p:spPr bwMode="auto">
            <a:xfrm>
              <a:off x="1344" y="2909"/>
              <a:ext cx="336" cy="192"/>
            </a:xfrm>
            <a:prstGeom prst="diamond">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81" name="Line 81">
              <a:extLst>
                <a:ext uri="{FF2B5EF4-FFF2-40B4-BE49-F238E27FC236}">
                  <a16:creationId xmlns:a16="http://schemas.microsoft.com/office/drawing/2014/main" id="{DD9F2409-CABA-45C4-B741-7787BAF95AFC}"/>
                </a:ext>
              </a:extLst>
            </p:cNvPr>
            <p:cNvSpPr>
              <a:spLocks noChangeShapeType="1"/>
            </p:cNvSpPr>
            <p:nvPr/>
          </p:nvSpPr>
          <p:spPr bwMode="auto">
            <a:xfrm>
              <a:off x="1512" y="2909"/>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82" name="Line 82">
              <a:extLst>
                <a:ext uri="{FF2B5EF4-FFF2-40B4-BE49-F238E27FC236}">
                  <a16:creationId xmlns:a16="http://schemas.microsoft.com/office/drawing/2014/main" id="{AB19A7D1-695F-49E7-8183-E4AEBF80E8F1}"/>
                </a:ext>
              </a:extLst>
            </p:cNvPr>
            <p:cNvSpPr>
              <a:spLocks noChangeShapeType="1"/>
            </p:cNvSpPr>
            <p:nvPr/>
          </p:nvSpPr>
          <p:spPr bwMode="auto">
            <a:xfrm>
              <a:off x="480" y="358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83" name="Oval 83">
              <a:extLst>
                <a:ext uri="{FF2B5EF4-FFF2-40B4-BE49-F238E27FC236}">
                  <a16:creationId xmlns:a16="http://schemas.microsoft.com/office/drawing/2014/main" id="{E885B7DE-5044-4522-8835-575A62DF2C61}"/>
                </a:ext>
              </a:extLst>
            </p:cNvPr>
            <p:cNvSpPr>
              <a:spLocks noChangeArrowheads="1"/>
            </p:cNvSpPr>
            <p:nvPr/>
          </p:nvSpPr>
          <p:spPr bwMode="auto">
            <a:xfrm>
              <a:off x="1776" y="3600"/>
              <a:ext cx="272" cy="272"/>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84" name="Line 84">
              <a:extLst>
                <a:ext uri="{FF2B5EF4-FFF2-40B4-BE49-F238E27FC236}">
                  <a16:creationId xmlns:a16="http://schemas.microsoft.com/office/drawing/2014/main" id="{5FF72C2E-A6D1-4C21-9ED6-19B21B852ADE}"/>
                </a:ext>
              </a:extLst>
            </p:cNvPr>
            <p:cNvSpPr>
              <a:spLocks noChangeShapeType="1"/>
            </p:cNvSpPr>
            <p:nvPr/>
          </p:nvSpPr>
          <p:spPr bwMode="auto">
            <a:xfrm>
              <a:off x="1920" y="360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85" name="Line 85">
              <a:extLst>
                <a:ext uri="{FF2B5EF4-FFF2-40B4-BE49-F238E27FC236}">
                  <a16:creationId xmlns:a16="http://schemas.microsoft.com/office/drawing/2014/main" id="{5860E104-CB51-464B-8356-E47BB036D325}"/>
                </a:ext>
              </a:extLst>
            </p:cNvPr>
            <p:cNvSpPr>
              <a:spLocks noChangeShapeType="1"/>
            </p:cNvSpPr>
            <p:nvPr/>
          </p:nvSpPr>
          <p:spPr bwMode="auto">
            <a:xfrm rot="5400000" flipH="1" flipV="1">
              <a:off x="1896" y="3336"/>
              <a:ext cx="240"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86" name="Text Box 86">
              <a:extLst>
                <a:ext uri="{FF2B5EF4-FFF2-40B4-BE49-F238E27FC236}">
                  <a16:creationId xmlns:a16="http://schemas.microsoft.com/office/drawing/2014/main" id="{85B2B27F-0794-4840-B4B0-5F6038E641B9}"/>
                </a:ext>
              </a:extLst>
            </p:cNvPr>
            <p:cNvSpPr txBox="1">
              <a:spLocks noChangeArrowheads="1"/>
            </p:cNvSpPr>
            <p:nvPr/>
          </p:nvSpPr>
          <p:spPr bwMode="auto">
            <a:xfrm>
              <a:off x="2016" y="321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I</a:t>
              </a:r>
              <a:r>
                <a:rPr lang="en-US" altLang="zh-CN" b="1" baseline="-25000"/>
                <a:t>0</a:t>
              </a:r>
              <a:endParaRPr lang="en-US" altLang="zh-CN" sz="3300" b="1"/>
            </a:p>
          </p:txBody>
        </p:sp>
      </p:grpSp>
      <p:sp>
        <p:nvSpPr>
          <p:cNvPr id="87" name="AutoShape 87">
            <a:hlinkClick r:id="" action="ppaction://hlinkshowjump?jump=previousslide" highlightClick="1"/>
            <a:extLst>
              <a:ext uri="{FF2B5EF4-FFF2-40B4-BE49-F238E27FC236}">
                <a16:creationId xmlns:a16="http://schemas.microsoft.com/office/drawing/2014/main" id="{A990D058-005B-4447-AA88-01D5F1C6BAC0}"/>
              </a:ext>
            </a:extLst>
          </p:cNvPr>
          <p:cNvSpPr>
            <a:spLocks noChangeArrowheads="1"/>
          </p:cNvSpPr>
          <p:nvPr/>
        </p:nvSpPr>
        <p:spPr bwMode="auto">
          <a:xfrm>
            <a:off x="7994650" y="6248400"/>
            <a:ext cx="539750" cy="539750"/>
          </a:xfrm>
          <a:prstGeom prst="actionButtonBackPrevious">
            <a:avLst/>
          </a:prstGeom>
          <a:blipFill dpi="0" rotWithShape="0">
            <a:blip r:embed="rId2"/>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78" tIns="46890" rIns="93778" bIns="46890" anchor="ct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Clr>
                <a:schemeClr val="accent2"/>
              </a:buClr>
              <a:buSzPct val="75000"/>
              <a:buFont typeface="Monotype Sorts" pitchFamily="2" charset="2"/>
              <a:buNone/>
            </a:pPr>
            <a:endParaRPr kumimoji="0" lang="zh-CN" altLang="zh-CN" b="1">
              <a:solidFill>
                <a:srgbClr val="FF66FF"/>
              </a:solidFill>
              <a:ea typeface="楷体_GB2312" panose="02010609030101010101" pitchFamily="49" charset="-122"/>
            </a:endParaRPr>
          </a:p>
        </p:txBody>
      </p:sp>
      <p:sp>
        <p:nvSpPr>
          <p:cNvPr id="88" name="AutoShape 88">
            <a:hlinkClick r:id="" action="ppaction://hlinkshowjump?jump=nextslide" highlightClick="1"/>
            <a:extLst>
              <a:ext uri="{FF2B5EF4-FFF2-40B4-BE49-F238E27FC236}">
                <a16:creationId xmlns:a16="http://schemas.microsoft.com/office/drawing/2014/main" id="{C4C03157-EBDC-4072-A979-541CC29FF084}"/>
              </a:ext>
            </a:extLst>
          </p:cNvPr>
          <p:cNvSpPr>
            <a:spLocks noChangeArrowheads="1"/>
          </p:cNvSpPr>
          <p:nvPr/>
        </p:nvSpPr>
        <p:spPr bwMode="auto">
          <a:xfrm>
            <a:off x="8529638" y="6248400"/>
            <a:ext cx="538162" cy="539750"/>
          </a:xfrm>
          <a:prstGeom prst="actionButtonForwardNext">
            <a:avLst/>
          </a:prstGeom>
          <a:blipFill dpi="0" rotWithShape="0">
            <a:blip r:embed="rId2"/>
            <a:srcRect/>
            <a:tile tx="0" ty="0" sx="100000" sy="100000" flip="none" algn="tl"/>
          </a:bli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89" name="Rectangle 89">
            <a:extLst>
              <a:ext uri="{FF2B5EF4-FFF2-40B4-BE49-F238E27FC236}">
                <a16:creationId xmlns:a16="http://schemas.microsoft.com/office/drawing/2014/main" id="{BFF150FF-F71D-4FBB-871F-2F2C40E6BF50}"/>
              </a:ext>
            </a:extLst>
          </p:cNvPr>
          <p:cNvSpPr>
            <a:spLocks noChangeArrowheads="1"/>
          </p:cNvSpPr>
          <p:nvPr/>
        </p:nvSpPr>
        <p:spPr bwMode="auto">
          <a:xfrm>
            <a:off x="2838450" y="1752600"/>
            <a:ext cx="1371600" cy="1085850"/>
          </a:xfrm>
          <a:prstGeom prst="rect">
            <a:avLst/>
          </a:prstGeom>
          <a:solidFill>
            <a:srgbClr val="0000DF"/>
          </a:solidFill>
          <a:ln>
            <a:noFill/>
          </a:ln>
          <a:effectLst/>
        </p:spPr>
        <p:txBody>
          <a:bodyPr anchor="ctr">
            <a:spAutoFit/>
          </a:bodyPr>
          <a:lstStyle/>
          <a:p>
            <a:endParaRPr lang="zh-CN" altLang="en-US"/>
          </a:p>
        </p:txBody>
      </p:sp>
      <p:sp>
        <p:nvSpPr>
          <p:cNvPr id="90" name="文本框 89">
            <a:extLst>
              <a:ext uri="{FF2B5EF4-FFF2-40B4-BE49-F238E27FC236}">
                <a16:creationId xmlns:a16="http://schemas.microsoft.com/office/drawing/2014/main" id="{67BCD52A-CC8D-42AA-99A0-593645CC7437}"/>
              </a:ext>
            </a:extLst>
          </p:cNvPr>
          <p:cNvSpPr txBox="1"/>
          <p:nvPr/>
        </p:nvSpPr>
        <p:spPr>
          <a:xfrm>
            <a:off x="3200400" y="1723848"/>
            <a:ext cx="800100" cy="1200329"/>
          </a:xfrm>
          <a:prstGeom prst="rect">
            <a:avLst/>
          </a:prstGeom>
          <a:noFill/>
        </p:spPr>
        <p:txBody>
          <a:bodyPr wrap="square" rtlCol="0">
            <a:spAutoFit/>
          </a:bodyPr>
          <a:lstStyle/>
          <a:p>
            <a:r>
              <a:rPr lang="en-US" altLang="zh-CN" dirty="0"/>
              <a:t>+</a:t>
            </a:r>
          </a:p>
          <a:p>
            <a:r>
              <a:rPr lang="en-US" altLang="zh-CN" b="1" i="1" dirty="0" err="1"/>
              <a:t>U</a:t>
            </a:r>
            <a:r>
              <a:rPr lang="en-US" altLang="zh-CN" dirty="0" err="1"/>
              <a:t>oc</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18741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9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Box 2">
            <a:extLst>
              <a:ext uri="{FF2B5EF4-FFF2-40B4-BE49-F238E27FC236}">
                <a16:creationId xmlns:a16="http://schemas.microsoft.com/office/drawing/2014/main" id="{D62C7E4B-9851-458A-B46E-925E95CA2838}"/>
              </a:ext>
            </a:extLst>
          </p:cNvPr>
          <p:cNvSpPr txBox="1">
            <a:spLocks noChangeArrowheads="1"/>
          </p:cNvSpPr>
          <p:nvPr/>
        </p:nvSpPr>
        <p:spPr bwMode="auto">
          <a:xfrm>
            <a:off x="4495800" y="1295400"/>
            <a:ext cx="434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U</a:t>
            </a:r>
            <a:r>
              <a:rPr lang="en-US" altLang="zh-CN" b="1"/>
              <a:t>=</a:t>
            </a:r>
            <a:r>
              <a:rPr lang="en-US" altLang="zh-CN" b="1" i="1"/>
              <a:t>U</a:t>
            </a:r>
            <a:r>
              <a:rPr lang="en-US" altLang="zh-CN" sz="3300" b="1" baseline="-25000"/>
              <a:t>oc </a:t>
            </a:r>
            <a:r>
              <a:rPr lang="en-US" altLang="zh-CN" b="1">
                <a:sym typeface="Symbol" panose="05050102010706020507" pitchFamily="18" charset="2"/>
              </a:rPr>
              <a:t></a:t>
            </a:r>
            <a:r>
              <a:rPr lang="en-US" altLang="zh-CN" sz="3300" b="1" baseline="-25000"/>
              <a:t> </a:t>
            </a:r>
            <a:r>
              <a:rPr lang="en-US" altLang="zh-CN" b="1"/>
              <a:t>500/(1500+500)=2.5</a:t>
            </a:r>
            <a:r>
              <a:rPr lang="en-US" altLang="zh-CN" sz="2000" b="1"/>
              <a:t>V</a:t>
            </a:r>
            <a:endParaRPr lang="en-US" altLang="zh-CN" b="1"/>
          </a:p>
        </p:txBody>
      </p:sp>
      <p:sp>
        <p:nvSpPr>
          <p:cNvPr id="62" name="Text Box 3">
            <a:extLst>
              <a:ext uri="{FF2B5EF4-FFF2-40B4-BE49-F238E27FC236}">
                <a16:creationId xmlns:a16="http://schemas.microsoft.com/office/drawing/2014/main" id="{98BB409D-AD99-4D93-BA14-E856307ACE06}"/>
              </a:ext>
            </a:extLst>
          </p:cNvPr>
          <p:cNvSpPr txBox="1">
            <a:spLocks noChangeArrowheads="1"/>
          </p:cNvSpPr>
          <p:nvPr/>
        </p:nvSpPr>
        <p:spPr bwMode="auto">
          <a:xfrm>
            <a:off x="3810000" y="4362450"/>
            <a:ext cx="518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I</a:t>
            </a:r>
            <a:r>
              <a:rPr lang="en-US" altLang="zh-CN" b="1" baseline="-25000"/>
              <a:t>sc</a:t>
            </a:r>
            <a:r>
              <a:rPr lang="en-US" altLang="zh-CN" b="1"/>
              <a:t> = </a:t>
            </a:r>
            <a:r>
              <a:rPr lang="en-US" altLang="zh-CN" b="1">
                <a:latin typeface="宋体" panose="02010600030101010101" pitchFamily="2" charset="-122"/>
              </a:rPr>
              <a:t>-</a:t>
            </a:r>
            <a:r>
              <a:rPr lang="en-US" altLang="zh-CN" b="1" i="1"/>
              <a:t>I</a:t>
            </a:r>
            <a:r>
              <a:rPr lang="zh-CN" altLang="en-US" b="1"/>
              <a:t>，</a:t>
            </a:r>
            <a:r>
              <a:rPr lang="en-US" altLang="zh-CN" b="1"/>
              <a:t>(</a:t>
            </a:r>
            <a:r>
              <a:rPr lang="en-US" altLang="zh-CN" b="1" i="1"/>
              <a:t>I</a:t>
            </a:r>
            <a:r>
              <a:rPr lang="en-US" altLang="zh-CN" b="1">
                <a:latin typeface="宋体" panose="02010600030101010101" pitchFamily="2" charset="-122"/>
              </a:rPr>
              <a:t>-</a:t>
            </a:r>
            <a:r>
              <a:rPr lang="en-US" altLang="zh-CN" b="1"/>
              <a:t>0.5</a:t>
            </a:r>
            <a:r>
              <a:rPr lang="en-US" altLang="zh-CN" b="1" i="1"/>
              <a:t>I</a:t>
            </a:r>
            <a:r>
              <a:rPr lang="en-US" altLang="zh-CN" b="1"/>
              <a:t>)</a:t>
            </a:r>
            <a:r>
              <a:rPr lang="en-US" altLang="zh-CN" b="1">
                <a:sym typeface="Symbol" panose="05050102010706020507" pitchFamily="18" charset="2"/>
              </a:rPr>
              <a:t></a:t>
            </a:r>
            <a:r>
              <a:rPr lang="en-US" altLang="zh-CN" b="1"/>
              <a:t>10</a:t>
            </a:r>
            <a:r>
              <a:rPr lang="en-US" altLang="zh-CN" b="1" baseline="30000"/>
              <a:t>3</a:t>
            </a:r>
            <a:r>
              <a:rPr lang="en-US" altLang="zh-CN" b="1"/>
              <a:t> +</a:t>
            </a:r>
            <a:r>
              <a:rPr lang="en-US" altLang="zh-CN" b="1" i="1"/>
              <a:t>I</a:t>
            </a:r>
            <a:r>
              <a:rPr lang="en-US" altLang="zh-CN" b="1">
                <a:sym typeface="Symbol" panose="05050102010706020507" pitchFamily="18" charset="2"/>
              </a:rPr>
              <a:t></a:t>
            </a:r>
            <a:r>
              <a:rPr lang="en-US" altLang="zh-CN" b="1"/>
              <a:t>10</a:t>
            </a:r>
            <a:r>
              <a:rPr lang="en-US" altLang="zh-CN" b="1" baseline="30000"/>
              <a:t>3</a:t>
            </a:r>
            <a:r>
              <a:rPr lang="en-US" altLang="zh-CN" b="1"/>
              <a:t>+10=0</a:t>
            </a:r>
          </a:p>
        </p:txBody>
      </p:sp>
      <p:sp>
        <p:nvSpPr>
          <p:cNvPr id="63" name="Text Box 4">
            <a:extLst>
              <a:ext uri="{FF2B5EF4-FFF2-40B4-BE49-F238E27FC236}">
                <a16:creationId xmlns:a16="http://schemas.microsoft.com/office/drawing/2014/main" id="{8A1C8369-9460-41F8-B2E6-7173ACA31ED2}"/>
              </a:ext>
            </a:extLst>
          </p:cNvPr>
          <p:cNvSpPr txBox="1">
            <a:spLocks noChangeArrowheads="1"/>
          </p:cNvSpPr>
          <p:nvPr/>
        </p:nvSpPr>
        <p:spPr bwMode="auto">
          <a:xfrm>
            <a:off x="3810000" y="4895850"/>
            <a:ext cx="3505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1500</a:t>
            </a:r>
            <a:r>
              <a:rPr lang="en-US" altLang="zh-CN" b="1" i="1"/>
              <a:t>I</a:t>
            </a:r>
            <a:r>
              <a:rPr lang="en-US" altLang="zh-CN" b="1"/>
              <a:t>= </a:t>
            </a:r>
            <a:r>
              <a:rPr lang="en-US" altLang="zh-CN" b="1">
                <a:latin typeface="宋体" panose="02010600030101010101" pitchFamily="2" charset="-122"/>
              </a:rPr>
              <a:t>-</a:t>
            </a:r>
            <a:r>
              <a:rPr lang="en-US" altLang="zh-CN" b="1"/>
              <a:t>10</a:t>
            </a:r>
            <a:r>
              <a:rPr lang="en-US" altLang="zh-CN" b="1">
                <a:sym typeface="Symbol" panose="05050102010706020507" pitchFamily="18" charset="2"/>
              </a:rPr>
              <a:t></a:t>
            </a:r>
            <a:r>
              <a:rPr lang="en-US" altLang="zh-CN" b="1" i="1">
                <a:sym typeface="Symbol" panose="05050102010706020507" pitchFamily="18" charset="2"/>
              </a:rPr>
              <a:t>I</a:t>
            </a:r>
            <a:r>
              <a:rPr lang="en-US" altLang="zh-CN" b="1"/>
              <a:t>= </a:t>
            </a:r>
            <a:r>
              <a:rPr lang="en-US" altLang="zh-CN" b="1">
                <a:latin typeface="宋体" panose="02010600030101010101" pitchFamily="2" charset="-122"/>
              </a:rPr>
              <a:t>-</a:t>
            </a:r>
            <a:r>
              <a:rPr lang="en-US" altLang="zh-CN" b="1"/>
              <a:t>1/150 A</a:t>
            </a:r>
          </a:p>
        </p:txBody>
      </p:sp>
      <p:sp>
        <p:nvSpPr>
          <p:cNvPr id="64" name="Text Box 5">
            <a:extLst>
              <a:ext uri="{FF2B5EF4-FFF2-40B4-BE49-F238E27FC236}">
                <a16:creationId xmlns:a16="http://schemas.microsoft.com/office/drawing/2014/main" id="{D937FA2D-B5BF-4D83-8F5B-666A2BDD8FE3}"/>
              </a:ext>
            </a:extLst>
          </p:cNvPr>
          <p:cNvSpPr txBox="1">
            <a:spLocks noChangeArrowheads="1"/>
          </p:cNvSpPr>
          <p:nvPr/>
        </p:nvSpPr>
        <p:spPr bwMode="auto">
          <a:xfrm>
            <a:off x="3886200" y="5522913"/>
            <a:ext cx="2209800" cy="468312"/>
          </a:xfrm>
          <a:prstGeom prst="rect">
            <a:avLst/>
          </a:prstGeom>
          <a:noFill/>
          <a:ln w="9525">
            <a:solidFill>
              <a:srgbClr val="0000FF"/>
            </a:solidFill>
            <a:miter lim="800000"/>
            <a:headEnd/>
            <a:tailEnd/>
          </a:ln>
          <a:effec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t>即   </a:t>
            </a:r>
            <a:r>
              <a:rPr lang="en-US" altLang="zh-CN" b="1" i="1"/>
              <a:t>I</a:t>
            </a:r>
            <a:r>
              <a:rPr lang="en-US" altLang="zh-CN" b="1" baseline="-25000"/>
              <a:t>sc</a:t>
            </a:r>
            <a:r>
              <a:rPr lang="en-US" altLang="zh-CN" b="1"/>
              <a:t>=1/150 A</a:t>
            </a:r>
          </a:p>
        </p:txBody>
      </p:sp>
      <p:sp>
        <p:nvSpPr>
          <p:cNvPr id="65" name="Text Box 6">
            <a:extLst>
              <a:ext uri="{FF2B5EF4-FFF2-40B4-BE49-F238E27FC236}">
                <a16:creationId xmlns:a16="http://schemas.microsoft.com/office/drawing/2014/main" id="{D0134F89-8DA0-42C3-9493-C371D3240E36}"/>
              </a:ext>
            </a:extLst>
          </p:cNvPr>
          <p:cNvSpPr txBox="1">
            <a:spLocks noChangeArrowheads="1"/>
          </p:cNvSpPr>
          <p:nvPr/>
        </p:nvSpPr>
        <p:spPr bwMode="auto">
          <a:xfrm>
            <a:off x="3505200" y="6019800"/>
            <a:ext cx="4648200" cy="4587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ym typeface="Symbol" panose="05050102010706020507" pitchFamily="18" charset="2"/>
              </a:rPr>
              <a:t></a:t>
            </a:r>
            <a:r>
              <a:rPr lang="en-US" altLang="zh-CN" b="1" i="1"/>
              <a:t> R</a:t>
            </a:r>
            <a:r>
              <a:rPr lang="en-US" altLang="zh-CN" b="1" baseline="-25000"/>
              <a:t>0</a:t>
            </a:r>
            <a:r>
              <a:rPr lang="en-US" altLang="zh-CN" b="1"/>
              <a:t> = </a:t>
            </a:r>
            <a:r>
              <a:rPr lang="en-US" altLang="zh-CN" b="1" i="1"/>
              <a:t>U</a:t>
            </a:r>
            <a:r>
              <a:rPr lang="en-US" altLang="zh-CN" b="1" baseline="-25000"/>
              <a:t>oc</a:t>
            </a:r>
            <a:r>
              <a:rPr lang="en-US" altLang="zh-CN" b="1"/>
              <a:t> / </a:t>
            </a:r>
            <a:r>
              <a:rPr lang="en-US" altLang="zh-CN" b="1" i="1"/>
              <a:t>I</a:t>
            </a:r>
            <a:r>
              <a:rPr lang="en-US" altLang="zh-CN" b="1" baseline="-25000"/>
              <a:t>sc</a:t>
            </a:r>
            <a:r>
              <a:rPr lang="en-US" altLang="zh-CN" b="1"/>
              <a:t> =10 </a:t>
            </a:r>
            <a:r>
              <a:rPr lang="en-US" altLang="zh-CN" b="1">
                <a:sym typeface="Symbol" panose="05050102010706020507" pitchFamily="18" charset="2"/>
              </a:rPr>
              <a:t></a:t>
            </a:r>
            <a:r>
              <a:rPr lang="en-US" altLang="zh-CN" b="1"/>
              <a:t> 150=1500 </a:t>
            </a:r>
            <a:r>
              <a:rPr lang="en-US" altLang="zh-CN" b="1">
                <a:sym typeface="Symbol" panose="05050102010706020507" pitchFamily="18" charset="2"/>
              </a:rPr>
              <a:t></a:t>
            </a:r>
          </a:p>
        </p:txBody>
      </p:sp>
      <p:grpSp>
        <p:nvGrpSpPr>
          <p:cNvPr id="66" name="Group 7">
            <a:extLst>
              <a:ext uri="{FF2B5EF4-FFF2-40B4-BE49-F238E27FC236}">
                <a16:creationId xmlns:a16="http://schemas.microsoft.com/office/drawing/2014/main" id="{C4303B21-16BD-4183-B6E5-0F8300D15387}"/>
              </a:ext>
            </a:extLst>
          </p:cNvPr>
          <p:cNvGrpSpPr>
            <a:grpSpLocks/>
          </p:cNvGrpSpPr>
          <p:nvPr/>
        </p:nvGrpSpPr>
        <p:grpSpPr bwMode="auto">
          <a:xfrm>
            <a:off x="1066800" y="533400"/>
            <a:ext cx="3352800" cy="2082800"/>
            <a:chOff x="336" y="336"/>
            <a:chExt cx="2112" cy="1312"/>
          </a:xfrm>
        </p:grpSpPr>
        <p:sp>
          <p:nvSpPr>
            <p:cNvPr id="67" name="Text Box 8">
              <a:extLst>
                <a:ext uri="{FF2B5EF4-FFF2-40B4-BE49-F238E27FC236}">
                  <a16:creationId xmlns:a16="http://schemas.microsoft.com/office/drawing/2014/main" id="{5AB9CDC5-F6B4-499A-A60F-A00B46EAD0FD}"/>
                </a:ext>
              </a:extLst>
            </p:cNvPr>
            <p:cNvSpPr txBox="1">
              <a:spLocks noChangeArrowheads="1"/>
            </p:cNvSpPr>
            <p:nvPr/>
          </p:nvSpPr>
          <p:spPr bwMode="auto">
            <a:xfrm>
              <a:off x="1488" y="336"/>
              <a:ext cx="24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t>a</a:t>
              </a:r>
            </a:p>
          </p:txBody>
        </p:sp>
        <p:sp>
          <p:nvSpPr>
            <p:cNvPr id="68" name="Text Box 9">
              <a:extLst>
                <a:ext uri="{FF2B5EF4-FFF2-40B4-BE49-F238E27FC236}">
                  <a16:creationId xmlns:a16="http://schemas.microsoft.com/office/drawing/2014/main" id="{A6DC0B50-3FFA-4949-B7E1-A40D367962B6}"/>
                </a:ext>
              </a:extLst>
            </p:cNvPr>
            <p:cNvSpPr txBox="1">
              <a:spLocks noChangeArrowheads="1"/>
            </p:cNvSpPr>
            <p:nvPr/>
          </p:nvSpPr>
          <p:spPr bwMode="auto">
            <a:xfrm>
              <a:off x="1488" y="1344"/>
              <a:ext cx="24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b</a:t>
              </a:r>
            </a:p>
          </p:txBody>
        </p:sp>
        <p:grpSp>
          <p:nvGrpSpPr>
            <p:cNvPr id="69" name="Group 10">
              <a:extLst>
                <a:ext uri="{FF2B5EF4-FFF2-40B4-BE49-F238E27FC236}">
                  <a16:creationId xmlns:a16="http://schemas.microsoft.com/office/drawing/2014/main" id="{9D6747C8-0420-4A0E-AAF5-4EAB3295B17E}"/>
                </a:ext>
              </a:extLst>
            </p:cNvPr>
            <p:cNvGrpSpPr>
              <a:grpSpLocks/>
            </p:cNvGrpSpPr>
            <p:nvPr/>
          </p:nvGrpSpPr>
          <p:grpSpPr bwMode="auto">
            <a:xfrm>
              <a:off x="864" y="1056"/>
              <a:ext cx="192" cy="192"/>
              <a:chOff x="3648" y="3840"/>
              <a:chExt cx="192" cy="192"/>
            </a:xfrm>
          </p:grpSpPr>
          <p:sp>
            <p:nvSpPr>
              <p:cNvPr id="89" name="Oval 11">
                <a:extLst>
                  <a:ext uri="{FF2B5EF4-FFF2-40B4-BE49-F238E27FC236}">
                    <a16:creationId xmlns:a16="http://schemas.microsoft.com/office/drawing/2014/main" id="{B0E1D165-72CA-4527-9A5D-6E3812929A2A}"/>
                  </a:ext>
                </a:extLst>
              </p:cNvPr>
              <p:cNvSpPr>
                <a:spLocks noChangeArrowheads="1"/>
              </p:cNvSpPr>
              <p:nvPr/>
            </p:nvSpPr>
            <p:spPr bwMode="auto">
              <a:xfrm>
                <a:off x="3648" y="3840"/>
                <a:ext cx="192" cy="192"/>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cxnSp>
            <p:nvCxnSpPr>
              <p:cNvPr id="90" name="AutoShape 12">
                <a:extLst>
                  <a:ext uri="{FF2B5EF4-FFF2-40B4-BE49-F238E27FC236}">
                    <a16:creationId xmlns:a16="http://schemas.microsoft.com/office/drawing/2014/main" id="{9F5589CB-B0D7-4F22-91E2-886060368119}"/>
                  </a:ext>
                </a:extLst>
              </p:cNvPr>
              <p:cNvCxnSpPr>
                <a:cxnSpLocks noChangeShapeType="1"/>
                <a:stCxn id="89" idx="0"/>
                <a:endCxn id="89" idx="4"/>
              </p:cNvCxnSpPr>
              <p:nvPr/>
            </p:nvCxnSpPr>
            <p:spPr bwMode="auto">
              <a:xfrm>
                <a:off x="3744" y="3840"/>
                <a:ext cx="0" cy="1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0" name="Text Box 13">
              <a:extLst>
                <a:ext uri="{FF2B5EF4-FFF2-40B4-BE49-F238E27FC236}">
                  <a16:creationId xmlns:a16="http://schemas.microsoft.com/office/drawing/2014/main" id="{C9E4D4A2-6276-4375-95FD-F622CA63DA27}"/>
                </a:ext>
              </a:extLst>
            </p:cNvPr>
            <p:cNvSpPr txBox="1">
              <a:spLocks noChangeArrowheads="1"/>
            </p:cNvSpPr>
            <p:nvPr/>
          </p:nvSpPr>
          <p:spPr bwMode="auto">
            <a:xfrm>
              <a:off x="432" y="105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10V</a:t>
              </a:r>
            </a:p>
          </p:txBody>
        </p:sp>
        <p:grpSp>
          <p:nvGrpSpPr>
            <p:cNvPr id="71" name="Group 14">
              <a:extLst>
                <a:ext uri="{FF2B5EF4-FFF2-40B4-BE49-F238E27FC236}">
                  <a16:creationId xmlns:a16="http://schemas.microsoft.com/office/drawing/2014/main" id="{72618390-659B-4929-A7D3-1B434E129D95}"/>
                </a:ext>
              </a:extLst>
            </p:cNvPr>
            <p:cNvGrpSpPr>
              <a:grpSpLocks/>
            </p:cNvGrpSpPr>
            <p:nvPr/>
          </p:nvGrpSpPr>
          <p:grpSpPr bwMode="auto">
            <a:xfrm>
              <a:off x="960" y="912"/>
              <a:ext cx="288" cy="531"/>
              <a:chOff x="1584" y="816"/>
              <a:chExt cx="288" cy="841"/>
            </a:xfrm>
          </p:grpSpPr>
          <p:grpSp>
            <p:nvGrpSpPr>
              <p:cNvPr id="85" name="Group 15">
                <a:extLst>
                  <a:ext uri="{FF2B5EF4-FFF2-40B4-BE49-F238E27FC236}">
                    <a16:creationId xmlns:a16="http://schemas.microsoft.com/office/drawing/2014/main" id="{D9941CFB-2877-4219-9FF7-629451D37F93}"/>
                  </a:ext>
                </a:extLst>
              </p:cNvPr>
              <p:cNvGrpSpPr>
                <a:grpSpLocks/>
              </p:cNvGrpSpPr>
              <p:nvPr/>
            </p:nvGrpSpPr>
            <p:grpSpPr bwMode="auto">
              <a:xfrm>
                <a:off x="1584" y="816"/>
                <a:ext cx="240" cy="841"/>
                <a:chOff x="1584" y="816"/>
                <a:chExt cx="240" cy="841"/>
              </a:xfrm>
            </p:grpSpPr>
            <p:sp>
              <p:nvSpPr>
                <p:cNvPr id="87" name="Text Box 16">
                  <a:extLst>
                    <a:ext uri="{FF2B5EF4-FFF2-40B4-BE49-F238E27FC236}">
                      <a16:creationId xmlns:a16="http://schemas.microsoft.com/office/drawing/2014/main" id="{82838F90-20F1-4262-9F6D-A787082DB1A6}"/>
                    </a:ext>
                  </a:extLst>
                </p:cNvPr>
                <p:cNvSpPr txBox="1">
                  <a:spLocks noChangeArrowheads="1"/>
                </p:cNvSpPr>
                <p:nvPr/>
              </p:nvSpPr>
              <p:spPr bwMode="auto">
                <a:xfrm>
                  <a:off x="1584" y="816"/>
                  <a:ext cx="192"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88" name="Text Box 17">
                  <a:extLst>
                    <a:ext uri="{FF2B5EF4-FFF2-40B4-BE49-F238E27FC236}">
                      <a16:creationId xmlns:a16="http://schemas.microsoft.com/office/drawing/2014/main" id="{253F2B69-1001-41A3-8F01-6E9445879AFC}"/>
                    </a:ext>
                  </a:extLst>
                </p:cNvPr>
                <p:cNvSpPr txBox="1">
                  <a:spLocks noChangeArrowheads="1"/>
                </p:cNvSpPr>
                <p:nvPr/>
              </p:nvSpPr>
              <p:spPr bwMode="auto">
                <a:xfrm>
                  <a:off x="1584" y="1201"/>
                  <a:ext cx="240"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grpSp>
          <p:sp>
            <p:nvSpPr>
              <p:cNvPr id="86" name="Text Box 18">
                <a:extLst>
                  <a:ext uri="{FF2B5EF4-FFF2-40B4-BE49-F238E27FC236}">
                    <a16:creationId xmlns:a16="http://schemas.microsoft.com/office/drawing/2014/main" id="{C81D841F-C226-4791-B4B3-6CFB5C90D346}"/>
                  </a:ext>
                </a:extLst>
              </p:cNvPr>
              <p:cNvSpPr txBox="1">
                <a:spLocks noChangeArrowheads="1"/>
              </p:cNvSpPr>
              <p:nvPr/>
            </p:nvSpPr>
            <p:spPr bwMode="auto">
              <a:xfrm>
                <a:off x="1584" y="958"/>
                <a:ext cx="28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zh-CN" b="1"/>
              </a:p>
            </p:txBody>
          </p:sp>
        </p:grpSp>
        <p:grpSp>
          <p:nvGrpSpPr>
            <p:cNvPr id="72" name="Group 19">
              <a:extLst>
                <a:ext uri="{FF2B5EF4-FFF2-40B4-BE49-F238E27FC236}">
                  <a16:creationId xmlns:a16="http://schemas.microsoft.com/office/drawing/2014/main" id="{DA4C21EE-6B6B-45AC-B245-C839D443B0F3}"/>
                </a:ext>
              </a:extLst>
            </p:cNvPr>
            <p:cNvGrpSpPr>
              <a:grpSpLocks/>
            </p:cNvGrpSpPr>
            <p:nvPr/>
          </p:nvGrpSpPr>
          <p:grpSpPr bwMode="auto">
            <a:xfrm>
              <a:off x="960" y="624"/>
              <a:ext cx="768" cy="720"/>
              <a:chOff x="3456" y="720"/>
              <a:chExt cx="768" cy="720"/>
            </a:xfrm>
          </p:grpSpPr>
          <p:sp>
            <p:nvSpPr>
              <p:cNvPr id="82" name="Line 20">
                <a:extLst>
                  <a:ext uri="{FF2B5EF4-FFF2-40B4-BE49-F238E27FC236}">
                    <a16:creationId xmlns:a16="http://schemas.microsoft.com/office/drawing/2014/main" id="{32A3D0D4-A268-41D0-B767-982E64964EA6}"/>
                  </a:ext>
                </a:extLst>
              </p:cNvPr>
              <p:cNvSpPr>
                <a:spLocks noChangeShapeType="1"/>
              </p:cNvSpPr>
              <p:nvPr/>
            </p:nvSpPr>
            <p:spPr bwMode="auto">
              <a:xfrm>
                <a:off x="3456" y="72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sp>
            <p:nvSpPr>
              <p:cNvPr id="83" name="Line 21">
                <a:extLst>
                  <a:ext uri="{FF2B5EF4-FFF2-40B4-BE49-F238E27FC236}">
                    <a16:creationId xmlns:a16="http://schemas.microsoft.com/office/drawing/2014/main" id="{FCF8A425-A606-4492-AC2E-89835D38B80C}"/>
                  </a:ext>
                </a:extLst>
              </p:cNvPr>
              <p:cNvSpPr>
                <a:spLocks noChangeShapeType="1"/>
              </p:cNvSpPr>
              <p:nvPr/>
            </p:nvSpPr>
            <p:spPr bwMode="auto">
              <a:xfrm>
                <a:off x="3456" y="72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sp>
            <p:nvSpPr>
              <p:cNvPr id="84" name="Line 22">
                <a:extLst>
                  <a:ext uri="{FF2B5EF4-FFF2-40B4-BE49-F238E27FC236}">
                    <a16:creationId xmlns:a16="http://schemas.microsoft.com/office/drawing/2014/main" id="{F6842A45-D3AF-4D02-BD7E-5E9C1750C325}"/>
                  </a:ext>
                </a:extLst>
              </p:cNvPr>
              <p:cNvSpPr>
                <a:spLocks noChangeShapeType="1"/>
              </p:cNvSpPr>
              <p:nvPr/>
            </p:nvSpPr>
            <p:spPr bwMode="auto">
              <a:xfrm>
                <a:off x="3456"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grpSp>
        <p:sp>
          <p:nvSpPr>
            <p:cNvPr id="73" name="Line 23">
              <a:extLst>
                <a:ext uri="{FF2B5EF4-FFF2-40B4-BE49-F238E27FC236}">
                  <a16:creationId xmlns:a16="http://schemas.microsoft.com/office/drawing/2014/main" id="{8B8A07FE-A229-40D6-9CC1-2961C2D19D4B}"/>
                </a:ext>
              </a:extLst>
            </p:cNvPr>
            <p:cNvSpPr>
              <a:spLocks noChangeShapeType="1"/>
            </p:cNvSpPr>
            <p:nvPr/>
          </p:nvSpPr>
          <p:spPr bwMode="auto">
            <a:xfrm>
              <a:off x="1728" y="624"/>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sp>
          <p:nvSpPr>
            <p:cNvPr id="74" name="Rectangle 24">
              <a:extLst>
                <a:ext uri="{FF2B5EF4-FFF2-40B4-BE49-F238E27FC236}">
                  <a16:creationId xmlns:a16="http://schemas.microsoft.com/office/drawing/2014/main" id="{052FD4F7-6F0D-4783-B5D3-419523C76DAE}"/>
                </a:ext>
              </a:extLst>
            </p:cNvPr>
            <p:cNvSpPr>
              <a:spLocks noChangeArrowheads="1"/>
            </p:cNvSpPr>
            <p:nvPr/>
          </p:nvSpPr>
          <p:spPr bwMode="auto">
            <a:xfrm>
              <a:off x="1680" y="816"/>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grpSp>
          <p:nvGrpSpPr>
            <p:cNvPr id="75" name="Group 25">
              <a:extLst>
                <a:ext uri="{FF2B5EF4-FFF2-40B4-BE49-F238E27FC236}">
                  <a16:creationId xmlns:a16="http://schemas.microsoft.com/office/drawing/2014/main" id="{BA022C12-664B-4C9B-B8A1-3FC35A5790D4}"/>
                </a:ext>
              </a:extLst>
            </p:cNvPr>
            <p:cNvGrpSpPr>
              <a:grpSpLocks/>
            </p:cNvGrpSpPr>
            <p:nvPr/>
          </p:nvGrpSpPr>
          <p:grpSpPr bwMode="auto">
            <a:xfrm>
              <a:off x="1440" y="624"/>
              <a:ext cx="240" cy="672"/>
              <a:chOff x="1584" y="816"/>
              <a:chExt cx="240" cy="672"/>
            </a:xfrm>
          </p:grpSpPr>
          <p:sp>
            <p:nvSpPr>
              <p:cNvPr id="80" name="Text Box 26">
                <a:extLst>
                  <a:ext uri="{FF2B5EF4-FFF2-40B4-BE49-F238E27FC236}">
                    <a16:creationId xmlns:a16="http://schemas.microsoft.com/office/drawing/2014/main" id="{F43B1259-521B-4089-9A2A-4A8EED7360D2}"/>
                  </a:ext>
                </a:extLst>
              </p:cNvPr>
              <p:cNvSpPr txBox="1">
                <a:spLocks noChangeArrowheads="1"/>
              </p:cNvSpPr>
              <p:nvPr/>
            </p:nvSpPr>
            <p:spPr bwMode="auto">
              <a:xfrm>
                <a:off x="1584" y="81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81" name="Text Box 27">
                <a:extLst>
                  <a:ext uri="{FF2B5EF4-FFF2-40B4-BE49-F238E27FC236}">
                    <a16:creationId xmlns:a16="http://schemas.microsoft.com/office/drawing/2014/main" id="{46EBC134-FA5C-4DC3-B4D3-1E2AD3CA4844}"/>
                  </a:ext>
                </a:extLst>
              </p:cNvPr>
              <p:cNvSpPr txBox="1">
                <a:spLocks noChangeArrowheads="1"/>
              </p:cNvSpPr>
              <p:nvPr/>
            </p:nvSpPr>
            <p:spPr bwMode="auto">
              <a:xfrm>
                <a:off x="1584" y="12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grpSp>
        <p:sp>
          <p:nvSpPr>
            <p:cNvPr id="76" name="Text Box 28">
              <a:extLst>
                <a:ext uri="{FF2B5EF4-FFF2-40B4-BE49-F238E27FC236}">
                  <a16:creationId xmlns:a16="http://schemas.microsoft.com/office/drawing/2014/main" id="{D8934785-7C45-4676-B8CA-C2E4F81DAD33}"/>
                </a:ext>
              </a:extLst>
            </p:cNvPr>
            <p:cNvSpPr txBox="1">
              <a:spLocks noChangeArrowheads="1"/>
            </p:cNvSpPr>
            <p:nvPr/>
          </p:nvSpPr>
          <p:spPr bwMode="auto">
            <a:xfrm>
              <a:off x="1392" y="81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solidFill>
                    <a:srgbClr val="FF3300"/>
                  </a:solidFill>
                </a:rPr>
                <a:t>U</a:t>
              </a:r>
              <a:endParaRPr lang="en-US" altLang="zh-CN" b="1">
                <a:solidFill>
                  <a:srgbClr val="FF3300"/>
                </a:solidFill>
              </a:endParaRPr>
            </a:p>
          </p:txBody>
        </p:sp>
        <p:sp>
          <p:nvSpPr>
            <p:cNvPr id="77" name="Text Box 29">
              <a:extLst>
                <a:ext uri="{FF2B5EF4-FFF2-40B4-BE49-F238E27FC236}">
                  <a16:creationId xmlns:a16="http://schemas.microsoft.com/office/drawing/2014/main" id="{BA7FE00C-8652-412E-B98A-B149B61A46F6}"/>
                </a:ext>
              </a:extLst>
            </p:cNvPr>
            <p:cNvSpPr txBox="1">
              <a:spLocks noChangeArrowheads="1"/>
            </p:cNvSpPr>
            <p:nvPr/>
          </p:nvSpPr>
          <p:spPr bwMode="auto">
            <a:xfrm>
              <a:off x="1776" y="816"/>
              <a:ext cx="672"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70000"/>
                </a:lnSpc>
              </a:pPr>
              <a:r>
                <a:rPr lang="en-US" altLang="zh-CN" b="1"/>
                <a:t> </a:t>
              </a:r>
              <a:r>
                <a:rPr lang="en-US" altLang="zh-CN" b="1" i="1"/>
                <a:t>R</a:t>
              </a:r>
              <a:endParaRPr lang="en-US" altLang="zh-CN" b="1">
                <a:solidFill>
                  <a:srgbClr val="0000FF"/>
                </a:solidFill>
              </a:endParaRPr>
            </a:p>
            <a:p>
              <a:pPr>
                <a:lnSpc>
                  <a:spcPct val="70000"/>
                </a:lnSpc>
              </a:pPr>
              <a:r>
                <a:rPr lang="en-US" altLang="zh-CN" b="1"/>
                <a:t>0.5k</a:t>
              </a:r>
              <a:r>
                <a:rPr lang="en-US" altLang="zh-CN" b="1">
                  <a:sym typeface="Symbol" panose="05050102010706020507" pitchFamily="18" charset="2"/>
                </a:rPr>
                <a:t></a:t>
              </a:r>
            </a:p>
          </p:txBody>
        </p:sp>
        <p:sp>
          <p:nvSpPr>
            <p:cNvPr id="78" name="Text Box 30">
              <a:extLst>
                <a:ext uri="{FF2B5EF4-FFF2-40B4-BE49-F238E27FC236}">
                  <a16:creationId xmlns:a16="http://schemas.microsoft.com/office/drawing/2014/main" id="{090C37A8-E7EF-40C2-8CC6-6A6FC769DC3A}"/>
                </a:ext>
              </a:extLst>
            </p:cNvPr>
            <p:cNvSpPr txBox="1">
              <a:spLocks noChangeArrowheads="1"/>
            </p:cNvSpPr>
            <p:nvPr/>
          </p:nvSpPr>
          <p:spPr bwMode="auto">
            <a:xfrm>
              <a:off x="336" y="72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1.5k</a:t>
              </a:r>
              <a:r>
                <a:rPr lang="en-US" altLang="zh-CN" b="1">
                  <a:sym typeface="Symbol" panose="05050102010706020507" pitchFamily="18" charset="2"/>
                </a:rPr>
                <a:t></a:t>
              </a:r>
              <a:endParaRPr lang="en-US" altLang="zh-CN" b="1">
                <a:solidFill>
                  <a:srgbClr val="0000FF"/>
                </a:solidFill>
                <a:sym typeface="Symbol" panose="05050102010706020507" pitchFamily="18" charset="2"/>
              </a:endParaRPr>
            </a:p>
          </p:txBody>
        </p:sp>
        <p:sp>
          <p:nvSpPr>
            <p:cNvPr id="79" name="Rectangle 31">
              <a:extLst>
                <a:ext uri="{FF2B5EF4-FFF2-40B4-BE49-F238E27FC236}">
                  <a16:creationId xmlns:a16="http://schemas.microsoft.com/office/drawing/2014/main" id="{B0E3179B-FCCD-4E9D-9DB5-48939DA5584F}"/>
                </a:ext>
              </a:extLst>
            </p:cNvPr>
            <p:cNvSpPr>
              <a:spLocks noChangeArrowheads="1"/>
            </p:cNvSpPr>
            <p:nvPr/>
          </p:nvSpPr>
          <p:spPr bwMode="auto">
            <a:xfrm>
              <a:off x="912" y="720"/>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1868" tIns="55934" rIns="111868" bIns="55934">
              <a:spAutoFit/>
            </a:bodyPr>
            <a:lstStyle/>
            <a:p>
              <a:endParaRPr lang="zh-CN" altLang="en-US"/>
            </a:p>
          </p:txBody>
        </p:sp>
      </p:grpSp>
      <p:sp>
        <p:nvSpPr>
          <p:cNvPr id="91" name="Text Box 32">
            <a:extLst>
              <a:ext uri="{FF2B5EF4-FFF2-40B4-BE49-F238E27FC236}">
                <a16:creationId xmlns:a16="http://schemas.microsoft.com/office/drawing/2014/main" id="{E0517674-4016-435F-8D00-129403166AC4}"/>
              </a:ext>
            </a:extLst>
          </p:cNvPr>
          <p:cNvSpPr txBox="1">
            <a:spLocks noChangeArrowheads="1"/>
          </p:cNvSpPr>
          <p:nvPr/>
        </p:nvSpPr>
        <p:spPr bwMode="auto">
          <a:xfrm>
            <a:off x="900113" y="266700"/>
            <a:ext cx="2152650"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32" tIns="46566" rIns="93132" bIns="46566" anchor="ctr">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b="1"/>
              <a:t>(3) </a:t>
            </a:r>
            <a:r>
              <a:rPr lang="zh-CN" altLang="en-US" b="1"/>
              <a:t>等效电路：</a:t>
            </a:r>
          </a:p>
        </p:txBody>
      </p:sp>
      <p:sp>
        <p:nvSpPr>
          <p:cNvPr id="92" name="Oval 33">
            <a:extLst>
              <a:ext uri="{FF2B5EF4-FFF2-40B4-BE49-F238E27FC236}">
                <a16:creationId xmlns:a16="http://schemas.microsoft.com/office/drawing/2014/main" id="{AF8FDA06-7171-49F0-B57E-FF00AB6B3B5E}"/>
              </a:ext>
            </a:extLst>
          </p:cNvPr>
          <p:cNvSpPr>
            <a:spLocks noChangeArrowheads="1"/>
          </p:cNvSpPr>
          <p:nvPr/>
        </p:nvSpPr>
        <p:spPr bwMode="auto">
          <a:xfrm>
            <a:off x="1143000" y="2665413"/>
            <a:ext cx="228600" cy="23018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Text Box 34">
            <a:extLst>
              <a:ext uri="{FF2B5EF4-FFF2-40B4-BE49-F238E27FC236}">
                <a16:creationId xmlns:a16="http://schemas.microsoft.com/office/drawing/2014/main" id="{3CF895EF-E1A3-43EE-BAE8-6297EFBF6E9E}"/>
              </a:ext>
            </a:extLst>
          </p:cNvPr>
          <p:cNvSpPr txBox="1">
            <a:spLocks noChangeArrowheads="1"/>
          </p:cNvSpPr>
          <p:nvPr/>
        </p:nvSpPr>
        <p:spPr bwMode="auto">
          <a:xfrm>
            <a:off x="1425100" y="2571045"/>
            <a:ext cx="4968238" cy="46337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32" tIns="46566" rIns="93132" bIns="46566" anchor="ctr">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b="1" dirty="0">
                <a:solidFill>
                  <a:srgbClr val="FF0000"/>
                </a:solidFill>
              </a:rPr>
              <a:t>开路电压</a:t>
            </a:r>
            <a:r>
              <a:rPr lang="en-US" altLang="zh-CN" b="1" i="1" dirty="0" err="1">
                <a:solidFill>
                  <a:srgbClr val="FF0000"/>
                </a:solidFill>
              </a:rPr>
              <a:t>U</a:t>
            </a:r>
            <a:r>
              <a:rPr lang="en-US" altLang="zh-CN" b="1" baseline="-25000" dirty="0" err="1">
                <a:solidFill>
                  <a:srgbClr val="FF0000"/>
                </a:solidFill>
              </a:rPr>
              <a:t>oc</a:t>
            </a:r>
            <a:r>
              <a:rPr lang="en-US" altLang="zh-CN" b="1" baseline="-25000" dirty="0">
                <a:solidFill>
                  <a:srgbClr val="FF0000"/>
                </a:solidFill>
              </a:rPr>
              <a:t> </a:t>
            </a:r>
            <a:r>
              <a:rPr lang="zh-CN" altLang="en-US" b="1" dirty="0">
                <a:solidFill>
                  <a:srgbClr val="FF0000"/>
                </a:solidFill>
              </a:rPr>
              <a:t>、短路电流</a:t>
            </a:r>
            <a:r>
              <a:rPr lang="en-US" altLang="zh-CN" b="1" i="1" dirty="0" err="1">
                <a:solidFill>
                  <a:srgbClr val="FF0000"/>
                </a:solidFill>
              </a:rPr>
              <a:t>I</a:t>
            </a:r>
            <a:r>
              <a:rPr lang="en-US" altLang="zh-CN" b="1" baseline="-25000" dirty="0" err="1">
                <a:solidFill>
                  <a:srgbClr val="FF0000"/>
                </a:solidFill>
              </a:rPr>
              <a:t>sc</a:t>
            </a:r>
            <a:r>
              <a:rPr lang="zh-CN" altLang="en-US" b="1" dirty="0">
                <a:solidFill>
                  <a:srgbClr val="FF0000"/>
                </a:solidFill>
              </a:rPr>
              <a:t>法求</a:t>
            </a:r>
            <a:r>
              <a:rPr lang="en-US" altLang="zh-CN" b="1" i="1" dirty="0">
                <a:solidFill>
                  <a:srgbClr val="FF0000"/>
                </a:solidFill>
              </a:rPr>
              <a:t>R</a:t>
            </a:r>
            <a:r>
              <a:rPr lang="en-US" altLang="zh-CN" b="1" baseline="-25000" dirty="0">
                <a:solidFill>
                  <a:srgbClr val="FF0000"/>
                </a:solidFill>
              </a:rPr>
              <a:t>0</a:t>
            </a:r>
            <a:r>
              <a:rPr lang="zh-CN" altLang="en-US" b="1" dirty="0"/>
              <a:t>：</a:t>
            </a:r>
          </a:p>
        </p:txBody>
      </p:sp>
      <p:sp>
        <p:nvSpPr>
          <p:cNvPr id="94" name="Text Box 35">
            <a:extLst>
              <a:ext uri="{FF2B5EF4-FFF2-40B4-BE49-F238E27FC236}">
                <a16:creationId xmlns:a16="http://schemas.microsoft.com/office/drawing/2014/main" id="{A80E8FFE-1EC4-4E41-ABC5-EB085FE2AC82}"/>
              </a:ext>
            </a:extLst>
          </p:cNvPr>
          <p:cNvSpPr txBox="1">
            <a:spLocks noChangeArrowheads="1"/>
          </p:cNvSpPr>
          <p:nvPr/>
        </p:nvSpPr>
        <p:spPr bwMode="auto">
          <a:xfrm>
            <a:off x="6288088" y="2586038"/>
            <a:ext cx="1765300" cy="466725"/>
          </a:xfrm>
          <a:prstGeom prst="rect">
            <a:avLst/>
          </a:prstGeom>
          <a:noFill/>
          <a:ln w="9525">
            <a:solidFill>
              <a:srgbClr val="0000FF"/>
            </a:solidFill>
            <a:miter lim="800000"/>
            <a:headEnd/>
            <a:tailEnd/>
          </a:ln>
          <a:effectLst/>
        </p:spPr>
        <p:txBody>
          <a:bodyPr wrap="none" lIns="93132" tIns="46566" rIns="93132" bIns="46566" anchor="ctr">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b="1" i="1" dirty="0"/>
              <a:t>R</a:t>
            </a:r>
            <a:r>
              <a:rPr lang="en-US" altLang="zh-CN" b="1" baseline="-25000" dirty="0"/>
              <a:t>0</a:t>
            </a:r>
            <a:r>
              <a:rPr lang="en-US" altLang="zh-CN" b="1" dirty="0"/>
              <a:t> = </a:t>
            </a:r>
            <a:r>
              <a:rPr lang="en-US" altLang="zh-CN" b="1" i="1" dirty="0" err="1"/>
              <a:t>U</a:t>
            </a:r>
            <a:r>
              <a:rPr lang="en-US" altLang="zh-CN" b="1" baseline="-25000" dirty="0" err="1"/>
              <a:t>oc</a:t>
            </a:r>
            <a:r>
              <a:rPr lang="en-US" altLang="zh-CN" b="1" dirty="0"/>
              <a:t> / </a:t>
            </a:r>
            <a:r>
              <a:rPr lang="en-US" altLang="zh-CN" b="1" i="1" dirty="0" err="1"/>
              <a:t>I</a:t>
            </a:r>
            <a:r>
              <a:rPr lang="en-US" altLang="zh-CN" b="1" baseline="-25000" dirty="0" err="1"/>
              <a:t>sc</a:t>
            </a:r>
            <a:endParaRPr lang="en-US" altLang="zh-CN" b="1" baseline="-25000" dirty="0"/>
          </a:p>
        </p:txBody>
      </p:sp>
      <p:sp>
        <p:nvSpPr>
          <p:cNvPr id="95" name="Text Box 36">
            <a:extLst>
              <a:ext uri="{FF2B5EF4-FFF2-40B4-BE49-F238E27FC236}">
                <a16:creationId xmlns:a16="http://schemas.microsoft.com/office/drawing/2014/main" id="{866FEB93-60A7-4472-ACA6-635B255CDBCD}"/>
              </a:ext>
            </a:extLst>
          </p:cNvPr>
          <p:cNvSpPr txBox="1">
            <a:spLocks noChangeArrowheads="1"/>
          </p:cNvSpPr>
          <p:nvPr/>
        </p:nvSpPr>
        <p:spPr bwMode="auto">
          <a:xfrm>
            <a:off x="1566863" y="3043238"/>
            <a:ext cx="2941637" cy="466725"/>
          </a:xfrm>
          <a:prstGeom prst="rect">
            <a:avLst/>
          </a:prstGeom>
          <a:noFill/>
          <a:ln w="9525">
            <a:solidFill>
              <a:srgbClr val="0000FF"/>
            </a:solidFill>
            <a:miter lim="800000"/>
            <a:headEnd/>
            <a:tailEnd/>
          </a:ln>
          <a:effectLst/>
        </p:spPr>
        <p:txBody>
          <a:bodyPr wrap="none" lIns="93132" tIns="46566" rIns="93132" bIns="46566" anchor="ctr">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b="1" i="1"/>
              <a:t>U</a:t>
            </a:r>
            <a:r>
              <a:rPr lang="en-US" altLang="zh-CN" sz="3300" b="1" baseline="-25000"/>
              <a:t>oc</a:t>
            </a:r>
            <a:r>
              <a:rPr lang="en-US" altLang="zh-CN" b="1"/>
              <a:t> =10</a:t>
            </a:r>
            <a:r>
              <a:rPr lang="en-US" altLang="zh-CN" sz="2000" b="1"/>
              <a:t>V</a:t>
            </a:r>
            <a:r>
              <a:rPr lang="zh-CN" altLang="en-US" b="1"/>
              <a:t>（已求出）</a:t>
            </a:r>
          </a:p>
        </p:txBody>
      </p:sp>
      <p:sp>
        <p:nvSpPr>
          <p:cNvPr id="96" name="Text Box 37">
            <a:extLst>
              <a:ext uri="{FF2B5EF4-FFF2-40B4-BE49-F238E27FC236}">
                <a16:creationId xmlns:a16="http://schemas.microsoft.com/office/drawing/2014/main" id="{D44D8A00-1218-4BFD-B321-43F4C9CB4E98}"/>
              </a:ext>
            </a:extLst>
          </p:cNvPr>
          <p:cNvSpPr txBox="1">
            <a:spLocks noChangeArrowheads="1"/>
          </p:cNvSpPr>
          <p:nvPr/>
        </p:nvSpPr>
        <p:spPr bwMode="auto">
          <a:xfrm>
            <a:off x="1811338" y="3581400"/>
            <a:ext cx="4151312"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32" tIns="46566" rIns="93132" bIns="46566" anchor="ctr">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b="1"/>
              <a:t>求短路电流</a:t>
            </a:r>
            <a:r>
              <a:rPr lang="en-US" altLang="zh-CN" b="1" i="1"/>
              <a:t>I</a:t>
            </a:r>
            <a:r>
              <a:rPr lang="en-US" altLang="zh-CN" b="1" baseline="-25000"/>
              <a:t>sc</a:t>
            </a:r>
            <a:r>
              <a:rPr lang="en-US" altLang="zh-CN" b="1"/>
              <a:t> (</a:t>
            </a:r>
            <a:r>
              <a:rPr lang="zh-CN" altLang="en-US" b="1"/>
              <a:t>将</a:t>
            </a:r>
            <a:r>
              <a:rPr lang="en-US" altLang="zh-CN" b="1">
                <a:solidFill>
                  <a:srgbClr val="0000FF"/>
                </a:solidFill>
              </a:rPr>
              <a:t>a</a:t>
            </a:r>
            <a:r>
              <a:rPr lang="zh-CN" altLang="en-US" b="1"/>
              <a:t>、</a:t>
            </a:r>
            <a:r>
              <a:rPr lang="en-US" altLang="zh-CN" b="1">
                <a:solidFill>
                  <a:srgbClr val="0000FF"/>
                </a:solidFill>
              </a:rPr>
              <a:t>b</a:t>
            </a:r>
            <a:r>
              <a:rPr lang="zh-CN" altLang="en-US" b="1"/>
              <a:t>短路</a:t>
            </a:r>
            <a:r>
              <a:rPr lang="en-US" altLang="zh-CN" b="1"/>
              <a:t>)</a:t>
            </a:r>
            <a:r>
              <a:rPr lang="zh-CN" altLang="en-US" b="1"/>
              <a:t>：</a:t>
            </a:r>
          </a:p>
        </p:txBody>
      </p:sp>
      <p:grpSp>
        <p:nvGrpSpPr>
          <p:cNvPr id="98" name="Group 39">
            <a:extLst>
              <a:ext uri="{FF2B5EF4-FFF2-40B4-BE49-F238E27FC236}">
                <a16:creationId xmlns:a16="http://schemas.microsoft.com/office/drawing/2014/main" id="{6B3757ED-6DA2-4587-826D-3BDC24A89BB2}"/>
              </a:ext>
            </a:extLst>
          </p:cNvPr>
          <p:cNvGrpSpPr>
            <a:grpSpLocks/>
          </p:cNvGrpSpPr>
          <p:nvPr/>
        </p:nvGrpSpPr>
        <p:grpSpPr bwMode="auto">
          <a:xfrm>
            <a:off x="609600" y="4038601"/>
            <a:ext cx="3276600" cy="2690813"/>
            <a:chOff x="144" y="2640"/>
            <a:chExt cx="2064" cy="1695"/>
          </a:xfrm>
        </p:grpSpPr>
        <p:sp>
          <p:nvSpPr>
            <p:cNvPr id="99" name="Rectangle 40">
              <a:extLst>
                <a:ext uri="{FF2B5EF4-FFF2-40B4-BE49-F238E27FC236}">
                  <a16:creationId xmlns:a16="http://schemas.microsoft.com/office/drawing/2014/main" id="{1B67BA41-95F9-4845-BD4C-252DB8C395BF}"/>
                </a:ext>
              </a:extLst>
            </p:cNvPr>
            <p:cNvSpPr>
              <a:spLocks noChangeArrowheads="1"/>
            </p:cNvSpPr>
            <p:nvPr/>
          </p:nvSpPr>
          <p:spPr bwMode="auto">
            <a:xfrm>
              <a:off x="1008" y="3005"/>
              <a:ext cx="576" cy="33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00" name="Rectangle 41">
              <a:extLst>
                <a:ext uri="{FF2B5EF4-FFF2-40B4-BE49-F238E27FC236}">
                  <a16:creationId xmlns:a16="http://schemas.microsoft.com/office/drawing/2014/main" id="{6BBB625A-C348-457C-985B-4D104B1E1751}"/>
                </a:ext>
              </a:extLst>
            </p:cNvPr>
            <p:cNvSpPr>
              <a:spLocks noChangeArrowheads="1"/>
            </p:cNvSpPr>
            <p:nvPr/>
          </p:nvSpPr>
          <p:spPr bwMode="auto">
            <a:xfrm>
              <a:off x="288" y="3341"/>
              <a:ext cx="1440" cy="72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01" name="Text Box 42">
              <a:extLst>
                <a:ext uri="{FF2B5EF4-FFF2-40B4-BE49-F238E27FC236}">
                  <a16:creationId xmlns:a16="http://schemas.microsoft.com/office/drawing/2014/main" id="{92C72432-DFEE-4C64-92EC-84064FC433EE}"/>
                </a:ext>
              </a:extLst>
            </p:cNvPr>
            <p:cNvSpPr txBox="1">
              <a:spLocks noChangeArrowheads="1"/>
            </p:cNvSpPr>
            <p:nvPr/>
          </p:nvSpPr>
          <p:spPr bwMode="auto">
            <a:xfrm>
              <a:off x="336" y="3389"/>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102" name="Text Box 43">
              <a:extLst>
                <a:ext uri="{FF2B5EF4-FFF2-40B4-BE49-F238E27FC236}">
                  <a16:creationId xmlns:a16="http://schemas.microsoft.com/office/drawing/2014/main" id="{9B573BFA-5E75-4D98-9DE9-90AA38992FFA}"/>
                </a:ext>
              </a:extLst>
            </p:cNvPr>
            <p:cNvSpPr txBox="1">
              <a:spLocks noChangeArrowheads="1"/>
            </p:cNvSpPr>
            <p:nvPr/>
          </p:nvSpPr>
          <p:spPr bwMode="auto">
            <a:xfrm>
              <a:off x="336" y="3773"/>
              <a:ext cx="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t>
              </a:r>
            </a:p>
          </p:txBody>
        </p:sp>
        <p:sp>
          <p:nvSpPr>
            <p:cNvPr id="103" name="Text Box 44">
              <a:extLst>
                <a:ext uri="{FF2B5EF4-FFF2-40B4-BE49-F238E27FC236}">
                  <a16:creationId xmlns:a16="http://schemas.microsoft.com/office/drawing/2014/main" id="{827C2158-7E4F-4FDF-8B4A-2E381A604BDC}"/>
                </a:ext>
              </a:extLst>
            </p:cNvPr>
            <p:cNvSpPr txBox="1">
              <a:spLocks noChangeArrowheads="1"/>
            </p:cNvSpPr>
            <p:nvPr/>
          </p:nvSpPr>
          <p:spPr bwMode="auto">
            <a:xfrm>
              <a:off x="384" y="3619"/>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10V</a:t>
              </a:r>
              <a:endParaRPr lang="en-US" altLang="zh-CN" b="1"/>
            </a:p>
          </p:txBody>
        </p:sp>
        <p:sp>
          <p:nvSpPr>
            <p:cNvPr id="104" name="Rectangle 45">
              <a:extLst>
                <a:ext uri="{FF2B5EF4-FFF2-40B4-BE49-F238E27FC236}">
                  <a16:creationId xmlns:a16="http://schemas.microsoft.com/office/drawing/2014/main" id="{67A170CC-FE11-45AD-8CAD-9461169064A8}"/>
                </a:ext>
              </a:extLst>
            </p:cNvPr>
            <p:cNvSpPr>
              <a:spLocks noChangeArrowheads="1"/>
            </p:cNvSpPr>
            <p:nvPr/>
          </p:nvSpPr>
          <p:spPr bwMode="auto">
            <a:xfrm>
              <a:off x="576" y="3293"/>
              <a:ext cx="240"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05" name="Text Box 46">
              <a:extLst>
                <a:ext uri="{FF2B5EF4-FFF2-40B4-BE49-F238E27FC236}">
                  <a16:creationId xmlns:a16="http://schemas.microsoft.com/office/drawing/2014/main" id="{51AE90BB-7DE5-46D2-852C-143E4FB7D6B7}"/>
                </a:ext>
              </a:extLst>
            </p:cNvPr>
            <p:cNvSpPr txBox="1">
              <a:spLocks noChangeArrowheads="1"/>
            </p:cNvSpPr>
            <p:nvPr/>
          </p:nvSpPr>
          <p:spPr bwMode="auto">
            <a:xfrm>
              <a:off x="480" y="3341"/>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1k</a:t>
              </a:r>
              <a:r>
                <a:rPr lang="en-US" altLang="zh-CN" b="1">
                  <a:sym typeface="Symbol" panose="05050102010706020507" pitchFamily="18" charset="2"/>
                </a:rPr>
                <a:t></a:t>
              </a:r>
            </a:p>
          </p:txBody>
        </p:sp>
        <p:sp>
          <p:nvSpPr>
            <p:cNvPr id="106" name="Rectangle 47">
              <a:extLst>
                <a:ext uri="{FF2B5EF4-FFF2-40B4-BE49-F238E27FC236}">
                  <a16:creationId xmlns:a16="http://schemas.microsoft.com/office/drawing/2014/main" id="{D101BB97-1BFC-4855-ADDA-BF0E9A946739}"/>
                </a:ext>
              </a:extLst>
            </p:cNvPr>
            <p:cNvSpPr>
              <a:spLocks noChangeArrowheads="1"/>
            </p:cNvSpPr>
            <p:nvPr/>
          </p:nvSpPr>
          <p:spPr bwMode="auto">
            <a:xfrm>
              <a:off x="1200" y="3293"/>
              <a:ext cx="240" cy="96"/>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07" name="Text Box 48">
              <a:extLst>
                <a:ext uri="{FF2B5EF4-FFF2-40B4-BE49-F238E27FC236}">
                  <a16:creationId xmlns:a16="http://schemas.microsoft.com/office/drawing/2014/main" id="{B80647FD-64F5-4F32-B993-AA3D253686D2}"/>
                </a:ext>
              </a:extLst>
            </p:cNvPr>
            <p:cNvSpPr txBox="1">
              <a:spLocks noChangeArrowheads="1"/>
            </p:cNvSpPr>
            <p:nvPr/>
          </p:nvSpPr>
          <p:spPr bwMode="auto">
            <a:xfrm>
              <a:off x="1104" y="3341"/>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1k</a:t>
              </a:r>
              <a:r>
                <a:rPr lang="en-US" altLang="zh-CN" b="1">
                  <a:sym typeface="Symbol" panose="05050102010706020507" pitchFamily="18" charset="2"/>
                </a:rPr>
                <a:t></a:t>
              </a:r>
            </a:p>
          </p:txBody>
        </p:sp>
        <p:sp>
          <p:nvSpPr>
            <p:cNvPr id="108" name="Line 49">
              <a:extLst>
                <a:ext uri="{FF2B5EF4-FFF2-40B4-BE49-F238E27FC236}">
                  <a16:creationId xmlns:a16="http://schemas.microsoft.com/office/drawing/2014/main" id="{D96FE92B-5644-44AD-8C0D-C6ACB5FCDC58}"/>
                </a:ext>
              </a:extLst>
            </p:cNvPr>
            <p:cNvSpPr>
              <a:spLocks noChangeShapeType="1"/>
            </p:cNvSpPr>
            <p:nvPr/>
          </p:nvSpPr>
          <p:spPr bwMode="auto">
            <a:xfrm flipH="1">
              <a:off x="960" y="2957"/>
              <a:ext cx="192"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09" name="Text Box 50">
              <a:extLst>
                <a:ext uri="{FF2B5EF4-FFF2-40B4-BE49-F238E27FC236}">
                  <a16:creationId xmlns:a16="http://schemas.microsoft.com/office/drawing/2014/main" id="{0832112A-5128-42F5-B935-AE083C0EFBB0}"/>
                </a:ext>
              </a:extLst>
            </p:cNvPr>
            <p:cNvSpPr txBox="1">
              <a:spLocks noChangeArrowheads="1"/>
            </p:cNvSpPr>
            <p:nvPr/>
          </p:nvSpPr>
          <p:spPr bwMode="auto">
            <a:xfrm>
              <a:off x="864" y="2640"/>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0.5</a:t>
              </a:r>
              <a:r>
                <a:rPr lang="en-US" altLang="zh-CN" b="1" i="1"/>
                <a:t>I</a:t>
              </a:r>
              <a:endParaRPr lang="en-US" altLang="zh-CN" b="1"/>
            </a:p>
          </p:txBody>
        </p:sp>
        <p:sp>
          <p:nvSpPr>
            <p:cNvPr id="110" name="Text Box 51">
              <a:extLst>
                <a:ext uri="{FF2B5EF4-FFF2-40B4-BE49-F238E27FC236}">
                  <a16:creationId xmlns:a16="http://schemas.microsoft.com/office/drawing/2014/main" id="{34824864-5720-456B-9156-8828EEE21003}"/>
                </a:ext>
              </a:extLst>
            </p:cNvPr>
            <p:cNvSpPr txBox="1">
              <a:spLocks noChangeArrowheads="1"/>
            </p:cNvSpPr>
            <p:nvPr/>
          </p:nvSpPr>
          <p:spPr bwMode="auto">
            <a:xfrm>
              <a:off x="1584" y="3005"/>
              <a:ext cx="28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t>a</a:t>
              </a:r>
              <a:endParaRPr lang="en-US" altLang="zh-CN" sz="3300" b="1" dirty="0"/>
            </a:p>
          </p:txBody>
        </p:sp>
        <p:sp>
          <p:nvSpPr>
            <p:cNvPr id="111" name="Text Box 52">
              <a:extLst>
                <a:ext uri="{FF2B5EF4-FFF2-40B4-BE49-F238E27FC236}">
                  <a16:creationId xmlns:a16="http://schemas.microsoft.com/office/drawing/2014/main" id="{931A1754-203D-4879-8469-61006ECA4252}"/>
                </a:ext>
              </a:extLst>
            </p:cNvPr>
            <p:cNvSpPr txBox="1">
              <a:spLocks noChangeArrowheads="1"/>
            </p:cNvSpPr>
            <p:nvPr/>
          </p:nvSpPr>
          <p:spPr bwMode="auto">
            <a:xfrm>
              <a:off x="1584" y="4032"/>
              <a:ext cx="24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b</a:t>
              </a:r>
              <a:endParaRPr lang="en-US" altLang="zh-CN" sz="3300" b="1"/>
            </a:p>
          </p:txBody>
        </p:sp>
        <p:sp>
          <p:nvSpPr>
            <p:cNvPr id="112" name="Line 53">
              <a:extLst>
                <a:ext uri="{FF2B5EF4-FFF2-40B4-BE49-F238E27FC236}">
                  <a16:creationId xmlns:a16="http://schemas.microsoft.com/office/drawing/2014/main" id="{195218D9-2914-47A3-BC05-033F4479C569}"/>
                </a:ext>
              </a:extLst>
            </p:cNvPr>
            <p:cNvSpPr>
              <a:spLocks noChangeShapeType="1"/>
            </p:cNvSpPr>
            <p:nvPr/>
          </p:nvSpPr>
          <p:spPr bwMode="auto">
            <a:xfrm flipH="1">
              <a:off x="240" y="3245"/>
              <a:ext cx="288"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13" name="Text Box 54">
              <a:extLst>
                <a:ext uri="{FF2B5EF4-FFF2-40B4-BE49-F238E27FC236}">
                  <a16:creationId xmlns:a16="http://schemas.microsoft.com/office/drawing/2014/main" id="{8D53C372-E813-4DBD-A2B3-69ED7929E1DB}"/>
                </a:ext>
              </a:extLst>
            </p:cNvPr>
            <p:cNvSpPr txBox="1">
              <a:spLocks noChangeArrowheads="1"/>
            </p:cNvSpPr>
            <p:nvPr/>
          </p:nvSpPr>
          <p:spPr bwMode="auto">
            <a:xfrm>
              <a:off x="288" y="2976"/>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I</a:t>
              </a:r>
              <a:endParaRPr lang="en-US" altLang="zh-CN" sz="3300" b="1"/>
            </a:p>
          </p:txBody>
        </p:sp>
        <p:sp>
          <p:nvSpPr>
            <p:cNvPr id="114" name="AutoShape 55">
              <a:extLst>
                <a:ext uri="{FF2B5EF4-FFF2-40B4-BE49-F238E27FC236}">
                  <a16:creationId xmlns:a16="http://schemas.microsoft.com/office/drawing/2014/main" id="{32B1525F-7A94-42DE-8EA1-372DC04D9876}"/>
                </a:ext>
              </a:extLst>
            </p:cNvPr>
            <p:cNvSpPr>
              <a:spLocks noChangeArrowheads="1"/>
            </p:cNvSpPr>
            <p:nvPr/>
          </p:nvSpPr>
          <p:spPr bwMode="auto">
            <a:xfrm>
              <a:off x="1152" y="2909"/>
              <a:ext cx="336" cy="192"/>
            </a:xfrm>
            <a:prstGeom prst="diamond">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15" name="Line 56">
              <a:extLst>
                <a:ext uri="{FF2B5EF4-FFF2-40B4-BE49-F238E27FC236}">
                  <a16:creationId xmlns:a16="http://schemas.microsoft.com/office/drawing/2014/main" id="{BF9505A2-EE8E-44B3-8BDE-EC12944D83EA}"/>
                </a:ext>
              </a:extLst>
            </p:cNvPr>
            <p:cNvSpPr>
              <a:spLocks noChangeShapeType="1"/>
            </p:cNvSpPr>
            <p:nvPr/>
          </p:nvSpPr>
          <p:spPr bwMode="auto">
            <a:xfrm>
              <a:off x="1320" y="2909"/>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16" name="Oval 57">
              <a:extLst>
                <a:ext uri="{FF2B5EF4-FFF2-40B4-BE49-F238E27FC236}">
                  <a16:creationId xmlns:a16="http://schemas.microsoft.com/office/drawing/2014/main" id="{D81854CA-3FC5-447A-A7C1-2A4F222DA3AF}"/>
                </a:ext>
              </a:extLst>
            </p:cNvPr>
            <p:cNvSpPr>
              <a:spLocks noChangeArrowheads="1"/>
            </p:cNvSpPr>
            <p:nvPr/>
          </p:nvSpPr>
          <p:spPr bwMode="auto">
            <a:xfrm>
              <a:off x="144" y="3581"/>
              <a:ext cx="272" cy="272"/>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17" name="Line 58">
              <a:extLst>
                <a:ext uri="{FF2B5EF4-FFF2-40B4-BE49-F238E27FC236}">
                  <a16:creationId xmlns:a16="http://schemas.microsoft.com/office/drawing/2014/main" id="{0E2F2900-CAE9-4433-99B2-2E5313705BAB}"/>
                </a:ext>
              </a:extLst>
            </p:cNvPr>
            <p:cNvSpPr>
              <a:spLocks noChangeShapeType="1"/>
            </p:cNvSpPr>
            <p:nvPr/>
          </p:nvSpPr>
          <p:spPr bwMode="auto">
            <a:xfrm>
              <a:off x="288" y="358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18" name="Line 59">
              <a:extLst>
                <a:ext uri="{FF2B5EF4-FFF2-40B4-BE49-F238E27FC236}">
                  <a16:creationId xmlns:a16="http://schemas.microsoft.com/office/drawing/2014/main" id="{BA138B9D-A3E4-4869-94C2-5BE75453FC95}"/>
                </a:ext>
              </a:extLst>
            </p:cNvPr>
            <p:cNvSpPr>
              <a:spLocks noChangeShapeType="1"/>
            </p:cNvSpPr>
            <p:nvPr/>
          </p:nvSpPr>
          <p:spPr bwMode="auto">
            <a:xfrm rot="16200000" flipH="1">
              <a:off x="1680" y="3600"/>
              <a:ext cx="288" cy="0"/>
            </a:xfrm>
            <a:prstGeom prst="line">
              <a:avLst/>
            </a:prstGeom>
            <a:noFill/>
            <a:ln w="3810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p>
              <a:endParaRPr lang="zh-CN" altLang="en-US"/>
            </a:p>
          </p:txBody>
        </p:sp>
        <p:sp>
          <p:nvSpPr>
            <p:cNvPr id="119" name="Text Box 60">
              <a:extLst>
                <a:ext uri="{FF2B5EF4-FFF2-40B4-BE49-F238E27FC236}">
                  <a16:creationId xmlns:a16="http://schemas.microsoft.com/office/drawing/2014/main" id="{B9E0146D-214C-42EA-9A6B-BF3BBA6E0BD0}"/>
                </a:ext>
              </a:extLst>
            </p:cNvPr>
            <p:cNvSpPr txBox="1">
              <a:spLocks noChangeArrowheads="1"/>
            </p:cNvSpPr>
            <p:nvPr/>
          </p:nvSpPr>
          <p:spPr bwMode="auto">
            <a:xfrm>
              <a:off x="1872" y="3504"/>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836" tIns="54918" rIns="109836" bIns="54918">
              <a:spAutoFit/>
            </a:bodyPr>
            <a:lstStyle>
              <a:lvl1pPr defTabSz="931863">
                <a:defRPr kumimoji="1" sz="2400">
                  <a:solidFill>
                    <a:schemeClr val="tx1"/>
                  </a:solidFill>
                  <a:latin typeface="Times New Roman" panose="02020603050405020304" pitchFamily="18" charset="0"/>
                  <a:ea typeface="宋体" panose="02010600030101010101" pitchFamily="2" charset="-122"/>
                </a:defRPr>
              </a:lvl1pPr>
              <a:lvl2pPr marL="465138" defTabSz="931863">
                <a:defRPr kumimoji="1" sz="2400">
                  <a:solidFill>
                    <a:schemeClr val="tx1"/>
                  </a:solidFill>
                  <a:latin typeface="Times New Roman" panose="02020603050405020304" pitchFamily="18" charset="0"/>
                  <a:ea typeface="宋体" panose="02010600030101010101" pitchFamily="2" charset="-122"/>
                </a:defRPr>
              </a:lvl2pPr>
              <a:lvl3pPr marL="931863" defTabSz="931863">
                <a:defRPr kumimoji="1" sz="2400">
                  <a:solidFill>
                    <a:schemeClr val="tx1"/>
                  </a:solidFill>
                  <a:latin typeface="Times New Roman" panose="02020603050405020304" pitchFamily="18" charset="0"/>
                  <a:ea typeface="宋体" panose="02010600030101010101" pitchFamily="2" charset="-122"/>
                </a:defRPr>
              </a:lvl3pPr>
              <a:lvl4pPr marL="1397000" defTabSz="931863">
                <a:defRPr kumimoji="1" sz="2400">
                  <a:solidFill>
                    <a:schemeClr val="tx1"/>
                  </a:solidFill>
                  <a:latin typeface="Times New Roman" panose="02020603050405020304" pitchFamily="18" charset="0"/>
                  <a:ea typeface="宋体" panose="02010600030101010101" pitchFamily="2" charset="-122"/>
                </a:defRPr>
              </a:lvl4pPr>
              <a:lvl5pPr marL="1862138" defTabSz="931863">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t>I</a:t>
              </a:r>
              <a:r>
                <a:rPr lang="en-US" altLang="zh-CN" b="1" baseline="-25000"/>
                <a:t>sc</a:t>
              </a:r>
              <a:endParaRPr lang="en-US" altLang="zh-CN" sz="3300" b="1"/>
            </a:p>
          </p:txBody>
        </p:sp>
      </p:grpSp>
    </p:spTree>
    <p:extLst>
      <p:ext uri="{BB962C8B-B14F-4D97-AF65-F5344CB8AC3E}">
        <p14:creationId xmlns:p14="http://schemas.microsoft.com/office/powerpoint/2010/main" val="227583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par>
                                <p:cTn id="20" presetID="10" presetClass="entr" presetSubtype="0" fill="hold"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utoUpdateAnimBg="0"/>
      <p:bldP spid="63" grpId="0" autoUpdateAnimBg="0"/>
      <p:bldP spid="64" grpId="0" animBg="1" autoUpdateAnimBg="0"/>
      <p:bldP spid="65" grpId="0" autoUpdateAnimBg="0"/>
      <p:bldP spid="93" grpId="0" autoUpdateAnimBg="0"/>
      <p:bldP spid="94" grpId="0" animBg="1" autoUpdateAnimBg="0"/>
      <p:bldP spid="95" grpId="0" animBg="1" autoUpdateAnimBg="0"/>
      <p:bldP spid="9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6">
            <a:extLst>
              <a:ext uri="{FF2B5EF4-FFF2-40B4-BE49-F238E27FC236}">
                <a16:creationId xmlns:a16="http://schemas.microsoft.com/office/drawing/2014/main" id="{22EA0940-CF29-43D1-A84F-5DCD349201D8}"/>
              </a:ext>
            </a:extLst>
          </p:cNvPr>
          <p:cNvSpPr txBox="1">
            <a:spLocks noChangeArrowheads="1"/>
          </p:cNvSpPr>
          <p:nvPr/>
        </p:nvSpPr>
        <p:spPr bwMode="auto">
          <a:xfrm>
            <a:off x="609600" y="304800"/>
            <a:ext cx="792480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solidFill>
                  <a:schemeClr val="accent2"/>
                </a:solidFill>
              </a:rPr>
              <a:t>例：</a:t>
            </a:r>
            <a:r>
              <a:rPr lang="zh-CN" altLang="en-US" b="1"/>
              <a:t>如图电路，求电流</a:t>
            </a:r>
            <a:r>
              <a:rPr lang="en-US" altLang="zh-CN" b="1"/>
              <a:t>I=</a:t>
            </a:r>
            <a:r>
              <a:rPr lang="zh-CN" altLang="en-US" b="1"/>
              <a:t>？（二极管</a:t>
            </a:r>
            <a:r>
              <a:rPr lang="en-US" altLang="zh-CN" b="1"/>
              <a:t>D</a:t>
            </a:r>
            <a:r>
              <a:rPr lang="zh-CN" altLang="en-US" b="1"/>
              <a:t>当理想二极管处理）</a:t>
            </a:r>
          </a:p>
        </p:txBody>
      </p:sp>
      <p:grpSp>
        <p:nvGrpSpPr>
          <p:cNvPr id="101" name="Group 7">
            <a:extLst>
              <a:ext uri="{FF2B5EF4-FFF2-40B4-BE49-F238E27FC236}">
                <a16:creationId xmlns:a16="http://schemas.microsoft.com/office/drawing/2014/main" id="{73F106D0-2B2E-4502-B04E-409A6E255D18}"/>
              </a:ext>
            </a:extLst>
          </p:cNvPr>
          <p:cNvGrpSpPr>
            <a:grpSpLocks/>
          </p:cNvGrpSpPr>
          <p:nvPr/>
        </p:nvGrpSpPr>
        <p:grpSpPr bwMode="auto">
          <a:xfrm>
            <a:off x="838200" y="969963"/>
            <a:ext cx="2909888" cy="3248025"/>
            <a:chOff x="318" y="978"/>
            <a:chExt cx="1833" cy="2046"/>
          </a:xfrm>
          <a:noFill/>
        </p:grpSpPr>
        <p:sp>
          <p:nvSpPr>
            <p:cNvPr id="102" name="AutoShape 8">
              <a:extLst>
                <a:ext uri="{FF2B5EF4-FFF2-40B4-BE49-F238E27FC236}">
                  <a16:creationId xmlns:a16="http://schemas.microsoft.com/office/drawing/2014/main" id="{A76471A2-65AF-412C-9786-2C71ACE18DFC}"/>
                </a:ext>
              </a:extLst>
            </p:cNvPr>
            <p:cNvSpPr>
              <a:spLocks noChangeArrowheads="1"/>
            </p:cNvSpPr>
            <p:nvPr/>
          </p:nvSpPr>
          <p:spPr bwMode="auto">
            <a:xfrm>
              <a:off x="318" y="996"/>
              <a:ext cx="1746" cy="2028"/>
            </a:xfrm>
            <a:prstGeom prst="roundRect">
              <a:avLst>
                <a:gd name="adj" fmla="val 16667"/>
              </a:avLst>
            </a:prstGeom>
            <a:grp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9">
              <a:extLst>
                <a:ext uri="{FF2B5EF4-FFF2-40B4-BE49-F238E27FC236}">
                  <a16:creationId xmlns:a16="http://schemas.microsoft.com/office/drawing/2014/main" id="{C70FF330-6F14-4855-9E53-5455A184853D}"/>
                </a:ext>
              </a:extLst>
            </p:cNvPr>
            <p:cNvSpPr>
              <a:spLocks noChangeShapeType="1"/>
            </p:cNvSpPr>
            <p:nvPr/>
          </p:nvSpPr>
          <p:spPr bwMode="auto">
            <a:xfrm>
              <a:off x="864" y="1248"/>
              <a:ext cx="0" cy="144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0">
              <a:extLst>
                <a:ext uri="{FF2B5EF4-FFF2-40B4-BE49-F238E27FC236}">
                  <a16:creationId xmlns:a16="http://schemas.microsoft.com/office/drawing/2014/main" id="{84F0E23E-EB87-4E6A-AECB-80C6DB5BB2C3}"/>
                </a:ext>
              </a:extLst>
            </p:cNvPr>
            <p:cNvSpPr>
              <a:spLocks noChangeShapeType="1"/>
            </p:cNvSpPr>
            <p:nvPr/>
          </p:nvSpPr>
          <p:spPr bwMode="auto">
            <a:xfrm>
              <a:off x="1536" y="1968"/>
              <a:ext cx="0" cy="714"/>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Rectangle 11">
              <a:extLst>
                <a:ext uri="{FF2B5EF4-FFF2-40B4-BE49-F238E27FC236}">
                  <a16:creationId xmlns:a16="http://schemas.microsoft.com/office/drawing/2014/main" id="{6A987D64-39B5-437F-B30D-B3A0E386A37C}"/>
                </a:ext>
              </a:extLst>
            </p:cNvPr>
            <p:cNvSpPr>
              <a:spLocks noChangeArrowheads="1"/>
            </p:cNvSpPr>
            <p:nvPr/>
          </p:nvSpPr>
          <p:spPr bwMode="auto">
            <a:xfrm rot="5400000">
              <a:off x="721" y="1475"/>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6" name="Rectangle 12">
              <a:extLst>
                <a:ext uri="{FF2B5EF4-FFF2-40B4-BE49-F238E27FC236}">
                  <a16:creationId xmlns:a16="http://schemas.microsoft.com/office/drawing/2014/main" id="{322EFD43-CEBE-4C9B-A051-788FE7740CAC}"/>
                </a:ext>
              </a:extLst>
            </p:cNvPr>
            <p:cNvSpPr>
              <a:spLocks noChangeArrowheads="1"/>
            </p:cNvSpPr>
            <p:nvPr/>
          </p:nvSpPr>
          <p:spPr bwMode="auto">
            <a:xfrm rot="5400000">
              <a:off x="724" y="2225"/>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7" name="Rectangle 13">
              <a:extLst>
                <a:ext uri="{FF2B5EF4-FFF2-40B4-BE49-F238E27FC236}">
                  <a16:creationId xmlns:a16="http://schemas.microsoft.com/office/drawing/2014/main" id="{5245222E-6F65-4004-AFC5-BC01D5FC61CE}"/>
                </a:ext>
              </a:extLst>
            </p:cNvPr>
            <p:cNvSpPr>
              <a:spLocks noChangeArrowheads="1"/>
            </p:cNvSpPr>
            <p:nvPr/>
          </p:nvSpPr>
          <p:spPr bwMode="auto">
            <a:xfrm rot="5400000">
              <a:off x="1387" y="2258"/>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8" name="Oval 14">
              <a:extLst>
                <a:ext uri="{FF2B5EF4-FFF2-40B4-BE49-F238E27FC236}">
                  <a16:creationId xmlns:a16="http://schemas.microsoft.com/office/drawing/2014/main" id="{B080DDDD-2E68-426F-9E63-3AD624FAE37D}"/>
                </a:ext>
              </a:extLst>
            </p:cNvPr>
            <p:cNvSpPr>
              <a:spLocks noChangeArrowheads="1"/>
            </p:cNvSpPr>
            <p:nvPr/>
          </p:nvSpPr>
          <p:spPr bwMode="auto">
            <a:xfrm>
              <a:off x="843" y="1206"/>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9" name="Oval 15">
              <a:extLst>
                <a:ext uri="{FF2B5EF4-FFF2-40B4-BE49-F238E27FC236}">
                  <a16:creationId xmlns:a16="http://schemas.microsoft.com/office/drawing/2014/main" id="{012013C3-0A9B-42DC-905B-C611EA26CB6F}"/>
                </a:ext>
              </a:extLst>
            </p:cNvPr>
            <p:cNvSpPr>
              <a:spLocks noChangeArrowheads="1"/>
            </p:cNvSpPr>
            <p:nvPr/>
          </p:nvSpPr>
          <p:spPr bwMode="auto">
            <a:xfrm>
              <a:off x="846" y="2664"/>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0" name="Oval 16">
              <a:extLst>
                <a:ext uri="{FF2B5EF4-FFF2-40B4-BE49-F238E27FC236}">
                  <a16:creationId xmlns:a16="http://schemas.microsoft.com/office/drawing/2014/main" id="{476B6D4C-6A74-4D59-8DA8-E2D7DE9FA810}"/>
                </a:ext>
              </a:extLst>
            </p:cNvPr>
            <p:cNvSpPr>
              <a:spLocks noChangeArrowheads="1"/>
            </p:cNvSpPr>
            <p:nvPr/>
          </p:nvSpPr>
          <p:spPr bwMode="auto">
            <a:xfrm>
              <a:off x="1515" y="2673"/>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1" name="Oval 17">
              <a:extLst>
                <a:ext uri="{FF2B5EF4-FFF2-40B4-BE49-F238E27FC236}">
                  <a16:creationId xmlns:a16="http://schemas.microsoft.com/office/drawing/2014/main" id="{C0A6541D-43DD-424F-BFC1-36F2CCC32381}"/>
                </a:ext>
              </a:extLst>
            </p:cNvPr>
            <p:cNvSpPr>
              <a:spLocks noChangeArrowheads="1"/>
            </p:cNvSpPr>
            <p:nvPr/>
          </p:nvSpPr>
          <p:spPr bwMode="auto">
            <a:xfrm>
              <a:off x="846" y="1935"/>
              <a:ext cx="34" cy="3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12" name="Group 18">
              <a:extLst>
                <a:ext uri="{FF2B5EF4-FFF2-40B4-BE49-F238E27FC236}">
                  <a16:creationId xmlns:a16="http://schemas.microsoft.com/office/drawing/2014/main" id="{5663491F-A65A-4E4F-9B97-B5CC239A4A95}"/>
                </a:ext>
              </a:extLst>
            </p:cNvPr>
            <p:cNvGrpSpPr>
              <a:grpSpLocks/>
            </p:cNvGrpSpPr>
            <p:nvPr/>
          </p:nvGrpSpPr>
          <p:grpSpPr bwMode="auto">
            <a:xfrm>
              <a:off x="1140" y="1875"/>
              <a:ext cx="159" cy="159"/>
              <a:chOff x="1776" y="4032"/>
              <a:chExt cx="159" cy="159"/>
            </a:xfrm>
            <a:grpFill/>
          </p:grpSpPr>
          <p:sp>
            <p:nvSpPr>
              <p:cNvPr id="127" name="AutoShape 19">
                <a:extLst>
                  <a:ext uri="{FF2B5EF4-FFF2-40B4-BE49-F238E27FC236}">
                    <a16:creationId xmlns:a16="http://schemas.microsoft.com/office/drawing/2014/main" id="{6A2D07D9-61A3-47A4-B3E1-4CF2AB516FB9}"/>
                  </a:ext>
                </a:extLst>
              </p:cNvPr>
              <p:cNvSpPr>
                <a:spLocks noChangeAspect="1" noChangeArrowheads="1"/>
              </p:cNvSpPr>
              <p:nvPr/>
            </p:nvSpPr>
            <p:spPr bwMode="auto">
              <a:xfrm rot="5400000">
                <a:off x="1776" y="4032"/>
                <a:ext cx="159" cy="159"/>
              </a:xfrm>
              <a:prstGeom prst="triangle">
                <a:avLst>
                  <a:gd name="adj" fmla="val 50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20">
                <a:extLst>
                  <a:ext uri="{FF2B5EF4-FFF2-40B4-BE49-F238E27FC236}">
                    <a16:creationId xmlns:a16="http://schemas.microsoft.com/office/drawing/2014/main" id="{28E9535C-061B-4D83-A97F-3F10BB230079}"/>
                  </a:ext>
                </a:extLst>
              </p:cNvPr>
              <p:cNvSpPr>
                <a:spLocks noChangeShapeType="1"/>
              </p:cNvSpPr>
              <p:nvPr/>
            </p:nvSpPr>
            <p:spPr bwMode="auto">
              <a:xfrm>
                <a:off x="1932" y="4041"/>
                <a:ext cx="0" cy="144"/>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 name="Line 21">
              <a:extLst>
                <a:ext uri="{FF2B5EF4-FFF2-40B4-BE49-F238E27FC236}">
                  <a16:creationId xmlns:a16="http://schemas.microsoft.com/office/drawing/2014/main" id="{80E013E8-54F9-40EC-B2A7-075A5B93E4E2}"/>
                </a:ext>
              </a:extLst>
            </p:cNvPr>
            <p:cNvSpPr>
              <a:spLocks noChangeShapeType="1"/>
            </p:cNvSpPr>
            <p:nvPr/>
          </p:nvSpPr>
          <p:spPr bwMode="auto">
            <a:xfrm>
              <a:off x="864" y="1953"/>
              <a:ext cx="672"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Text Box 22">
              <a:extLst>
                <a:ext uri="{FF2B5EF4-FFF2-40B4-BE49-F238E27FC236}">
                  <a16:creationId xmlns:a16="http://schemas.microsoft.com/office/drawing/2014/main" id="{1AA00EBE-9146-4235-9C7F-3054D95A8D4B}"/>
                </a:ext>
              </a:extLst>
            </p:cNvPr>
            <p:cNvSpPr txBox="1">
              <a:spLocks noChangeArrowheads="1"/>
            </p:cNvSpPr>
            <p:nvPr/>
          </p:nvSpPr>
          <p:spPr bwMode="auto">
            <a:xfrm>
              <a:off x="609" y="1830"/>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A</a:t>
              </a:r>
              <a:endParaRPr lang="en-US" altLang="zh-CN" sz="2000" b="1"/>
            </a:p>
          </p:txBody>
        </p:sp>
        <p:sp>
          <p:nvSpPr>
            <p:cNvPr id="115" name="Text Box 23">
              <a:extLst>
                <a:ext uri="{FF2B5EF4-FFF2-40B4-BE49-F238E27FC236}">
                  <a16:creationId xmlns:a16="http://schemas.microsoft.com/office/drawing/2014/main" id="{2EFD514B-338D-4FBE-AA37-10660C1D4799}"/>
                </a:ext>
              </a:extLst>
            </p:cNvPr>
            <p:cNvSpPr txBox="1">
              <a:spLocks noChangeArrowheads="1"/>
            </p:cNvSpPr>
            <p:nvPr/>
          </p:nvSpPr>
          <p:spPr bwMode="auto">
            <a:xfrm>
              <a:off x="591" y="1140"/>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C</a:t>
              </a:r>
              <a:endParaRPr lang="en-US" altLang="zh-CN" sz="2000" b="1"/>
            </a:p>
          </p:txBody>
        </p:sp>
        <p:sp>
          <p:nvSpPr>
            <p:cNvPr id="116" name="Text Box 24">
              <a:extLst>
                <a:ext uri="{FF2B5EF4-FFF2-40B4-BE49-F238E27FC236}">
                  <a16:creationId xmlns:a16="http://schemas.microsoft.com/office/drawing/2014/main" id="{FE4A398E-EE5A-4DCC-B5DF-83B6A6BA2731}"/>
                </a:ext>
              </a:extLst>
            </p:cNvPr>
            <p:cNvSpPr txBox="1">
              <a:spLocks noChangeArrowheads="1"/>
            </p:cNvSpPr>
            <p:nvPr/>
          </p:nvSpPr>
          <p:spPr bwMode="auto">
            <a:xfrm>
              <a:off x="1314" y="2553"/>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B</a:t>
              </a:r>
              <a:endParaRPr lang="en-US" altLang="zh-CN" sz="2000" b="1"/>
            </a:p>
          </p:txBody>
        </p:sp>
        <p:sp>
          <p:nvSpPr>
            <p:cNvPr id="117" name="Text Box 25">
              <a:extLst>
                <a:ext uri="{FF2B5EF4-FFF2-40B4-BE49-F238E27FC236}">
                  <a16:creationId xmlns:a16="http://schemas.microsoft.com/office/drawing/2014/main" id="{9BAB6A52-0AB6-4740-BBDF-578AE21E16BE}"/>
                </a:ext>
              </a:extLst>
            </p:cNvPr>
            <p:cNvSpPr txBox="1">
              <a:spLocks noChangeArrowheads="1"/>
            </p:cNvSpPr>
            <p:nvPr/>
          </p:nvSpPr>
          <p:spPr bwMode="auto">
            <a:xfrm>
              <a:off x="597" y="2544"/>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D</a:t>
              </a:r>
              <a:endParaRPr lang="en-US" altLang="zh-CN" sz="2000" b="1"/>
            </a:p>
          </p:txBody>
        </p:sp>
        <p:sp>
          <p:nvSpPr>
            <p:cNvPr id="118" name="Text Box 26">
              <a:extLst>
                <a:ext uri="{FF2B5EF4-FFF2-40B4-BE49-F238E27FC236}">
                  <a16:creationId xmlns:a16="http://schemas.microsoft.com/office/drawing/2014/main" id="{7683DE21-E5A2-49C2-8F98-AC33F687EBCE}"/>
                </a:ext>
              </a:extLst>
            </p:cNvPr>
            <p:cNvSpPr txBox="1">
              <a:spLocks noChangeArrowheads="1"/>
            </p:cNvSpPr>
            <p:nvPr/>
          </p:nvSpPr>
          <p:spPr bwMode="auto">
            <a:xfrm>
              <a:off x="1413" y="1683"/>
              <a:ext cx="336"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anose="05050102010706020507" pitchFamily="18" charset="2"/>
                </a:rPr>
                <a:t>I</a:t>
              </a:r>
              <a:endParaRPr lang="en-US" altLang="zh-CN" b="1">
                <a:solidFill>
                  <a:srgbClr val="FF0000"/>
                </a:solidFill>
              </a:endParaRPr>
            </a:p>
          </p:txBody>
        </p:sp>
        <p:sp>
          <p:nvSpPr>
            <p:cNvPr id="119" name="Text Box 27">
              <a:extLst>
                <a:ext uri="{FF2B5EF4-FFF2-40B4-BE49-F238E27FC236}">
                  <a16:creationId xmlns:a16="http://schemas.microsoft.com/office/drawing/2014/main" id="{A7CA0BC8-F748-4678-908F-A7B42212D065}"/>
                </a:ext>
              </a:extLst>
            </p:cNvPr>
            <p:cNvSpPr txBox="1">
              <a:spLocks noChangeArrowheads="1"/>
            </p:cNvSpPr>
            <p:nvPr/>
          </p:nvSpPr>
          <p:spPr bwMode="auto">
            <a:xfrm>
              <a:off x="702" y="978"/>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+36V</a:t>
              </a:r>
              <a:endParaRPr lang="en-US" altLang="zh-CN" sz="2000" b="1"/>
            </a:p>
          </p:txBody>
        </p:sp>
        <p:sp>
          <p:nvSpPr>
            <p:cNvPr id="120" name="Text Box 28">
              <a:extLst>
                <a:ext uri="{FF2B5EF4-FFF2-40B4-BE49-F238E27FC236}">
                  <a16:creationId xmlns:a16="http://schemas.microsoft.com/office/drawing/2014/main" id="{2103C26D-34D2-4C14-9F65-038B8420FC27}"/>
                </a:ext>
              </a:extLst>
            </p:cNvPr>
            <p:cNvSpPr txBox="1">
              <a:spLocks noChangeArrowheads="1"/>
            </p:cNvSpPr>
            <p:nvPr/>
          </p:nvSpPr>
          <p:spPr bwMode="auto">
            <a:xfrm>
              <a:off x="651" y="2736"/>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-18V</a:t>
              </a:r>
              <a:endParaRPr lang="en-US" altLang="zh-CN" sz="2000" b="1"/>
            </a:p>
          </p:txBody>
        </p:sp>
        <p:sp>
          <p:nvSpPr>
            <p:cNvPr id="121" name="Text Box 29">
              <a:extLst>
                <a:ext uri="{FF2B5EF4-FFF2-40B4-BE49-F238E27FC236}">
                  <a16:creationId xmlns:a16="http://schemas.microsoft.com/office/drawing/2014/main" id="{A34B6218-697B-4CE6-8F6D-6B96A963692A}"/>
                </a:ext>
              </a:extLst>
            </p:cNvPr>
            <p:cNvSpPr txBox="1">
              <a:spLocks noChangeArrowheads="1"/>
            </p:cNvSpPr>
            <p:nvPr/>
          </p:nvSpPr>
          <p:spPr bwMode="auto">
            <a:xfrm>
              <a:off x="1302" y="2730"/>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+12V</a:t>
              </a:r>
              <a:endParaRPr lang="en-US" altLang="zh-CN" sz="2000" b="1"/>
            </a:p>
          </p:txBody>
        </p:sp>
        <p:sp>
          <p:nvSpPr>
            <p:cNvPr id="122" name="Text Box 30">
              <a:extLst>
                <a:ext uri="{FF2B5EF4-FFF2-40B4-BE49-F238E27FC236}">
                  <a16:creationId xmlns:a16="http://schemas.microsoft.com/office/drawing/2014/main" id="{4F9447AB-71E4-4366-AE41-5F5947EE7147}"/>
                </a:ext>
              </a:extLst>
            </p:cNvPr>
            <p:cNvSpPr txBox="1">
              <a:spLocks noChangeArrowheads="1"/>
            </p:cNvSpPr>
            <p:nvPr/>
          </p:nvSpPr>
          <p:spPr bwMode="auto">
            <a:xfrm>
              <a:off x="1098" y="1635"/>
              <a:ext cx="336"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ym typeface="Symbol" panose="05050102010706020507" pitchFamily="18" charset="2"/>
                </a:rPr>
                <a:t>D</a:t>
              </a:r>
              <a:endParaRPr lang="en-US" altLang="zh-CN" b="1"/>
            </a:p>
          </p:txBody>
        </p:sp>
        <p:sp>
          <p:nvSpPr>
            <p:cNvPr id="123" name="Line 31">
              <a:extLst>
                <a:ext uri="{FF2B5EF4-FFF2-40B4-BE49-F238E27FC236}">
                  <a16:creationId xmlns:a16="http://schemas.microsoft.com/office/drawing/2014/main" id="{6D425262-57D2-4F33-9E49-A22BC587BF55}"/>
                </a:ext>
              </a:extLst>
            </p:cNvPr>
            <p:cNvSpPr>
              <a:spLocks noChangeShapeType="1"/>
            </p:cNvSpPr>
            <p:nvPr/>
          </p:nvSpPr>
          <p:spPr bwMode="auto">
            <a:xfrm>
              <a:off x="1356" y="1953"/>
              <a:ext cx="135" cy="0"/>
            </a:xfrm>
            <a:prstGeom prst="line">
              <a:avLst/>
            </a:prstGeom>
            <a:grpFill/>
            <a:ln w="127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Text Box 32">
              <a:extLst>
                <a:ext uri="{FF2B5EF4-FFF2-40B4-BE49-F238E27FC236}">
                  <a16:creationId xmlns:a16="http://schemas.microsoft.com/office/drawing/2014/main" id="{F5373F7A-A947-4D31-8F5E-E66EFB758BFD}"/>
                </a:ext>
              </a:extLst>
            </p:cNvPr>
            <p:cNvSpPr txBox="1">
              <a:spLocks noChangeArrowheads="1"/>
            </p:cNvSpPr>
            <p:nvPr/>
          </p:nvSpPr>
          <p:spPr bwMode="auto">
            <a:xfrm>
              <a:off x="903" y="1416"/>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12k</a:t>
              </a:r>
              <a:endParaRPr lang="en-US" altLang="zh-CN" sz="2000" b="1"/>
            </a:p>
          </p:txBody>
        </p:sp>
        <p:sp>
          <p:nvSpPr>
            <p:cNvPr id="125" name="Text Box 33">
              <a:extLst>
                <a:ext uri="{FF2B5EF4-FFF2-40B4-BE49-F238E27FC236}">
                  <a16:creationId xmlns:a16="http://schemas.microsoft.com/office/drawing/2014/main" id="{4A32B5FB-0F5F-46F0-A313-378B585B50DA}"/>
                </a:ext>
              </a:extLst>
            </p:cNvPr>
            <p:cNvSpPr txBox="1">
              <a:spLocks noChangeArrowheads="1"/>
            </p:cNvSpPr>
            <p:nvPr/>
          </p:nvSpPr>
          <p:spPr bwMode="auto">
            <a:xfrm>
              <a:off x="909" y="2160"/>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18k</a:t>
              </a:r>
              <a:endParaRPr lang="en-US" altLang="zh-CN" sz="2000" b="1"/>
            </a:p>
          </p:txBody>
        </p:sp>
        <p:sp>
          <p:nvSpPr>
            <p:cNvPr id="126" name="Text Box 34">
              <a:extLst>
                <a:ext uri="{FF2B5EF4-FFF2-40B4-BE49-F238E27FC236}">
                  <a16:creationId xmlns:a16="http://schemas.microsoft.com/office/drawing/2014/main" id="{93A41E9C-F2C2-4B17-8C93-606F35AF55C5}"/>
                </a:ext>
              </a:extLst>
            </p:cNvPr>
            <p:cNvSpPr txBox="1">
              <a:spLocks noChangeArrowheads="1"/>
            </p:cNvSpPr>
            <p:nvPr/>
          </p:nvSpPr>
          <p:spPr bwMode="auto">
            <a:xfrm>
              <a:off x="1575" y="2190"/>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6k</a:t>
              </a:r>
              <a:endParaRPr lang="en-US" altLang="zh-CN" sz="2000" b="1"/>
            </a:p>
          </p:txBody>
        </p:sp>
      </p:grpSp>
      <p:sp>
        <p:nvSpPr>
          <p:cNvPr id="129" name="Text Box 35">
            <a:extLst>
              <a:ext uri="{FF2B5EF4-FFF2-40B4-BE49-F238E27FC236}">
                <a16:creationId xmlns:a16="http://schemas.microsoft.com/office/drawing/2014/main" id="{78E7C287-BC8E-4248-A01A-AB9623B4E195}"/>
              </a:ext>
            </a:extLst>
          </p:cNvPr>
          <p:cNvSpPr txBox="1">
            <a:spLocks noChangeArrowheads="1"/>
          </p:cNvSpPr>
          <p:nvPr/>
        </p:nvSpPr>
        <p:spPr bwMode="auto">
          <a:xfrm>
            <a:off x="633413" y="4343400"/>
            <a:ext cx="433705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解：先要判定二极管</a:t>
            </a:r>
            <a:r>
              <a:rPr lang="en-US" altLang="zh-CN" b="1"/>
              <a:t>D</a:t>
            </a:r>
            <a:r>
              <a:rPr lang="zh-CN" altLang="en-US" b="1"/>
              <a:t>的通断</a:t>
            </a:r>
          </a:p>
        </p:txBody>
      </p:sp>
      <p:sp>
        <p:nvSpPr>
          <p:cNvPr id="130" name="Text Box 36">
            <a:extLst>
              <a:ext uri="{FF2B5EF4-FFF2-40B4-BE49-F238E27FC236}">
                <a16:creationId xmlns:a16="http://schemas.microsoft.com/office/drawing/2014/main" id="{08E94831-3E82-4AFF-BA36-2FB3FE232284}"/>
              </a:ext>
            </a:extLst>
          </p:cNvPr>
          <p:cNvSpPr txBox="1">
            <a:spLocks noChangeArrowheads="1"/>
          </p:cNvSpPr>
          <p:nvPr/>
        </p:nvSpPr>
        <p:spPr bwMode="auto">
          <a:xfrm>
            <a:off x="838200" y="4876800"/>
            <a:ext cx="350520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dirty="0">
                <a:solidFill>
                  <a:srgbClr val="FF0000"/>
                </a:solidFill>
              </a:rPr>
              <a:t>假定状态法</a:t>
            </a:r>
          </a:p>
        </p:txBody>
      </p:sp>
      <p:sp>
        <p:nvSpPr>
          <p:cNvPr id="131" name="Text Box 37">
            <a:extLst>
              <a:ext uri="{FF2B5EF4-FFF2-40B4-BE49-F238E27FC236}">
                <a16:creationId xmlns:a16="http://schemas.microsoft.com/office/drawing/2014/main" id="{26E496DE-5695-41FC-BEF6-DEA144D8E234}"/>
              </a:ext>
            </a:extLst>
          </p:cNvPr>
          <p:cNvSpPr txBox="1">
            <a:spLocks noChangeArrowheads="1"/>
          </p:cNvSpPr>
          <p:nvPr/>
        </p:nvSpPr>
        <p:spPr bwMode="auto">
          <a:xfrm>
            <a:off x="609600" y="5410200"/>
            <a:ext cx="350520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假设二极管截止，则：</a:t>
            </a:r>
          </a:p>
        </p:txBody>
      </p:sp>
      <p:graphicFrame>
        <p:nvGraphicFramePr>
          <p:cNvPr id="132" name="Object 38">
            <a:extLst>
              <a:ext uri="{FF2B5EF4-FFF2-40B4-BE49-F238E27FC236}">
                <a16:creationId xmlns:a16="http://schemas.microsoft.com/office/drawing/2014/main" id="{659FB0F4-8A96-4622-8616-9CB1A27B2678}"/>
              </a:ext>
            </a:extLst>
          </p:cNvPr>
          <p:cNvGraphicFramePr>
            <a:graphicFrameLocks noChangeAspect="1"/>
          </p:cNvGraphicFramePr>
          <p:nvPr>
            <p:extLst>
              <p:ext uri="{D42A27DB-BD31-4B8C-83A1-F6EECF244321}">
                <p14:modId xmlns:p14="http://schemas.microsoft.com/office/powerpoint/2010/main" val="3186951489"/>
              </p:ext>
            </p:extLst>
          </p:nvPr>
        </p:nvGraphicFramePr>
        <p:xfrm>
          <a:off x="3835152" y="5291138"/>
          <a:ext cx="4110037" cy="693738"/>
        </p:xfrm>
        <a:graphic>
          <a:graphicData uri="http://schemas.openxmlformats.org/presentationml/2006/ole">
            <mc:AlternateContent xmlns:mc="http://schemas.openxmlformats.org/markup-compatibility/2006">
              <mc:Choice xmlns:v="urn:schemas-microsoft-com:vml" Requires="v">
                <p:oleObj spid="_x0000_s29698" name="Equation" r:id="rId3" imgW="2603160" imgH="406080" progId="Equation.DSMT4">
                  <p:embed/>
                </p:oleObj>
              </mc:Choice>
              <mc:Fallback>
                <p:oleObj name="Equation" r:id="rId3" imgW="2603160" imgH="406080" progId="Equation.DSMT4">
                  <p:embed/>
                  <p:pic>
                    <p:nvPicPr>
                      <p:cNvPr id="132" name="Object 38">
                        <a:extLst>
                          <a:ext uri="{FF2B5EF4-FFF2-40B4-BE49-F238E27FC236}">
                            <a16:creationId xmlns:a16="http://schemas.microsoft.com/office/drawing/2014/main" id="{659FB0F4-8A96-4622-8616-9CB1A27B2678}"/>
                          </a:ext>
                        </a:extLst>
                      </p:cNvPr>
                      <p:cNvPicPr>
                        <a:picLocks noChangeAspect="1" noChangeArrowheads="1"/>
                      </p:cNvPicPr>
                      <p:nvPr/>
                    </p:nvPicPr>
                    <p:blipFill>
                      <a:blip r:embed="rId4"/>
                      <a:srcRect/>
                      <a:stretch>
                        <a:fillRect/>
                      </a:stretch>
                    </p:blipFill>
                    <p:spPr bwMode="auto">
                      <a:xfrm>
                        <a:off x="3835152" y="5291138"/>
                        <a:ext cx="4110037" cy="693738"/>
                      </a:xfrm>
                      <a:prstGeom prst="rect">
                        <a:avLst/>
                      </a:prstGeom>
                      <a:solidFill>
                        <a:srgbClr val="FFC000"/>
                      </a:solidFill>
                      <a:ln>
                        <a:noFill/>
                      </a:ln>
                      <a:effectLst/>
                    </p:spPr>
                  </p:pic>
                </p:oleObj>
              </mc:Fallback>
            </mc:AlternateContent>
          </a:graphicData>
        </a:graphic>
      </p:graphicFrame>
      <p:sp>
        <p:nvSpPr>
          <p:cNvPr id="133" name="Text Box 39">
            <a:extLst>
              <a:ext uri="{FF2B5EF4-FFF2-40B4-BE49-F238E27FC236}">
                <a16:creationId xmlns:a16="http://schemas.microsoft.com/office/drawing/2014/main" id="{FB97086C-74D7-4418-85E9-60888C35503D}"/>
              </a:ext>
            </a:extLst>
          </p:cNvPr>
          <p:cNvSpPr txBox="1">
            <a:spLocks noChangeArrowheads="1"/>
          </p:cNvSpPr>
          <p:nvPr/>
        </p:nvSpPr>
        <p:spPr bwMode="auto">
          <a:xfrm>
            <a:off x="1295400" y="6096000"/>
            <a:ext cx="502920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与假设矛盾，故二极管只能导通。</a:t>
            </a:r>
          </a:p>
        </p:txBody>
      </p:sp>
      <p:sp>
        <p:nvSpPr>
          <p:cNvPr id="134" name="AutoShape 40">
            <a:extLst>
              <a:ext uri="{FF2B5EF4-FFF2-40B4-BE49-F238E27FC236}">
                <a16:creationId xmlns:a16="http://schemas.microsoft.com/office/drawing/2014/main" id="{772120F3-2D3F-44FA-B9A5-FA0EDEA78264}"/>
              </a:ext>
            </a:extLst>
          </p:cNvPr>
          <p:cNvSpPr>
            <a:spLocks noChangeArrowheads="1"/>
          </p:cNvSpPr>
          <p:nvPr/>
        </p:nvSpPr>
        <p:spPr bwMode="auto">
          <a:xfrm>
            <a:off x="3962400" y="2362200"/>
            <a:ext cx="609600" cy="457200"/>
          </a:xfrm>
          <a:prstGeom prst="rightArrow">
            <a:avLst>
              <a:gd name="adj1" fmla="val 50000"/>
              <a:gd name="adj2" fmla="val 33333"/>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5" name="Group 41">
            <a:extLst>
              <a:ext uri="{FF2B5EF4-FFF2-40B4-BE49-F238E27FC236}">
                <a16:creationId xmlns:a16="http://schemas.microsoft.com/office/drawing/2014/main" id="{0AEFC978-BBD6-4F67-9E68-74EE391F6527}"/>
              </a:ext>
            </a:extLst>
          </p:cNvPr>
          <p:cNvGrpSpPr>
            <a:grpSpLocks/>
          </p:cNvGrpSpPr>
          <p:nvPr/>
        </p:nvGrpSpPr>
        <p:grpSpPr bwMode="auto">
          <a:xfrm>
            <a:off x="4876800" y="949325"/>
            <a:ext cx="4010025" cy="3330575"/>
            <a:chOff x="3072" y="598"/>
            <a:chExt cx="2526" cy="2098"/>
          </a:xfrm>
          <a:noFill/>
        </p:grpSpPr>
        <p:grpSp>
          <p:nvGrpSpPr>
            <p:cNvPr id="136" name="Group 42">
              <a:extLst>
                <a:ext uri="{FF2B5EF4-FFF2-40B4-BE49-F238E27FC236}">
                  <a16:creationId xmlns:a16="http://schemas.microsoft.com/office/drawing/2014/main" id="{47D0C088-5235-4E9B-AAB9-B3C5CB8FAF5D}"/>
                </a:ext>
              </a:extLst>
            </p:cNvPr>
            <p:cNvGrpSpPr>
              <a:grpSpLocks/>
            </p:cNvGrpSpPr>
            <p:nvPr/>
          </p:nvGrpSpPr>
          <p:grpSpPr bwMode="auto">
            <a:xfrm>
              <a:off x="3072" y="598"/>
              <a:ext cx="2526" cy="2098"/>
              <a:chOff x="2946" y="598"/>
              <a:chExt cx="2526" cy="2098"/>
            </a:xfrm>
            <a:grpFill/>
          </p:grpSpPr>
          <p:sp>
            <p:nvSpPr>
              <p:cNvPr id="138" name="AutoShape 43">
                <a:extLst>
                  <a:ext uri="{FF2B5EF4-FFF2-40B4-BE49-F238E27FC236}">
                    <a16:creationId xmlns:a16="http://schemas.microsoft.com/office/drawing/2014/main" id="{715EB1D1-6759-4FB4-9BD6-1630C43A63E6}"/>
                  </a:ext>
                </a:extLst>
              </p:cNvPr>
              <p:cNvSpPr>
                <a:spLocks noChangeArrowheads="1"/>
              </p:cNvSpPr>
              <p:nvPr/>
            </p:nvSpPr>
            <p:spPr bwMode="auto">
              <a:xfrm>
                <a:off x="2946" y="632"/>
                <a:ext cx="2526" cy="2064"/>
              </a:xfrm>
              <a:prstGeom prst="roundRect">
                <a:avLst>
                  <a:gd name="adj" fmla="val 16667"/>
                </a:avLst>
              </a:prstGeom>
              <a:grp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44">
                <a:extLst>
                  <a:ext uri="{FF2B5EF4-FFF2-40B4-BE49-F238E27FC236}">
                    <a16:creationId xmlns:a16="http://schemas.microsoft.com/office/drawing/2014/main" id="{C9D0954C-A451-4218-9A0C-F20D9F7D1BEE}"/>
                  </a:ext>
                </a:extLst>
              </p:cNvPr>
              <p:cNvSpPr>
                <a:spLocks noChangeShapeType="1"/>
              </p:cNvSpPr>
              <p:nvPr/>
            </p:nvSpPr>
            <p:spPr bwMode="auto">
              <a:xfrm>
                <a:off x="4146" y="872"/>
                <a:ext cx="0" cy="15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45">
                <a:extLst>
                  <a:ext uri="{FF2B5EF4-FFF2-40B4-BE49-F238E27FC236}">
                    <a16:creationId xmlns:a16="http://schemas.microsoft.com/office/drawing/2014/main" id="{96CBE7E5-FD65-400B-9E05-AD669D55A34C}"/>
                  </a:ext>
                </a:extLst>
              </p:cNvPr>
              <p:cNvSpPr>
                <a:spLocks noChangeShapeType="1"/>
              </p:cNvSpPr>
              <p:nvPr/>
            </p:nvSpPr>
            <p:spPr bwMode="auto">
              <a:xfrm>
                <a:off x="4818" y="1439"/>
                <a:ext cx="0" cy="978"/>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Rectangle 46">
                <a:extLst>
                  <a:ext uri="{FF2B5EF4-FFF2-40B4-BE49-F238E27FC236}">
                    <a16:creationId xmlns:a16="http://schemas.microsoft.com/office/drawing/2014/main" id="{EA9B28DC-9AC4-4BB0-99BE-33CFDE0E31A2}"/>
                  </a:ext>
                </a:extLst>
              </p:cNvPr>
              <p:cNvSpPr>
                <a:spLocks noChangeArrowheads="1"/>
              </p:cNvSpPr>
              <p:nvPr/>
            </p:nvSpPr>
            <p:spPr bwMode="auto">
              <a:xfrm rot="5400000">
                <a:off x="4003" y="1090"/>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 name="Rectangle 47">
                <a:extLst>
                  <a:ext uri="{FF2B5EF4-FFF2-40B4-BE49-F238E27FC236}">
                    <a16:creationId xmlns:a16="http://schemas.microsoft.com/office/drawing/2014/main" id="{BCC03C4B-1BF8-49C4-A374-FC4D65466FB4}"/>
                  </a:ext>
                </a:extLst>
              </p:cNvPr>
              <p:cNvSpPr>
                <a:spLocks noChangeArrowheads="1"/>
              </p:cNvSpPr>
              <p:nvPr/>
            </p:nvSpPr>
            <p:spPr bwMode="auto">
              <a:xfrm rot="5400000">
                <a:off x="4006" y="1660"/>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 name="Rectangle 48">
                <a:extLst>
                  <a:ext uri="{FF2B5EF4-FFF2-40B4-BE49-F238E27FC236}">
                    <a16:creationId xmlns:a16="http://schemas.microsoft.com/office/drawing/2014/main" id="{E5D9B861-F405-4716-93EA-8561C183234F}"/>
                  </a:ext>
                </a:extLst>
              </p:cNvPr>
              <p:cNvSpPr>
                <a:spLocks noChangeArrowheads="1"/>
              </p:cNvSpPr>
              <p:nvPr/>
            </p:nvSpPr>
            <p:spPr bwMode="auto">
              <a:xfrm rot="5400000">
                <a:off x="4669" y="1693"/>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4" name="Oval 49">
                <a:extLst>
                  <a:ext uri="{FF2B5EF4-FFF2-40B4-BE49-F238E27FC236}">
                    <a16:creationId xmlns:a16="http://schemas.microsoft.com/office/drawing/2014/main" id="{5AFED120-20C2-4D92-B7B9-2263DBEE03E9}"/>
                  </a:ext>
                </a:extLst>
              </p:cNvPr>
              <p:cNvSpPr>
                <a:spLocks noChangeArrowheads="1"/>
              </p:cNvSpPr>
              <p:nvPr/>
            </p:nvSpPr>
            <p:spPr bwMode="auto">
              <a:xfrm>
                <a:off x="4125" y="830"/>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5" name="Oval 50">
                <a:extLst>
                  <a:ext uri="{FF2B5EF4-FFF2-40B4-BE49-F238E27FC236}">
                    <a16:creationId xmlns:a16="http://schemas.microsoft.com/office/drawing/2014/main" id="{E1F2A34C-9A57-42A3-9274-6EE007C34650}"/>
                  </a:ext>
                </a:extLst>
              </p:cNvPr>
              <p:cNvSpPr>
                <a:spLocks noChangeArrowheads="1"/>
              </p:cNvSpPr>
              <p:nvPr/>
            </p:nvSpPr>
            <p:spPr bwMode="auto">
              <a:xfrm>
                <a:off x="4128" y="1919"/>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6" name="Oval 51">
                <a:extLst>
                  <a:ext uri="{FF2B5EF4-FFF2-40B4-BE49-F238E27FC236}">
                    <a16:creationId xmlns:a16="http://schemas.microsoft.com/office/drawing/2014/main" id="{D361DE45-FD0A-4F92-BF5E-F029FC32D5CC}"/>
                  </a:ext>
                </a:extLst>
              </p:cNvPr>
              <p:cNvSpPr>
                <a:spLocks noChangeArrowheads="1"/>
              </p:cNvSpPr>
              <p:nvPr/>
            </p:nvSpPr>
            <p:spPr bwMode="auto">
              <a:xfrm>
                <a:off x="4797" y="1946"/>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7" name="Oval 52">
                <a:extLst>
                  <a:ext uri="{FF2B5EF4-FFF2-40B4-BE49-F238E27FC236}">
                    <a16:creationId xmlns:a16="http://schemas.microsoft.com/office/drawing/2014/main" id="{AEBD26E4-764B-4EB2-95D4-BEB1486E3D88}"/>
                  </a:ext>
                </a:extLst>
              </p:cNvPr>
              <p:cNvSpPr>
                <a:spLocks noChangeArrowheads="1"/>
              </p:cNvSpPr>
              <p:nvPr/>
            </p:nvSpPr>
            <p:spPr bwMode="auto">
              <a:xfrm>
                <a:off x="4128" y="1415"/>
                <a:ext cx="34" cy="3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48" name="Group 53">
                <a:extLst>
                  <a:ext uri="{FF2B5EF4-FFF2-40B4-BE49-F238E27FC236}">
                    <a16:creationId xmlns:a16="http://schemas.microsoft.com/office/drawing/2014/main" id="{F5DB0272-0AEA-4247-9651-C6199E18D50E}"/>
                  </a:ext>
                </a:extLst>
              </p:cNvPr>
              <p:cNvGrpSpPr>
                <a:grpSpLocks/>
              </p:cNvGrpSpPr>
              <p:nvPr/>
            </p:nvGrpSpPr>
            <p:grpSpPr bwMode="auto">
              <a:xfrm>
                <a:off x="4422" y="1355"/>
                <a:ext cx="159" cy="159"/>
                <a:chOff x="1776" y="4032"/>
                <a:chExt cx="159" cy="159"/>
              </a:xfrm>
              <a:grpFill/>
            </p:grpSpPr>
            <p:sp>
              <p:nvSpPr>
                <p:cNvPr id="192" name="AutoShape 54">
                  <a:extLst>
                    <a:ext uri="{FF2B5EF4-FFF2-40B4-BE49-F238E27FC236}">
                      <a16:creationId xmlns:a16="http://schemas.microsoft.com/office/drawing/2014/main" id="{CD248AE1-CBB7-4508-9CB9-D27741D94C91}"/>
                    </a:ext>
                  </a:extLst>
                </p:cNvPr>
                <p:cNvSpPr>
                  <a:spLocks noChangeAspect="1" noChangeArrowheads="1"/>
                </p:cNvSpPr>
                <p:nvPr/>
              </p:nvSpPr>
              <p:spPr bwMode="auto">
                <a:xfrm rot="5400000">
                  <a:off x="1776" y="4032"/>
                  <a:ext cx="159" cy="159"/>
                </a:xfrm>
                <a:prstGeom prst="triangle">
                  <a:avLst>
                    <a:gd name="adj" fmla="val 50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Line 55">
                  <a:extLst>
                    <a:ext uri="{FF2B5EF4-FFF2-40B4-BE49-F238E27FC236}">
                      <a16:creationId xmlns:a16="http://schemas.microsoft.com/office/drawing/2014/main" id="{8BC2180C-A162-42A0-85B5-7AA222190C5F}"/>
                    </a:ext>
                  </a:extLst>
                </p:cNvPr>
                <p:cNvSpPr>
                  <a:spLocks noChangeShapeType="1"/>
                </p:cNvSpPr>
                <p:nvPr/>
              </p:nvSpPr>
              <p:spPr bwMode="auto">
                <a:xfrm>
                  <a:off x="1932" y="4041"/>
                  <a:ext cx="0" cy="144"/>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9" name="Line 56">
                <a:extLst>
                  <a:ext uri="{FF2B5EF4-FFF2-40B4-BE49-F238E27FC236}">
                    <a16:creationId xmlns:a16="http://schemas.microsoft.com/office/drawing/2014/main" id="{4E4EE4D0-16D6-4C78-BFC8-9086B7B41A26}"/>
                  </a:ext>
                </a:extLst>
              </p:cNvPr>
              <p:cNvSpPr>
                <a:spLocks noChangeShapeType="1"/>
              </p:cNvSpPr>
              <p:nvPr/>
            </p:nvSpPr>
            <p:spPr bwMode="auto">
              <a:xfrm>
                <a:off x="4146" y="1433"/>
                <a:ext cx="672"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Text Box 57">
                <a:extLst>
                  <a:ext uri="{FF2B5EF4-FFF2-40B4-BE49-F238E27FC236}">
                    <a16:creationId xmlns:a16="http://schemas.microsoft.com/office/drawing/2014/main" id="{FADFF3C8-8EC2-4DFC-9664-F593E9CFE4D0}"/>
                  </a:ext>
                </a:extLst>
              </p:cNvPr>
              <p:cNvSpPr txBox="1">
                <a:spLocks noChangeArrowheads="1"/>
              </p:cNvSpPr>
              <p:nvPr/>
            </p:nvSpPr>
            <p:spPr bwMode="auto">
              <a:xfrm>
                <a:off x="3891" y="1310"/>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A</a:t>
                </a:r>
                <a:endParaRPr lang="en-US" altLang="zh-CN" sz="2000" b="1"/>
              </a:p>
            </p:txBody>
          </p:sp>
          <p:sp>
            <p:nvSpPr>
              <p:cNvPr id="151" name="Text Box 58">
                <a:extLst>
                  <a:ext uri="{FF2B5EF4-FFF2-40B4-BE49-F238E27FC236}">
                    <a16:creationId xmlns:a16="http://schemas.microsoft.com/office/drawing/2014/main" id="{71783984-0E73-4CE4-91DD-512914430EA5}"/>
                  </a:ext>
                </a:extLst>
              </p:cNvPr>
              <p:cNvSpPr txBox="1">
                <a:spLocks noChangeArrowheads="1"/>
              </p:cNvSpPr>
              <p:nvPr/>
            </p:nvSpPr>
            <p:spPr bwMode="auto">
              <a:xfrm>
                <a:off x="4035" y="598"/>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C</a:t>
                </a:r>
                <a:endParaRPr lang="en-US" altLang="zh-CN" sz="2000" b="1"/>
              </a:p>
            </p:txBody>
          </p:sp>
          <p:sp>
            <p:nvSpPr>
              <p:cNvPr id="152" name="Text Box 59">
                <a:extLst>
                  <a:ext uri="{FF2B5EF4-FFF2-40B4-BE49-F238E27FC236}">
                    <a16:creationId xmlns:a16="http://schemas.microsoft.com/office/drawing/2014/main" id="{5A087E30-0AAF-4E45-8997-0C79591AFCB2}"/>
                  </a:ext>
                </a:extLst>
              </p:cNvPr>
              <p:cNvSpPr txBox="1">
                <a:spLocks noChangeArrowheads="1"/>
              </p:cNvSpPr>
              <p:nvPr/>
            </p:nvSpPr>
            <p:spPr bwMode="auto">
              <a:xfrm>
                <a:off x="4590" y="1841"/>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B</a:t>
                </a:r>
                <a:endParaRPr lang="en-US" altLang="zh-CN" sz="2000" b="1"/>
              </a:p>
            </p:txBody>
          </p:sp>
          <p:sp>
            <p:nvSpPr>
              <p:cNvPr id="153" name="Text Box 60">
                <a:extLst>
                  <a:ext uri="{FF2B5EF4-FFF2-40B4-BE49-F238E27FC236}">
                    <a16:creationId xmlns:a16="http://schemas.microsoft.com/office/drawing/2014/main" id="{E4CDB51C-C482-45A2-B565-BBCC244CEDD9}"/>
                  </a:ext>
                </a:extLst>
              </p:cNvPr>
              <p:cNvSpPr txBox="1">
                <a:spLocks noChangeArrowheads="1"/>
              </p:cNvSpPr>
              <p:nvPr/>
            </p:nvSpPr>
            <p:spPr bwMode="auto">
              <a:xfrm>
                <a:off x="4161" y="1823"/>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D</a:t>
                </a:r>
                <a:endParaRPr lang="en-US" altLang="zh-CN" sz="2000" b="1"/>
              </a:p>
            </p:txBody>
          </p:sp>
          <p:sp>
            <p:nvSpPr>
              <p:cNvPr id="154" name="Text Box 61">
                <a:extLst>
                  <a:ext uri="{FF2B5EF4-FFF2-40B4-BE49-F238E27FC236}">
                    <a16:creationId xmlns:a16="http://schemas.microsoft.com/office/drawing/2014/main" id="{D385D503-2FF0-4ECA-9E07-8EE3B6DCF612}"/>
                  </a:ext>
                </a:extLst>
              </p:cNvPr>
              <p:cNvSpPr txBox="1">
                <a:spLocks noChangeArrowheads="1"/>
              </p:cNvSpPr>
              <p:nvPr/>
            </p:nvSpPr>
            <p:spPr bwMode="auto">
              <a:xfrm>
                <a:off x="4695" y="1163"/>
                <a:ext cx="336"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anose="05050102010706020507" pitchFamily="18" charset="2"/>
                  </a:rPr>
                  <a:t>I</a:t>
                </a:r>
                <a:endParaRPr lang="en-US" altLang="zh-CN" b="1">
                  <a:solidFill>
                    <a:srgbClr val="FF0000"/>
                  </a:solidFill>
                </a:endParaRPr>
              </a:p>
            </p:txBody>
          </p:sp>
          <p:sp>
            <p:nvSpPr>
              <p:cNvPr id="155" name="Text Box 62">
                <a:extLst>
                  <a:ext uri="{FF2B5EF4-FFF2-40B4-BE49-F238E27FC236}">
                    <a16:creationId xmlns:a16="http://schemas.microsoft.com/office/drawing/2014/main" id="{C34D3E78-5854-4E3A-A1B1-CD7623F0824A}"/>
                  </a:ext>
                </a:extLst>
              </p:cNvPr>
              <p:cNvSpPr txBox="1">
                <a:spLocks noChangeArrowheads="1"/>
              </p:cNvSpPr>
              <p:nvPr/>
            </p:nvSpPr>
            <p:spPr bwMode="auto">
              <a:xfrm>
                <a:off x="3078" y="1496"/>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36V</a:t>
                </a:r>
                <a:endParaRPr lang="en-US" altLang="zh-CN" sz="2000" b="1"/>
              </a:p>
            </p:txBody>
          </p:sp>
          <p:sp>
            <p:nvSpPr>
              <p:cNvPr id="156" name="Text Box 63">
                <a:extLst>
                  <a:ext uri="{FF2B5EF4-FFF2-40B4-BE49-F238E27FC236}">
                    <a16:creationId xmlns:a16="http://schemas.microsoft.com/office/drawing/2014/main" id="{ACCA3803-87E0-4043-91EC-7E0000185C5C}"/>
                  </a:ext>
                </a:extLst>
              </p:cNvPr>
              <p:cNvSpPr txBox="1">
                <a:spLocks noChangeArrowheads="1"/>
              </p:cNvSpPr>
              <p:nvPr/>
            </p:nvSpPr>
            <p:spPr bwMode="auto">
              <a:xfrm>
                <a:off x="3648" y="2039"/>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18V</a:t>
                </a:r>
                <a:endParaRPr lang="en-US" altLang="zh-CN" sz="2000" b="1"/>
              </a:p>
            </p:txBody>
          </p:sp>
          <p:sp>
            <p:nvSpPr>
              <p:cNvPr id="157" name="Text Box 64">
                <a:extLst>
                  <a:ext uri="{FF2B5EF4-FFF2-40B4-BE49-F238E27FC236}">
                    <a16:creationId xmlns:a16="http://schemas.microsoft.com/office/drawing/2014/main" id="{D64263AD-B92B-4ECC-9C17-E1F97C7FD047}"/>
                  </a:ext>
                </a:extLst>
              </p:cNvPr>
              <p:cNvSpPr txBox="1">
                <a:spLocks noChangeArrowheads="1"/>
              </p:cNvSpPr>
              <p:nvPr/>
            </p:nvSpPr>
            <p:spPr bwMode="auto">
              <a:xfrm>
                <a:off x="4380" y="1124"/>
                <a:ext cx="336"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ym typeface="Symbol" panose="05050102010706020507" pitchFamily="18" charset="2"/>
                  </a:rPr>
                  <a:t>D</a:t>
                </a:r>
                <a:endParaRPr lang="en-US" altLang="zh-CN" b="1"/>
              </a:p>
            </p:txBody>
          </p:sp>
          <p:sp>
            <p:nvSpPr>
              <p:cNvPr id="158" name="Line 65">
                <a:extLst>
                  <a:ext uri="{FF2B5EF4-FFF2-40B4-BE49-F238E27FC236}">
                    <a16:creationId xmlns:a16="http://schemas.microsoft.com/office/drawing/2014/main" id="{00AF1322-1FEE-480B-A99A-975E7D5BD93D}"/>
                  </a:ext>
                </a:extLst>
              </p:cNvPr>
              <p:cNvSpPr>
                <a:spLocks noChangeShapeType="1"/>
              </p:cNvSpPr>
              <p:nvPr/>
            </p:nvSpPr>
            <p:spPr bwMode="auto">
              <a:xfrm>
                <a:off x="4638" y="1433"/>
                <a:ext cx="135" cy="0"/>
              </a:xfrm>
              <a:prstGeom prst="line">
                <a:avLst/>
              </a:prstGeom>
              <a:grpFill/>
              <a:ln w="127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Text Box 66">
                <a:extLst>
                  <a:ext uri="{FF2B5EF4-FFF2-40B4-BE49-F238E27FC236}">
                    <a16:creationId xmlns:a16="http://schemas.microsoft.com/office/drawing/2014/main" id="{30AF2410-5E6E-4CBE-BB08-664213DDDF29}"/>
                  </a:ext>
                </a:extLst>
              </p:cNvPr>
              <p:cNvSpPr txBox="1">
                <a:spLocks noChangeArrowheads="1"/>
              </p:cNvSpPr>
              <p:nvPr/>
            </p:nvSpPr>
            <p:spPr bwMode="auto">
              <a:xfrm>
                <a:off x="4185" y="905"/>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12k</a:t>
                </a:r>
                <a:endParaRPr lang="en-US" altLang="zh-CN" sz="2000" b="1"/>
              </a:p>
            </p:txBody>
          </p:sp>
          <p:sp>
            <p:nvSpPr>
              <p:cNvPr id="160" name="Text Box 67">
                <a:extLst>
                  <a:ext uri="{FF2B5EF4-FFF2-40B4-BE49-F238E27FC236}">
                    <a16:creationId xmlns:a16="http://schemas.microsoft.com/office/drawing/2014/main" id="{E6F69EE0-B052-410F-A16C-CA4A4A41CAC4}"/>
                  </a:ext>
                </a:extLst>
              </p:cNvPr>
              <p:cNvSpPr txBox="1">
                <a:spLocks noChangeArrowheads="1"/>
              </p:cNvSpPr>
              <p:nvPr/>
            </p:nvSpPr>
            <p:spPr bwMode="auto">
              <a:xfrm>
                <a:off x="4191" y="1586"/>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18k</a:t>
                </a:r>
                <a:endParaRPr lang="en-US" altLang="zh-CN" sz="2000" b="1"/>
              </a:p>
            </p:txBody>
          </p:sp>
          <p:sp>
            <p:nvSpPr>
              <p:cNvPr id="161" name="Text Box 68">
                <a:extLst>
                  <a:ext uri="{FF2B5EF4-FFF2-40B4-BE49-F238E27FC236}">
                    <a16:creationId xmlns:a16="http://schemas.microsoft.com/office/drawing/2014/main" id="{3D4E892C-187C-462F-9EEB-396B807C2933}"/>
                  </a:ext>
                </a:extLst>
              </p:cNvPr>
              <p:cNvSpPr txBox="1">
                <a:spLocks noChangeArrowheads="1"/>
              </p:cNvSpPr>
              <p:nvPr/>
            </p:nvSpPr>
            <p:spPr bwMode="auto">
              <a:xfrm>
                <a:off x="4857" y="1583"/>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6k</a:t>
                </a:r>
                <a:endParaRPr lang="en-US" altLang="zh-CN" sz="2000" b="1"/>
              </a:p>
            </p:txBody>
          </p:sp>
          <p:sp>
            <p:nvSpPr>
              <p:cNvPr id="162" name="Line 69">
                <a:extLst>
                  <a:ext uri="{FF2B5EF4-FFF2-40B4-BE49-F238E27FC236}">
                    <a16:creationId xmlns:a16="http://schemas.microsoft.com/office/drawing/2014/main" id="{0F08D883-7BE1-461B-99B3-67D00E03C724}"/>
                  </a:ext>
                </a:extLst>
              </p:cNvPr>
              <p:cNvSpPr>
                <a:spLocks noChangeShapeType="1"/>
              </p:cNvSpPr>
              <p:nvPr/>
            </p:nvSpPr>
            <p:spPr bwMode="auto">
              <a:xfrm flipH="1">
                <a:off x="3576" y="854"/>
                <a:ext cx="576"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Line 70">
                <a:extLst>
                  <a:ext uri="{FF2B5EF4-FFF2-40B4-BE49-F238E27FC236}">
                    <a16:creationId xmlns:a16="http://schemas.microsoft.com/office/drawing/2014/main" id="{650CB491-68A5-4AB3-99DE-F2BB730588DA}"/>
                  </a:ext>
                </a:extLst>
              </p:cNvPr>
              <p:cNvSpPr>
                <a:spLocks noChangeShapeType="1"/>
              </p:cNvSpPr>
              <p:nvPr/>
            </p:nvSpPr>
            <p:spPr bwMode="auto">
              <a:xfrm flipH="1">
                <a:off x="3582" y="2426"/>
                <a:ext cx="576"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4" name="Group 71">
                <a:extLst>
                  <a:ext uri="{FF2B5EF4-FFF2-40B4-BE49-F238E27FC236}">
                    <a16:creationId xmlns:a16="http://schemas.microsoft.com/office/drawing/2014/main" id="{E0A93905-8BB7-4D42-B907-72A2FCFA1139}"/>
                  </a:ext>
                </a:extLst>
              </p:cNvPr>
              <p:cNvGrpSpPr>
                <a:grpSpLocks/>
              </p:cNvGrpSpPr>
              <p:nvPr/>
            </p:nvGrpSpPr>
            <p:grpSpPr bwMode="auto">
              <a:xfrm rot="10800000" flipV="1">
                <a:off x="3846" y="1784"/>
                <a:ext cx="442" cy="722"/>
                <a:chOff x="1734" y="2921"/>
                <a:chExt cx="442" cy="722"/>
              </a:xfrm>
              <a:grpFill/>
            </p:grpSpPr>
            <p:grpSp>
              <p:nvGrpSpPr>
                <p:cNvPr id="187" name="Group 72">
                  <a:extLst>
                    <a:ext uri="{FF2B5EF4-FFF2-40B4-BE49-F238E27FC236}">
                      <a16:creationId xmlns:a16="http://schemas.microsoft.com/office/drawing/2014/main" id="{36C4238E-4644-445C-8584-64DD06237100}"/>
                    </a:ext>
                  </a:extLst>
                </p:cNvPr>
                <p:cNvGrpSpPr>
                  <a:grpSpLocks/>
                </p:cNvGrpSpPr>
                <p:nvPr/>
              </p:nvGrpSpPr>
              <p:grpSpPr bwMode="auto">
                <a:xfrm>
                  <a:off x="1734" y="3101"/>
                  <a:ext cx="288" cy="363"/>
                  <a:chOff x="1799" y="2590"/>
                  <a:chExt cx="288" cy="363"/>
                </a:xfrm>
                <a:grpFill/>
              </p:grpSpPr>
              <p:sp>
                <p:nvSpPr>
                  <p:cNvPr id="190" name="Oval 73">
                    <a:extLst>
                      <a:ext uri="{FF2B5EF4-FFF2-40B4-BE49-F238E27FC236}">
                        <a16:creationId xmlns:a16="http://schemas.microsoft.com/office/drawing/2014/main" id="{41B9AA76-5353-4BFA-A3B0-3DAFF1D182B4}"/>
                      </a:ext>
                    </a:extLst>
                  </p:cNvPr>
                  <p:cNvSpPr>
                    <a:spLocks noChangeArrowheads="1"/>
                  </p:cNvSpPr>
                  <p:nvPr/>
                </p:nvSpPr>
                <p:spPr bwMode="auto">
                  <a:xfrm rot="5400000">
                    <a:off x="1799" y="2616"/>
                    <a:ext cx="288" cy="288"/>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1" name="Line 74">
                    <a:extLst>
                      <a:ext uri="{FF2B5EF4-FFF2-40B4-BE49-F238E27FC236}">
                        <a16:creationId xmlns:a16="http://schemas.microsoft.com/office/drawing/2014/main" id="{5BB0937A-3571-41A0-8070-8EBAF470D184}"/>
                      </a:ext>
                    </a:extLst>
                  </p:cNvPr>
                  <p:cNvSpPr>
                    <a:spLocks noChangeShapeType="1"/>
                  </p:cNvSpPr>
                  <p:nvPr/>
                </p:nvSpPr>
                <p:spPr bwMode="auto">
                  <a:xfrm rot="5400000">
                    <a:off x="1759" y="2772"/>
                    <a:ext cx="363"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8" name="Text Box 75">
                  <a:extLst>
                    <a:ext uri="{FF2B5EF4-FFF2-40B4-BE49-F238E27FC236}">
                      <a16:creationId xmlns:a16="http://schemas.microsoft.com/office/drawing/2014/main" id="{A6951F46-18DC-4D53-8206-A1F88712548F}"/>
                    </a:ext>
                  </a:extLst>
                </p:cNvPr>
                <p:cNvSpPr txBox="1">
                  <a:spLocks noChangeArrowheads="1"/>
                </p:cNvSpPr>
                <p:nvPr/>
              </p:nvSpPr>
              <p:spPr bwMode="auto">
                <a:xfrm>
                  <a:off x="1888" y="2921"/>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sp>
              <p:nvSpPr>
                <p:cNvPr id="189" name="Text Box 76">
                  <a:extLst>
                    <a:ext uri="{FF2B5EF4-FFF2-40B4-BE49-F238E27FC236}">
                      <a16:creationId xmlns:a16="http://schemas.microsoft.com/office/drawing/2014/main" id="{C16F765E-AEC0-4D5C-B123-9DD1CA7E482B}"/>
                    </a:ext>
                  </a:extLst>
                </p:cNvPr>
                <p:cNvSpPr txBox="1">
                  <a:spLocks noChangeArrowheads="1"/>
                </p:cNvSpPr>
                <p:nvPr/>
              </p:nvSpPr>
              <p:spPr bwMode="auto">
                <a:xfrm>
                  <a:off x="1878" y="3355"/>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grpSp>
          <p:sp>
            <p:nvSpPr>
              <p:cNvPr id="165" name="Line 77">
                <a:extLst>
                  <a:ext uri="{FF2B5EF4-FFF2-40B4-BE49-F238E27FC236}">
                    <a16:creationId xmlns:a16="http://schemas.microsoft.com/office/drawing/2014/main" id="{81C73A6E-4AA1-4F48-B395-C19272A0491E}"/>
                  </a:ext>
                </a:extLst>
              </p:cNvPr>
              <p:cNvSpPr>
                <a:spLocks noChangeShapeType="1"/>
              </p:cNvSpPr>
              <p:nvPr/>
            </p:nvSpPr>
            <p:spPr bwMode="auto">
              <a:xfrm>
                <a:off x="3576" y="860"/>
                <a:ext cx="0" cy="1584"/>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6" name="Group 78">
                <a:extLst>
                  <a:ext uri="{FF2B5EF4-FFF2-40B4-BE49-F238E27FC236}">
                    <a16:creationId xmlns:a16="http://schemas.microsoft.com/office/drawing/2014/main" id="{EA6C000E-45F0-4BBA-8BBB-7DCECD57A167}"/>
                  </a:ext>
                </a:extLst>
              </p:cNvPr>
              <p:cNvGrpSpPr>
                <a:grpSpLocks/>
              </p:cNvGrpSpPr>
              <p:nvPr/>
            </p:nvGrpSpPr>
            <p:grpSpPr bwMode="auto">
              <a:xfrm rot="10800000">
                <a:off x="3273" y="1274"/>
                <a:ext cx="442" cy="722"/>
                <a:chOff x="1734" y="2921"/>
                <a:chExt cx="442" cy="722"/>
              </a:xfrm>
              <a:grpFill/>
            </p:grpSpPr>
            <p:grpSp>
              <p:nvGrpSpPr>
                <p:cNvPr id="182" name="Group 79">
                  <a:extLst>
                    <a:ext uri="{FF2B5EF4-FFF2-40B4-BE49-F238E27FC236}">
                      <a16:creationId xmlns:a16="http://schemas.microsoft.com/office/drawing/2014/main" id="{D3B112C7-F782-4A05-BB8A-888B99D7C33E}"/>
                    </a:ext>
                  </a:extLst>
                </p:cNvPr>
                <p:cNvGrpSpPr>
                  <a:grpSpLocks/>
                </p:cNvGrpSpPr>
                <p:nvPr/>
              </p:nvGrpSpPr>
              <p:grpSpPr bwMode="auto">
                <a:xfrm>
                  <a:off x="1734" y="3101"/>
                  <a:ext cx="288" cy="363"/>
                  <a:chOff x="1799" y="2590"/>
                  <a:chExt cx="288" cy="363"/>
                </a:xfrm>
                <a:grpFill/>
              </p:grpSpPr>
              <p:sp>
                <p:nvSpPr>
                  <p:cNvPr id="185" name="Oval 80">
                    <a:extLst>
                      <a:ext uri="{FF2B5EF4-FFF2-40B4-BE49-F238E27FC236}">
                        <a16:creationId xmlns:a16="http://schemas.microsoft.com/office/drawing/2014/main" id="{AF95CD09-E246-4507-B268-B974F086AD02}"/>
                      </a:ext>
                    </a:extLst>
                  </p:cNvPr>
                  <p:cNvSpPr>
                    <a:spLocks noChangeArrowheads="1"/>
                  </p:cNvSpPr>
                  <p:nvPr/>
                </p:nvSpPr>
                <p:spPr bwMode="auto">
                  <a:xfrm rot="5400000">
                    <a:off x="1799" y="2616"/>
                    <a:ext cx="288" cy="288"/>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6" name="Line 81">
                    <a:extLst>
                      <a:ext uri="{FF2B5EF4-FFF2-40B4-BE49-F238E27FC236}">
                        <a16:creationId xmlns:a16="http://schemas.microsoft.com/office/drawing/2014/main" id="{C9F96ECE-9145-42C8-85E2-63C9066A7F0A}"/>
                      </a:ext>
                    </a:extLst>
                  </p:cNvPr>
                  <p:cNvSpPr>
                    <a:spLocks noChangeShapeType="1"/>
                  </p:cNvSpPr>
                  <p:nvPr/>
                </p:nvSpPr>
                <p:spPr bwMode="auto">
                  <a:xfrm rot="5400000">
                    <a:off x="1759" y="2772"/>
                    <a:ext cx="363"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3" name="Text Box 82">
                  <a:extLst>
                    <a:ext uri="{FF2B5EF4-FFF2-40B4-BE49-F238E27FC236}">
                      <a16:creationId xmlns:a16="http://schemas.microsoft.com/office/drawing/2014/main" id="{00469C8A-70E1-4986-8ADD-8233F86A098B}"/>
                    </a:ext>
                  </a:extLst>
                </p:cNvPr>
                <p:cNvSpPr txBox="1">
                  <a:spLocks noChangeArrowheads="1"/>
                </p:cNvSpPr>
                <p:nvPr/>
              </p:nvSpPr>
              <p:spPr bwMode="auto">
                <a:xfrm>
                  <a:off x="1888" y="2921"/>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sp>
              <p:nvSpPr>
                <p:cNvPr id="184" name="Text Box 83">
                  <a:extLst>
                    <a:ext uri="{FF2B5EF4-FFF2-40B4-BE49-F238E27FC236}">
                      <a16:creationId xmlns:a16="http://schemas.microsoft.com/office/drawing/2014/main" id="{79F8DC5F-72FB-4389-9F7A-D2EFBC63A53B}"/>
                    </a:ext>
                  </a:extLst>
                </p:cNvPr>
                <p:cNvSpPr txBox="1">
                  <a:spLocks noChangeArrowheads="1"/>
                </p:cNvSpPr>
                <p:nvPr/>
              </p:nvSpPr>
              <p:spPr bwMode="auto">
                <a:xfrm>
                  <a:off x="1878" y="3355"/>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grpSp>
          <p:sp>
            <p:nvSpPr>
              <p:cNvPr id="167" name="Line 84">
                <a:extLst>
                  <a:ext uri="{FF2B5EF4-FFF2-40B4-BE49-F238E27FC236}">
                    <a16:creationId xmlns:a16="http://schemas.microsoft.com/office/drawing/2014/main" id="{0070987A-2146-47FD-BE8F-9077034B5B24}"/>
                  </a:ext>
                </a:extLst>
              </p:cNvPr>
              <p:cNvSpPr>
                <a:spLocks noChangeShapeType="1"/>
              </p:cNvSpPr>
              <p:nvPr/>
            </p:nvSpPr>
            <p:spPr bwMode="auto">
              <a:xfrm>
                <a:off x="4155" y="2426"/>
                <a:ext cx="672"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Oval 85">
                <a:extLst>
                  <a:ext uri="{FF2B5EF4-FFF2-40B4-BE49-F238E27FC236}">
                    <a16:creationId xmlns:a16="http://schemas.microsoft.com/office/drawing/2014/main" id="{FC7B24D9-A81E-45FA-9DC4-81F4F22F866D}"/>
                  </a:ext>
                </a:extLst>
              </p:cNvPr>
              <p:cNvSpPr>
                <a:spLocks noChangeArrowheads="1"/>
              </p:cNvSpPr>
              <p:nvPr/>
            </p:nvSpPr>
            <p:spPr bwMode="auto">
              <a:xfrm>
                <a:off x="4134" y="2408"/>
                <a:ext cx="34" cy="3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69" name="Group 86">
                <a:extLst>
                  <a:ext uri="{FF2B5EF4-FFF2-40B4-BE49-F238E27FC236}">
                    <a16:creationId xmlns:a16="http://schemas.microsoft.com/office/drawing/2014/main" id="{15C192A6-6E8E-45E8-9967-BF9562B49851}"/>
                  </a:ext>
                </a:extLst>
              </p:cNvPr>
              <p:cNvGrpSpPr>
                <a:grpSpLocks/>
              </p:cNvGrpSpPr>
              <p:nvPr/>
            </p:nvGrpSpPr>
            <p:grpSpPr bwMode="auto">
              <a:xfrm>
                <a:off x="4671" y="1874"/>
                <a:ext cx="432" cy="722"/>
                <a:chOff x="682" y="2861"/>
                <a:chExt cx="432" cy="722"/>
              </a:xfrm>
              <a:grpFill/>
            </p:grpSpPr>
            <p:grpSp>
              <p:nvGrpSpPr>
                <p:cNvPr id="177" name="Group 87">
                  <a:extLst>
                    <a:ext uri="{FF2B5EF4-FFF2-40B4-BE49-F238E27FC236}">
                      <a16:creationId xmlns:a16="http://schemas.microsoft.com/office/drawing/2014/main" id="{78683A85-D846-4642-9AEA-D040100EC64F}"/>
                    </a:ext>
                  </a:extLst>
                </p:cNvPr>
                <p:cNvGrpSpPr>
                  <a:grpSpLocks/>
                </p:cNvGrpSpPr>
                <p:nvPr/>
              </p:nvGrpSpPr>
              <p:grpSpPr bwMode="auto">
                <a:xfrm>
                  <a:off x="682" y="3041"/>
                  <a:ext cx="288" cy="363"/>
                  <a:chOff x="1799" y="2590"/>
                  <a:chExt cx="288" cy="363"/>
                </a:xfrm>
                <a:grpFill/>
              </p:grpSpPr>
              <p:sp>
                <p:nvSpPr>
                  <p:cNvPr id="180" name="Oval 88">
                    <a:extLst>
                      <a:ext uri="{FF2B5EF4-FFF2-40B4-BE49-F238E27FC236}">
                        <a16:creationId xmlns:a16="http://schemas.microsoft.com/office/drawing/2014/main" id="{8B8C21E9-5640-4673-9FE3-7E847E590248}"/>
                      </a:ext>
                    </a:extLst>
                  </p:cNvPr>
                  <p:cNvSpPr>
                    <a:spLocks noChangeArrowheads="1"/>
                  </p:cNvSpPr>
                  <p:nvPr/>
                </p:nvSpPr>
                <p:spPr bwMode="auto">
                  <a:xfrm rot="5400000">
                    <a:off x="1799" y="2616"/>
                    <a:ext cx="288" cy="288"/>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1" name="Line 89">
                    <a:extLst>
                      <a:ext uri="{FF2B5EF4-FFF2-40B4-BE49-F238E27FC236}">
                        <a16:creationId xmlns:a16="http://schemas.microsoft.com/office/drawing/2014/main" id="{AB22267A-1EA5-416C-BB22-6377F93EEB69}"/>
                      </a:ext>
                    </a:extLst>
                  </p:cNvPr>
                  <p:cNvSpPr>
                    <a:spLocks noChangeShapeType="1"/>
                  </p:cNvSpPr>
                  <p:nvPr/>
                </p:nvSpPr>
                <p:spPr bwMode="auto">
                  <a:xfrm rot="5400000">
                    <a:off x="1759" y="2772"/>
                    <a:ext cx="363"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8" name="Text Box 90">
                  <a:extLst>
                    <a:ext uri="{FF2B5EF4-FFF2-40B4-BE49-F238E27FC236}">
                      <a16:creationId xmlns:a16="http://schemas.microsoft.com/office/drawing/2014/main" id="{D2618C1F-3881-4823-AD01-AB002317F41D}"/>
                    </a:ext>
                  </a:extLst>
                </p:cNvPr>
                <p:cNvSpPr txBox="1">
                  <a:spLocks noChangeArrowheads="1"/>
                </p:cNvSpPr>
                <p:nvPr/>
              </p:nvSpPr>
              <p:spPr bwMode="auto">
                <a:xfrm>
                  <a:off x="824" y="2861"/>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sp>
              <p:nvSpPr>
                <p:cNvPr id="179" name="Text Box 91">
                  <a:extLst>
                    <a:ext uri="{FF2B5EF4-FFF2-40B4-BE49-F238E27FC236}">
                      <a16:creationId xmlns:a16="http://schemas.microsoft.com/office/drawing/2014/main" id="{3FFA7D62-3521-4787-A994-DD4085B46289}"/>
                    </a:ext>
                  </a:extLst>
                </p:cNvPr>
                <p:cNvSpPr txBox="1">
                  <a:spLocks noChangeArrowheads="1"/>
                </p:cNvSpPr>
                <p:nvPr/>
              </p:nvSpPr>
              <p:spPr bwMode="auto">
                <a:xfrm>
                  <a:off x="826" y="3295"/>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grpSp>
          <p:sp>
            <p:nvSpPr>
              <p:cNvPr id="170" name="Text Box 92">
                <a:extLst>
                  <a:ext uri="{FF2B5EF4-FFF2-40B4-BE49-F238E27FC236}">
                    <a16:creationId xmlns:a16="http://schemas.microsoft.com/office/drawing/2014/main" id="{28BD1B09-9024-47C8-B391-5B33C283B2AC}"/>
                  </a:ext>
                </a:extLst>
              </p:cNvPr>
              <p:cNvSpPr txBox="1">
                <a:spLocks noChangeArrowheads="1"/>
              </p:cNvSpPr>
              <p:nvPr/>
            </p:nvSpPr>
            <p:spPr bwMode="auto">
              <a:xfrm>
                <a:off x="4941" y="2081"/>
                <a:ext cx="489"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12V</a:t>
                </a:r>
                <a:endParaRPr lang="en-US" altLang="zh-CN" sz="2000" b="1"/>
              </a:p>
            </p:txBody>
          </p:sp>
          <p:grpSp>
            <p:nvGrpSpPr>
              <p:cNvPr id="171" name="Group 93">
                <a:extLst>
                  <a:ext uri="{FF2B5EF4-FFF2-40B4-BE49-F238E27FC236}">
                    <a16:creationId xmlns:a16="http://schemas.microsoft.com/office/drawing/2014/main" id="{A9B5EAD7-66F1-4F44-90CC-7DF4565194BA}"/>
                  </a:ext>
                </a:extLst>
              </p:cNvPr>
              <p:cNvGrpSpPr>
                <a:grpSpLocks/>
              </p:cNvGrpSpPr>
              <p:nvPr/>
            </p:nvGrpSpPr>
            <p:grpSpPr bwMode="auto">
              <a:xfrm>
                <a:off x="4029" y="2399"/>
                <a:ext cx="261" cy="245"/>
                <a:chOff x="2448" y="2213"/>
                <a:chExt cx="261" cy="245"/>
              </a:xfrm>
              <a:grpFill/>
            </p:grpSpPr>
            <p:sp>
              <p:nvSpPr>
                <p:cNvPr id="172" name="Line 94">
                  <a:extLst>
                    <a:ext uri="{FF2B5EF4-FFF2-40B4-BE49-F238E27FC236}">
                      <a16:creationId xmlns:a16="http://schemas.microsoft.com/office/drawing/2014/main" id="{BCEB4A2A-2867-401B-A80B-2030647DE700}"/>
                    </a:ext>
                  </a:extLst>
                </p:cNvPr>
                <p:cNvSpPr>
                  <a:spLocks noChangeShapeType="1"/>
                </p:cNvSpPr>
                <p:nvPr/>
              </p:nvSpPr>
              <p:spPr bwMode="auto">
                <a:xfrm>
                  <a:off x="2448" y="2337"/>
                  <a:ext cx="261" cy="1"/>
                </a:xfrm>
                <a:prstGeom prst="line">
                  <a:avLst/>
                </a:prstGeom>
                <a:grp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3" name="Line 95">
                  <a:extLst>
                    <a:ext uri="{FF2B5EF4-FFF2-40B4-BE49-F238E27FC236}">
                      <a16:creationId xmlns:a16="http://schemas.microsoft.com/office/drawing/2014/main" id="{2D26D211-9A0A-4447-96DF-E263D983C81E}"/>
                    </a:ext>
                  </a:extLst>
                </p:cNvPr>
                <p:cNvSpPr>
                  <a:spLocks noChangeShapeType="1"/>
                </p:cNvSpPr>
                <p:nvPr/>
              </p:nvSpPr>
              <p:spPr bwMode="auto">
                <a:xfrm>
                  <a:off x="2506" y="2396"/>
                  <a:ext cx="145" cy="1"/>
                </a:xfrm>
                <a:prstGeom prst="line">
                  <a:avLst/>
                </a:prstGeom>
                <a:grp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 name="Line 96">
                  <a:extLst>
                    <a:ext uri="{FF2B5EF4-FFF2-40B4-BE49-F238E27FC236}">
                      <a16:creationId xmlns:a16="http://schemas.microsoft.com/office/drawing/2014/main" id="{386EE6D5-58AA-4BE3-9355-C63833D2413E}"/>
                    </a:ext>
                  </a:extLst>
                </p:cNvPr>
                <p:cNvSpPr>
                  <a:spLocks noChangeShapeType="1"/>
                </p:cNvSpPr>
                <p:nvPr/>
              </p:nvSpPr>
              <p:spPr bwMode="auto">
                <a:xfrm>
                  <a:off x="2530" y="2457"/>
                  <a:ext cx="86" cy="1"/>
                </a:xfrm>
                <a:prstGeom prst="line">
                  <a:avLst/>
                </a:prstGeom>
                <a:grp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5" name="Line 97">
                  <a:extLst>
                    <a:ext uri="{FF2B5EF4-FFF2-40B4-BE49-F238E27FC236}">
                      <a16:creationId xmlns:a16="http://schemas.microsoft.com/office/drawing/2014/main" id="{1AD7C295-6B4A-4CE3-A429-B6B764872FCB}"/>
                    </a:ext>
                  </a:extLst>
                </p:cNvPr>
                <p:cNvSpPr>
                  <a:spLocks noChangeShapeType="1"/>
                </p:cNvSpPr>
                <p:nvPr/>
              </p:nvSpPr>
              <p:spPr bwMode="auto">
                <a:xfrm>
                  <a:off x="2568" y="2241"/>
                  <a:ext cx="0" cy="96"/>
                </a:xfrm>
                <a:prstGeom prst="line">
                  <a:avLst/>
                </a:prstGeom>
                <a:grp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 name="Oval 98">
                  <a:extLst>
                    <a:ext uri="{FF2B5EF4-FFF2-40B4-BE49-F238E27FC236}">
                      <a16:creationId xmlns:a16="http://schemas.microsoft.com/office/drawing/2014/main" id="{64E20730-6E6A-4D4E-A08B-EB1E81837B44}"/>
                    </a:ext>
                  </a:extLst>
                </p:cNvPr>
                <p:cNvSpPr>
                  <a:spLocks noChangeArrowheads="1"/>
                </p:cNvSpPr>
                <p:nvPr/>
              </p:nvSpPr>
              <p:spPr bwMode="auto">
                <a:xfrm>
                  <a:off x="2542" y="2213"/>
                  <a:ext cx="34" cy="34"/>
                </a:xfrm>
                <a:prstGeom prst="ellipse">
                  <a:avLst/>
                </a:prstGeom>
                <a:grp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37" name="Text Box 99">
              <a:extLst>
                <a:ext uri="{FF2B5EF4-FFF2-40B4-BE49-F238E27FC236}">
                  <a16:creationId xmlns:a16="http://schemas.microsoft.com/office/drawing/2014/main" id="{A51C1BF6-EB60-4263-9F86-35DE2DC315DB}"/>
                </a:ext>
              </a:extLst>
            </p:cNvPr>
            <p:cNvSpPr txBox="1">
              <a:spLocks noChangeArrowheads="1"/>
            </p:cNvSpPr>
            <p:nvPr/>
          </p:nvSpPr>
          <p:spPr bwMode="auto">
            <a:xfrm>
              <a:off x="4392" y="2394"/>
              <a:ext cx="288"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t>E</a:t>
              </a:r>
            </a:p>
          </p:txBody>
        </p:sp>
      </p:grpSp>
    </p:spTree>
    <p:extLst>
      <p:ext uri="{BB962C8B-B14F-4D97-AF65-F5344CB8AC3E}">
        <p14:creationId xmlns:p14="http://schemas.microsoft.com/office/powerpoint/2010/main" val="23824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P spid="133" grpId="0"/>
      <p:bldP spid="1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0F40CEF5-1752-482F-987F-99A76D6E0466}"/>
              </a:ext>
            </a:extLst>
          </p:cNvPr>
          <p:cNvSpPr txBox="1">
            <a:spLocks noChangeArrowheads="1"/>
          </p:cNvSpPr>
          <p:nvPr/>
        </p:nvSpPr>
        <p:spPr bwMode="auto">
          <a:xfrm>
            <a:off x="762000" y="583436"/>
            <a:ext cx="381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dirty="0">
                <a:solidFill>
                  <a:srgbClr val="FF0000"/>
                </a:solidFill>
              </a:rPr>
              <a:t>利用戴文南等效左侧</a:t>
            </a:r>
          </a:p>
        </p:txBody>
      </p:sp>
      <p:grpSp>
        <p:nvGrpSpPr>
          <p:cNvPr id="5" name="Group 7">
            <a:extLst>
              <a:ext uri="{FF2B5EF4-FFF2-40B4-BE49-F238E27FC236}">
                <a16:creationId xmlns:a16="http://schemas.microsoft.com/office/drawing/2014/main" id="{07E49BF6-3E33-420B-B2DC-66A1DB0D2977}"/>
              </a:ext>
            </a:extLst>
          </p:cNvPr>
          <p:cNvGrpSpPr>
            <a:grpSpLocks/>
          </p:cNvGrpSpPr>
          <p:nvPr/>
        </p:nvGrpSpPr>
        <p:grpSpPr bwMode="auto">
          <a:xfrm>
            <a:off x="395536" y="2204864"/>
            <a:ext cx="3581400" cy="2819400"/>
            <a:chOff x="1824" y="816"/>
            <a:chExt cx="2256" cy="1776"/>
          </a:xfrm>
          <a:noFill/>
        </p:grpSpPr>
        <p:sp>
          <p:nvSpPr>
            <p:cNvPr id="6" name="AutoShape 8">
              <a:extLst>
                <a:ext uri="{FF2B5EF4-FFF2-40B4-BE49-F238E27FC236}">
                  <a16:creationId xmlns:a16="http://schemas.microsoft.com/office/drawing/2014/main" id="{5C8CB037-8422-4525-863F-E242481BD41B}"/>
                </a:ext>
              </a:extLst>
            </p:cNvPr>
            <p:cNvSpPr>
              <a:spLocks noChangeArrowheads="1"/>
            </p:cNvSpPr>
            <p:nvPr/>
          </p:nvSpPr>
          <p:spPr bwMode="auto">
            <a:xfrm>
              <a:off x="1824" y="816"/>
              <a:ext cx="2256" cy="1776"/>
            </a:xfrm>
            <a:prstGeom prst="roundRect">
              <a:avLst>
                <a:gd name="adj" fmla="val 16667"/>
              </a:avLst>
            </a:prstGeom>
            <a:grp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9">
              <a:extLst>
                <a:ext uri="{FF2B5EF4-FFF2-40B4-BE49-F238E27FC236}">
                  <a16:creationId xmlns:a16="http://schemas.microsoft.com/office/drawing/2014/main" id="{E20271B5-C586-4943-B9E9-033D04D548EA}"/>
                </a:ext>
              </a:extLst>
            </p:cNvPr>
            <p:cNvGrpSpPr>
              <a:grpSpLocks/>
            </p:cNvGrpSpPr>
            <p:nvPr/>
          </p:nvGrpSpPr>
          <p:grpSpPr bwMode="auto">
            <a:xfrm>
              <a:off x="2241" y="873"/>
              <a:ext cx="1800" cy="1554"/>
              <a:chOff x="2511" y="1285"/>
              <a:chExt cx="1800" cy="1554"/>
            </a:xfrm>
            <a:grpFill/>
          </p:grpSpPr>
          <p:sp>
            <p:nvSpPr>
              <p:cNvPr id="8" name="Line 10">
                <a:extLst>
                  <a:ext uri="{FF2B5EF4-FFF2-40B4-BE49-F238E27FC236}">
                    <a16:creationId xmlns:a16="http://schemas.microsoft.com/office/drawing/2014/main" id="{23D4C50B-F009-423E-8787-FDAC28C9EB0D}"/>
                  </a:ext>
                </a:extLst>
              </p:cNvPr>
              <p:cNvSpPr>
                <a:spLocks noChangeShapeType="1"/>
              </p:cNvSpPr>
              <p:nvPr/>
            </p:nvSpPr>
            <p:spPr bwMode="auto">
              <a:xfrm>
                <a:off x="2655" y="1602"/>
                <a:ext cx="0" cy="1021"/>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1">
                <a:extLst>
                  <a:ext uri="{FF2B5EF4-FFF2-40B4-BE49-F238E27FC236}">
                    <a16:creationId xmlns:a16="http://schemas.microsoft.com/office/drawing/2014/main" id="{A704144B-A457-4430-8FFF-4D47FFF009DD}"/>
                  </a:ext>
                </a:extLst>
              </p:cNvPr>
              <p:cNvSpPr>
                <a:spLocks noChangeShapeType="1"/>
              </p:cNvSpPr>
              <p:nvPr/>
            </p:nvSpPr>
            <p:spPr bwMode="auto">
              <a:xfrm>
                <a:off x="3696" y="1609"/>
                <a:ext cx="0" cy="978"/>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2">
                <a:extLst>
                  <a:ext uri="{FF2B5EF4-FFF2-40B4-BE49-F238E27FC236}">
                    <a16:creationId xmlns:a16="http://schemas.microsoft.com/office/drawing/2014/main" id="{1CD957A0-8617-49EE-A512-D046F24941D2}"/>
                  </a:ext>
                </a:extLst>
              </p:cNvPr>
              <p:cNvSpPr>
                <a:spLocks noChangeArrowheads="1"/>
              </p:cNvSpPr>
              <p:nvPr/>
            </p:nvSpPr>
            <p:spPr bwMode="auto">
              <a:xfrm rot="5400000">
                <a:off x="3547" y="1863"/>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Oval 13">
                <a:extLst>
                  <a:ext uri="{FF2B5EF4-FFF2-40B4-BE49-F238E27FC236}">
                    <a16:creationId xmlns:a16="http://schemas.microsoft.com/office/drawing/2014/main" id="{719D9D71-EA4E-4AAA-BC25-0A0C7FC701F4}"/>
                  </a:ext>
                </a:extLst>
              </p:cNvPr>
              <p:cNvSpPr>
                <a:spLocks noChangeArrowheads="1"/>
              </p:cNvSpPr>
              <p:nvPr/>
            </p:nvSpPr>
            <p:spPr bwMode="auto">
              <a:xfrm>
                <a:off x="3675" y="2116"/>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2" name="Group 14">
                <a:extLst>
                  <a:ext uri="{FF2B5EF4-FFF2-40B4-BE49-F238E27FC236}">
                    <a16:creationId xmlns:a16="http://schemas.microsoft.com/office/drawing/2014/main" id="{E473CB07-6F91-46E4-BF99-AA9D34E58C10}"/>
                  </a:ext>
                </a:extLst>
              </p:cNvPr>
              <p:cNvGrpSpPr>
                <a:grpSpLocks/>
              </p:cNvGrpSpPr>
              <p:nvPr/>
            </p:nvGrpSpPr>
            <p:grpSpPr bwMode="auto">
              <a:xfrm>
                <a:off x="3327" y="1525"/>
                <a:ext cx="159" cy="159"/>
                <a:chOff x="1776" y="4032"/>
                <a:chExt cx="159" cy="159"/>
              </a:xfrm>
              <a:grpFill/>
            </p:grpSpPr>
            <p:sp>
              <p:nvSpPr>
                <p:cNvPr id="40" name="AutoShape 15">
                  <a:extLst>
                    <a:ext uri="{FF2B5EF4-FFF2-40B4-BE49-F238E27FC236}">
                      <a16:creationId xmlns:a16="http://schemas.microsoft.com/office/drawing/2014/main" id="{77C7DA89-D146-45AD-920F-D09B6E047D81}"/>
                    </a:ext>
                  </a:extLst>
                </p:cNvPr>
                <p:cNvSpPr>
                  <a:spLocks noChangeAspect="1" noChangeArrowheads="1"/>
                </p:cNvSpPr>
                <p:nvPr/>
              </p:nvSpPr>
              <p:spPr bwMode="auto">
                <a:xfrm rot="5400000">
                  <a:off x="1776" y="4032"/>
                  <a:ext cx="159" cy="159"/>
                </a:xfrm>
                <a:prstGeom prst="triangle">
                  <a:avLst>
                    <a:gd name="adj" fmla="val 50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6">
                  <a:extLst>
                    <a:ext uri="{FF2B5EF4-FFF2-40B4-BE49-F238E27FC236}">
                      <a16:creationId xmlns:a16="http://schemas.microsoft.com/office/drawing/2014/main" id="{3535736B-2715-4125-98C0-809117D9B6F5}"/>
                    </a:ext>
                  </a:extLst>
                </p:cNvPr>
                <p:cNvSpPr>
                  <a:spLocks noChangeShapeType="1"/>
                </p:cNvSpPr>
                <p:nvPr/>
              </p:nvSpPr>
              <p:spPr bwMode="auto">
                <a:xfrm>
                  <a:off x="1932" y="4041"/>
                  <a:ext cx="0" cy="144"/>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17">
                <a:extLst>
                  <a:ext uri="{FF2B5EF4-FFF2-40B4-BE49-F238E27FC236}">
                    <a16:creationId xmlns:a16="http://schemas.microsoft.com/office/drawing/2014/main" id="{7C0A2E4E-4864-40D2-B5BB-6A231E85D117}"/>
                  </a:ext>
                </a:extLst>
              </p:cNvPr>
              <p:cNvSpPr>
                <a:spLocks noChangeShapeType="1"/>
              </p:cNvSpPr>
              <p:nvPr/>
            </p:nvSpPr>
            <p:spPr bwMode="auto">
              <a:xfrm>
                <a:off x="2640" y="1602"/>
                <a:ext cx="1056"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8">
                <a:extLst>
                  <a:ext uri="{FF2B5EF4-FFF2-40B4-BE49-F238E27FC236}">
                    <a16:creationId xmlns:a16="http://schemas.microsoft.com/office/drawing/2014/main" id="{FF632F23-1B64-4A00-B1BB-504139EB1F56}"/>
                  </a:ext>
                </a:extLst>
              </p:cNvPr>
              <p:cNvSpPr txBox="1">
                <a:spLocks noChangeArrowheads="1"/>
              </p:cNvSpPr>
              <p:nvPr/>
            </p:nvSpPr>
            <p:spPr bwMode="auto">
              <a:xfrm>
                <a:off x="3015" y="1338"/>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A</a:t>
                </a:r>
                <a:endParaRPr lang="en-US" altLang="zh-CN" sz="2000" b="1"/>
              </a:p>
            </p:txBody>
          </p:sp>
          <p:sp>
            <p:nvSpPr>
              <p:cNvPr id="15" name="Text Box 19">
                <a:extLst>
                  <a:ext uri="{FF2B5EF4-FFF2-40B4-BE49-F238E27FC236}">
                    <a16:creationId xmlns:a16="http://schemas.microsoft.com/office/drawing/2014/main" id="{EED2ACD2-6289-44AD-92EA-470AF2756C91}"/>
                  </a:ext>
                </a:extLst>
              </p:cNvPr>
              <p:cNvSpPr txBox="1">
                <a:spLocks noChangeArrowheads="1"/>
              </p:cNvSpPr>
              <p:nvPr/>
            </p:nvSpPr>
            <p:spPr bwMode="auto">
              <a:xfrm>
                <a:off x="3468" y="2011"/>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B</a:t>
                </a:r>
                <a:endParaRPr lang="en-US" altLang="zh-CN" sz="2000" b="1"/>
              </a:p>
            </p:txBody>
          </p:sp>
          <p:sp>
            <p:nvSpPr>
              <p:cNvPr id="16" name="Text Box 20">
                <a:extLst>
                  <a:ext uri="{FF2B5EF4-FFF2-40B4-BE49-F238E27FC236}">
                    <a16:creationId xmlns:a16="http://schemas.microsoft.com/office/drawing/2014/main" id="{193AFD07-BF11-475E-92DC-D7775F3209E7}"/>
                  </a:ext>
                </a:extLst>
              </p:cNvPr>
              <p:cNvSpPr txBox="1">
                <a:spLocks noChangeArrowheads="1"/>
              </p:cNvSpPr>
              <p:nvPr/>
            </p:nvSpPr>
            <p:spPr bwMode="auto">
              <a:xfrm>
                <a:off x="3573" y="1333"/>
                <a:ext cx="336"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anose="05050102010706020507" pitchFamily="18" charset="2"/>
                  </a:rPr>
                  <a:t>I</a:t>
                </a:r>
                <a:endParaRPr lang="en-US" altLang="zh-CN" b="1">
                  <a:solidFill>
                    <a:srgbClr val="FF0000"/>
                  </a:solidFill>
                </a:endParaRPr>
              </a:p>
            </p:txBody>
          </p:sp>
          <p:sp>
            <p:nvSpPr>
              <p:cNvPr id="17" name="Text Box 21">
                <a:extLst>
                  <a:ext uri="{FF2B5EF4-FFF2-40B4-BE49-F238E27FC236}">
                    <a16:creationId xmlns:a16="http://schemas.microsoft.com/office/drawing/2014/main" id="{90990662-80B0-42A1-97F2-7629A536C897}"/>
                  </a:ext>
                </a:extLst>
              </p:cNvPr>
              <p:cNvSpPr txBox="1">
                <a:spLocks noChangeArrowheads="1"/>
              </p:cNvSpPr>
              <p:nvPr/>
            </p:nvSpPr>
            <p:spPr bwMode="auto">
              <a:xfrm>
                <a:off x="3267" y="1285"/>
                <a:ext cx="33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D</a:t>
                </a:r>
                <a:endParaRPr lang="en-US" altLang="zh-CN" sz="2000" b="1"/>
              </a:p>
            </p:txBody>
          </p:sp>
          <p:sp>
            <p:nvSpPr>
              <p:cNvPr id="18" name="Line 22">
                <a:extLst>
                  <a:ext uri="{FF2B5EF4-FFF2-40B4-BE49-F238E27FC236}">
                    <a16:creationId xmlns:a16="http://schemas.microsoft.com/office/drawing/2014/main" id="{10FD9CD7-EB88-4774-B8A0-0F5FA25D7D41}"/>
                  </a:ext>
                </a:extLst>
              </p:cNvPr>
              <p:cNvSpPr>
                <a:spLocks noChangeShapeType="1"/>
              </p:cNvSpPr>
              <p:nvPr/>
            </p:nvSpPr>
            <p:spPr bwMode="auto">
              <a:xfrm>
                <a:off x="3516" y="1603"/>
                <a:ext cx="135" cy="0"/>
              </a:xfrm>
              <a:prstGeom prst="line">
                <a:avLst/>
              </a:prstGeom>
              <a:grpFill/>
              <a:ln w="127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23">
                <a:extLst>
                  <a:ext uri="{FF2B5EF4-FFF2-40B4-BE49-F238E27FC236}">
                    <a16:creationId xmlns:a16="http://schemas.microsoft.com/office/drawing/2014/main" id="{0F4C4F43-DF1E-47CB-88E3-C3021D55CED9}"/>
                  </a:ext>
                </a:extLst>
              </p:cNvPr>
              <p:cNvSpPr txBox="1">
                <a:spLocks noChangeArrowheads="1"/>
              </p:cNvSpPr>
              <p:nvPr/>
            </p:nvSpPr>
            <p:spPr bwMode="auto">
              <a:xfrm>
                <a:off x="2682" y="1746"/>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7.2k</a:t>
                </a:r>
                <a:endParaRPr lang="en-US" altLang="zh-CN" sz="2000" b="1"/>
              </a:p>
            </p:txBody>
          </p:sp>
          <p:sp>
            <p:nvSpPr>
              <p:cNvPr id="20" name="Text Box 24">
                <a:extLst>
                  <a:ext uri="{FF2B5EF4-FFF2-40B4-BE49-F238E27FC236}">
                    <a16:creationId xmlns:a16="http://schemas.microsoft.com/office/drawing/2014/main" id="{71DB248E-8F63-4E50-A39A-DECE304E5481}"/>
                  </a:ext>
                </a:extLst>
              </p:cNvPr>
              <p:cNvSpPr txBox="1">
                <a:spLocks noChangeArrowheads="1"/>
              </p:cNvSpPr>
              <p:nvPr/>
            </p:nvSpPr>
            <p:spPr bwMode="auto">
              <a:xfrm>
                <a:off x="3735" y="1753"/>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6k</a:t>
                </a:r>
                <a:endParaRPr lang="en-US" altLang="zh-CN" sz="2000" b="1"/>
              </a:p>
            </p:txBody>
          </p:sp>
          <p:sp>
            <p:nvSpPr>
              <p:cNvPr id="21" name="Line 25">
                <a:extLst>
                  <a:ext uri="{FF2B5EF4-FFF2-40B4-BE49-F238E27FC236}">
                    <a16:creationId xmlns:a16="http://schemas.microsoft.com/office/drawing/2014/main" id="{A13CED98-8795-473F-9249-637CE8667674}"/>
                  </a:ext>
                </a:extLst>
              </p:cNvPr>
              <p:cNvSpPr>
                <a:spLocks noChangeShapeType="1"/>
              </p:cNvSpPr>
              <p:nvPr/>
            </p:nvSpPr>
            <p:spPr bwMode="auto">
              <a:xfrm>
                <a:off x="2640" y="2605"/>
                <a:ext cx="1065"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26">
                <a:extLst>
                  <a:ext uri="{FF2B5EF4-FFF2-40B4-BE49-F238E27FC236}">
                    <a16:creationId xmlns:a16="http://schemas.microsoft.com/office/drawing/2014/main" id="{0774AA91-FB9F-491B-935B-14DE15FEDAC9}"/>
                  </a:ext>
                </a:extLst>
              </p:cNvPr>
              <p:cNvGrpSpPr>
                <a:grpSpLocks/>
              </p:cNvGrpSpPr>
              <p:nvPr/>
            </p:nvGrpSpPr>
            <p:grpSpPr bwMode="auto">
              <a:xfrm>
                <a:off x="3552" y="2064"/>
                <a:ext cx="432" cy="722"/>
                <a:chOff x="682" y="2861"/>
                <a:chExt cx="432" cy="722"/>
              </a:xfrm>
              <a:grpFill/>
            </p:grpSpPr>
            <p:grpSp>
              <p:nvGrpSpPr>
                <p:cNvPr id="35" name="Group 27">
                  <a:extLst>
                    <a:ext uri="{FF2B5EF4-FFF2-40B4-BE49-F238E27FC236}">
                      <a16:creationId xmlns:a16="http://schemas.microsoft.com/office/drawing/2014/main" id="{47186F26-9921-43F0-B94B-07C6BF55588D}"/>
                    </a:ext>
                  </a:extLst>
                </p:cNvPr>
                <p:cNvGrpSpPr>
                  <a:grpSpLocks/>
                </p:cNvGrpSpPr>
                <p:nvPr/>
              </p:nvGrpSpPr>
              <p:grpSpPr bwMode="auto">
                <a:xfrm>
                  <a:off x="682" y="3041"/>
                  <a:ext cx="288" cy="363"/>
                  <a:chOff x="1799" y="2590"/>
                  <a:chExt cx="288" cy="363"/>
                </a:xfrm>
                <a:grpFill/>
              </p:grpSpPr>
              <p:sp>
                <p:nvSpPr>
                  <p:cNvPr id="38" name="Oval 28">
                    <a:extLst>
                      <a:ext uri="{FF2B5EF4-FFF2-40B4-BE49-F238E27FC236}">
                        <a16:creationId xmlns:a16="http://schemas.microsoft.com/office/drawing/2014/main" id="{99B16843-3B46-4D14-A41D-9015D9C3837C}"/>
                      </a:ext>
                    </a:extLst>
                  </p:cNvPr>
                  <p:cNvSpPr>
                    <a:spLocks noChangeArrowheads="1"/>
                  </p:cNvSpPr>
                  <p:nvPr/>
                </p:nvSpPr>
                <p:spPr bwMode="auto">
                  <a:xfrm rot="5400000">
                    <a:off x="1799" y="2616"/>
                    <a:ext cx="288" cy="288"/>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 name="Line 29">
                    <a:extLst>
                      <a:ext uri="{FF2B5EF4-FFF2-40B4-BE49-F238E27FC236}">
                        <a16:creationId xmlns:a16="http://schemas.microsoft.com/office/drawing/2014/main" id="{913AF8A4-6BEF-4E8D-A35C-AB73D90917DD}"/>
                      </a:ext>
                    </a:extLst>
                  </p:cNvPr>
                  <p:cNvSpPr>
                    <a:spLocks noChangeShapeType="1"/>
                  </p:cNvSpPr>
                  <p:nvPr/>
                </p:nvSpPr>
                <p:spPr bwMode="auto">
                  <a:xfrm rot="5400000">
                    <a:off x="1759" y="2772"/>
                    <a:ext cx="363"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 name="Text Box 30">
                  <a:extLst>
                    <a:ext uri="{FF2B5EF4-FFF2-40B4-BE49-F238E27FC236}">
                      <a16:creationId xmlns:a16="http://schemas.microsoft.com/office/drawing/2014/main" id="{174DE4A3-6B9C-49DD-A9A0-BEEBD5B2DE9B}"/>
                    </a:ext>
                  </a:extLst>
                </p:cNvPr>
                <p:cNvSpPr txBox="1">
                  <a:spLocks noChangeArrowheads="1"/>
                </p:cNvSpPr>
                <p:nvPr/>
              </p:nvSpPr>
              <p:spPr bwMode="auto">
                <a:xfrm>
                  <a:off x="824" y="2861"/>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sp>
              <p:nvSpPr>
                <p:cNvPr id="37" name="Text Box 31">
                  <a:extLst>
                    <a:ext uri="{FF2B5EF4-FFF2-40B4-BE49-F238E27FC236}">
                      <a16:creationId xmlns:a16="http://schemas.microsoft.com/office/drawing/2014/main" id="{640108BE-A4DA-489C-AC9B-4247CBDDF051}"/>
                    </a:ext>
                  </a:extLst>
                </p:cNvPr>
                <p:cNvSpPr txBox="1">
                  <a:spLocks noChangeArrowheads="1"/>
                </p:cNvSpPr>
                <p:nvPr/>
              </p:nvSpPr>
              <p:spPr bwMode="auto">
                <a:xfrm>
                  <a:off x="826" y="3295"/>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grpSp>
          <p:sp>
            <p:nvSpPr>
              <p:cNvPr id="23" name="Text Box 32">
                <a:extLst>
                  <a:ext uri="{FF2B5EF4-FFF2-40B4-BE49-F238E27FC236}">
                    <a16:creationId xmlns:a16="http://schemas.microsoft.com/office/drawing/2014/main" id="{521624CC-8F91-42C5-8D94-B3C259CC8A6C}"/>
                  </a:ext>
                </a:extLst>
              </p:cNvPr>
              <p:cNvSpPr txBox="1">
                <a:spLocks noChangeArrowheads="1"/>
              </p:cNvSpPr>
              <p:nvPr/>
            </p:nvSpPr>
            <p:spPr bwMode="auto">
              <a:xfrm>
                <a:off x="3819" y="2251"/>
                <a:ext cx="489"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12V</a:t>
                </a:r>
                <a:endParaRPr lang="en-US" altLang="zh-CN" sz="2000" b="1"/>
              </a:p>
            </p:txBody>
          </p:sp>
          <p:grpSp>
            <p:nvGrpSpPr>
              <p:cNvPr id="24" name="Group 33">
                <a:extLst>
                  <a:ext uri="{FF2B5EF4-FFF2-40B4-BE49-F238E27FC236}">
                    <a16:creationId xmlns:a16="http://schemas.microsoft.com/office/drawing/2014/main" id="{2B93FA56-1701-4BDC-8418-21EB53AF202D}"/>
                  </a:ext>
                </a:extLst>
              </p:cNvPr>
              <p:cNvGrpSpPr>
                <a:grpSpLocks/>
              </p:cNvGrpSpPr>
              <p:nvPr/>
            </p:nvGrpSpPr>
            <p:grpSpPr bwMode="auto">
              <a:xfrm>
                <a:off x="2511" y="1938"/>
                <a:ext cx="432" cy="722"/>
                <a:chOff x="682" y="2861"/>
                <a:chExt cx="432" cy="722"/>
              </a:xfrm>
              <a:grpFill/>
            </p:grpSpPr>
            <p:grpSp>
              <p:nvGrpSpPr>
                <p:cNvPr id="30" name="Group 34">
                  <a:extLst>
                    <a:ext uri="{FF2B5EF4-FFF2-40B4-BE49-F238E27FC236}">
                      <a16:creationId xmlns:a16="http://schemas.microsoft.com/office/drawing/2014/main" id="{CE73CF17-70D3-467A-8785-047CEFE21576}"/>
                    </a:ext>
                  </a:extLst>
                </p:cNvPr>
                <p:cNvGrpSpPr>
                  <a:grpSpLocks/>
                </p:cNvGrpSpPr>
                <p:nvPr/>
              </p:nvGrpSpPr>
              <p:grpSpPr bwMode="auto">
                <a:xfrm>
                  <a:off x="682" y="3041"/>
                  <a:ext cx="288" cy="363"/>
                  <a:chOff x="1799" y="2590"/>
                  <a:chExt cx="288" cy="363"/>
                </a:xfrm>
                <a:grpFill/>
              </p:grpSpPr>
              <p:sp>
                <p:nvSpPr>
                  <p:cNvPr id="33" name="Oval 35">
                    <a:extLst>
                      <a:ext uri="{FF2B5EF4-FFF2-40B4-BE49-F238E27FC236}">
                        <a16:creationId xmlns:a16="http://schemas.microsoft.com/office/drawing/2014/main" id="{2F04AD0E-8DEC-4513-9472-F668E6FAFE4C}"/>
                      </a:ext>
                    </a:extLst>
                  </p:cNvPr>
                  <p:cNvSpPr>
                    <a:spLocks noChangeArrowheads="1"/>
                  </p:cNvSpPr>
                  <p:nvPr/>
                </p:nvSpPr>
                <p:spPr bwMode="auto">
                  <a:xfrm rot="5400000">
                    <a:off x="1799" y="2616"/>
                    <a:ext cx="288" cy="288"/>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Line 36">
                    <a:extLst>
                      <a:ext uri="{FF2B5EF4-FFF2-40B4-BE49-F238E27FC236}">
                        <a16:creationId xmlns:a16="http://schemas.microsoft.com/office/drawing/2014/main" id="{CD503ECE-ED2D-4FF3-BCA4-1980D0923630}"/>
                      </a:ext>
                    </a:extLst>
                  </p:cNvPr>
                  <p:cNvSpPr>
                    <a:spLocks noChangeShapeType="1"/>
                  </p:cNvSpPr>
                  <p:nvPr/>
                </p:nvSpPr>
                <p:spPr bwMode="auto">
                  <a:xfrm rot="5400000">
                    <a:off x="1759" y="2772"/>
                    <a:ext cx="363"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 name="Text Box 37">
                  <a:extLst>
                    <a:ext uri="{FF2B5EF4-FFF2-40B4-BE49-F238E27FC236}">
                      <a16:creationId xmlns:a16="http://schemas.microsoft.com/office/drawing/2014/main" id="{142AD22B-7089-447B-A9CB-9040E3840DC1}"/>
                    </a:ext>
                  </a:extLst>
                </p:cNvPr>
                <p:cNvSpPr txBox="1">
                  <a:spLocks noChangeArrowheads="1"/>
                </p:cNvSpPr>
                <p:nvPr/>
              </p:nvSpPr>
              <p:spPr bwMode="auto">
                <a:xfrm>
                  <a:off x="824" y="2861"/>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sp>
              <p:nvSpPr>
                <p:cNvPr id="32" name="Text Box 38">
                  <a:extLst>
                    <a:ext uri="{FF2B5EF4-FFF2-40B4-BE49-F238E27FC236}">
                      <a16:creationId xmlns:a16="http://schemas.microsoft.com/office/drawing/2014/main" id="{A3948873-16D6-4907-81D5-8A0A747EE48E}"/>
                    </a:ext>
                  </a:extLst>
                </p:cNvPr>
                <p:cNvSpPr txBox="1">
                  <a:spLocks noChangeArrowheads="1"/>
                </p:cNvSpPr>
                <p:nvPr/>
              </p:nvSpPr>
              <p:spPr bwMode="auto">
                <a:xfrm>
                  <a:off x="826" y="3295"/>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grpSp>
          <p:sp>
            <p:nvSpPr>
              <p:cNvPr id="25" name="Rectangle 39">
                <a:extLst>
                  <a:ext uri="{FF2B5EF4-FFF2-40B4-BE49-F238E27FC236}">
                    <a16:creationId xmlns:a16="http://schemas.microsoft.com/office/drawing/2014/main" id="{B94BBFBE-0493-4B14-A6A5-74F2847D8D1F}"/>
                  </a:ext>
                </a:extLst>
              </p:cNvPr>
              <p:cNvSpPr>
                <a:spLocks noChangeArrowheads="1"/>
              </p:cNvSpPr>
              <p:nvPr/>
            </p:nvSpPr>
            <p:spPr bwMode="auto">
              <a:xfrm rot="5400000">
                <a:off x="2500" y="1823"/>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Text Box 40">
                <a:extLst>
                  <a:ext uri="{FF2B5EF4-FFF2-40B4-BE49-F238E27FC236}">
                    <a16:creationId xmlns:a16="http://schemas.microsoft.com/office/drawing/2014/main" id="{BD6F49FE-7265-42F3-A1E2-3D6D5C37472D}"/>
                  </a:ext>
                </a:extLst>
              </p:cNvPr>
              <p:cNvSpPr txBox="1">
                <a:spLocks noChangeArrowheads="1"/>
              </p:cNvSpPr>
              <p:nvPr/>
            </p:nvSpPr>
            <p:spPr bwMode="auto">
              <a:xfrm>
                <a:off x="2751" y="2169"/>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14.4V</a:t>
                </a:r>
                <a:endParaRPr lang="en-US" altLang="zh-CN" sz="2000" b="1"/>
              </a:p>
            </p:txBody>
          </p:sp>
          <p:sp>
            <p:nvSpPr>
              <p:cNvPr id="27" name="Text Box 41">
                <a:extLst>
                  <a:ext uri="{FF2B5EF4-FFF2-40B4-BE49-F238E27FC236}">
                    <a16:creationId xmlns:a16="http://schemas.microsoft.com/office/drawing/2014/main" id="{CB645253-1352-4530-A9C6-9D0107E5910B}"/>
                  </a:ext>
                </a:extLst>
              </p:cNvPr>
              <p:cNvSpPr txBox="1">
                <a:spLocks noChangeArrowheads="1"/>
              </p:cNvSpPr>
              <p:nvPr/>
            </p:nvSpPr>
            <p:spPr bwMode="auto">
              <a:xfrm>
                <a:off x="3033" y="2589"/>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E</a:t>
                </a:r>
                <a:endParaRPr lang="en-US" altLang="zh-CN" sz="2000" b="1"/>
              </a:p>
            </p:txBody>
          </p:sp>
          <p:sp>
            <p:nvSpPr>
              <p:cNvPr id="28" name="Oval 42">
                <a:extLst>
                  <a:ext uri="{FF2B5EF4-FFF2-40B4-BE49-F238E27FC236}">
                    <a16:creationId xmlns:a16="http://schemas.microsoft.com/office/drawing/2014/main" id="{DEDFCCE1-E9D0-4701-8B00-827490B2EF0A}"/>
                  </a:ext>
                </a:extLst>
              </p:cNvPr>
              <p:cNvSpPr>
                <a:spLocks noChangeArrowheads="1"/>
              </p:cNvSpPr>
              <p:nvPr/>
            </p:nvSpPr>
            <p:spPr bwMode="auto">
              <a:xfrm>
                <a:off x="3168" y="1584"/>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Oval 43">
                <a:extLst>
                  <a:ext uri="{FF2B5EF4-FFF2-40B4-BE49-F238E27FC236}">
                    <a16:creationId xmlns:a16="http://schemas.microsoft.com/office/drawing/2014/main" id="{3ADB3E06-A7E2-43D4-8DBD-E6F8DD4396D3}"/>
                  </a:ext>
                </a:extLst>
              </p:cNvPr>
              <p:cNvSpPr>
                <a:spLocks noChangeArrowheads="1"/>
              </p:cNvSpPr>
              <p:nvPr/>
            </p:nvSpPr>
            <p:spPr bwMode="auto">
              <a:xfrm>
                <a:off x="3168" y="2592"/>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42" name="Text Box 44">
            <a:extLst>
              <a:ext uri="{FF2B5EF4-FFF2-40B4-BE49-F238E27FC236}">
                <a16:creationId xmlns:a16="http://schemas.microsoft.com/office/drawing/2014/main" id="{E93C84F6-38A2-40BF-9D08-89CD03120A13}"/>
              </a:ext>
            </a:extLst>
          </p:cNvPr>
          <p:cNvSpPr txBox="1">
            <a:spLocks noChangeArrowheads="1"/>
          </p:cNvSpPr>
          <p:nvPr/>
        </p:nvSpPr>
        <p:spPr bwMode="auto">
          <a:xfrm>
            <a:off x="4158055" y="3543674"/>
            <a:ext cx="29718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dirty="0"/>
              <a:t>显然二极管被正偏，处于导通状态。</a:t>
            </a:r>
          </a:p>
        </p:txBody>
      </p:sp>
      <p:sp>
        <p:nvSpPr>
          <p:cNvPr id="43" name="Text Box 45">
            <a:extLst>
              <a:ext uri="{FF2B5EF4-FFF2-40B4-BE49-F238E27FC236}">
                <a16:creationId xmlns:a16="http://schemas.microsoft.com/office/drawing/2014/main" id="{D442C0F5-E36A-470A-AE16-F47D47EF0EEF}"/>
              </a:ext>
            </a:extLst>
          </p:cNvPr>
          <p:cNvSpPr txBox="1">
            <a:spLocks noChangeArrowheads="1"/>
          </p:cNvSpPr>
          <p:nvPr/>
        </p:nvSpPr>
        <p:spPr bwMode="auto">
          <a:xfrm>
            <a:off x="3891355" y="4900987"/>
            <a:ext cx="381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且导通后相当于短路线</a:t>
            </a:r>
          </a:p>
        </p:txBody>
      </p:sp>
      <p:sp>
        <p:nvSpPr>
          <p:cNvPr id="44" name="Text Box 46">
            <a:extLst>
              <a:ext uri="{FF2B5EF4-FFF2-40B4-BE49-F238E27FC236}">
                <a16:creationId xmlns:a16="http://schemas.microsoft.com/office/drawing/2014/main" id="{A8CBEBE8-6D0C-4566-85C1-B112BC38EC42}"/>
              </a:ext>
            </a:extLst>
          </p:cNvPr>
          <p:cNvSpPr txBox="1">
            <a:spLocks noChangeArrowheads="1"/>
          </p:cNvSpPr>
          <p:nvPr/>
        </p:nvSpPr>
        <p:spPr bwMode="auto">
          <a:xfrm>
            <a:off x="1690936" y="5786264"/>
            <a:ext cx="495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故</a:t>
            </a:r>
            <a:r>
              <a:rPr lang="en-US" altLang="zh-CN" b="1"/>
              <a:t>I=(14.4-12)/(7.2+6)k</a:t>
            </a:r>
            <a:r>
              <a:rPr lang="en-US" altLang="zh-CN" b="1">
                <a:sym typeface="Symbol" panose="05050102010706020507" pitchFamily="18" charset="2"/>
              </a:rPr>
              <a:t>0.18mA</a:t>
            </a:r>
            <a:endParaRPr lang="en-US" altLang="zh-CN" b="1"/>
          </a:p>
        </p:txBody>
      </p:sp>
      <p:grpSp>
        <p:nvGrpSpPr>
          <p:cNvPr id="45" name="Group 41">
            <a:extLst>
              <a:ext uri="{FF2B5EF4-FFF2-40B4-BE49-F238E27FC236}">
                <a16:creationId xmlns:a16="http://schemas.microsoft.com/office/drawing/2014/main" id="{08961226-B747-43C6-87B6-54750C44EF94}"/>
              </a:ext>
            </a:extLst>
          </p:cNvPr>
          <p:cNvGrpSpPr>
            <a:grpSpLocks/>
          </p:cNvGrpSpPr>
          <p:nvPr/>
        </p:nvGrpSpPr>
        <p:grpSpPr bwMode="auto">
          <a:xfrm>
            <a:off x="4991100" y="117302"/>
            <a:ext cx="4010025" cy="3330575"/>
            <a:chOff x="3072" y="598"/>
            <a:chExt cx="2526" cy="2098"/>
          </a:xfrm>
          <a:noFill/>
        </p:grpSpPr>
        <p:grpSp>
          <p:nvGrpSpPr>
            <p:cNvPr id="46" name="Group 42">
              <a:extLst>
                <a:ext uri="{FF2B5EF4-FFF2-40B4-BE49-F238E27FC236}">
                  <a16:creationId xmlns:a16="http://schemas.microsoft.com/office/drawing/2014/main" id="{1C89597F-448A-49B3-B9BC-FB130AB06779}"/>
                </a:ext>
              </a:extLst>
            </p:cNvPr>
            <p:cNvGrpSpPr>
              <a:grpSpLocks/>
            </p:cNvGrpSpPr>
            <p:nvPr/>
          </p:nvGrpSpPr>
          <p:grpSpPr bwMode="auto">
            <a:xfrm>
              <a:off x="3072" y="598"/>
              <a:ext cx="2526" cy="2098"/>
              <a:chOff x="2946" y="598"/>
              <a:chExt cx="2526" cy="2098"/>
            </a:xfrm>
            <a:grpFill/>
          </p:grpSpPr>
          <p:sp>
            <p:nvSpPr>
              <p:cNvPr id="48" name="AutoShape 43">
                <a:extLst>
                  <a:ext uri="{FF2B5EF4-FFF2-40B4-BE49-F238E27FC236}">
                    <a16:creationId xmlns:a16="http://schemas.microsoft.com/office/drawing/2014/main" id="{CFD3BD4B-E1C8-4622-A0AB-A487AF44B724}"/>
                  </a:ext>
                </a:extLst>
              </p:cNvPr>
              <p:cNvSpPr>
                <a:spLocks noChangeArrowheads="1"/>
              </p:cNvSpPr>
              <p:nvPr/>
            </p:nvSpPr>
            <p:spPr bwMode="auto">
              <a:xfrm>
                <a:off x="2946" y="632"/>
                <a:ext cx="2526" cy="2064"/>
              </a:xfrm>
              <a:prstGeom prst="roundRect">
                <a:avLst>
                  <a:gd name="adj" fmla="val 16667"/>
                </a:avLst>
              </a:prstGeom>
              <a:grp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4">
                <a:extLst>
                  <a:ext uri="{FF2B5EF4-FFF2-40B4-BE49-F238E27FC236}">
                    <a16:creationId xmlns:a16="http://schemas.microsoft.com/office/drawing/2014/main" id="{5C6EBF01-54B8-4F9C-B8A4-37A6603F0534}"/>
                  </a:ext>
                </a:extLst>
              </p:cNvPr>
              <p:cNvSpPr>
                <a:spLocks noChangeShapeType="1"/>
              </p:cNvSpPr>
              <p:nvPr/>
            </p:nvSpPr>
            <p:spPr bwMode="auto">
              <a:xfrm>
                <a:off x="4146" y="872"/>
                <a:ext cx="0" cy="15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5">
                <a:extLst>
                  <a:ext uri="{FF2B5EF4-FFF2-40B4-BE49-F238E27FC236}">
                    <a16:creationId xmlns:a16="http://schemas.microsoft.com/office/drawing/2014/main" id="{FE78E438-054D-44F9-BF4D-027A5180F2AC}"/>
                  </a:ext>
                </a:extLst>
              </p:cNvPr>
              <p:cNvSpPr>
                <a:spLocks noChangeShapeType="1"/>
              </p:cNvSpPr>
              <p:nvPr/>
            </p:nvSpPr>
            <p:spPr bwMode="auto">
              <a:xfrm>
                <a:off x="4818" y="1439"/>
                <a:ext cx="0" cy="978"/>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46">
                <a:extLst>
                  <a:ext uri="{FF2B5EF4-FFF2-40B4-BE49-F238E27FC236}">
                    <a16:creationId xmlns:a16="http://schemas.microsoft.com/office/drawing/2014/main" id="{566B4739-8EFB-40C1-BE8A-D500DB6E033E}"/>
                  </a:ext>
                </a:extLst>
              </p:cNvPr>
              <p:cNvSpPr>
                <a:spLocks noChangeArrowheads="1"/>
              </p:cNvSpPr>
              <p:nvPr/>
            </p:nvSpPr>
            <p:spPr bwMode="auto">
              <a:xfrm rot="5400000">
                <a:off x="4003" y="1090"/>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Rectangle 47">
                <a:extLst>
                  <a:ext uri="{FF2B5EF4-FFF2-40B4-BE49-F238E27FC236}">
                    <a16:creationId xmlns:a16="http://schemas.microsoft.com/office/drawing/2014/main" id="{AFD7F932-1AFC-465F-985B-16214CF76297}"/>
                  </a:ext>
                </a:extLst>
              </p:cNvPr>
              <p:cNvSpPr>
                <a:spLocks noChangeArrowheads="1"/>
              </p:cNvSpPr>
              <p:nvPr/>
            </p:nvSpPr>
            <p:spPr bwMode="auto">
              <a:xfrm rot="5400000">
                <a:off x="4006" y="1660"/>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Rectangle 48">
                <a:extLst>
                  <a:ext uri="{FF2B5EF4-FFF2-40B4-BE49-F238E27FC236}">
                    <a16:creationId xmlns:a16="http://schemas.microsoft.com/office/drawing/2014/main" id="{E7CFF642-BEA3-473C-B3F5-34D884D19AE3}"/>
                  </a:ext>
                </a:extLst>
              </p:cNvPr>
              <p:cNvSpPr>
                <a:spLocks noChangeArrowheads="1"/>
              </p:cNvSpPr>
              <p:nvPr/>
            </p:nvSpPr>
            <p:spPr bwMode="auto">
              <a:xfrm rot="5400000">
                <a:off x="4669" y="1693"/>
                <a:ext cx="302" cy="11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Oval 49">
                <a:extLst>
                  <a:ext uri="{FF2B5EF4-FFF2-40B4-BE49-F238E27FC236}">
                    <a16:creationId xmlns:a16="http://schemas.microsoft.com/office/drawing/2014/main" id="{B213D076-5CB9-4C92-B5A8-799BD1C6A34A}"/>
                  </a:ext>
                </a:extLst>
              </p:cNvPr>
              <p:cNvSpPr>
                <a:spLocks noChangeArrowheads="1"/>
              </p:cNvSpPr>
              <p:nvPr/>
            </p:nvSpPr>
            <p:spPr bwMode="auto">
              <a:xfrm>
                <a:off x="4125" y="830"/>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Oval 50">
                <a:extLst>
                  <a:ext uri="{FF2B5EF4-FFF2-40B4-BE49-F238E27FC236}">
                    <a16:creationId xmlns:a16="http://schemas.microsoft.com/office/drawing/2014/main" id="{2EC456E0-F853-49E9-BF27-B73044CEE67C}"/>
                  </a:ext>
                </a:extLst>
              </p:cNvPr>
              <p:cNvSpPr>
                <a:spLocks noChangeArrowheads="1"/>
              </p:cNvSpPr>
              <p:nvPr/>
            </p:nvSpPr>
            <p:spPr bwMode="auto">
              <a:xfrm>
                <a:off x="4128" y="1919"/>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Oval 51">
                <a:extLst>
                  <a:ext uri="{FF2B5EF4-FFF2-40B4-BE49-F238E27FC236}">
                    <a16:creationId xmlns:a16="http://schemas.microsoft.com/office/drawing/2014/main" id="{0CAA9FAB-FD63-4056-B31F-A991DE99FA4C}"/>
                  </a:ext>
                </a:extLst>
              </p:cNvPr>
              <p:cNvSpPr>
                <a:spLocks noChangeArrowheads="1"/>
              </p:cNvSpPr>
              <p:nvPr/>
            </p:nvSpPr>
            <p:spPr bwMode="auto">
              <a:xfrm>
                <a:off x="4797" y="1946"/>
                <a:ext cx="45" cy="45"/>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 name="Oval 52">
                <a:extLst>
                  <a:ext uri="{FF2B5EF4-FFF2-40B4-BE49-F238E27FC236}">
                    <a16:creationId xmlns:a16="http://schemas.microsoft.com/office/drawing/2014/main" id="{921BF198-6AB2-4720-BF63-B6BB051649A8}"/>
                  </a:ext>
                </a:extLst>
              </p:cNvPr>
              <p:cNvSpPr>
                <a:spLocks noChangeArrowheads="1"/>
              </p:cNvSpPr>
              <p:nvPr/>
            </p:nvSpPr>
            <p:spPr bwMode="auto">
              <a:xfrm>
                <a:off x="4128" y="1415"/>
                <a:ext cx="34" cy="3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8" name="Group 53">
                <a:extLst>
                  <a:ext uri="{FF2B5EF4-FFF2-40B4-BE49-F238E27FC236}">
                    <a16:creationId xmlns:a16="http://schemas.microsoft.com/office/drawing/2014/main" id="{5EEA9D74-23B7-40EE-B7BA-4FC3429A8BB6}"/>
                  </a:ext>
                </a:extLst>
              </p:cNvPr>
              <p:cNvGrpSpPr>
                <a:grpSpLocks/>
              </p:cNvGrpSpPr>
              <p:nvPr/>
            </p:nvGrpSpPr>
            <p:grpSpPr bwMode="auto">
              <a:xfrm>
                <a:off x="4422" y="1355"/>
                <a:ext cx="159" cy="159"/>
                <a:chOff x="1776" y="4032"/>
                <a:chExt cx="159" cy="159"/>
              </a:xfrm>
              <a:grpFill/>
            </p:grpSpPr>
            <p:sp>
              <p:nvSpPr>
                <p:cNvPr id="102" name="AutoShape 54">
                  <a:extLst>
                    <a:ext uri="{FF2B5EF4-FFF2-40B4-BE49-F238E27FC236}">
                      <a16:creationId xmlns:a16="http://schemas.microsoft.com/office/drawing/2014/main" id="{01307CC1-4FB4-446E-B21C-99931844FA2E}"/>
                    </a:ext>
                  </a:extLst>
                </p:cNvPr>
                <p:cNvSpPr>
                  <a:spLocks noChangeAspect="1" noChangeArrowheads="1"/>
                </p:cNvSpPr>
                <p:nvPr/>
              </p:nvSpPr>
              <p:spPr bwMode="auto">
                <a:xfrm rot="5400000">
                  <a:off x="1776" y="4032"/>
                  <a:ext cx="159" cy="159"/>
                </a:xfrm>
                <a:prstGeom prst="triangle">
                  <a:avLst>
                    <a:gd name="adj" fmla="val 50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55">
                  <a:extLst>
                    <a:ext uri="{FF2B5EF4-FFF2-40B4-BE49-F238E27FC236}">
                      <a16:creationId xmlns:a16="http://schemas.microsoft.com/office/drawing/2014/main" id="{4B6BBA64-9BBD-4AA8-9A6A-A0ED53144110}"/>
                    </a:ext>
                  </a:extLst>
                </p:cNvPr>
                <p:cNvSpPr>
                  <a:spLocks noChangeShapeType="1"/>
                </p:cNvSpPr>
                <p:nvPr/>
              </p:nvSpPr>
              <p:spPr bwMode="auto">
                <a:xfrm>
                  <a:off x="1932" y="4041"/>
                  <a:ext cx="0" cy="144"/>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 name="Line 56">
                <a:extLst>
                  <a:ext uri="{FF2B5EF4-FFF2-40B4-BE49-F238E27FC236}">
                    <a16:creationId xmlns:a16="http://schemas.microsoft.com/office/drawing/2014/main" id="{CA362242-0F82-4FFE-9DD1-592BBD5ACAA8}"/>
                  </a:ext>
                </a:extLst>
              </p:cNvPr>
              <p:cNvSpPr>
                <a:spLocks noChangeShapeType="1"/>
              </p:cNvSpPr>
              <p:nvPr/>
            </p:nvSpPr>
            <p:spPr bwMode="auto">
              <a:xfrm>
                <a:off x="4146" y="1433"/>
                <a:ext cx="672"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Text Box 57">
                <a:extLst>
                  <a:ext uri="{FF2B5EF4-FFF2-40B4-BE49-F238E27FC236}">
                    <a16:creationId xmlns:a16="http://schemas.microsoft.com/office/drawing/2014/main" id="{ADC9E14F-AD75-41E7-AA2B-B7ABA736514C}"/>
                  </a:ext>
                </a:extLst>
              </p:cNvPr>
              <p:cNvSpPr txBox="1">
                <a:spLocks noChangeArrowheads="1"/>
              </p:cNvSpPr>
              <p:nvPr/>
            </p:nvSpPr>
            <p:spPr bwMode="auto">
              <a:xfrm>
                <a:off x="3891" y="1310"/>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ym typeface="Symbol" panose="05050102010706020507" pitchFamily="18" charset="2"/>
                  </a:rPr>
                  <a:t>A</a:t>
                </a:r>
                <a:endParaRPr lang="en-US" altLang="zh-CN" sz="2000" b="1" dirty="0"/>
              </a:p>
            </p:txBody>
          </p:sp>
          <p:sp>
            <p:nvSpPr>
              <p:cNvPr id="61" name="Text Box 58">
                <a:extLst>
                  <a:ext uri="{FF2B5EF4-FFF2-40B4-BE49-F238E27FC236}">
                    <a16:creationId xmlns:a16="http://schemas.microsoft.com/office/drawing/2014/main" id="{63E0C86D-E4BE-4A16-9D81-6BB9349045C7}"/>
                  </a:ext>
                </a:extLst>
              </p:cNvPr>
              <p:cNvSpPr txBox="1">
                <a:spLocks noChangeArrowheads="1"/>
              </p:cNvSpPr>
              <p:nvPr/>
            </p:nvSpPr>
            <p:spPr bwMode="auto">
              <a:xfrm>
                <a:off x="4035" y="598"/>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C</a:t>
                </a:r>
                <a:endParaRPr lang="en-US" altLang="zh-CN" sz="2000" b="1"/>
              </a:p>
            </p:txBody>
          </p:sp>
          <p:sp>
            <p:nvSpPr>
              <p:cNvPr id="62" name="Text Box 59">
                <a:extLst>
                  <a:ext uri="{FF2B5EF4-FFF2-40B4-BE49-F238E27FC236}">
                    <a16:creationId xmlns:a16="http://schemas.microsoft.com/office/drawing/2014/main" id="{073A61C7-F304-4893-A54A-BBA06330A01D}"/>
                  </a:ext>
                </a:extLst>
              </p:cNvPr>
              <p:cNvSpPr txBox="1">
                <a:spLocks noChangeArrowheads="1"/>
              </p:cNvSpPr>
              <p:nvPr/>
            </p:nvSpPr>
            <p:spPr bwMode="auto">
              <a:xfrm>
                <a:off x="4590" y="1841"/>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B</a:t>
                </a:r>
                <a:endParaRPr lang="en-US" altLang="zh-CN" sz="2000" b="1"/>
              </a:p>
            </p:txBody>
          </p:sp>
          <p:sp>
            <p:nvSpPr>
              <p:cNvPr id="63" name="Text Box 60">
                <a:extLst>
                  <a:ext uri="{FF2B5EF4-FFF2-40B4-BE49-F238E27FC236}">
                    <a16:creationId xmlns:a16="http://schemas.microsoft.com/office/drawing/2014/main" id="{7C367100-63F5-4675-AD82-CA903F9F9137}"/>
                  </a:ext>
                </a:extLst>
              </p:cNvPr>
              <p:cNvSpPr txBox="1">
                <a:spLocks noChangeArrowheads="1"/>
              </p:cNvSpPr>
              <p:nvPr/>
            </p:nvSpPr>
            <p:spPr bwMode="auto">
              <a:xfrm>
                <a:off x="4161" y="1823"/>
                <a:ext cx="38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D</a:t>
                </a:r>
                <a:endParaRPr lang="en-US" altLang="zh-CN" sz="2000" b="1"/>
              </a:p>
            </p:txBody>
          </p:sp>
          <p:sp>
            <p:nvSpPr>
              <p:cNvPr id="64" name="Text Box 61">
                <a:extLst>
                  <a:ext uri="{FF2B5EF4-FFF2-40B4-BE49-F238E27FC236}">
                    <a16:creationId xmlns:a16="http://schemas.microsoft.com/office/drawing/2014/main" id="{198DA35B-76FC-4F31-9884-9B9420C7B425}"/>
                  </a:ext>
                </a:extLst>
              </p:cNvPr>
              <p:cNvSpPr txBox="1">
                <a:spLocks noChangeArrowheads="1"/>
              </p:cNvSpPr>
              <p:nvPr/>
            </p:nvSpPr>
            <p:spPr bwMode="auto">
              <a:xfrm>
                <a:off x="4695" y="1163"/>
                <a:ext cx="336"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anose="05050102010706020507" pitchFamily="18" charset="2"/>
                  </a:rPr>
                  <a:t>I</a:t>
                </a:r>
                <a:endParaRPr lang="en-US" altLang="zh-CN" b="1">
                  <a:solidFill>
                    <a:srgbClr val="FF0000"/>
                  </a:solidFill>
                </a:endParaRPr>
              </a:p>
            </p:txBody>
          </p:sp>
          <p:sp>
            <p:nvSpPr>
              <p:cNvPr id="65" name="Text Box 62">
                <a:extLst>
                  <a:ext uri="{FF2B5EF4-FFF2-40B4-BE49-F238E27FC236}">
                    <a16:creationId xmlns:a16="http://schemas.microsoft.com/office/drawing/2014/main" id="{A07431EA-F057-4ECD-8DBC-FD61F6CE9F70}"/>
                  </a:ext>
                </a:extLst>
              </p:cNvPr>
              <p:cNvSpPr txBox="1">
                <a:spLocks noChangeArrowheads="1"/>
              </p:cNvSpPr>
              <p:nvPr/>
            </p:nvSpPr>
            <p:spPr bwMode="auto">
              <a:xfrm>
                <a:off x="3078" y="1496"/>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36V</a:t>
                </a:r>
                <a:endParaRPr lang="en-US" altLang="zh-CN" sz="2000" b="1"/>
              </a:p>
            </p:txBody>
          </p:sp>
          <p:sp>
            <p:nvSpPr>
              <p:cNvPr id="66" name="Text Box 63">
                <a:extLst>
                  <a:ext uri="{FF2B5EF4-FFF2-40B4-BE49-F238E27FC236}">
                    <a16:creationId xmlns:a16="http://schemas.microsoft.com/office/drawing/2014/main" id="{8B728415-E809-4B85-928D-F05D143444CF}"/>
                  </a:ext>
                </a:extLst>
              </p:cNvPr>
              <p:cNvSpPr txBox="1">
                <a:spLocks noChangeArrowheads="1"/>
              </p:cNvSpPr>
              <p:nvPr/>
            </p:nvSpPr>
            <p:spPr bwMode="auto">
              <a:xfrm>
                <a:off x="3648" y="2039"/>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18V</a:t>
                </a:r>
                <a:endParaRPr lang="en-US" altLang="zh-CN" sz="2000" b="1"/>
              </a:p>
            </p:txBody>
          </p:sp>
          <p:sp>
            <p:nvSpPr>
              <p:cNvPr id="67" name="Text Box 64">
                <a:extLst>
                  <a:ext uri="{FF2B5EF4-FFF2-40B4-BE49-F238E27FC236}">
                    <a16:creationId xmlns:a16="http://schemas.microsoft.com/office/drawing/2014/main" id="{E616EB92-85D6-4A42-B993-5C7E0B696C09}"/>
                  </a:ext>
                </a:extLst>
              </p:cNvPr>
              <p:cNvSpPr txBox="1">
                <a:spLocks noChangeArrowheads="1"/>
              </p:cNvSpPr>
              <p:nvPr/>
            </p:nvSpPr>
            <p:spPr bwMode="auto">
              <a:xfrm>
                <a:off x="4380" y="1124"/>
                <a:ext cx="336"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ym typeface="Symbol" panose="05050102010706020507" pitchFamily="18" charset="2"/>
                  </a:rPr>
                  <a:t>D</a:t>
                </a:r>
                <a:endParaRPr lang="en-US" altLang="zh-CN" b="1"/>
              </a:p>
            </p:txBody>
          </p:sp>
          <p:sp>
            <p:nvSpPr>
              <p:cNvPr id="68" name="Line 65">
                <a:extLst>
                  <a:ext uri="{FF2B5EF4-FFF2-40B4-BE49-F238E27FC236}">
                    <a16:creationId xmlns:a16="http://schemas.microsoft.com/office/drawing/2014/main" id="{19C74754-105B-49E3-86B8-8CB4A4AE85DD}"/>
                  </a:ext>
                </a:extLst>
              </p:cNvPr>
              <p:cNvSpPr>
                <a:spLocks noChangeShapeType="1"/>
              </p:cNvSpPr>
              <p:nvPr/>
            </p:nvSpPr>
            <p:spPr bwMode="auto">
              <a:xfrm>
                <a:off x="4638" y="1433"/>
                <a:ext cx="135" cy="0"/>
              </a:xfrm>
              <a:prstGeom prst="line">
                <a:avLst/>
              </a:prstGeom>
              <a:grpFill/>
              <a:ln w="127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Text Box 66">
                <a:extLst>
                  <a:ext uri="{FF2B5EF4-FFF2-40B4-BE49-F238E27FC236}">
                    <a16:creationId xmlns:a16="http://schemas.microsoft.com/office/drawing/2014/main" id="{79D9B002-C85C-47E5-8C27-89815143E749}"/>
                  </a:ext>
                </a:extLst>
              </p:cNvPr>
              <p:cNvSpPr txBox="1">
                <a:spLocks noChangeArrowheads="1"/>
              </p:cNvSpPr>
              <p:nvPr/>
            </p:nvSpPr>
            <p:spPr bwMode="auto">
              <a:xfrm>
                <a:off x="4185" y="905"/>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12k</a:t>
                </a:r>
                <a:endParaRPr lang="en-US" altLang="zh-CN" sz="2000" b="1"/>
              </a:p>
            </p:txBody>
          </p:sp>
          <p:sp>
            <p:nvSpPr>
              <p:cNvPr id="70" name="Text Box 67">
                <a:extLst>
                  <a:ext uri="{FF2B5EF4-FFF2-40B4-BE49-F238E27FC236}">
                    <a16:creationId xmlns:a16="http://schemas.microsoft.com/office/drawing/2014/main" id="{5987B376-311C-4E9C-9B00-640A38BBECEB}"/>
                  </a:ext>
                </a:extLst>
              </p:cNvPr>
              <p:cNvSpPr txBox="1">
                <a:spLocks noChangeArrowheads="1"/>
              </p:cNvSpPr>
              <p:nvPr/>
            </p:nvSpPr>
            <p:spPr bwMode="auto">
              <a:xfrm>
                <a:off x="4191" y="1586"/>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18k</a:t>
                </a:r>
                <a:endParaRPr lang="en-US" altLang="zh-CN" sz="2000" b="1"/>
              </a:p>
            </p:txBody>
          </p:sp>
          <p:sp>
            <p:nvSpPr>
              <p:cNvPr id="71" name="Text Box 68">
                <a:extLst>
                  <a:ext uri="{FF2B5EF4-FFF2-40B4-BE49-F238E27FC236}">
                    <a16:creationId xmlns:a16="http://schemas.microsoft.com/office/drawing/2014/main" id="{A1FDDCB5-1AA4-4028-B4B0-CCD75B20E2C7}"/>
                  </a:ext>
                </a:extLst>
              </p:cNvPr>
              <p:cNvSpPr txBox="1">
                <a:spLocks noChangeArrowheads="1"/>
              </p:cNvSpPr>
              <p:nvPr/>
            </p:nvSpPr>
            <p:spPr bwMode="auto">
              <a:xfrm>
                <a:off x="4857" y="1583"/>
                <a:ext cx="57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6k</a:t>
                </a:r>
                <a:endParaRPr lang="en-US" altLang="zh-CN" sz="2000" b="1"/>
              </a:p>
            </p:txBody>
          </p:sp>
          <p:sp>
            <p:nvSpPr>
              <p:cNvPr id="72" name="Line 69">
                <a:extLst>
                  <a:ext uri="{FF2B5EF4-FFF2-40B4-BE49-F238E27FC236}">
                    <a16:creationId xmlns:a16="http://schemas.microsoft.com/office/drawing/2014/main" id="{73092551-0EB5-4FE3-B44D-04C354563C04}"/>
                  </a:ext>
                </a:extLst>
              </p:cNvPr>
              <p:cNvSpPr>
                <a:spLocks noChangeShapeType="1"/>
              </p:cNvSpPr>
              <p:nvPr/>
            </p:nvSpPr>
            <p:spPr bwMode="auto">
              <a:xfrm flipH="1">
                <a:off x="3576" y="854"/>
                <a:ext cx="576"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0">
                <a:extLst>
                  <a:ext uri="{FF2B5EF4-FFF2-40B4-BE49-F238E27FC236}">
                    <a16:creationId xmlns:a16="http://schemas.microsoft.com/office/drawing/2014/main" id="{A2F9127E-B35A-4D6E-85AB-1132F2CE8E1F}"/>
                  </a:ext>
                </a:extLst>
              </p:cNvPr>
              <p:cNvSpPr>
                <a:spLocks noChangeShapeType="1"/>
              </p:cNvSpPr>
              <p:nvPr/>
            </p:nvSpPr>
            <p:spPr bwMode="auto">
              <a:xfrm flipH="1">
                <a:off x="3582" y="2426"/>
                <a:ext cx="576"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 name="Group 71">
                <a:extLst>
                  <a:ext uri="{FF2B5EF4-FFF2-40B4-BE49-F238E27FC236}">
                    <a16:creationId xmlns:a16="http://schemas.microsoft.com/office/drawing/2014/main" id="{801FB68E-3AED-4496-BC11-CEA509D0961F}"/>
                  </a:ext>
                </a:extLst>
              </p:cNvPr>
              <p:cNvGrpSpPr>
                <a:grpSpLocks/>
              </p:cNvGrpSpPr>
              <p:nvPr/>
            </p:nvGrpSpPr>
            <p:grpSpPr bwMode="auto">
              <a:xfrm rot="10800000" flipV="1">
                <a:off x="3846" y="1784"/>
                <a:ext cx="442" cy="722"/>
                <a:chOff x="1734" y="2921"/>
                <a:chExt cx="442" cy="722"/>
              </a:xfrm>
              <a:grpFill/>
            </p:grpSpPr>
            <p:grpSp>
              <p:nvGrpSpPr>
                <p:cNvPr id="97" name="Group 72">
                  <a:extLst>
                    <a:ext uri="{FF2B5EF4-FFF2-40B4-BE49-F238E27FC236}">
                      <a16:creationId xmlns:a16="http://schemas.microsoft.com/office/drawing/2014/main" id="{CE444FF5-7913-4B6B-86F7-4941216C338B}"/>
                    </a:ext>
                  </a:extLst>
                </p:cNvPr>
                <p:cNvGrpSpPr>
                  <a:grpSpLocks/>
                </p:cNvGrpSpPr>
                <p:nvPr/>
              </p:nvGrpSpPr>
              <p:grpSpPr bwMode="auto">
                <a:xfrm>
                  <a:off x="1734" y="3101"/>
                  <a:ext cx="288" cy="363"/>
                  <a:chOff x="1799" y="2590"/>
                  <a:chExt cx="288" cy="363"/>
                </a:xfrm>
                <a:grpFill/>
              </p:grpSpPr>
              <p:sp>
                <p:nvSpPr>
                  <p:cNvPr id="100" name="Oval 73">
                    <a:extLst>
                      <a:ext uri="{FF2B5EF4-FFF2-40B4-BE49-F238E27FC236}">
                        <a16:creationId xmlns:a16="http://schemas.microsoft.com/office/drawing/2014/main" id="{008D6A55-7BAF-4475-B7CF-5E13DC7F9924}"/>
                      </a:ext>
                    </a:extLst>
                  </p:cNvPr>
                  <p:cNvSpPr>
                    <a:spLocks noChangeArrowheads="1"/>
                  </p:cNvSpPr>
                  <p:nvPr/>
                </p:nvSpPr>
                <p:spPr bwMode="auto">
                  <a:xfrm rot="5400000">
                    <a:off x="1799" y="2616"/>
                    <a:ext cx="288" cy="288"/>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 name="Line 74">
                    <a:extLst>
                      <a:ext uri="{FF2B5EF4-FFF2-40B4-BE49-F238E27FC236}">
                        <a16:creationId xmlns:a16="http://schemas.microsoft.com/office/drawing/2014/main" id="{0D6CCEAD-21A4-4AD8-97E3-6F2E9D13C7F5}"/>
                      </a:ext>
                    </a:extLst>
                  </p:cNvPr>
                  <p:cNvSpPr>
                    <a:spLocks noChangeShapeType="1"/>
                  </p:cNvSpPr>
                  <p:nvPr/>
                </p:nvSpPr>
                <p:spPr bwMode="auto">
                  <a:xfrm rot="5400000">
                    <a:off x="1759" y="2772"/>
                    <a:ext cx="363"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 name="Text Box 75">
                  <a:extLst>
                    <a:ext uri="{FF2B5EF4-FFF2-40B4-BE49-F238E27FC236}">
                      <a16:creationId xmlns:a16="http://schemas.microsoft.com/office/drawing/2014/main" id="{7668E3CE-1B01-430A-B4A8-B230D8AF873D}"/>
                    </a:ext>
                  </a:extLst>
                </p:cNvPr>
                <p:cNvSpPr txBox="1">
                  <a:spLocks noChangeArrowheads="1"/>
                </p:cNvSpPr>
                <p:nvPr/>
              </p:nvSpPr>
              <p:spPr bwMode="auto">
                <a:xfrm>
                  <a:off x="1888" y="2921"/>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sp>
              <p:nvSpPr>
                <p:cNvPr id="99" name="Text Box 76">
                  <a:extLst>
                    <a:ext uri="{FF2B5EF4-FFF2-40B4-BE49-F238E27FC236}">
                      <a16:creationId xmlns:a16="http://schemas.microsoft.com/office/drawing/2014/main" id="{D01517BE-E44D-4902-A464-3E544CB930B9}"/>
                    </a:ext>
                  </a:extLst>
                </p:cNvPr>
                <p:cNvSpPr txBox="1">
                  <a:spLocks noChangeArrowheads="1"/>
                </p:cNvSpPr>
                <p:nvPr/>
              </p:nvSpPr>
              <p:spPr bwMode="auto">
                <a:xfrm>
                  <a:off x="1878" y="3355"/>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grpSp>
          <p:sp>
            <p:nvSpPr>
              <p:cNvPr id="75" name="Line 77">
                <a:extLst>
                  <a:ext uri="{FF2B5EF4-FFF2-40B4-BE49-F238E27FC236}">
                    <a16:creationId xmlns:a16="http://schemas.microsoft.com/office/drawing/2014/main" id="{53E24272-8BF6-4460-930E-D044E6AECA1F}"/>
                  </a:ext>
                </a:extLst>
              </p:cNvPr>
              <p:cNvSpPr>
                <a:spLocks noChangeShapeType="1"/>
              </p:cNvSpPr>
              <p:nvPr/>
            </p:nvSpPr>
            <p:spPr bwMode="auto">
              <a:xfrm>
                <a:off x="3576" y="860"/>
                <a:ext cx="0" cy="1584"/>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 name="Group 78">
                <a:extLst>
                  <a:ext uri="{FF2B5EF4-FFF2-40B4-BE49-F238E27FC236}">
                    <a16:creationId xmlns:a16="http://schemas.microsoft.com/office/drawing/2014/main" id="{813CBB9F-0C50-4B33-B53A-6A38FC7FEB9B}"/>
                  </a:ext>
                </a:extLst>
              </p:cNvPr>
              <p:cNvGrpSpPr>
                <a:grpSpLocks/>
              </p:cNvGrpSpPr>
              <p:nvPr/>
            </p:nvGrpSpPr>
            <p:grpSpPr bwMode="auto">
              <a:xfrm rot="10800000">
                <a:off x="3273" y="1274"/>
                <a:ext cx="442" cy="722"/>
                <a:chOff x="1734" y="2921"/>
                <a:chExt cx="442" cy="722"/>
              </a:xfrm>
              <a:grpFill/>
            </p:grpSpPr>
            <p:grpSp>
              <p:nvGrpSpPr>
                <p:cNvPr id="92" name="Group 79">
                  <a:extLst>
                    <a:ext uri="{FF2B5EF4-FFF2-40B4-BE49-F238E27FC236}">
                      <a16:creationId xmlns:a16="http://schemas.microsoft.com/office/drawing/2014/main" id="{A8E141A4-E68C-4699-9E87-9FD651845B03}"/>
                    </a:ext>
                  </a:extLst>
                </p:cNvPr>
                <p:cNvGrpSpPr>
                  <a:grpSpLocks/>
                </p:cNvGrpSpPr>
                <p:nvPr/>
              </p:nvGrpSpPr>
              <p:grpSpPr bwMode="auto">
                <a:xfrm>
                  <a:off x="1734" y="3101"/>
                  <a:ext cx="288" cy="363"/>
                  <a:chOff x="1799" y="2590"/>
                  <a:chExt cx="288" cy="363"/>
                </a:xfrm>
                <a:grpFill/>
              </p:grpSpPr>
              <p:sp>
                <p:nvSpPr>
                  <p:cNvPr id="95" name="Oval 80">
                    <a:extLst>
                      <a:ext uri="{FF2B5EF4-FFF2-40B4-BE49-F238E27FC236}">
                        <a16:creationId xmlns:a16="http://schemas.microsoft.com/office/drawing/2014/main" id="{562E7053-DD33-4B8E-8D7F-3F9A4984B0BD}"/>
                      </a:ext>
                    </a:extLst>
                  </p:cNvPr>
                  <p:cNvSpPr>
                    <a:spLocks noChangeArrowheads="1"/>
                  </p:cNvSpPr>
                  <p:nvPr/>
                </p:nvSpPr>
                <p:spPr bwMode="auto">
                  <a:xfrm rot="5400000">
                    <a:off x="1799" y="2616"/>
                    <a:ext cx="288" cy="288"/>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6" name="Line 81">
                    <a:extLst>
                      <a:ext uri="{FF2B5EF4-FFF2-40B4-BE49-F238E27FC236}">
                        <a16:creationId xmlns:a16="http://schemas.microsoft.com/office/drawing/2014/main" id="{BA42E4EC-0760-4138-B1EC-04CF8E6CB01D}"/>
                      </a:ext>
                    </a:extLst>
                  </p:cNvPr>
                  <p:cNvSpPr>
                    <a:spLocks noChangeShapeType="1"/>
                  </p:cNvSpPr>
                  <p:nvPr/>
                </p:nvSpPr>
                <p:spPr bwMode="auto">
                  <a:xfrm rot="5400000">
                    <a:off x="1759" y="2772"/>
                    <a:ext cx="363"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 name="Text Box 82">
                  <a:extLst>
                    <a:ext uri="{FF2B5EF4-FFF2-40B4-BE49-F238E27FC236}">
                      <a16:creationId xmlns:a16="http://schemas.microsoft.com/office/drawing/2014/main" id="{D99847DF-07DC-4D07-A72B-086FD2E41AF3}"/>
                    </a:ext>
                  </a:extLst>
                </p:cNvPr>
                <p:cNvSpPr txBox="1">
                  <a:spLocks noChangeArrowheads="1"/>
                </p:cNvSpPr>
                <p:nvPr/>
              </p:nvSpPr>
              <p:spPr bwMode="auto">
                <a:xfrm>
                  <a:off x="1888" y="2921"/>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sp>
              <p:nvSpPr>
                <p:cNvPr id="94" name="Text Box 83">
                  <a:extLst>
                    <a:ext uri="{FF2B5EF4-FFF2-40B4-BE49-F238E27FC236}">
                      <a16:creationId xmlns:a16="http://schemas.microsoft.com/office/drawing/2014/main" id="{CFBDEA8E-E329-4E02-AB51-8B7F64CF9D57}"/>
                    </a:ext>
                  </a:extLst>
                </p:cNvPr>
                <p:cNvSpPr txBox="1">
                  <a:spLocks noChangeArrowheads="1"/>
                </p:cNvSpPr>
                <p:nvPr/>
              </p:nvSpPr>
              <p:spPr bwMode="auto">
                <a:xfrm>
                  <a:off x="1878" y="3355"/>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grpSp>
          <p:sp>
            <p:nvSpPr>
              <p:cNvPr id="77" name="Line 84">
                <a:extLst>
                  <a:ext uri="{FF2B5EF4-FFF2-40B4-BE49-F238E27FC236}">
                    <a16:creationId xmlns:a16="http://schemas.microsoft.com/office/drawing/2014/main" id="{858BAB41-EB14-469C-9B58-D21281572667}"/>
                  </a:ext>
                </a:extLst>
              </p:cNvPr>
              <p:cNvSpPr>
                <a:spLocks noChangeShapeType="1"/>
              </p:cNvSpPr>
              <p:nvPr/>
            </p:nvSpPr>
            <p:spPr bwMode="auto">
              <a:xfrm>
                <a:off x="4155" y="2426"/>
                <a:ext cx="672"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Oval 85">
                <a:extLst>
                  <a:ext uri="{FF2B5EF4-FFF2-40B4-BE49-F238E27FC236}">
                    <a16:creationId xmlns:a16="http://schemas.microsoft.com/office/drawing/2014/main" id="{68DDC675-0F73-481D-A2AE-EB7C57147619}"/>
                  </a:ext>
                </a:extLst>
              </p:cNvPr>
              <p:cNvSpPr>
                <a:spLocks noChangeArrowheads="1"/>
              </p:cNvSpPr>
              <p:nvPr/>
            </p:nvSpPr>
            <p:spPr bwMode="auto">
              <a:xfrm>
                <a:off x="4134" y="2408"/>
                <a:ext cx="34" cy="3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79" name="Group 86">
                <a:extLst>
                  <a:ext uri="{FF2B5EF4-FFF2-40B4-BE49-F238E27FC236}">
                    <a16:creationId xmlns:a16="http://schemas.microsoft.com/office/drawing/2014/main" id="{7518C6B4-99CA-4105-A468-9E6F082F1350}"/>
                  </a:ext>
                </a:extLst>
              </p:cNvPr>
              <p:cNvGrpSpPr>
                <a:grpSpLocks/>
              </p:cNvGrpSpPr>
              <p:nvPr/>
            </p:nvGrpSpPr>
            <p:grpSpPr bwMode="auto">
              <a:xfrm>
                <a:off x="4671" y="1874"/>
                <a:ext cx="432" cy="722"/>
                <a:chOff x="682" y="2861"/>
                <a:chExt cx="432" cy="722"/>
              </a:xfrm>
              <a:grpFill/>
            </p:grpSpPr>
            <p:grpSp>
              <p:nvGrpSpPr>
                <p:cNvPr id="87" name="Group 87">
                  <a:extLst>
                    <a:ext uri="{FF2B5EF4-FFF2-40B4-BE49-F238E27FC236}">
                      <a16:creationId xmlns:a16="http://schemas.microsoft.com/office/drawing/2014/main" id="{B91C738F-C1F1-4B4C-A5EE-06EC303B2938}"/>
                    </a:ext>
                  </a:extLst>
                </p:cNvPr>
                <p:cNvGrpSpPr>
                  <a:grpSpLocks/>
                </p:cNvGrpSpPr>
                <p:nvPr/>
              </p:nvGrpSpPr>
              <p:grpSpPr bwMode="auto">
                <a:xfrm>
                  <a:off x="682" y="3041"/>
                  <a:ext cx="288" cy="363"/>
                  <a:chOff x="1799" y="2590"/>
                  <a:chExt cx="288" cy="363"/>
                </a:xfrm>
                <a:grpFill/>
              </p:grpSpPr>
              <p:sp>
                <p:nvSpPr>
                  <p:cNvPr id="90" name="Oval 88">
                    <a:extLst>
                      <a:ext uri="{FF2B5EF4-FFF2-40B4-BE49-F238E27FC236}">
                        <a16:creationId xmlns:a16="http://schemas.microsoft.com/office/drawing/2014/main" id="{52FC35F6-A7AC-43F5-802D-6FA3232C0346}"/>
                      </a:ext>
                    </a:extLst>
                  </p:cNvPr>
                  <p:cNvSpPr>
                    <a:spLocks noChangeArrowheads="1"/>
                  </p:cNvSpPr>
                  <p:nvPr/>
                </p:nvSpPr>
                <p:spPr bwMode="auto">
                  <a:xfrm rot="5400000">
                    <a:off x="1799" y="2616"/>
                    <a:ext cx="288" cy="288"/>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1" name="Line 89">
                    <a:extLst>
                      <a:ext uri="{FF2B5EF4-FFF2-40B4-BE49-F238E27FC236}">
                        <a16:creationId xmlns:a16="http://schemas.microsoft.com/office/drawing/2014/main" id="{E92AB911-52F6-404A-9504-5CE32D2B3CCA}"/>
                      </a:ext>
                    </a:extLst>
                  </p:cNvPr>
                  <p:cNvSpPr>
                    <a:spLocks noChangeShapeType="1"/>
                  </p:cNvSpPr>
                  <p:nvPr/>
                </p:nvSpPr>
                <p:spPr bwMode="auto">
                  <a:xfrm rot="5400000">
                    <a:off x="1759" y="2772"/>
                    <a:ext cx="363"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 name="Text Box 90">
                  <a:extLst>
                    <a:ext uri="{FF2B5EF4-FFF2-40B4-BE49-F238E27FC236}">
                      <a16:creationId xmlns:a16="http://schemas.microsoft.com/office/drawing/2014/main" id="{3CADBD4F-DA49-4028-B702-36266E92EAB3}"/>
                    </a:ext>
                  </a:extLst>
                </p:cNvPr>
                <p:cNvSpPr txBox="1">
                  <a:spLocks noChangeArrowheads="1"/>
                </p:cNvSpPr>
                <p:nvPr/>
              </p:nvSpPr>
              <p:spPr bwMode="auto">
                <a:xfrm>
                  <a:off x="824" y="2861"/>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sp>
              <p:nvSpPr>
                <p:cNvPr id="89" name="Text Box 91">
                  <a:extLst>
                    <a:ext uri="{FF2B5EF4-FFF2-40B4-BE49-F238E27FC236}">
                      <a16:creationId xmlns:a16="http://schemas.microsoft.com/office/drawing/2014/main" id="{71AADEF3-CA2D-4C3E-A8A5-FA429A9F1B8A}"/>
                    </a:ext>
                  </a:extLst>
                </p:cNvPr>
                <p:cNvSpPr txBox="1">
                  <a:spLocks noChangeArrowheads="1"/>
                </p:cNvSpPr>
                <p:nvPr/>
              </p:nvSpPr>
              <p:spPr bwMode="auto">
                <a:xfrm>
                  <a:off x="826" y="3295"/>
                  <a:ext cx="28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b="1"/>
                    <a:t>-</a:t>
                  </a:r>
                </a:p>
              </p:txBody>
            </p:sp>
          </p:grpSp>
          <p:sp>
            <p:nvSpPr>
              <p:cNvPr id="80" name="Text Box 92">
                <a:extLst>
                  <a:ext uri="{FF2B5EF4-FFF2-40B4-BE49-F238E27FC236}">
                    <a16:creationId xmlns:a16="http://schemas.microsoft.com/office/drawing/2014/main" id="{50B9BB26-7976-4F1D-BAFA-CBE6FBD7E581}"/>
                  </a:ext>
                </a:extLst>
              </p:cNvPr>
              <p:cNvSpPr txBox="1">
                <a:spLocks noChangeArrowheads="1"/>
              </p:cNvSpPr>
              <p:nvPr/>
            </p:nvSpPr>
            <p:spPr bwMode="auto">
              <a:xfrm>
                <a:off x="4941" y="2081"/>
                <a:ext cx="489"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ym typeface="Symbol" panose="05050102010706020507" pitchFamily="18" charset="2"/>
                  </a:rPr>
                  <a:t>12V</a:t>
                </a:r>
                <a:endParaRPr lang="en-US" altLang="zh-CN" sz="2000" b="1"/>
              </a:p>
            </p:txBody>
          </p:sp>
          <p:grpSp>
            <p:nvGrpSpPr>
              <p:cNvPr id="81" name="Group 93">
                <a:extLst>
                  <a:ext uri="{FF2B5EF4-FFF2-40B4-BE49-F238E27FC236}">
                    <a16:creationId xmlns:a16="http://schemas.microsoft.com/office/drawing/2014/main" id="{AA68367A-F6B6-4260-84BF-513915A65D85}"/>
                  </a:ext>
                </a:extLst>
              </p:cNvPr>
              <p:cNvGrpSpPr>
                <a:grpSpLocks/>
              </p:cNvGrpSpPr>
              <p:nvPr/>
            </p:nvGrpSpPr>
            <p:grpSpPr bwMode="auto">
              <a:xfrm>
                <a:off x="4029" y="2399"/>
                <a:ext cx="261" cy="245"/>
                <a:chOff x="2448" y="2213"/>
                <a:chExt cx="261" cy="245"/>
              </a:xfrm>
              <a:grpFill/>
            </p:grpSpPr>
            <p:sp>
              <p:nvSpPr>
                <p:cNvPr id="82" name="Line 94">
                  <a:extLst>
                    <a:ext uri="{FF2B5EF4-FFF2-40B4-BE49-F238E27FC236}">
                      <a16:creationId xmlns:a16="http://schemas.microsoft.com/office/drawing/2014/main" id="{6B8D07A8-57CE-4C57-98FA-02F2A3A82715}"/>
                    </a:ext>
                  </a:extLst>
                </p:cNvPr>
                <p:cNvSpPr>
                  <a:spLocks noChangeShapeType="1"/>
                </p:cNvSpPr>
                <p:nvPr/>
              </p:nvSpPr>
              <p:spPr bwMode="auto">
                <a:xfrm>
                  <a:off x="2448" y="2337"/>
                  <a:ext cx="261" cy="1"/>
                </a:xfrm>
                <a:prstGeom prst="line">
                  <a:avLst/>
                </a:prstGeom>
                <a:grp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3" name="Line 95">
                  <a:extLst>
                    <a:ext uri="{FF2B5EF4-FFF2-40B4-BE49-F238E27FC236}">
                      <a16:creationId xmlns:a16="http://schemas.microsoft.com/office/drawing/2014/main" id="{9AF4B55A-DA48-437F-BDC8-82742722710D}"/>
                    </a:ext>
                  </a:extLst>
                </p:cNvPr>
                <p:cNvSpPr>
                  <a:spLocks noChangeShapeType="1"/>
                </p:cNvSpPr>
                <p:nvPr/>
              </p:nvSpPr>
              <p:spPr bwMode="auto">
                <a:xfrm>
                  <a:off x="2506" y="2396"/>
                  <a:ext cx="145" cy="1"/>
                </a:xfrm>
                <a:prstGeom prst="line">
                  <a:avLst/>
                </a:prstGeom>
                <a:grp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4" name="Line 96">
                  <a:extLst>
                    <a:ext uri="{FF2B5EF4-FFF2-40B4-BE49-F238E27FC236}">
                      <a16:creationId xmlns:a16="http://schemas.microsoft.com/office/drawing/2014/main" id="{015046DE-3C12-4D9B-B45B-FD0D357AC6D0}"/>
                    </a:ext>
                  </a:extLst>
                </p:cNvPr>
                <p:cNvSpPr>
                  <a:spLocks noChangeShapeType="1"/>
                </p:cNvSpPr>
                <p:nvPr/>
              </p:nvSpPr>
              <p:spPr bwMode="auto">
                <a:xfrm>
                  <a:off x="2530" y="2457"/>
                  <a:ext cx="86" cy="1"/>
                </a:xfrm>
                <a:prstGeom prst="line">
                  <a:avLst/>
                </a:prstGeom>
                <a:grp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 name="Line 97">
                  <a:extLst>
                    <a:ext uri="{FF2B5EF4-FFF2-40B4-BE49-F238E27FC236}">
                      <a16:creationId xmlns:a16="http://schemas.microsoft.com/office/drawing/2014/main" id="{92DF2329-F663-4E92-8673-98B5AD6C5A45}"/>
                    </a:ext>
                  </a:extLst>
                </p:cNvPr>
                <p:cNvSpPr>
                  <a:spLocks noChangeShapeType="1"/>
                </p:cNvSpPr>
                <p:nvPr/>
              </p:nvSpPr>
              <p:spPr bwMode="auto">
                <a:xfrm>
                  <a:off x="2568" y="2241"/>
                  <a:ext cx="0" cy="96"/>
                </a:xfrm>
                <a:prstGeom prst="line">
                  <a:avLst/>
                </a:prstGeom>
                <a:grp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Oval 98">
                  <a:extLst>
                    <a:ext uri="{FF2B5EF4-FFF2-40B4-BE49-F238E27FC236}">
                      <a16:creationId xmlns:a16="http://schemas.microsoft.com/office/drawing/2014/main" id="{46BEC65C-6583-4D44-AA7F-4618F12B1EEC}"/>
                    </a:ext>
                  </a:extLst>
                </p:cNvPr>
                <p:cNvSpPr>
                  <a:spLocks noChangeArrowheads="1"/>
                </p:cNvSpPr>
                <p:nvPr/>
              </p:nvSpPr>
              <p:spPr bwMode="auto">
                <a:xfrm>
                  <a:off x="2542" y="2213"/>
                  <a:ext cx="34" cy="34"/>
                </a:xfrm>
                <a:prstGeom prst="ellipse">
                  <a:avLst/>
                </a:prstGeom>
                <a:grp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7" name="Text Box 99">
              <a:extLst>
                <a:ext uri="{FF2B5EF4-FFF2-40B4-BE49-F238E27FC236}">
                  <a16:creationId xmlns:a16="http://schemas.microsoft.com/office/drawing/2014/main" id="{673B34EA-1353-48FD-9481-674D5CA8A725}"/>
                </a:ext>
              </a:extLst>
            </p:cNvPr>
            <p:cNvSpPr txBox="1">
              <a:spLocks noChangeArrowheads="1"/>
            </p:cNvSpPr>
            <p:nvPr/>
          </p:nvSpPr>
          <p:spPr bwMode="auto">
            <a:xfrm>
              <a:off x="4392" y="2394"/>
              <a:ext cx="288"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t>E</a:t>
              </a:r>
            </a:p>
          </p:txBody>
        </p:sp>
      </p:grpSp>
    </p:spTree>
    <p:extLst>
      <p:ext uri="{BB962C8B-B14F-4D97-AF65-F5344CB8AC3E}">
        <p14:creationId xmlns:p14="http://schemas.microsoft.com/office/powerpoint/2010/main" val="206529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ext Box 4">
            <a:extLst>
              <a:ext uri="{FF2B5EF4-FFF2-40B4-BE49-F238E27FC236}">
                <a16:creationId xmlns:a16="http://schemas.microsoft.com/office/drawing/2014/main" id="{7ED07D26-B586-45F0-B394-6CDC8D1D8DD3}"/>
              </a:ext>
            </a:extLst>
          </p:cNvPr>
          <p:cNvSpPr txBox="1">
            <a:spLocks noChangeArrowheads="1"/>
          </p:cNvSpPr>
          <p:nvPr/>
        </p:nvSpPr>
        <p:spPr bwMode="auto">
          <a:xfrm>
            <a:off x="539750" y="981075"/>
            <a:ext cx="7910513" cy="197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571500" algn="just" defTabSz="914400" rtl="0" eaLnBrk="1" fontAlgn="base" latinLnBrk="0" hangingPunct="1">
              <a:lnSpc>
                <a:spcPct val="11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任何一个含源线性一端口电路，对外电路来说，可以用一个电流源和电阻的并联组合来等效置换；电流源的电流等于该一端口的</a:t>
            </a:r>
            <a:r>
              <a:rPr kumimoji="1" lang="zh-CN" altLang="en-US" sz="2800" b="1" i="0" u="sng"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短路电流</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，电阻等于该一端口的</a:t>
            </a:r>
            <a:r>
              <a:rPr kumimoji="1" lang="zh-CN" altLang="en-US" sz="2800" b="1" i="0" u="sng"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输入电阻</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p:txBody>
      </p:sp>
      <p:sp>
        <p:nvSpPr>
          <p:cNvPr id="70661" name="Text Box 5">
            <a:extLst>
              <a:ext uri="{FF2B5EF4-FFF2-40B4-BE49-F238E27FC236}">
                <a16:creationId xmlns:a16="http://schemas.microsoft.com/office/drawing/2014/main" id="{1E454F80-1465-4D6B-A8F2-867D0D0E5087}"/>
              </a:ext>
            </a:extLst>
          </p:cNvPr>
          <p:cNvSpPr txBox="1">
            <a:spLocks noChangeArrowheads="1"/>
          </p:cNvSpPr>
          <p:nvPr/>
        </p:nvSpPr>
        <p:spPr bwMode="auto">
          <a:xfrm>
            <a:off x="684213" y="476250"/>
            <a:ext cx="2665412"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4. </a:t>
            </a:r>
            <a:r>
              <a:rPr kumimoji="1" lang="zh-CN" altLang="en-US"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诺顿定理</a:t>
            </a:r>
          </a:p>
        </p:txBody>
      </p:sp>
      <p:sp>
        <p:nvSpPr>
          <p:cNvPr id="70662" name="Text Box 6">
            <a:extLst>
              <a:ext uri="{FF2B5EF4-FFF2-40B4-BE49-F238E27FC236}">
                <a16:creationId xmlns:a16="http://schemas.microsoft.com/office/drawing/2014/main" id="{CC007A6A-691D-4C8B-895F-4658EEA66276}"/>
              </a:ext>
            </a:extLst>
          </p:cNvPr>
          <p:cNvSpPr txBox="1">
            <a:spLocks noChangeArrowheads="1"/>
          </p:cNvSpPr>
          <p:nvPr/>
        </p:nvSpPr>
        <p:spPr bwMode="auto">
          <a:xfrm>
            <a:off x="539750" y="4806950"/>
            <a:ext cx="8077200" cy="150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6667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66750" algn="just" defTabSz="914400" rtl="0" eaLnBrk="1" fontAlgn="base" latinLnBrk="0" hangingPunct="1">
              <a:lnSpc>
                <a:spcPct val="11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一般情况，诺顿等效电路可由戴维宁等效电路经电源等效变换得到。诺顿等效电路可采用与戴维宁定理类似的方法证明。</a:t>
            </a:r>
          </a:p>
        </p:txBody>
      </p:sp>
      <p:sp>
        <p:nvSpPr>
          <p:cNvPr id="70663" name="AutoShape 7">
            <a:extLst>
              <a:ext uri="{FF2B5EF4-FFF2-40B4-BE49-F238E27FC236}">
                <a16:creationId xmlns:a16="http://schemas.microsoft.com/office/drawing/2014/main" id="{E166851D-DC12-436D-9541-4E7DE0E29308}"/>
              </a:ext>
            </a:extLst>
          </p:cNvPr>
          <p:cNvSpPr>
            <a:spLocks noChangeArrowheads="1"/>
          </p:cNvSpPr>
          <p:nvPr/>
        </p:nvSpPr>
        <p:spPr bwMode="auto">
          <a:xfrm>
            <a:off x="4716463" y="3789363"/>
            <a:ext cx="719137" cy="215900"/>
          </a:xfrm>
          <a:prstGeom prst="rightArrow">
            <a:avLst>
              <a:gd name="adj1" fmla="val 50000"/>
              <a:gd name="adj2" fmla="val 83272"/>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70695" name="Group 39">
            <a:extLst>
              <a:ext uri="{FF2B5EF4-FFF2-40B4-BE49-F238E27FC236}">
                <a16:creationId xmlns:a16="http://schemas.microsoft.com/office/drawing/2014/main" id="{785F498F-193E-4181-B271-8694CDA9EC79}"/>
              </a:ext>
            </a:extLst>
          </p:cNvPr>
          <p:cNvGrpSpPr>
            <a:grpSpLocks/>
          </p:cNvGrpSpPr>
          <p:nvPr/>
        </p:nvGrpSpPr>
        <p:grpSpPr bwMode="auto">
          <a:xfrm>
            <a:off x="8316913" y="6446838"/>
            <a:ext cx="792162" cy="366712"/>
            <a:chOff x="5193" y="4020"/>
            <a:chExt cx="499" cy="231"/>
          </a:xfrm>
        </p:grpSpPr>
        <p:pic>
          <p:nvPicPr>
            <p:cNvPr id="70696" name="Picture 40" descr="78900">
              <a:extLst>
                <a:ext uri="{FF2B5EF4-FFF2-40B4-BE49-F238E27FC236}">
                  <a16:creationId xmlns:a16="http://schemas.microsoft.com/office/drawing/2014/main" id="{3A8C0EB5-B584-4967-932A-02669D58C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0697" name="Text Box 41">
              <a:hlinkClick r:id="" action="ppaction://hlinkshowjump?jump=nextslide"/>
              <a:extLst>
                <a:ext uri="{FF2B5EF4-FFF2-40B4-BE49-F238E27FC236}">
                  <a16:creationId xmlns:a16="http://schemas.microsoft.com/office/drawing/2014/main" id="{D4E8E526-EB95-42F1-9442-111589D0D14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下 页</a:t>
              </a:r>
            </a:p>
          </p:txBody>
        </p:sp>
      </p:grpSp>
      <p:grpSp>
        <p:nvGrpSpPr>
          <p:cNvPr id="70698" name="Group 42">
            <a:extLst>
              <a:ext uri="{FF2B5EF4-FFF2-40B4-BE49-F238E27FC236}">
                <a16:creationId xmlns:a16="http://schemas.microsoft.com/office/drawing/2014/main" id="{2B8C372F-04E3-43FC-AAB3-74429A5C05F7}"/>
              </a:ext>
            </a:extLst>
          </p:cNvPr>
          <p:cNvGrpSpPr>
            <a:grpSpLocks/>
          </p:cNvGrpSpPr>
          <p:nvPr/>
        </p:nvGrpSpPr>
        <p:grpSpPr bwMode="auto">
          <a:xfrm>
            <a:off x="7453313" y="6446838"/>
            <a:ext cx="792162" cy="366712"/>
            <a:chOff x="4649" y="4020"/>
            <a:chExt cx="499" cy="231"/>
          </a:xfrm>
        </p:grpSpPr>
        <p:pic>
          <p:nvPicPr>
            <p:cNvPr id="70699" name="Picture 43" descr="78900">
              <a:extLst>
                <a:ext uri="{FF2B5EF4-FFF2-40B4-BE49-F238E27FC236}">
                  <a16:creationId xmlns:a16="http://schemas.microsoft.com/office/drawing/2014/main" id="{31DF3707-E2C1-4440-AEB9-81DC9E7FD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0700" name="Text Box 44">
              <a:hlinkClick r:id="" action="ppaction://hlinkshowjump?jump=previousslide"/>
              <a:extLst>
                <a:ext uri="{FF2B5EF4-FFF2-40B4-BE49-F238E27FC236}">
                  <a16:creationId xmlns:a16="http://schemas.microsoft.com/office/drawing/2014/main" id="{3039C371-C9F4-4E04-B098-E113A331E9D6}"/>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上 页</a:t>
              </a:r>
            </a:p>
          </p:txBody>
        </p:sp>
      </p:grpSp>
      <p:grpSp>
        <p:nvGrpSpPr>
          <p:cNvPr id="70736" name="Group 80">
            <a:extLst>
              <a:ext uri="{FF2B5EF4-FFF2-40B4-BE49-F238E27FC236}">
                <a16:creationId xmlns:a16="http://schemas.microsoft.com/office/drawing/2014/main" id="{8874FD60-3FA9-4CCB-8222-57E2CA261609}"/>
              </a:ext>
            </a:extLst>
          </p:cNvPr>
          <p:cNvGrpSpPr>
            <a:grpSpLocks/>
          </p:cNvGrpSpPr>
          <p:nvPr/>
        </p:nvGrpSpPr>
        <p:grpSpPr bwMode="auto">
          <a:xfrm>
            <a:off x="2268538" y="3032125"/>
            <a:ext cx="2447925" cy="1790700"/>
            <a:chOff x="1429" y="1910"/>
            <a:chExt cx="1542" cy="1128"/>
          </a:xfrm>
        </p:grpSpPr>
        <p:sp>
          <p:nvSpPr>
            <p:cNvPr id="70705" name="Freeform 49">
              <a:extLst>
                <a:ext uri="{FF2B5EF4-FFF2-40B4-BE49-F238E27FC236}">
                  <a16:creationId xmlns:a16="http://schemas.microsoft.com/office/drawing/2014/main" id="{0787D71E-B200-4FF5-97C3-0A4380DBE1EF}"/>
                </a:ext>
              </a:extLst>
            </p:cNvPr>
            <p:cNvSpPr>
              <a:spLocks/>
            </p:cNvSpPr>
            <p:nvPr/>
          </p:nvSpPr>
          <p:spPr bwMode="auto">
            <a:xfrm>
              <a:off x="2109" y="2112"/>
              <a:ext cx="543" cy="1"/>
            </a:xfrm>
            <a:custGeom>
              <a:avLst/>
              <a:gdLst>
                <a:gd name="T0" fmla="*/ 0 w 528"/>
                <a:gd name="T1" fmla="*/ 1 h 1"/>
                <a:gd name="T2" fmla="*/ 528 w 528"/>
                <a:gd name="T3" fmla="*/ 0 h 1"/>
              </a:gdLst>
              <a:ahLst/>
              <a:cxnLst>
                <a:cxn ang="0">
                  <a:pos x="T0" y="T1"/>
                </a:cxn>
                <a:cxn ang="0">
                  <a:pos x="T2" y="T3"/>
                </a:cxn>
              </a:cxnLst>
              <a:rect l="0" t="0" r="r" b="b"/>
              <a:pathLst>
                <a:path w="528" h="1">
                  <a:moveTo>
                    <a:pt x="0" y="1"/>
                  </a:moveTo>
                  <a:lnTo>
                    <a:pt x="528"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06" name="Freeform 50">
              <a:extLst>
                <a:ext uri="{FF2B5EF4-FFF2-40B4-BE49-F238E27FC236}">
                  <a16:creationId xmlns:a16="http://schemas.microsoft.com/office/drawing/2014/main" id="{7CC78D9B-75CA-4FF5-A10A-760F21D43826}"/>
                </a:ext>
              </a:extLst>
            </p:cNvPr>
            <p:cNvSpPr>
              <a:spLocks/>
            </p:cNvSpPr>
            <p:nvPr/>
          </p:nvSpPr>
          <p:spPr bwMode="auto">
            <a:xfrm>
              <a:off x="2113" y="2887"/>
              <a:ext cx="530" cy="1"/>
            </a:xfrm>
            <a:custGeom>
              <a:avLst/>
              <a:gdLst>
                <a:gd name="T0" fmla="*/ 0 w 516"/>
                <a:gd name="T1" fmla="*/ 0 h 1"/>
                <a:gd name="T2" fmla="*/ 516 w 516"/>
                <a:gd name="T3" fmla="*/ 0 h 1"/>
              </a:gdLst>
              <a:ahLst/>
              <a:cxnLst>
                <a:cxn ang="0">
                  <a:pos x="T0" y="T1"/>
                </a:cxn>
                <a:cxn ang="0">
                  <a:pos x="T2" y="T3"/>
                </a:cxn>
              </a:cxnLst>
              <a:rect l="0" t="0" r="r" b="b"/>
              <a:pathLst>
                <a:path w="516" h="1">
                  <a:moveTo>
                    <a:pt x="0" y="0"/>
                  </a:moveTo>
                  <a:lnTo>
                    <a:pt x="516"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07" name="Line 51">
              <a:extLst>
                <a:ext uri="{FF2B5EF4-FFF2-40B4-BE49-F238E27FC236}">
                  <a16:creationId xmlns:a16="http://schemas.microsoft.com/office/drawing/2014/main" id="{49D80D77-C090-438A-BCFD-58D236CE7C80}"/>
                </a:ext>
              </a:extLst>
            </p:cNvPr>
            <p:cNvSpPr>
              <a:spLocks noChangeShapeType="1"/>
            </p:cNvSpPr>
            <p:nvPr/>
          </p:nvSpPr>
          <p:spPr bwMode="auto">
            <a:xfrm>
              <a:off x="2200" y="2069"/>
              <a:ext cx="345"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08" name="Oval 52">
              <a:extLst>
                <a:ext uri="{FF2B5EF4-FFF2-40B4-BE49-F238E27FC236}">
                  <a16:creationId xmlns:a16="http://schemas.microsoft.com/office/drawing/2014/main" id="{AB53C02F-4F41-4BC2-992B-143439C5BCA0}"/>
                </a:ext>
              </a:extLst>
            </p:cNvPr>
            <p:cNvSpPr>
              <a:spLocks noChangeArrowheads="1"/>
            </p:cNvSpPr>
            <p:nvPr/>
          </p:nvSpPr>
          <p:spPr bwMode="auto">
            <a:xfrm>
              <a:off x="2650" y="2073"/>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09" name="Oval 53">
              <a:extLst>
                <a:ext uri="{FF2B5EF4-FFF2-40B4-BE49-F238E27FC236}">
                  <a16:creationId xmlns:a16="http://schemas.microsoft.com/office/drawing/2014/main" id="{38D6E725-4F3D-4FF9-B536-A7DD1F12D918}"/>
                </a:ext>
              </a:extLst>
            </p:cNvPr>
            <p:cNvSpPr>
              <a:spLocks noChangeArrowheads="1"/>
            </p:cNvSpPr>
            <p:nvPr/>
          </p:nvSpPr>
          <p:spPr bwMode="auto">
            <a:xfrm>
              <a:off x="2650" y="2851"/>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10" name="Text Box 54">
              <a:extLst>
                <a:ext uri="{FF2B5EF4-FFF2-40B4-BE49-F238E27FC236}">
                  <a16:creationId xmlns:a16="http://schemas.microsoft.com/office/drawing/2014/main" id="{885F99D6-EF35-484F-8D47-892226F70B74}"/>
                </a:ext>
              </a:extLst>
            </p:cNvPr>
            <p:cNvSpPr txBox="1">
              <a:spLocks noChangeArrowheads="1"/>
            </p:cNvSpPr>
            <p:nvPr/>
          </p:nvSpPr>
          <p:spPr bwMode="auto">
            <a:xfrm>
              <a:off x="2744" y="1910"/>
              <a:ext cx="215"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70711" name="Text Box 55">
              <a:extLst>
                <a:ext uri="{FF2B5EF4-FFF2-40B4-BE49-F238E27FC236}">
                  <a16:creationId xmlns:a16="http://schemas.microsoft.com/office/drawing/2014/main" id="{EA0A9DBB-54F1-4079-8FD3-C5B6C2D718FB}"/>
                </a:ext>
              </a:extLst>
            </p:cNvPr>
            <p:cNvSpPr txBox="1">
              <a:spLocks noChangeArrowheads="1"/>
            </p:cNvSpPr>
            <p:nvPr/>
          </p:nvSpPr>
          <p:spPr bwMode="auto">
            <a:xfrm>
              <a:off x="2743" y="2711"/>
              <a:ext cx="22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70712" name="Text Box 56">
              <a:extLst>
                <a:ext uri="{FF2B5EF4-FFF2-40B4-BE49-F238E27FC236}">
                  <a16:creationId xmlns:a16="http://schemas.microsoft.com/office/drawing/2014/main" id="{906573C9-127D-4765-AE2C-F0A7232201D8}"/>
                </a:ext>
              </a:extLst>
            </p:cNvPr>
            <p:cNvSpPr txBox="1">
              <a:spLocks noChangeArrowheads="1"/>
            </p:cNvSpPr>
            <p:nvPr/>
          </p:nvSpPr>
          <p:spPr bwMode="auto">
            <a:xfrm>
              <a:off x="2245" y="2069"/>
              <a:ext cx="17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713" name="Text Box 57">
              <a:extLst>
                <a:ext uri="{FF2B5EF4-FFF2-40B4-BE49-F238E27FC236}">
                  <a16:creationId xmlns:a16="http://schemas.microsoft.com/office/drawing/2014/main" id="{A02080B3-0BCE-40AE-A36D-61B809CB85E1}"/>
                </a:ext>
              </a:extLst>
            </p:cNvPr>
            <p:cNvSpPr txBox="1">
              <a:spLocks noChangeArrowheads="1"/>
            </p:cNvSpPr>
            <p:nvPr/>
          </p:nvSpPr>
          <p:spPr bwMode="auto">
            <a:xfrm>
              <a:off x="2469" y="239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u</a:t>
              </a:r>
            </a:p>
          </p:txBody>
        </p:sp>
        <p:sp>
          <p:nvSpPr>
            <p:cNvPr id="70714" name="Text Box 58">
              <a:extLst>
                <a:ext uri="{FF2B5EF4-FFF2-40B4-BE49-F238E27FC236}">
                  <a16:creationId xmlns:a16="http://schemas.microsoft.com/office/drawing/2014/main" id="{7818799C-FA37-4CE7-923D-4C4213F6350C}"/>
                </a:ext>
              </a:extLst>
            </p:cNvPr>
            <p:cNvSpPr txBox="1">
              <a:spLocks noChangeArrowheads="1"/>
            </p:cNvSpPr>
            <p:nvPr/>
          </p:nvSpPr>
          <p:spPr bwMode="auto">
            <a:xfrm>
              <a:off x="2517" y="2124"/>
              <a:ext cx="242"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70715" name="Text Box 59">
              <a:extLst>
                <a:ext uri="{FF2B5EF4-FFF2-40B4-BE49-F238E27FC236}">
                  <a16:creationId xmlns:a16="http://schemas.microsoft.com/office/drawing/2014/main" id="{0643EAC2-2F9A-4433-AFEC-50FAC014BD4B}"/>
                </a:ext>
              </a:extLst>
            </p:cNvPr>
            <p:cNvSpPr txBox="1">
              <a:spLocks noChangeArrowheads="1"/>
            </p:cNvSpPr>
            <p:nvPr/>
          </p:nvSpPr>
          <p:spPr bwMode="auto">
            <a:xfrm>
              <a:off x="2472" y="2578"/>
              <a:ext cx="22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70716" name="Rectangle 60">
              <a:extLst>
                <a:ext uri="{FF2B5EF4-FFF2-40B4-BE49-F238E27FC236}">
                  <a16:creationId xmlns:a16="http://schemas.microsoft.com/office/drawing/2014/main" id="{24A87B9F-7F96-4006-932D-0E66CF9F2BE0}"/>
                </a:ext>
              </a:extLst>
            </p:cNvPr>
            <p:cNvSpPr>
              <a:spLocks noChangeArrowheads="1"/>
            </p:cNvSpPr>
            <p:nvPr/>
          </p:nvSpPr>
          <p:spPr bwMode="auto">
            <a:xfrm>
              <a:off x="1429" y="1988"/>
              <a:ext cx="680" cy="1030"/>
            </a:xfrm>
            <a:prstGeom prst="rect">
              <a:avLst/>
            </a:prstGeom>
            <a:gradFill rotWithShape="1">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a:t>
              </a:r>
            </a:p>
          </p:txBody>
        </p:sp>
      </p:grpSp>
      <p:grpSp>
        <p:nvGrpSpPr>
          <p:cNvPr id="70740" name="Group 84">
            <a:extLst>
              <a:ext uri="{FF2B5EF4-FFF2-40B4-BE49-F238E27FC236}">
                <a16:creationId xmlns:a16="http://schemas.microsoft.com/office/drawing/2014/main" id="{CBA868EA-592C-4FAB-9627-3CB8F55D9214}"/>
              </a:ext>
            </a:extLst>
          </p:cNvPr>
          <p:cNvGrpSpPr>
            <a:grpSpLocks/>
          </p:cNvGrpSpPr>
          <p:nvPr/>
        </p:nvGrpSpPr>
        <p:grpSpPr bwMode="auto">
          <a:xfrm>
            <a:off x="5508625" y="2997200"/>
            <a:ext cx="3040063" cy="1743075"/>
            <a:chOff x="3470" y="1888"/>
            <a:chExt cx="1915" cy="1098"/>
          </a:xfrm>
        </p:grpSpPr>
        <p:sp>
          <p:nvSpPr>
            <p:cNvPr id="70725" name="Line 69">
              <a:extLst>
                <a:ext uri="{FF2B5EF4-FFF2-40B4-BE49-F238E27FC236}">
                  <a16:creationId xmlns:a16="http://schemas.microsoft.com/office/drawing/2014/main" id="{7957C67D-0BB3-463F-900F-EFAA28135250}"/>
                </a:ext>
              </a:extLst>
            </p:cNvPr>
            <p:cNvSpPr>
              <a:spLocks noChangeShapeType="1"/>
            </p:cNvSpPr>
            <p:nvPr/>
          </p:nvSpPr>
          <p:spPr bwMode="auto">
            <a:xfrm>
              <a:off x="3787" y="2024"/>
              <a:ext cx="0" cy="8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18" name="Text Box 62">
              <a:extLst>
                <a:ext uri="{FF2B5EF4-FFF2-40B4-BE49-F238E27FC236}">
                  <a16:creationId xmlns:a16="http://schemas.microsoft.com/office/drawing/2014/main" id="{54F63E66-E4C7-410E-B4A6-C08E03D40F6D}"/>
                </a:ext>
              </a:extLst>
            </p:cNvPr>
            <p:cNvSpPr txBox="1">
              <a:spLocks noChangeArrowheads="1"/>
            </p:cNvSpPr>
            <p:nvPr/>
          </p:nvSpPr>
          <p:spPr bwMode="auto">
            <a:xfrm>
              <a:off x="4984" y="1888"/>
              <a:ext cx="4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70719" name="Text Box 63">
              <a:extLst>
                <a:ext uri="{FF2B5EF4-FFF2-40B4-BE49-F238E27FC236}">
                  <a16:creationId xmlns:a16="http://schemas.microsoft.com/office/drawing/2014/main" id="{6C5AFBCA-2B32-474F-9767-2D25A7949302}"/>
                </a:ext>
              </a:extLst>
            </p:cNvPr>
            <p:cNvSpPr txBox="1">
              <a:spLocks noChangeArrowheads="1"/>
            </p:cNvSpPr>
            <p:nvPr/>
          </p:nvSpPr>
          <p:spPr bwMode="auto">
            <a:xfrm>
              <a:off x="4984" y="2659"/>
              <a:ext cx="2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70720" name="Text Box 64">
              <a:extLst>
                <a:ext uri="{FF2B5EF4-FFF2-40B4-BE49-F238E27FC236}">
                  <a16:creationId xmlns:a16="http://schemas.microsoft.com/office/drawing/2014/main" id="{BDC8677D-D3AD-4153-9D9F-A33E32769067}"/>
                </a:ext>
              </a:extLst>
            </p:cNvPr>
            <p:cNvSpPr txBox="1">
              <a:spLocks noChangeArrowheads="1"/>
            </p:cNvSpPr>
            <p:nvPr/>
          </p:nvSpPr>
          <p:spPr bwMode="auto">
            <a:xfrm>
              <a:off x="4348" y="2251"/>
              <a:ext cx="8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721" name="Text Box 65">
              <a:extLst>
                <a:ext uri="{FF2B5EF4-FFF2-40B4-BE49-F238E27FC236}">
                  <a16:creationId xmlns:a16="http://schemas.microsoft.com/office/drawing/2014/main" id="{DD885318-A9CD-41AA-A2C6-4A846431DBED}"/>
                </a:ext>
              </a:extLst>
            </p:cNvPr>
            <p:cNvSpPr txBox="1">
              <a:spLocks noChangeArrowheads="1"/>
            </p:cNvSpPr>
            <p:nvPr/>
          </p:nvSpPr>
          <p:spPr bwMode="auto">
            <a:xfrm>
              <a:off x="3470" y="196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722" name="Line 66">
              <a:extLst>
                <a:ext uri="{FF2B5EF4-FFF2-40B4-BE49-F238E27FC236}">
                  <a16:creationId xmlns:a16="http://schemas.microsoft.com/office/drawing/2014/main" id="{3BE4A6E6-0C92-4924-AAEF-2A2AC523C442}"/>
                </a:ext>
              </a:extLst>
            </p:cNvPr>
            <p:cNvSpPr>
              <a:spLocks noChangeShapeType="1"/>
            </p:cNvSpPr>
            <p:nvPr/>
          </p:nvSpPr>
          <p:spPr bwMode="auto">
            <a:xfrm flipV="1">
              <a:off x="3787" y="2051"/>
              <a:ext cx="0" cy="29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23" name="Line 67">
              <a:extLst>
                <a:ext uri="{FF2B5EF4-FFF2-40B4-BE49-F238E27FC236}">
                  <a16:creationId xmlns:a16="http://schemas.microsoft.com/office/drawing/2014/main" id="{E832C0C3-CDF7-4694-A178-6BCE19D79865}"/>
                </a:ext>
              </a:extLst>
            </p:cNvPr>
            <p:cNvSpPr>
              <a:spLocks noChangeShapeType="1"/>
            </p:cNvSpPr>
            <p:nvPr/>
          </p:nvSpPr>
          <p:spPr bwMode="auto">
            <a:xfrm>
              <a:off x="3787" y="2024"/>
              <a:ext cx="110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24" name="Line 68">
              <a:extLst>
                <a:ext uri="{FF2B5EF4-FFF2-40B4-BE49-F238E27FC236}">
                  <a16:creationId xmlns:a16="http://schemas.microsoft.com/office/drawing/2014/main" id="{1C1AFD9C-B341-426D-A41C-AAD0DA5164F3}"/>
                </a:ext>
              </a:extLst>
            </p:cNvPr>
            <p:cNvSpPr>
              <a:spLocks noChangeShapeType="1"/>
            </p:cNvSpPr>
            <p:nvPr/>
          </p:nvSpPr>
          <p:spPr bwMode="auto">
            <a:xfrm>
              <a:off x="4348" y="2024"/>
              <a:ext cx="0" cy="81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26" name="Line 70">
              <a:extLst>
                <a:ext uri="{FF2B5EF4-FFF2-40B4-BE49-F238E27FC236}">
                  <a16:creationId xmlns:a16="http://schemas.microsoft.com/office/drawing/2014/main" id="{347226DF-8AAD-4ED3-A15D-7ED3F55425D7}"/>
                </a:ext>
              </a:extLst>
            </p:cNvPr>
            <p:cNvSpPr>
              <a:spLocks noChangeShapeType="1"/>
            </p:cNvSpPr>
            <p:nvPr/>
          </p:nvSpPr>
          <p:spPr bwMode="auto">
            <a:xfrm>
              <a:off x="3787" y="2840"/>
              <a:ext cx="1106" cy="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70727" name="Group 71">
              <a:extLst>
                <a:ext uri="{FF2B5EF4-FFF2-40B4-BE49-F238E27FC236}">
                  <a16:creationId xmlns:a16="http://schemas.microsoft.com/office/drawing/2014/main" id="{CA81AAD2-E8C9-402F-9459-958A28FD3BD7}"/>
                </a:ext>
              </a:extLst>
            </p:cNvPr>
            <p:cNvGrpSpPr>
              <a:grpSpLocks/>
            </p:cNvGrpSpPr>
            <p:nvPr/>
          </p:nvGrpSpPr>
          <p:grpSpPr bwMode="auto">
            <a:xfrm>
              <a:off x="3606" y="2341"/>
              <a:ext cx="363" cy="363"/>
              <a:chOff x="4785" y="709"/>
              <a:chExt cx="363" cy="363"/>
            </a:xfrm>
          </p:grpSpPr>
          <p:sp>
            <p:nvSpPr>
              <p:cNvPr id="70728" name="Oval 72">
                <a:extLst>
                  <a:ext uri="{FF2B5EF4-FFF2-40B4-BE49-F238E27FC236}">
                    <a16:creationId xmlns:a16="http://schemas.microsoft.com/office/drawing/2014/main" id="{C0F6918E-0140-4D17-9096-A434D1836868}"/>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70729" name="Line 73">
                <a:extLst>
                  <a:ext uri="{FF2B5EF4-FFF2-40B4-BE49-F238E27FC236}">
                    <a16:creationId xmlns:a16="http://schemas.microsoft.com/office/drawing/2014/main" id="{E18DE6A6-4951-4D79-A285-0FCC25A016C0}"/>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70730" name="Rectangle 74">
              <a:extLst>
                <a:ext uri="{FF2B5EF4-FFF2-40B4-BE49-F238E27FC236}">
                  <a16:creationId xmlns:a16="http://schemas.microsoft.com/office/drawing/2014/main" id="{B4BF715E-706E-47E6-869A-8C1A43EF7B46}"/>
                </a:ext>
              </a:extLst>
            </p:cNvPr>
            <p:cNvSpPr>
              <a:spLocks noChangeArrowheads="1"/>
            </p:cNvSpPr>
            <p:nvPr/>
          </p:nvSpPr>
          <p:spPr bwMode="auto">
            <a:xfrm>
              <a:off x="4258" y="2251"/>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31" name="Oval 75">
              <a:extLst>
                <a:ext uri="{FF2B5EF4-FFF2-40B4-BE49-F238E27FC236}">
                  <a16:creationId xmlns:a16="http://schemas.microsoft.com/office/drawing/2014/main" id="{3388075A-E19D-465E-A004-BE3765FD3E06}"/>
                </a:ext>
              </a:extLst>
            </p:cNvPr>
            <p:cNvSpPr>
              <a:spLocks noChangeArrowheads="1"/>
            </p:cNvSpPr>
            <p:nvPr/>
          </p:nvSpPr>
          <p:spPr bwMode="auto">
            <a:xfrm>
              <a:off x="4893" y="2796"/>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70732" name="Oval 76">
              <a:extLst>
                <a:ext uri="{FF2B5EF4-FFF2-40B4-BE49-F238E27FC236}">
                  <a16:creationId xmlns:a16="http://schemas.microsoft.com/office/drawing/2014/main" id="{7B307016-D16C-4BDE-B603-A7EE0840A633}"/>
                </a:ext>
              </a:extLst>
            </p:cNvPr>
            <p:cNvSpPr>
              <a:spLocks noChangeArrowheads="1"/>
            </p:cNvSpPr>
            <p:nvPr/>
          </p:nvSpPr>
          <p:spPr bwMode="auto">
            <a:xfrm>
              <a:off x="4893" y="1979"/>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70733" name="Group 77">
            <a:extLst>
              <a:ext uri="{FF2B5EF4-FFF2-40B4-BE49-F238E27FC236}">
                <a16:creationId xmlns:a16="http://schemas.microsoft.com/office/drawing/2014/main" id="{AEAF3CB5-DDEB-4B50-A101-F3821E86EB55}"/>
              </a:ext>
            </a:extLst>
          </p:cNvPr>
          <p:cNvGrpSpPr>
            <a:grpSpLocks/>
          </p:cNvGrpSpPr>
          <p:nvPr/>
        </p:nvGrpSpPr>
        <p:grpSpPr bwMode="auto">
          <a:xfrm>
            <a:off x="395288" y="4162425"/>
            <a:ext cx="1644650" cy="850900"/>
            <a:chOff x="385" y="3022"/>
            <a:chExt cx="1036" cy="536"/>
          </a:xfrm>
        </p:grpSpPr>
        <p:pic>
          <p:nvPicPr>
            <p:cNvPr id="70734" name="Picture 78" descr="123">
              <a:extLst>
                <a:ext uri="{FF2B5EF4-FFF2-40B4-BE49-F238E27FC236}">
                  <a16:creationId xmlns:a16="http://schemas.microsoft.com/office/drawing/2014/main" id="{EDFD796F-6E5D-43D9-BF2A-AC47AC471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70735" name="Text Box 79">
              <a:extLst>
                <a:ext uri="{FF2B5EF4-FFF2-40B4-BE49-F238E27FC236}">
                  <a16:creationId xmlns:a16="http://schemas.microsoft.com/office/drawing/2014/main" id="{F4E901E3-F5FD-4C16-9D91-DA7F59720960}"/>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CC6600"/>
                  </a:solidFill>
                  <a:effectLst/>
                  <a:uLnTx/>
                  <a:uFillTx/>
                  <a:latin typeface="Arial" panose="020B0604020202020204" pitchFamily="34" charset="0"/>
                  <a:ea typeface="华文行楷" panose="02010800040101010101" pitchFamily="2" charset="-122"/>
                  <a:cs typeface="+mn-cs"/>
                </a:rPr>
                <a:t>注意</a:t>
              </a:r>
            </a:p>
          </p:txBody>
        </p:sp>
      </p:grpSp>
      <p:grpSp>
        <p:nvGrpSpPr>
          <p:cNvPr id="70741" name="Group 85">
            <a:extLst>
              <a:ext uri="{FF2B5EF4-FFF2-40B4-BE49-F238E27FC236}">
                <a16:creationId xmlns:a16="http://schemas.microsoft.com/office/drawing/2014/main" id="{5AE5BEB1-6C39-4806-9044-5027454A02E7}"/>
              </a:ext>
            </a:extLst>
          </p:cNvPr>
          <p:cNvGrpSpPr>
            <a:grpSpLocks/>
          </p:cNvGrpSpPr>
          <p:nvPr/>
        </p:nvGrpSpPr>
        <p:grpSpPr bwMode="auto">
          <a:xfrm>
            <a:off x="6588125" y="6446838"/>
            <a:ext cx="792163" cy="366712"/>
            <a:chOff x="5193" y="4020"/>
            <a:chExt cx="499" cy="231"/>
          </a:xfrm>
        </p:grpSpPr>
        <p:pic>
          <p:nvPicPr>
            <p:cNvPr id="70742" name="Picture 86" descr="78900">
              <a:extLst>
                <a:ext uri="{FF2B5EF4-FFF2-40B4-BE49-F238E27FC236}">
                  <a16:creationId xmlns:a16="http://schemas.microsoft.com/office/drawing/2014/main" id="{8025E9DA-81BC-417E-950F-0FA43BF2E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70743" name="Text Box 87">
              <a:hlinkClick r:id="" action="ppaction://hlinkshowjump?jump=firstslide"/>
              <a:extLst>
                <a:ext uri="{FF2B5EF4-FFF2-40B4-BE49-F238E27FC236}">
                  <a16:creationId xmlns:a16="http://schemas.microsoft.com/office/drawing/2014/main" id="{798453FB-AB6C-43EE-BBCB-BE8EF0ED548C}"/>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返 回</a:t>
              </a:r>
            </a:p>
          </p:txBody>
        </p:sp>
      </p:grpSp>
    </p:spTree>
    <p:extLst>
      <p:ext uri="{BB962C8B-B14F-4D97-AF65-F5344CB8AC3E}">
        <p14:creationId xmlns:p14="http://schemas.microsoft.com/office/powerpoint/2010/main" val="1109012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5027858F-68E7-4655-95F8-C1A998651B41}"/>
              </a:ext>
            </a:extLst>
          </p:cNvPr>
          <p:cNvSpPr txBox="1">
            <a:spLocks noChangeArrowheads="1"/>
          </p:cNvSpPr>
          <p:nvPr/>
        </p:nvSpPr>
        <p:spPr bwMode="auto">
          <a:xfrm>
            <a:off x="395288" y="519113"/>
            <a:ext cx="863600"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例</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32772" name="Text Box 4">
            <a:extLst>
              <a:ext uri="{FF2B5EF4-FFF2-40B4-BE49-F238E27FC236}">
                <a16:creationId xmlns:a16="http://schemas.microsoft.com/office/drawing/2014/main" id="{621B1B70-D3BA-4791-8D54-12BCF440AAB0}"/>
              </a:ext>
            </a:extLst>
          </p:cNvPr>
          <p:cNvSpPr txBox="1">
            <a:spLocks noChangeArrowheads="1"/>
          </p:cNvSpPr>
          <p:nvPr/>
        </p:nvSpPr>
        <p:spPr bwMode="auto">
          <a:xfrm>
            <a:off x="971550" y="547221"/>
            <a:ext cx="3074988" cy="52322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求</a:t>
            </a: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4</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欧电阻电流</a:t>
            </a:r>
            <a:r>
              <a:rPr kumimoji="1" lang="en-US" altLang="zh-CN" sz="2800" b="0" i="1"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I</a:t>
            </a:r>
            <a:endParaRPr kumimoji="1" lang="en-US" altLang="zh-CN" sz="2800" b="1" i="0" u="none" strike="noStrike" kern="1200" cap="none" spc="0" normalizeH="0" baseline="0" noProof="0" dirty="0">
              <a:ln>
                <a:noFill/>
              </a:ln>
              <a:solidFill>
                <a:srgbClr val="FFFF00"/>
              </a:solidFill>
              <a:effectLst/>
              <a:uLnTx/>
              <a:uFillTx/>
              <a:latin typeface="仿宋_GB2312" pitchFamily="49" charset="-122"/>
              <a:ea typeface="仿宋_GB2312" pitchFamily="49" charset="-122"/>
              <a:cs typeface="+mn-cs"/>
            </a:endParaRPr>
          </a:p>
        </p:txBody>
      </p:sp>
      <p:sp>
        <p:nvSpPr>
          <p:cNvPr id="32829" name="Text Box 61">
            <a:extLst>
              <a:ext uri="{FF2B5EF4-FFF2-40B4-BE49-F238E27FC236}">
                <a16:creationId xmlns:a16="http://schemas.microsoft.com/office/drawing/2014/main" id="{334699F0-9E64-4772-8556-F6F35388E404}"/>
              </a:ext>
            </a:extLst>
          </p:cNvPr>
          <p:cNvSpPr txBox="1">
            <a:spLocks noChangeArrowheads="1"/>
          </p:cNvSpPr>
          <p:nvPr/>
        </p:nvSpPr>
        <p:spPr bwMode="auto">
          <a:xfrm>
            <a:off x="741362" y="2109969"/>
            <a:ext cx="30956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a:tabLst/>
              <a:defRPr/>
            </a:pP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求短路电流</a:t>
            </a:r>
            <a:r>
              <a:rPr kumimoji="1" lang="en-US" altLang="zh-CN" sz="2800" b="0" i="1" u="none" strike="noStrike" kern="1200" cap="none" spc="0" normalizeH="0" baseline="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sc</a:t>
            </a:r>
            <a:endPar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832" name="Text Box 64">
            <a:extLst>
              <a:ext uri="{FF2B5EF4-FFF2-40B4-BE49-F238E27FC236}">
                <a16:creationId xmlns:a16="http://schemas.microsoft.com/office/drawing/2014/main" id="{ECD3AB01-E88C-4A2D-9A14-6C6516CD1749}"/>
              </a:ext>
            </a:extLst>
          </p:cNvPr>
          <p:cNvSpPr txBox="1">
            <a:spLocks noChangeArrowheads="1"/>
          </p:cNvSpPr>
          <p:nvPr/>
        </p:nvSpPr>
        <p:spPr bwMode="auto">
          <a:xfrm>
            <a:off x="252413" y="2773869"/>
            <a:ext cx="47513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sc</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2.4</a:t>
            </a:r>
            <a:r>
              <a:rPr kumimoji="1"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-7.2</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9.6A</a:t>
            </a:r>
          </a:p>
        </p:txBody>
      </p:sp>
      <p:sp>
        <p:nvSpPr>
          <p:cNvPr id="32833" name="Text Box 65">
            <a:extLst>
              <a:ext uri="{FF2B5EF4-FFF2-40B4-BE49-F238E27FC236}">
                <a16:creationId xmlns:a16="http://schemas.microsoft.com/office/drawing/2014/main" id="{27D17DD7-BE13-4085-951D-FA9CF778916C}"/>
              </a:ext>
            </a:extLst>
          </p:cNvPr>
          <p:cNvSpPr txBox="1">
            <a:spLocks noChangeArrowheads="1"/>
          </p:cNvSpPr>
          <p:nvPr/>
        </p:nvSpPr>
        <p:spPr bwMode="auto">
          <a:xfrm>
            <a:off x="323850" y="1196975"/>
            <a:ext cx="66675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解</a:t>
            </a:r>
          </a:p>
        </p:txBody>
      </p:sp>
      <p:sp>
        <p:nvSpPr>
          <p:cNvPr id="32882" name="Text Box 114">
            <a:extLst>
              <a:ext uri="{FF2B5EF4-FFF2-40B4-BE49-F238E27FC236}">
                <a16:creationId xmlns:a16="http://schemas.microsoft.com/office/drawing/2014/main" id="{F07C8065-3D76-4373-9877-0499BA7DCDB5}"/>
              </a:ext>
            </a:extLst>
          </p:cNvPr>
          <p:cNvSpPr txBox="1">
            <a:spLocks noChangeArrowheads="1"/>
          </p:cNvSpPr>
          <p:nvPr/>
        </p:nvSpPr>
        <p:spPr bwMode="auto">
          <a:xfrm>
            <a:off x="684213" y="3500438"/>
            <a:ext cx="27717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50000"/>
              </a:spcBef>
              <a:spcAft>
                <a:spcPct val="0"/>
              </a:spcAft>
              <a:buClrTx/>
              <a:buSzTx/>
              <a:buFontTx/>
              <a:buAutoNum type="circleNumDbPlain" startAt="2"/>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求等效电阻</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32883" name="Text Box 115">
            <a:extLst>
              <a:ext uri="{FF2B5EF4-FFF2-40B4-BE49-F238E27FC236}">
                <a16:creationId xmlns:a16="http://schemas.microsoft.com/office/drawing/2014/main" id="{FEF95751-0D00-4FB5-932C-F61543928963}"/>
              </a:ext>
            </a:extLst>
          </p:cNvPr>
          <p:cNvSpPr txBox="1">
            <a:spLocks noChangeArrowheads="1"/>
          </p:cNvSpPr>
          <p:nvPr/>
        </p:nvSpPr>
        <p:spPr bwMode="auto">
          <a:xfrm>
            <a:off x="5364163" y="2852738"/>
            <a:ext cx="32035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=10//2=1.67 </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884" name="Text Box 116">
            <a:extLst>
              <a:ext uri="{FF2B5EF4-FFF2-40B4-BE49-F238E27FC236}">
                <a16:creationId xmlns:a16="http://schemas.microsoft.com/office/drawing/2014/main" id="{CFECEC3E-96C2-49C9-90D7-F970A7E2C38C}"/>
              </a:ext>
            </a:extLst>
          </p:cNvPr>
          <p:cNvSpPr txBox="1">
            <a:spLocks noChangeArrowheads="1"/>
          </p:cNvSpPr>
          <p:nvPr/>
        </p:nvSpPr>
        <p:spPr bwMode="auto">
          <a:xfrm>
            <a:off x="5076825" y="3500438"/>
            <a:ext cx="28638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50000"/>
              </a:spcBef>
              <a:spcAft>
                <a:spcPct val="0"/>
              </a:spcAft>
              <a:buClrTx/>
              <a:buSzTx/>
              <a:buFontTx/>
              <a:buAutoNum type="circleNumDbPlain" startAt="3"/>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诺顿等效电路</a:t>
            </a:r>
            <a:r>
              <a:rPr kumimoji="1" lang="en-US" altLang="zh-CN"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a:t>
            </a:r>
          </a:p>
        </p:txBody>
      </p:sp>
      <p:sp>
        <p:nvSpPr>
          <p:cNvPr id="32906" name="Text Box 138">
            <a:extLst>
              <a:ext uri="{FF2B5EF4-FFF2-40B4-BE49-F238E27FC236}">
                <a16:creationId xmlns:a16="http://schemas.microsoft.com/office/drawing/2014/main" id="{A43AABFD-B93A-4638-984F-870B344AA091}"/>
              </a:ext>
            </a:extLst>
          </p:cNvPr>
          <p:cNvSpPr txBox="1">
            <a:spLocks noChangeArrowheads="1"/>
          </p:cNvSpPr>
          <p:nvPr/>
        </p:nvSpPr>
        <p:spPr bwMode="auto">
          <a:xfrm>
            <a:off x="3851275" y="4365625"/>
            <a:ext cx="1296988"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应用分流公式</a:t>
            </a: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32909" name="Text Box 141">
            <a:extLst>
              <a:ext uri="{FF2B5EF4-FFF2-40B4-BE49-F238E27FC236}">
                <a16:creationId xmlns:a16="http://schemas.microsoft.com/office/drawing/2014/main" id="{97550BA2-7408-4F56-BACF-BD4B778D8430}"/>
              </a:ext>
            </a:extLst>
          </p:cNvPr>
          <p:cNvSpPr txBox="1">
            <a:spLocks noChangeArrowheads="1"/>
          </p:cNvSpPr>
          <p:nvPr/>
        </p:nvSpPr>
        <p:spPr bwMode="auto">
          <a:xfrm>
            <a:off x="4716463" y="5805488"/>
            <a:ext cx="27352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=2.83A</a:t>
            </a:r>
          </a:p>
        </p:txBody>
      </p:sp>
      <p:grpSp>
        <p:nvGrpSpPr>
          <p:cNvPr id="32915" name="Group 147">
            <a:extLst>
              <a:ext uri="{FF2B5EF4-FFF2-40B4-BE49-F238E27FC236}">
                <a16:creationId xmlns:a16="http://schemas.microsoft.com/office/drawing/2014/main" id="{C709BCFA-C319-4685-87B3-0A88A692B933}"/>
              </a:ext>
            </a:extLst>
          </p:cNvPr>
          <p:cNvGrpSpPr>
            <a:grpSpLocks/>
          </p:cNvGrpSpPr>
          <p:nvPr/>
        </p:nvGrpSpPr>
        <p:grpSpPr bwMode="auto">
          <a:xfrm>
            <a:off x="8316913" y="6446838"/>
            <a:ext cx="792162" cy="366712"/>
            <a:chOff x="5193" y="4020"/>
            <a:chExt cx="499" cy="231"/>
          </a:xfrm>
        </p:grpSpPr>
        <p:pic>
          <p:nvPicPr>
            <p:cNvPr id="32916" name="Picture 148" descr="78900">
              <a:extLst>
                <a:ext uri="{FF2B5EF4-FFF2-40B4-BE49-F238E27FC236}">
                  <a16:creationId xmlns:a16="http://schemas.microsoft.com/office/drawing/2014/main" id="{95DFEBC3-0504-4AAA-AA22-B8DFFD0F2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917" name="Text Box 149">
              <a:hlinkClick r:id="" action="ppaction://hlinkshowjump?jump=nextslide"/>
              <a:extLst>
                <a:ext uri="{FF2B5EF4-FFF2-40B4-BE49-F238E27FC236}">
                  <a16:creationId xmlns:a16="http://schemas.microsoft.com/office/drawing/2014/main" id="{048D07EC-42B5-455F-BC44-EA68E0187881}"/>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下 页</a:t>
              </a:r>
            </a:p>
          </p:txBody>
        </p:sp>
      </p:grpSp>
      <p:grpSp>
        <p:nvGrpSpPr>
          <p:cNvPr id="32918" name="Group 150">
            <a:extLst>
              <a:ext uri="{FF2B5EF4-FFF2-40B4-BE49-F238E27FC236}">
                <a16:creationId xmlns:a16="http://schemas.microsoft.com/office/drawing/2014/main" id="{20843F53-C556-4329-8D29-6E03FD56C449}"/>
              </a:ext>
            </a:extLst>
          </p:cNvPr>
          <p:cNvGrpSpPr>
            <a:grpSpLocks/>
          </p:cNvGrpSpPr>
          <p:nvPr/>
        </p:nvGrpSpPr>
        <p:grpSpPr bwMode="auto">
          <a:xfrm>
            <a:off x="7453313" y="6446838"/>
            <a:ext cx="792162" cy="366712"/>
            <a:chOff x="4649" y="4020"/>
            <a:chExt cx="499" cy="231"/>
          </a:xfrm>
        </p:grpSpPr>
        <p:pic>
          <p:nvPicPr>
            <p:cNvPr id="32919" name="Picture 151" descr="78900">
              <a:extLst>
                <a:ext uri="{FF2B5EF4-FFF2-40B4-BE49-F238E27FC236}">
                  <a16:creationId xmlns:a16="http://schemas.microsoft.com/office/drawing/2014/main" id="{7174B8AD-2CCB-4B5E-9BF2-F765D66B2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920" name="Text Box 152">
              <a:hlinkClick r:id="" action="ppaction://hlinkshowjump?jump=previousslide"/>
              <a:extLst>
                <a:ext uri="{FF2B5EF4-FFF2-40B4-BE49-F238E27FC236}">
                  <a16:creationId xmlns:a16="http://schemas.microsoft.com/office/drawing/2014/main" id="{CF509594-7E96-445C-8090-C37D31D4DF43}"/>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上 页</a:t>
              </a:r>
            </a:p>
          </p:txBody>
        </p:sp>
      </p:grpSp>
      <p:grpSp>
        <p:nvGrpSpPr>
          <p:cNvPr id="32924" name="Group 156">
            <a:extLst>
              <a:ext uri="{FF2B5EF4-FFF2-40B4-BE49-F238E27FC236}">
                <a16:creationId xmlns:a16="http://schemas.microsoft.com/office/drawing/2014/main" id="{D90B6D72-336C-452A-95CE-22799B9704C3}"/>
              </a:ext>
            </a:extLst>
          </p:cNvPr>
          <p:cNvGrpSpPr>
            <a:grpSpLocks/>
          </p:cNvGrpSpPr>
          <p:nvPr/>
        </p:nvGrpSpPr>
        <p:grpSpPr bwMode="auto">
          <a:xfrm>
            <a:off x="4356100" y="620713"/>
            <a:ext cx="4392613" cy="2016125"/>
            <a:chOff x="2925" y="482"/>
            <a:chExt cx="2767" cy="1270"/>
          </a:xfrm>
        </p:grpSpPr>
        <p:sp>
          <p:nvSpPr>
            <p:cNvPr id="32925" name="Oval 157">
              <a:extLst>
                <a:ext uri="{FF2B5EF4-FFF2-40B4-BE49-F238E27FC236}">
                  <a16:creationId xmlns:a16="http://schemas.microsoft.com/office/drawing/2014/main" id="{4E3C3B20-D428-4CBE-858D-5F39368A08E8}"/>
                </a:ext>
              </a:extLst>
            </p:cNvPr>
            <p:cNvSpPr>
              <a:spLocks noChangeArrowheads="1"/>
            </p:cNvSpPr>
            <p:nvPr/>
          </p:nvSpPr>
          <p:spPr bwMode="auto">
            <a:xfrm>
              <a:off x="3515" y="138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26" name="Oval 158">
              <a:extLst>
                <a:ext uri="{FF2B5EF4-FFF2-40B4-BE49-F238E27FC236}">
                  <a16:creationId xmlns:a16="http://schemas.microsoft.com/office/drawing/2014/main" id="{EBAB22ED-7A83-42CC-915C-5DCCDD05E6BF}"/>
                </a:ext>
              </a:extLst>
            </p:cNvPr>
            <p:cNvSpPr>
              <a:spLocks noChangeArrowheads="1"/>
            </p:cNvSpPr>
            <p:nvPr/>
          </p:nvSpPr>
          <p:spPr bwMode="auto">
            <a:xfrm>
              <a:off x="4830" y="84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27" name="Text Box 159">
              <a:extLst>
                <a:ext uri="{FF2B5EF4-FFF2-40B4-BE49-F238E27FC236}">
                  <a16:creationId xmlns:a16="http://schemas.microsoft.com/office/drawing/2014/main" id="{9A112185-D95C-4E4B-8BC1-7B57C0FF645B}"/>
                </a:ext>
              </a:extLst>
            </p:cNvPr>
            <p:cNvSpPr txBox="1">
              <a:spLocks noChangeArrowheads="1"/>
            </p:cNvSpPr>
            <p:nvPr/>
          </p:nvSpPr>
          <p:spPr bwMode="auto">
            <a:xfrm>
              <a:off x="3379" y="1117"/>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12V</a:t>
              </a:r>
            </a:p>
          </p:txBody>
        </p:sp>
        <p:sp>
          <p:nvSpPr>
            <p:cNvPr id="32928" name="Text Box 160">
              <a:extLst>
                <a:ext uri="{FF2B5EF4-FFF2-40B4-BE49-F238E27FC236}">
                  <a16:creationId xmlns:a16="http://schemas.microsoft.com/office/drawing/2014/main" id="{62680C87-545A-40AE-8BA1-592D1898A203}"/>
                </a:ext>
              </a:extLst>
            </p:cNvPr>
            <p:cNvSpPr txBox="1">
              <a:spLocks noChangeArrowheads="1"/>
            </p:cNvSpPr>
            <p:nvPr/>
          </p:nvSpPr>
          <p:spPr bwMode="auto">
            <a:xfrm>
              <a:off x="3742" y="754"/>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29" name="Text Box 161">
              <a:extLst>
                <a:ext uri="{FF2B5EF4-FFF2-40B4-BE49-F238E27FC236}">
                  <a16:creationId xmlns:a16="http://schemas.microsoft.com/office/drawing/2014/main" id="{58CB75F5-B85D-4944-858C-37D781974EE1}"/>
                </a:ext>
              </a:extLst>
            </p:cNvPr>
            <p:cNvSpPr txBox="1">
              <a:spLocks noChangeArrowheads="1"/>
            </p:cNvSpPr>
            <p:nvPr/>
          </p:nvSpPr>
          <p:spPr bwMode="auto">
            <a:xfrm>
              <a:off x="4332" y="572"/>
              <a:ext cx="6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30" name="Text Box 162">
              <a:extLst>
                <a:ext uri="{FF2B5EF4-FFF2-40B4-BE49-F238E27FC236}">
                  <a16:creationId xmlns:a16="http://schemas.microsoft.com/office/drawing/2014/main" id="{AE48ECB0-944C-4272-BC55-07332BF616F1}"/>
                </a:ext>
              </a:extLst>
            </p:cNvPr>
            <p:cNvSpPr txBox="1">
              <a:spLocks noChangeArrowheads="1"/>
            </p:cNvSpPr>
            <p:nvPr/>
          </p:nvSpPr>
          <p:spPr bwMode="auto">
            <a:xfrm>
              <a:off x="5057" y="1207"/>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31" name="Text Box 163">
              <a:extLst>
                <a:ext uri="{FF2B5EF4-FFF2-40B4-BE49-F238E27FC236}">
                  <a16:creationId xmlns:a16="http://schemas.microsoft.com/office/drawing/2014/main" id="{68EC259F-D7E3-40AB-8388-9E10F03E9D58}"/>
                </a:ext>
              </a:extLst>
            </p:cNvPr>
            <p:cNvSpPr txBox="1">
              <a:spLocks noChangeArrowheads="1"/>
            </p:cNvSpPr>
            <p:nvPr/>
          </p:nvSpPr>
          <p:spPr bwMode="auto">
            <a:xfrm>
              <a:off x="5012" y="52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32" name="Text Box 164">
              <a:extLst>
                <a:ext uri="{FF2B5EF4-FFF2-40B4-BE49-F238E27FC236}">
                  <a16:creationId xmlns:a16="http://schemas.microsoft.com/office/drawing/2014/main" id="{10807405-6B09-46AF-B80B-8E27A619B227}"/>
                </a:ext>
              </a:extLst>
            </p:cNvPr>
            <p:cNvSpPr txBox="1">
              <a:spLocks noChangeArrowheads="1"/>
            </p:cNvSpPr>
            <p:nvPr/>
          </p:nvSpPr>
          <p:spPr bwMode="auto">
            <a:xfrm>
              <a:off x="5157" y="845"/>
              <a:ext cx="5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24V</a:t>
              </a:r>
            </a:p>
          </p:txBody>
        </p:sp>
        <p:sp>
          <p:nvSpPr>
            <p:cNvPr id="32933" name="Text Box 165">
              <a:extLst>
                <a:ext uri="{FF2B5EF4-FFF2-40B4-BE49-F238E27FC236}">
                  <a16:creationId xmlns:a16="http://schemas.microsoft.com/office/drawing/2014/main" id="{3B17477C-BE33-4BA8-A78B-502FAA578BFC}"/>
                </a:ext>
              </a:extLst>
            </p:cNvPr>
            <p:cNvSpPr txBox="1">
              <a:spLocks noChangeArrowheads="1"/>
            </p:cNvSpPr>
            <p:nvPr/>
          </p:nvSpPr>
          <p:spPr bwMode="auto">
            <a:xfrm>
              <a:off x="3152" y="754"/>
              <a:ext cx="49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34" name="Text Box 166">
              <a:extLst>
                <a:ext uri="{FF2B5EF4-FFF2-40B4-BE49-F238E27FC236}">
                  <a16:creationId xmlns:a16="http://schemas.microsoft.com/office/drawing/2014/main" id="{DFEB8A6D-228B-4954-9785-3D21C6DFD559}"/>
                </a:ext>
              </a:extLst>
            </p:cNvPr>
            <p:cNvSpPr txBox="1">
              <a:spLocks noChangeArrowheads="1"/>
            </p:cNvSpPr>
            <p:nvPr/>
          </p:nvSpPr>
          <p:spPr bwMode="auto">
            <a:xfrm>
              <a:off x="2925" y="1117"/>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935" name="Text Box 167">
              <a:extLst>
                <a:ext uri="{FF2B5EF4-FFF2-40B4-BE49-F238E27FC236}">
                  <a16:creationId xmlns:a16="http://schemas.microsoft.com/office/drawing/2014/main" id="{C8464863-6E17-492E-AA57-741F9934CE75}"/>
                </a:ext>
              </a:extLst>
            </p:cNvPr>
            <p:cNvSpPr txBox="1">
              <a:spLocks noChangeArrowheads="1"/>
            </p:cNvSpPr>
            <p:nvPr/>
          </p:nvSpPr>
          <p:spPr bwMode="auto">
            <a:xfrm>
              <a:off x="3288" y="1298"/>
              <a:ext cx="1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36" name="Line 168">
              <a:extLst>
                <a:ext uri="{FF2B5EF4-FFF2-40B4-BE49-F238E27FC236}">
                  <a16:creationId xmlns:a16="http://schemas.microsoft.com/office/drawing/2014/main" id="{14B93A66-7541-4B20-B0EC-3A50B5595889}"/>
                </a:ext>
              </a:extLst>
            </p:cNvPr>
            <p:cNvSpPr>
              <a:spLocks noChangeShapeType="1"/>
            </p:cNvSpPr>
            <p:nvPr/>
          </p:nvSpPr>
          <p:spPr bwMode="auto">
            <a:xfrm flipV="1">
              <a:off x="3198" y="1117"/>
              <a:ext cx="0" cy="336"/>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37" name="Text Box 169">
              <a:extLst>
                <a:ext uri="{FF2B5EF4-FFF2-40B4-BE49-F238E27FC236}">
                  <a16:creationId xmlns:a16="http://schemas.microsoft.com/office/drawing/2014/main" id="{3C1B43B9-D524-43E1-BBF2-A541EB74A019}"/>
                </a:ext>
              </a:extLst>
            </p:cNvPr>
            <p:cNvSpPr txBox="1">
              <a:spLocks noChangeArrowheads="1"/>
            </p:cNvSpPr>
            <p:nvPr/>
          </p:nvSpPr>
          <p:spPr bwMode="auto">
            <a:xfrm>
              <a:off x="3878" y="125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38" name="Line 170">
              <a:extLst>
                <a:ext uri="{FF2B5EF4-FFF2-40B4-BE49-F238E27FC236}">
                  <a16:creationId xmlns:a16="http://schemas.microsoft.com/office/drawing/2014/main" id="{EAF52D9E-E72C-44A2-9488-8855750288DB}"/>
                </a:ext>
              </a:extLst>
            </p:cNvPr>
            <p:cNvSpPr>
              <a:spLocks noChangeShapeType="1"/>
            </p:cNvSpPr>
            <p:nvPr/>
          </p:nvSpPr>
          <p:spPr bwMode="auto">
            <a:xfrm>
              <a:off x="4195" y="527"/>
              <a:ext cx="0" cy="104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39" name="Rectangle 171">
              <a:extLst>
                <a:ext uri="{FF2B5EF4-FFF2-40B4-BE49-F238E27FC236}">
                  <a16:creationId xmlns:a16="http://schemas.microsoft.com/office/drawing/2014/main" id="{575C2874-920E-4FCE-AD52-BDC3B92AB6F6}"/>
                </a:ext>
              </a:extLst>
            </p:cNvPr>
            <p:cNvSpPr>
              <a:spLocks noChangeArrowheads="1"/>
            </p:cNvSpPr>
            <p:nvPr/>
          </p:nvSpPr>
          <p:spPr bwMode="auto">
            <a:xfrm>
              <a:off x="3152" y="527"/>
              <a:ext cx="1860" cy="104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40" name="Rectangle 172">
              <a:extLst>
                <a:ext uri="{FF2B5EF4-FFF2-40B4-BE49-F238E27FC236}">
                  <a16:creationId xmlns:a16="http://schemas.microsoft.com/office/drawing/2014/main" id="{972F17EE-4D8F-4B08-AEA7-88C28D24C5F1}"/>
                </a:ext>
              </a:extLst>
            </p:cNvPr>
            <p:cNvSpPr>
              <a:spLocks noChangeArrowheads="1"/>
            </p:cNvSpPr>
            <p:nvPr/>
          </p:nvSpPr>
          <p:spPr bwMode="auto">
            <a:xfrm>
              <a:off x="4468" y="48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41" name="Rectangle 173">
              <a:extLst>
                <a:ext uri="{FF2B5EF4-FFF2-40B4-BE49-F238E27FC236}">
                  <a16:creationId xmlns:a16="http://schemas.microsoft.com/office/drawing/2014/main" id="{98184658-4208-4C05-A5E9-B7A1D417A55D}"/>
                </a:ext>
              </a:extLst>
            </p:cNvPr>
            <p:cNvSpPr>
              <a:spLocks noChangeArrowheads="1"/>
            </p:cNvSpPr>
            <p:nvPr/>
          </p:nvSpPr>
          <p:spPr bwMode="auto">
            <a:xfrm>
              <a:off x="3061" y="75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42" name="Rectangle 174">
              <a:extLst>
                <a:ext uri="{FF2B5EF4-FFF2-40B4-BE49-F238E27FC236}">
                  <a16:creationId xmlns:a16="http://schemas.microsoft.com/office/drawing/2014/main" id="{B9249952-7E5B-462A-B050-8E58EFF73DC6}"/>
                </a:ext>
              </a:extLst>
            </p:cNvPr>
            <p:cNvSpPr>
              <a:spLocks noChangeArrowheads="1"/>
            </p:cNvSpPr>
            <p:nvPr/>
          </p:nvSpPr>
          <p:spPr bwMode="auto">
            <a:xfrm>
              <a:off x="4114" y="75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2943" name="Group 175">
            <a:extLst>
              <a:ext uri="{FF2B5EF4-FFF2-40B4-BE49-F238E27FC236}">
                <a16:creationId xmlns:a16="http://schemas.microsoft.com/office/drawing/2014/main" id="{0F3308B4-26CF-4F13-80CE-1DCC765D02AA}"/>
              </a:ext>
            </a:extLst>
          </p:cNvPr>
          <p:cNvGrpSpPr>
            <a:grpSpLocks/>
          </p:cNvGrpSpPr>
          <p:nvPr/>
        </p:nvGrpSpPr>
        <p:grpSpPr bwMode="auto">
          <a:xfrm>
            <a:off x="4427538" y="549275"/>
            <a:ext cx="4248150" cy="2232025"/>
            <a:chOff x="3016" y="391"/>
            <a:chExt cx="2676" cy="1406"/>
          </a:xfrm>
        </p:grpSpPr>
        <p:sp>
          <p:nvSpPr>
            <p:cNvPr id="32944" name="Rectangle 176">
              <a:extLst>
                <a:ext uri="{FF2B5EF4-FFF2-40B4-BE49-F238E27FC236}">
                  <a16:creationId xmlns:a16="http://schemas.microsoft.com/office/drawing/2014/main" id="{1DD62928-6C0E-43D1-BE40-2F44F780C0A4}"/>
                </a:ext>
              </a:extLst>
            </p:cNvPr>
            <p:cNvSpPr>
              <a:spLocks noChangeArrowheads="1"/>
            </p:cNvSpPr>
            <p:nvPr/>
          </p:nvSpPr>
          <p:spPr bwMode="auto">
            <a:xfrm>
              <a:off x="3016" y="391"/>
              <a:ext cx="2631" cy="1406"/>
            </a:xfrm>
            <a:prstGeom prst="rect">
              <a:avLst/>
            </a:prstGeom>
            <a:solidFill>
              <a:schemeClr val="bg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dirty="0">
                <a:ln>
                  <a:noFill/>
                </a:ln>
                <a:solidFill>
                  <a:srgbClr val="FFFF00"/>
                </a:solidFill>
                <a:effectLst/>
                <a:uLnTx/>
                <a:uFillTx/>
                <a:latin typeface="Arial" panose="020B0604020202020204" pitchFamily="34" charset="0"/>
                <a:ea typeface="楷体_GB2312" pitchFamily="49" charset="-122"/>
                <a:cs typeface="+mn-cs"/>
              </a:endParaRPr>
            </a:p>
          </p:txBody>
        </p:sp>
        <p:sp>
          <p:nvSpPr>
            <p:cNvPr id="32945" name="Text Box 177">
              <a:extLst>
                <a:ext uri="{FF2B5EF4-FFF2-40B4-BE49-F238E27FC236}">
                  <a16:creationId xmlns:a16="http://schemas.microsoft.com/office/drawing/2014/main" id="{94FA9FC7-D127-4C56-8972-7E04DEB6A75A}"/>
                </a:ext>
              </a:extLst>
            </p:cNvPr>
            <p:cNvSpPr txBox="1">
              <a:spLocks noChangeArrowheads="1"/>
            </p:cNvSpPr>
            <p:nvPr/>
          </p:nvSpPr>
          <p:spPr bwMode="auto">
            <a:xfrm>
              <a:off x="3198" y="709"/>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946" name="Oval 178">
              <a:extLst>
                <a:ext uri="{FF2B5EF4-FFF2-40B4-BE49-F238E27FC236}">
                  <a16:creationId xmlns:a16="http://schemas.microsoft.com/office/drawing/2014/main" id="{67681CFE-2F5B-443A-866E-812C380ACD97}"/>
                </a:ext>
              </a:extLst>
            </p:cNvPr>
            <p:cNvSpPr>
              <a:spLocks noChangeArrowheads="1"/>
            </p:cNvSpPr>
            <p:nvPr/>
          </p:nvSpPr>
          <p:spPr bwMode="auto">
            <a:xfrm>
              <a:off x="3515" y="138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47" name="Oval 179">
              <a:extLst>
                <a:ext uri="{FF2B5EF4-FFF2-40B4-BE49-F238E27FC236}">
                  <a16:creationId xmlns:a16="http://schemas.microsoft.com/office/drawing/2014/main" id="{50917184-D329-4CAA-BCDB-88AB029D243B}"/>
                </a:ext>
              </a:extLst>
            </p:cNvPr>
            <p:cNvSpPr>
              <a:spLocks noChangeArrowheads="1"/>
            </p:cNvSpPr>
            <p:nvPr/>
          </p:nvSpPr>
          <p:spPr bwMode="auto">
            <a:xfrm>
              <a:off x="4830" y="84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48" name="Text Box 180">
              <a:extLst>
                <a:ext uri="{FF2B5EF4-FFF2-40B4-BE49-F238E27FC236}">
                  <a16:creationId xmlns:a16="http://schemas.microsoft.com/office/drawing/2014/main" id="{FB714E82-A20F-432A-AA7F-7D2E53A4DB3F}"/>
                </a:ext>
              </a:extLst>
            </p:cNvPr>
            <p:cNvSpPr txBox="1">
              <a:spLocks noChangeArrowheads="1"/>
            </p:cNvSpPr>
            <p:nvPr/>
          </p:nvSpPr>
          <p:spPr bwMode="auto">
            <a:xfrm>
              <a:off x="3379" y="1117"/>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12V</a:t>
              </a:r>
            </a:p>
          </p:txBody>
        </p:sp>
        <p:sp>
          <p:nvSpPr>
            <p:cNvPr id="32949" name="Text Box 181">
              <a:extLst>
                <a:ext uri="{FF2B5EF4-FFF2-40B4-BE49-F238E27FC236}">
                  <a16:creationId xmlns:a16="http://schemas.microsoft.com/office/drawing/2014/main" id="{DE99821D-BA5A-4339-BEC0-CB912C375952}"/>
                </a:ext>
              </a:extLst>
            </p:cNvPr>
            <p:cNvSpPr txBox="1">
              <a:spLocks noChangeArrowheads="1"/>
            </p:cNvSpPr>
            <p:nvPr/>
          </p:nvSpPr>
          <p:spPr bwMode="auto">
            <a:xfrm>
              <a:off x="3742" y="754"/>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50" name="Text Box 182">
              <a:extLst>
                <a:ext uri="{FF2B5EF4-FFF2-40B4-BE49-F238E27FC236}">
                  <a16:creationId xmlns:a16="http://schemas.microsoft.com/office/drawing/2014/main" id="{C8F5E246-E033-4407-A561-50ED88564AD7}"/>
                </a:ext>
              </a:extLst>
            </p:cNvPr>
            <p:cNvSpPr txBox="1">
              <a:spLocks noChangeArrowheads="1"/>
            </p:cNvSpPr>
            <p:nvPr/>
          </p:nvSpPr>
          <p:spPr bwMode="auto">
            <a:xfrm>
              <a:off x="4332" y="572"/>
              <a:ext cx="6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51" name="Text Box 183">
              <a:extLst>
                <a:ext uri="{FF2B5EF4-FFF2-40B4-BE49-F238E27FC236}">
                  <a16:creationId xmlns:a16="http://schemas.microsoft.com/office/drawing/2014/main" id="{114D9031-FFB6-4089-AB39-AAAF7591EB12}"/>
                </a:ext>
              </a:extLst>
            </p:cNvPr>
            <p:cNvSpPr txBox="1">
              <a:spLocks noChangeArrowheads="1"/>
            </p:cNvSpPr>
            <p:nvPr/>
          </p:nvSpPr>
          <p:spPr bwMode="auto">
            <a:xfrm>
              <a:off x="5057" y="1207"/>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52" name="Text Box 184">
              <a:extLst>
                <a:ext uri="{FF2B5EF4-FFF2-40B4-BE49-F238E27FC236}">
                  <a16:creationId xmlns:a16="http://schemas.microsoft.com/office/drawing/2014/main" id="{54DE5628-C1DB-435B-8EC7-2C6B2D9E4A96}"/>
                </a:ext>
              </a:extLst>
            </p:cNvPr>
            <p:cNvSpPr txBox="1">
              <a:spLocks noChangeArrowheads="1"/>
            </p:cNvSpPr>
            <p:nvPr/>
          </p:nvSpPr>
          <p:spPr bwMode="auto">
            <a:xfrm>
              <a:off x="5012" y="52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53" name="Text Box 185">
              <a:extLst>
                <a:ext uri="{FF2B5EF4-FFF2-40B4-BE49-F238E27FC236}">
                  <a16:creationId xmlns:a16="http://schemas.microsoft.com/office/drawing/2014/main" id="{7F7943B8-5F02-4A66-B38F-07F05E773C33}"/>
                </a:ext>
              </a:extLst>
            </p:cNvPr>
            <p:cNvSpPr txBox="1">
              <a:spLocks noChangeArrowheads="1"/>
            </p:cNvSpPr>
            <p:nvPr/>
          </p:nvSpPr>
          <p:spPr bwMode="auto">
            <a:xfrm>
              <a:off x="5157" y="845"/>
              <a:ext cx="5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24V</a:t>
              </a:r>
            </a:p>
          </p:txBody>
        </p:sp>
        <p:sp>
          <p:nvSpPr>
            <p:cNvPr id="32954" name="Text Box 186">
              <a:extLst>
                <a:ext uri="{FF2B5EF4-FFF2-40B4-BE49-F238E27FC236}">
                  <a16:creationId xmlns:a16="http://schemas.microsoft.com/office/drawing/2014/main" id="{5B54F0A7-F326-41F6-8129-803B7B219C74}"/>
                </a:ext>
              </a:extLst>
            </p:cNvPr>
            <p:cNvSpPr txBox="1">
              <a:spLocks noChangeArrowheads="1"/>
            </p:cNvSpPr>
            <p:nvPr/>
          </p:nvSpPr>
          <p:spPr bwMode="auto">
            <a:xfrm>
              <a:off x="3288" y="1298"/>
              <a:ext cx="1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55" name="Line 187">
              <a:extLst>
                <a:ext uri="{FF2B5EF4-FFF2-40B4-BE49-F238E27FC236}">
                  <a16:creationId xmlns:a16="http://schemas.microsoft.com/office/drawing/2014/main" id="{6D53B647-8423-4EA3-9B52-CAE30DF4BEC4}"/>
                </a:ext>
              </a:extLst>
            </p:cNvPr>
            <p:cNvSpPr>
              <a:spLocks noChangeShapeType="1"/>
            </p:cNvSpPr>
            <p:nvPr/>
          </p:nvSpPr>
          <p:spPr bwMode="auto">
            <a:xfrm flipV="1">
              <a:off x="3198" y="709"/>
              <a:ext cx="0" cy="336"/>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56" name="Text Box 188">
              <a:extLst>
                <a:ext uri="{FF2B5EF4-FFF2-40B4-BE49-F238E27FC236}">
                  <a16:creationId xmlns:a16="http://schemas.microsoft.com/office/drawing/2014/main" id="{566DACF1-77A8-4952-B37B-F394AE3F3749}"/>
                </a:ext>
              </a:extLst>
            </p:cNvPr>
            <p:cNvSpPr txBox="1">
              <a:spLocks noChangeArrowheads="1"/>
            </p:cNvSpPr>
            <p:nvPr/>
          </p:nvSpPr>
          <p:spPr bwMode="auto">
            <a:xfrm>
              <a:off x="3878" y="125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57" name="Line 189">
              <a:extLst>
                <a:ext uri="{FF2B5EF4-FFF2-40B4-BE49-F238E27FC236}">
                  <a16:creationId xmlns:a16="http://schemas.microsoft.com/office/drawing/2014/main" id="{8783D0CB-D27D-476F-BD68-61F77A74373D}"/>
                </a:ext>
              </a:extLst>
            </p:cNvPr>
            <p:cNvSpPr>
              <a:spLocks noChangeShapeType="1"/>
            </p:cNvSpPr>
            <p:nvPr/>
          </p:nvSpPr>
          <p:spPr bwMode="auto">
            <a:xfrm>
              <a:off x="4195" y="527"/>
              <a:ext cx="0" cy="104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58" name="Rectangle 190">
              <a:extLst>
                <a:ext uri="{FF2B5EF4-FFF2-40B4-BE49-F238E27FC236}">
                  <a16:creationId xmlns:a16="http://schemas.microsoft.com/office/drawing/2014/main" id="{D0EBE83B-B131-4980-B6B5-85D9E0E964DC}"/>
                </a:ext>
              </a:extLst>
            </p:cNvPr>
            <p:cNvSpPr>
              <a:spLocks noChangeArrowheads="1"/>
            </p:cNvSpPr>
            <p:nvPr/>
          </p:nvSpPr>
          <p:spPr bwMode="auto">
            <a:xfrm>
              <a:off x="3152" y="527"/>
              <a:ext cx="1860" cy="104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59" name="Rectangle 191">
              <a:extLst>
                <a:ext uri="{FF2B5EF4-FFF2-40B4-BE49-F238E27FC236}">
                  <a16:creationId xmlns:a16="http://schemas.microsoft.com/office/drawing/2014/main" id="{593C6647-BE01-4433-9588-4CE7734FE065}"/>
                </a:ext>
              </a:extLst>
            </p:cNvPr>
            <p:cNvSpPr>
              <a:spLocks noChangeArrowheads="1"/>
            </p:cNvSpPr>
            <p:nvPr/>
          </p:nvSpPr>
          <p:spPr bwMode="auto">
            <a:xfrm>
              <a:off x="4468" y="48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0" name="Rectangle 192">
              <a:extLst>
                <a:ext uri="{FF2B5EF4-FFF2-40B4-BE49-F238E27FC236}">
                  <a16:creationId xmlns:a16="http://schemas.microsoft.com/office/drawing/2014/main" id="{301F1309-D3F9-4792-99F5-4C39E77326FA}"/>
                </a:ext>
              </a:extLst>
            </p:cNvPr>
            <p:cNvSpPr>
              <a:spLocks noChangeArrowheads="1"/>
            </p:cNvSpPr>
            <p:nvPr/>
          </p:nvSpPr>
          <p:spPr bwMode="auto">
            <a:xfrm>
              <a:off x="4114" y="75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2961" name="Group 193">
            <a:extLst>
              <a:ext uri="{FF2B5EF4-FFF2-40B4-BE49-F238E27FC236}">
                <a16:creationId xmlns:a16="http://schemas.microsoft.com/office/drawing/2014/main" id="{B807965D-D30D-4CCE-BECF-2F8B460164D4}"/>
              </a:ext>
            </a:extLst>
          </p:cNvPr>
          <p:cNvGrpSpPr>
            <a:grpSpLocks/>
          </p:cNvGrpSpPr>
          <p:nvPr/>
        </p:nvGrpSpPr>
        <p:grpSpPr bwMode="auto">
          <a:xfrm>
            <a:off x="827088" y="4149725"/>
            <a:ext cx="2303462" cy="1801813"/>
            <a:chOff x="3334" y="436"/>
            <a:chExt cx="1451" cy="1135"/>
          </a:xfrm>
        </p:grpSpPr>
        <p:sp>
          <p:nvSpPr>
            <p:cNvPr id="32962" name="AutoShape 194">
              <a:extLst>
                <a:ext uri="{FF2B5EF4-FFF2-40B4-BE49-F238E27FC236}">
                  <a16:creationId xmlns:a16="http://schemas.microsoft.com/office/drawing/2014/main" id="{2AA44A0D-B696-45E5-962E-92A35A959F11}"/>
                </a:ext>
              </a:extLst>
            </p:cNvPr>
            <p:cNvSpPr>
              <a:spLocks noChangeArrowheads="1"/>
            </p:cNvSpPr>
            <p:nvPr/>
          </p:nvSpPr>
          <p:spPr bwMode="auto">
            <a:xfrm>
              <a:off x="3334" y="1071"/>
              <a:ext cx="419" cy="90"/>
            </a:xfrm>
            <a:prstGeom prst="rightArrow">
              <a:avLst>
                <a:gd name="adj1" fmla="val 50000"/>
                <a:gd name="adj2" fmla="val 116389"/>
              </a:avLst>
            </a:prstGeom>
            <a:solidFill>
              <a:srgbClr val="00CCFF"/>
            </a:solidFill>
            <a:ln w="2857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3" name="Text Box 195">
              <a:extLst>
                <a:ext uri="{FF2B5EF4-FFF2-40B4-BE49-F238E27FC236}">
                  <a16:creationId xmlns:a16="http://schemas.microsoft.com/office/drawing/2014/main" id="{64ADEA3C-59BF-483C-8928-5366FA585DCF}"/>
                </a:ext>
              </a:extLst>
            </p:cNvPr>
            <p:cNvSpPr txBox="1">
              <a:spLocks noChangeArrowheads="1"/>
            </p:cNvSpPr>
            <p:nvPr/>
          </p:nvSpPr>
          <p:spPr bwMode="auto">
            <a:xfrm>
              <a:off x="3334" y="709"/>
              <a:ext cx="39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p>
          </p:txBody>
        </p:sp>
        <p:sp>
          <p:nvSpPr>
            <p:cNvPr id="32964" name="Line 196">
              <a:extLst>
                <a:ext uri="{FF2B5EF4-FFF2-40B4-BE49-F238E27FC236}">
                  <a16:creationId xmlns:a16="http://schemas.microsoft.com/office/drawing/2014/main" id="{7EC0314E-BC8E-43F6-ADE1-9E2BE73AB256}"/>
                </a:ext>
              </a:extLst>
            </p:cNvPr>
            <p:cNvSpPr>
              <a:spLocks noChangeShapeType="1"/>
            </p:cNvSpPr>
            <p:nvPr/>
          </p:nvSpPr>
          <p:spPr bwMode="auto">
            <a:xfrm>
              <a:off x="3606" y="482"/>
              <a:ext cx="3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5" name="Line 197">
              <a:extLst>
                <a:ext uri="{FF2B5EF4-FFF2-40B4-BE49-F238E27FC236}">
                  <a16:creationId xmlns:a16="http://schemas.microsoft.com/office/drawing/2014/main" id="{DABD1F57-0553-41DF-97E0-DD7FE3A502E3}"/>
                </a:ext>
              </a:extLst>
            </p:cNvPr>
            <p:cNvSpPr>
              <a:spLocks noChangeShapeType="1"/>
            </p:cNvSpPr>
            <p:nvPr/>
          </p:nvSpPr>
          <p:spPr bwMode="auto">
            <a:xfrm flipV="1">
              <a:off x="3651" y="1525"/>
              <a:ext cx="31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6" name="Text Box 198">
              <a:extLst>
                <a:ext uri="{FF2B5EF4-FFF2-40B4-BE49-F238E27FC236}">
                  <a16:creationId xmlns:a16="http://schemas.microsoft.com/office/drawing/2014/main" id="{F5A6CDCE-8460-498D-8BE3-2B6BC9E4F943}"/>
                </a:ext>
              </a:extLst>
            </p:cNvPr>
            <p:cNvSpPr txBox="1">
              <a:spLocks noChangeArrowheads="1"/>
            </p:cNvSpPr>
            <p:nvPr/>
          </p:nvSpPr>
          <p:spPr bwMode="auto">
            <a:xfrm>
              <a:off x="4014" y="799"/>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67" name="Text Box 199">
              <a:extLst>
                <a:ext uri="{FF2B5EF4-FFF2-40B4-BE49-F238E27FC236}">
                  <a16:creationId xmlns:a16="http://schemas.microsoft.com/office/drawing/2014/main" id="{9831D24A-4EE8-4FE0-B032-352ED9E0711C}"/>
                </a:ext>
              </a:extLst>
            </p:cNvPr>
            <p:cNvSpPr txBox="1">
              <a:spLocks noChangeArrowheads="1"/>
            </p:cNvSpPr>
            <p:nvPr/>
          </p:nvSpPr>
          <p:spPr bwMode="auto">
            <a:xfrm>
              <a:off x="4105" y="527"/>
              <a:ext cx="6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68" name="Rectangle 200">
              <a:extLst>
                <a:ext uri="{FF2B5EF4-FFF2-40B4-BE49-F238E27FC236}">
                  <a16:creationId xmlns:a16="http://schemas.microsoft.com/office/drawing/2014/main" id="{306BDA39-C282-441C-978C-2AC92B42099D}"/>
                </a:ext>
              </a:extLst>
            </p:cNvPr>
            <p:cNvSpPr>
              <a:spLocks noChangeArrowheads="1"/>
            </p:cNvSpPr>
            <p:nvPr/>
          </p:nvSpPr>
          <p:spPr bwMode="auto">
            <a:xfrm>
              <a:off x="3969" y="482"/>
              <a:ext cx="816" cy="104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9" name="Rectangle 201">
              <a:extLst>
                <a:ext uri="{FF2B5EF4-FFF2-40B4-BE49-F238E27FC236}">
                  <a16:creationId xmlns:a16="http://schemas.microsoft.com/office/drawing/2014/main" id="{E7236845-36D6-4CC9-A60A-BE5C19670F01}"/>
                </a:ext>
              </a:extLst>
            </p:cNvPr>
            <p:cNvSpPr>
              <a:spLocks noChangeArrowheads="1"/>
            </p:cNvSpPr>
            <p:nvPr/>
          </p:nvSpPr>
          <p:spPr bwMode="auto">
            <a:xfrm>
              <a:off x="4241" y="43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0" name="Rectangle 202">
              <a:extLst>
                <a:ext uri="{FF2B5EF4-FFF2-40B4-BE49-F238E27FC236}">
                  <a16:creationId xmlns:a16="http://schemas.microsoft.com/office/drawing/2014/main" id="{785DC067-EF69-47FD-BD0B-E17EB2BFFAC8}"/>
                </a:ext>
              </a:extLst>
            </p:cNvPr>
            <p:cNvSpPr>
              <a:spLocks noChangeArrowheads="1"/>
            </p:cNvSpPr>
            <p:nvPr/>
          </p:nvSpPr>
          <p:spPr bwMode="auto">
            <a:xfrm>
              <a:off x="3923"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1" name="Oval 203">
              <a:extLst>
                <a:ext uri="{FF2B5EF4-FFF2-40B4-BE49-F238E27FC236}">
                  <a16:creationId xmlns:a16="http://schemas.microsoft.com/office/drawing/2014/main" id="{C43A7CCD-F09E-48CF-9F33-469F95FF41C6}"/>
                </a:ext>
              </a:extLst>
            </p:cNvPr>
            <p:cNvSpPr>
              <a:spLocks noChangeArrowheads="1"/>
            </p:cNvSpPr>
            <p:nvPr/>
          </p:nvSpPr>
          <p:spPr bwMode="auto">
            <a:xfrm>
              <a:off x="3515" y="436"/>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2" name="Oval 204">
              <a:extLst>
                <a:ext uri="{FF2B5EF4-FFF2-40B4-BE49-F238E27FC236}">
                  <a16:creationId xmlns:a16="http://schemas.microsoft.com/office/drawing/2014/main" id="{B7D13255-A11A-451F-9683-331D053B87BE}"/>
                </a:ext>
              </a:extLst>
            </p:cNvPr>
            <p:cNvSpPr>
              <a:spLocks noChangeArrowheads="1"/>
            </p:cNvSpPr>
            <p:nvPr/>
          </p:nvSpPr>
          <p:spPr bwMode="auto">
            <a:xfrm>
              <a:off x="3560" y="1480"/>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2996" name="Group 228">
            <a:extLst>
              <a:ext uri="{FF2B5EF4-FFF2-40B4-BE49-F238E27FC236}">
                <a16:creationId xmlns:a16="http://schemas.microsoft.com/office/drawing/2014/main" id="{F385CA46-9BC2-400C-9AD5-2F1D2A0D1B58}"/>
              </a:ext>
            </a:extLst>
          </p:cNvPr>
          <p:cNvGrpSpPr>
            <a:grpSpLocks/>
          </p:cNvGrpSpPr>
          <p:nvPr/>
        </p:nvGrpSpPr>
        <p:grpSpPr bwMode="auto">
          <a:xfrm>
            <a:off x="5364163" y="4149725"/>
            <a:ext cx="3095625" cy="1439863"/>
            <a:chOff x="3379" y="2614"/>
            <a:chExt cx="1950" cy="907"/>
          </a:xfrm>
        </p:grpSpPr>
        <p:sp>
          <p:nvSpPr>
            <p:cNvPr id="32974" name="Line 206">
              <a:extLst>
                <a:ext uri="{FF2B5EF4-FFF2-40B4-BE49-F238E27FC236}">
                  <a16:creationId xmlns:a16="http://schemas.microsoft.com/office/drawing/2014/main" id="{9F489A31-60BD-46A3-ADEA-83E041FEB7F0}"/>
                </a:ext>
              </a:extLst>
            </p:cNvPr>
            <p:cNvSpPr>
              <a:spLocks noChangeShapeType="1"/>
            </p:cNvSpPr>
            <p:nvPr/>
          </p:nvSpPr>
          <p:spPr bwMode="auto">
            <a:xfrm>
              <a:off x="4286" y="2614"/>
              <a:ext cx="0" cy="907"/>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5" name="Rectangle 207">
              <a:extLst>
                <a:ext uri="{FF2B5EF4-FFF2-40B4-BE49-F238E27FC236}">
                  <a16:creationId xmlns:a16="http://schemas.microsoft.com/office/drawing/2014/main" id="{A73F7604-C0C1-4EFC-B240-2FB884CCD984}"/>
                </a:ext>
              </a:extLst>
            </p:cNvPr>
            <p:cNvSpPr>
              <a:spLocks noChangeArrowheads="1"/>
            </p:cNvSpPr>
            <p:nvPr/>
          </p:nvSpPr>
          <p:spPr bwMode="auto">
            <a:xfrm>
              <a:off x="4204"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6" name="Text Box 208">
              <a:extLst>
                <a:ext uri="{FF2B5EF4-FFF2-40B4-BE49-F238E27FC236}">
                  <a16:creationId xmlns:a16="http://schemas.microsoft.com/office/drawing/2014/main" id="{00929124-7E9B-4933-8E88-FE9AD76B6111}"/>
                </a:ext>
              </a:extLst>
            </p:cNvPr>
            <p:cNvSpPr txBox="1">
              <a:spLocks noChangeArrowheads="1"/>
            </p:cNvSpPr>
            <p:nvPr/>
          </p:nvSpPr>
          <p:spPr bwMode="auto">
            <a:xfrm>
              <a:off x="3469" y="2841"/>
              <a:ext cx="49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77" name="Text Box 209">
              <a:extLst>
                <a:ext uri="{FF2B5EF4-FFF2-40B4-BE49-F238E27FC236}">
                  <a16:creationId xmlns:a16="http://schemas.microsoft.com/office/drawing/2014/main" id="{F95ABBB3-A091-4CFA-A141-9953DA69B6B5}"/>
                </a:ext>
              </a:extLst>
            </p:cNvPr>
            <p:cNvSpPr txBox="1">
              <a:spLocks noChangeArrowheads="1"/>
            </p:cNvSpPr>
            <p:nvPr/>
          </p:nvSpPr>
          <p:spPr bwMode="auto">
            <a:xfrm>
              <a:off x="3515" y="3158"/>
              <a:ext cx="2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978" name="Line 210">
              <a:extLst>
                <a:ext uri="{FF2B5EF4-FFF2-40B4-BE49-F238E27FC236}">
                  <a16:creationId xmlns:a16="http://schemas.microsoft.com/office/drawing/2014/main" id="{784FAE13-8B5B-44BD-AB24-612466B70864}"/>
                </a:ext>
              </a:extLst>
            </p:cNvPr>
            <p:cNvSpPr>
              <a:spLocks noChangeShapeType="1"/>
            </p:cNvSpPr>
            <p:nvPr/>
          </p:nvSpPr>
          <p:spPr bwMode="auto">
            <a:xfrm flipV="1">
              <a:off x="3515" y="3204"/>
              <a:ext cx="0" cy="23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9" name="Text Box 211">
              <a:extLst>
                <a:ext uri="{FF2B5EF4-FFF2-40B4-BE49-F238E27FC236}">
                  <a16:creationId xmlns:a16="http://schemas.microsoft.com/office/drawing/2014/main" id="{DE37075D-ECF6-4D53-A597-9E5976E48089}"/>
                </a:ext>
              </a:extLst>
            </p:cNvPr>
            <p:cNvSpPr txBox="1">
              <a:spLocks noChangeArrowheads="1"/>
            </p:cNvSpPr>
            <p:nvPr/>
          </p:nvSpPr>
          <p:spPr bwMode="auto">
            <a:xfrm flipH="1">
              <a:off x="4513" y="2614"/>
              <a:ext cx="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9.6A</a:t>
              </a:r>
            </a:p>
          </p:txBody>
        </p:sp>
        <p:sp>
          <p:nvSpPr>
            <p:cNvPr id="32981" name="Text Box 213">
              <a:extLst>
                <a:ext uri="{FF2B5EF4-FFF2-40B4-BE49-F238E27FC236}">
                  <a16:creationId xmlns:a16="http://schemas.microsoft.com/office/drawing/2014/main" id="{87FBD828-117E-49C0-9A83-A615BF729D27}"/>
                </a:ext>
              </a:extLst>
            </p:cNvPr>
            <p:cNvSpPr txBox="1">
              <a:spLocks noChangeArrowheads="1"/>
            </p:cNvSpPr>
            <p:nvPr/>
          </p:nvSpPr>
          <p:spPr bwMode="auto">
            <a:xfrm>
              <a:off x="4286" y="2932"/>
              <a:ext cx="77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1.67</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82" name="Rectangle 214">
              <a:extLst>
                <a:ext uri="{FF2B5EF4-FFF2-40B4-BE49-F238E27FC236}">
                  <a16:creationId xmlns:a16="http://schemas.microsoft.com/office/drawing/2014/main" id="{D79301BD-724E-49D6-89E8-7E7288D62B7F}"/>
                </a:ext>
              </a:extLst>
            </p:cNvPr>
            <p:cNvSpPr>
              <a:spLocks noChangeArrowheads="1"/>
            </p:cNvSpPr>
            <p:nvPr/>
          </p:nvSpPr>
          <p:spPr bwMode="auto">
            <a:xfrm>
              <a:off x="3469" y="2614"/>
              <a:ext cx="1679" cy="90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86" name="Rectangle 218">
              <a:extLst>
                <a:ext uri="{FF2B5EF4-FFF2-40B4-BE49-F238E27FC236}">
                  <a16:creationId xmlns:a16="http://schemas.microsoft.com/office/drawing/2014/main" id="{9EE95DAA-AE58-46A9-8EB4-78480446E636}"/>
                </a:ext>
              </a:extLst>
            </p:cNvPr>
            <p:cNvSpPr>
              <a:spLocks noChangeArrowheads="1"/>
            </p:cNvSpPr>
            <p:nvPr/>
          </p:nvSpPr>
          <p:spPr bwMode="auto">
            <a:xfrm>
              <a:off x="3379"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80" name="Line 212">
              <a:extLst>
                <a:ext uri="{FF2B5EF4-FFF2-40B4-BE49-F238E27FC236}">
                  <a16:creationId xmlns:a16="http://schemas.microsoft.com/office/drawing/2014/main" id="{83672A9F-3B2B-4D01-8F39-597457F255C2}"/>
                </a:ext>
              </a:extLst>
            </p:cNvPr>
            <p:cNvSpPr>
              <a:spLocks noChangeShapeType="1"/>
            </p:cNvSpPr>
            <p:nvPr/>
          </p:nvSpPr>
          <p:spPr bwMode="auto">
            <a:xfrm flipH="1" flipV="1">
              <a:off x="5148" y="2671"/>
              <a:ext cx="0" cy="305"/>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2983" name="Group 215">
              <a:extLst>
                <a:ext uri="{FF2B5EF4-FFF2-40B4-BE49-F238E27FC236}">
                  <a16:creationId xmlns:a16="http://schemas.microsoft.com/office/drawing/2014/main" id="{EA4CC1C5-E45F-40AC-8394-CB7AB1A05976}"/>
                </a:ext>
              </a:extLst>
            </p:cNvPr>
            <p:cNvGrpSpPr>
              <a:grpSpLocks/>
            </p:cNvGrpSpPr>
            <p:nvPr/>
          </p:nvGrpSpPr>
          <p:grpSpPr bwMode="auto">
            <a:xfrm>
              <a:off x="4966" y="2976"/>
              <a:ext cx="363" cy="363"/>
              <a:chOff x="4785" y="709"/>
              <a:chExt cx="363" cy="363"/>
            </a:xfrm>
          </p:grpSpPr>
          <p:sp>
            <p:nvSpPr>
              <p:cNvPr id="32984" name="Oval 216">
                <a:extLst>
                  <a:ext uri="{FF2B5EF4-FFF2-40B4-BE49-F238E27FC236}">
                    <a16:creationId xmlns:a16="http://schemas.microsoft.com/office/drawing/2014/main" id="{1E5A245A-8DCE-4815-AF50-359099660878}"/>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85" name="Line 217">
                <a:extLst>
                  <a:ext uri="{FF2B5EF4-FFF2-40B4-BE49-F238E27FC236}">
                    <a16:creationId xmlns:a16="http://schemas.microsoft.com/office/drawing/2014/main" id="{3950B3B7-2BEE-4C29-ABC0-9D9D280DD687}"/>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grpSp>
        <p:nvGrpSpPr>
          <p:cNvPr id="32997" name="Group 229">
            <a:extLst>
              <a:ext uri="{FF2B5EF4-FFF2-40B4-BE49-F238E27FC236}">
                <a16:creationId xmlns:a16="http://schemas.microsoft.com/office/drawing/2014/main" id="{098AA0A5-AA5F-42BA-B146-00D435DA5CB1}"/>
              </a:ext>
            </a:extLst>
          </p:cNvPr>
          <p:cNvGrpSpPr>
            <a:grpSpLocks/>
          </p:cNvGrpSpPr>
          <p:nvPr/>
        </p:nvGrpSpPr>
        <p:grpSpPr bwMode="auto">
          <a:xfrm>
            <a:off x="6588125" y="6446838"/>
            <a:ext cx="792163" cy="366712"/>
            <a:chOff x="5193" y="4020"/>
            <a:chExt cx="499" cy="231"/>
          </a:xfrm>
        </p:grpSpPr>
        <p:pic>
          <p:nvPicPr>
            <p:cNvPr id="32998" name="Picture 230" descr="78900">
              <a:extLst>
                <a:ext uri="{FF2B5EF4-FFF2-40B4-BE49-F238E27FC236}">
                  <a16:creationId xmlns:a16="http://schemas.microsoft.com/office/drawing/2014/main" id="{48157764-7B3F-479A-AB5B-B4A54DBE4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999" name="Text Box 231">
              <a:hlinkClick r:id="" action="ppaction://hlinkshowjump?jump=firstslide"/>
              <a:extLst>
                <a:ext uri="{FF2B5EF4-FFF2-40B4-BE49-F238E27FC236}">
                  <a16:creationId xmlns:a16="http://schemas.microsoft.com/office/drawing/2014/main" id="{37D963E6-20CA-4542-842D-1BA8536AB2A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返 回</a:t>
              </a:r>
            </a:p>
          </p:txBody>
        </p:sp>
      </p:grpSp>
    </p:spTree>
    <p:extLst>
      <p:ext uri="{BB962C8B-B14F-4D97-AF65-F5344CB8AC3E}">
        <p14:creationId xmlns:p14="http://schemas.microsoft.com/office/powerpoint/2010/main" val="1796817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3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282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294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283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88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296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88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88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3299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90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2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29" grpId="0" autoUpdateAnimBg="0"/>
      <p:bldP spid="32832" grpId="0" autoUpdateAnimBg="0"/>
      <p:bldP spid="32833" grpId="0" animBg="1" autoUpdateAnimBg="0"/>
      <p:bldP spid="32882" grpId="0" autoUpdateAnimBg="0"/>
      <p:bldP spid="32883" grpId="0" autoUpdateAnimBg="0"/>
      <p:bldP spid="32884" grpId="0" autoUpdateAnimBg="0"/>
      <p:bldP spid="32906" grpId="0" autoUpdateAnimBg="0"/>
      <p:bldP spid="3290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5027858F-68E7-4655-95F8-C1A998651B41}"/>
              </a:ext>
            </a:extLst>
          </p:cNvPr>
          <p:cNvSpPr txBox="1">
            <a:spLocks noChangeArrowheads="1"/>
          </p:cNvSpPr>
          <p:nvPr/>
        </p:nvSpPr>
        <p:spPr bwMode="auto">
          <a:xfrm>
            <a:off x="395288" y="519113"/>
            <a:ext cx="863600"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例</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32772" name="Text Box 4">
            <a:extLst>
              <a:ext uri="{FF2B5EF4-FFF2-40B4-BE49-F238E27FC236}">
                <a16:creationId xmlns:a16="http://schemas.microsoft.com/office/drawing/2014/main" id="{621B1B70-D3BA-4791-8D54-12BCF440AAB0}"/>
              </a:ext>
            </a:extLst>
          </p:cNvPr>
          <p:cNvSpPr txBox="1">
            <a:spLocks noChangeArrowheads="1"/>
          </p:cNvSpPr>
          <p:nvPr/>
        </p:nvSpPr>
        <p:spPr bwMode="auto">
          <a:xfrm>
            <a:off x="971550" y="549275"/>
            <a:ext cx="2217738" cy="51911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求电流</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I</a:t>
            </a:r>
            <a:endParaRPr kumimoji="1" lang="en-US" altLang="zh-CN" sz="2800" b="1" i="0" u="none" strike="noStrike" kern="1200" cap="none" spc="0" normalizeH="0" baseline="0" noProof="0">
              <a:ln>
                <a:noFill/>
              </a:ln>
              <a:solidFill>
                <a:srgbClr val="FFFF00"/>
              </a:solidFill>
              <a:effectLst/>
              <a:uLnTx/>
              <a:uFillTx/>
              <a:latin typeface="仿宋_GB2312" pitchFamily="49" charset="-122"/>
              <a:ea typeface="仿宋_GB2312" pitchFamily="49" charset="-122"/>
              <a:cs typeface="+mn-cs"/>
            </a:endParaRPr>
          </a:p>
        </p:txBody>
      </p:sp>
      <p:sp>
        <p:nvSpPr>
          <p:cNvPr id="32829" name="Text Box 61">
            <a:extLst>
              <a:ext uri="{FF2B5EF4-FFF2-40B4-BE49-F238E27FC236}">
                <a16:creationId xmlns:a16="http://schemas.microsoft.com/office/drawing/2014/main" id="{334699F0-9E64-4772-8556-F6F35388E404}"/>
              </a:ext>
            </a:extLst>
          </p:cNvPr>
          <p:cNvSpPr txBox="1">
            <a:spLocks noChangeArrowheads="1"/>
          </p:cNvSpPr>
          <p:nvPr/>
        </p:nvSpPr>
        <p:spPr bwMode="auto">
          <a:xfrm>
            <a:off x="1116013" y="1125538"/>
            <a:ext cx="30956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求短路电流</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830" name="Text Box 62">
            <a:extLst>
              <a:ext uri="{FF2B5EF4-FFF2-40B4-BE49-F238E27FC236}">
                <a16:creationId xmlns:a16="http://schemas.microsoft.com/office/drawing/2014/main" id="{3E0B594A-4346-4064-95FC-1E17C5363C37}"/>
              </a:ext>
            </a:extLst>
          </p:cNvPr>
          <p:cNvSpPr txBox="1">
            <a:spLocks noChangeArrowheads="1"/>
          </p:cNvSpPr>
          <p:nvPr/>
        </p:nvSpPr>
        <p:spPr bwMode="auto">
          <a:xfrm>
            <a:off x="971550" y="1628775"/>
            <a:ext cx="22304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=12/2=6A</a:t>
            </a:r>
          </a:p>
        </p:txBody>
      </p:sp>
      <p:sp>
        <p:nvSpPr>
          <p:cNvPr id="32831" name="Text Box 63">
            <a:extLst>
              <a:ext uri="{FF2B5EF4-FFF2-40B4-BE49-F238E27FC236}">
                <a16:creationId xmlns:a16="http://schemas.microsoft.com/office/drawing/2014/main" id="{643C35F0-2C35-4841-BA33-8DD4D1D9D89B}"/>
              </a:ext>
            </a:extLst>
          </p:cNvPr>
          <p:cNvSpPr txBox="1">
            <a:spLocks noChangeArrowheads="1"/>
          </p:cNvSpPr>
          <p:nvPr/>
        </p:nvSpPr>
        <p:spPr bwMode="auto">
          <a:xfrm>
            <a:off x="684213" y="2205038"/>
            <a:ext cx="364331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0"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=(24+12)/10=3.6A</a:t>
            </a:r>
            <a:endParaRPr kumimoji="1" lang="en-US" altLang="zh-CN" sz="3200" b="0" i="0"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832" name="Text Box 64">
            <a:extLst>
              <a:ext uri="{FF2B5EF4-FFF2-40B4-BE49-F238E27FC236}">
                <a16:creationId xmlns:a16="http://schemas.microsoft.com/office/drawing/2014/main" id="{ECD3AB01-E88C-4A2D-9A14-6C6516CD1749}"/>
              </a:ext>
            </a:extLst>
          </p:cNvPr>
          <p:cNvSpPr txBox="1">
            <a:spLocks noChangeArrowheads="1"/>
          </p:cNvSpPr>
          <p:nvPr/>
        </p:nvSpPr>
        <p:spPr bwMode="auto">
          <a:xfrm>
            <a:off x="539750" y="2852738"/>
            <a:ext cx="47513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3.6</a:t>
            </a:r>
            <a:r>
              <a:rPr kumimoji="1" lang="en-US" altLang="zh-CN" sz="32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1" lang="en-US" altLang="zh-CN" sz="32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9.6A</a:t>
            </a:r>
          </a:p>
        </p:txBody>
      </p:sp>
      <p:sp>
        <p:nvSpPr>
          <p:cNvPr id="32833" name="Text Box 65">
            <a:extLst>
              <a:ext uri="{FF2B5EF4-FFF2-40B4-BE49-F238E27FC236}">
                <a16:creationId xmlns:a16="http://schemas.microsoft.com/office/drawing/2014/main" id="{27D17DD7-BE13-4085-951D-FA9CF778916C}"/>
              </a:ext>
            </a:extLst>
          </p:cNvPr>
          <p:cNvSpPr txBox="1">
            <a:spLocks noChangeArrowheads="1"/>
          </p:cNvSpPr>
          <p:nvPr/>
        </p:nvSpPr>
        <p:spPr bwMode="auto">
          <a:xfrm>
            <a:off x="323850" y="1196975"/>
            <a:ext cx="666750" cy="519113"/>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解</a:t>
            </a:r>
          </a:p>
        </p:txBody>
      </p:sp>
      <p:sp>
        <p:nvSpPr>
          <p:cNvPr id="32882" name="Text Box 114">
            <a:extLst>
              <a:ext uri="{FF2B5EF4-FFF2-40B4-BE49-F238E27FC236}">
                <a16:creationId xmlns:a16="http://schemas.microsoft.com/office/drawing/2014/main" id="{F07C8065-3D76-4373-9877-0499BA7DCDB5}"/>
              </a:ext>
            </a:extLst>
          </p:cNvPr>
          <p:cNvSpPr txBox="1">
            <a:spLocks noChangeArrowheads="1"/>
          </p:cNvSpPr>
          <p:nvPr/>
        </p:nvSpPr>
        <p:spPr bwMode="auto">
          <a:xfrm>
            <a:off x="684213" y="3500438"/>
            <a:ext cx="27717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50000"/>
              </a:spcBef>
              <a:spcAft>
                <a:spcPct val="0"/>
              </a:spcAft>
              <a:buClrTx/>
              <a:buSzTx/>
              <a:buFontTx/>
              <a:buAutoNum type="circleNumDbPlain" startAt="2"/>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求等效电阻</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32883" name="Text Box 115">
            <a:extLst>
              <a:ext uri="{FF2B5EF4-FFF2-40B4-BE49-F238E27FC236}">
                <a16:creationId xmlns:a16="http://schemas.microsoft.com/office/drawing/2014/main" id="{FEF95751-0D00-4FB5-932C-F61543928963}"/>
              </a:ext>
            </a:extLst>
          </p:cNvPr>
          <p:cNvSpPr txBox="1">
            <a:spLocks noChangeArrowheads="1"/>
          </p:cNvSpPr>
          <p:nvPr/>
        </p:nvSpPr>
        <p:spPr bwMode="auto">
          <a:xfrm>
            <a:off x="5364163" y="2852738"/>
            <a:ext cx="32035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32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=10//2=1.67 </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884" name="Text Box 116">
            <a:extLst>
              <a:ext uri="{FF2B5EF4-FFF2-40B4-BE49-F238E27FC236}">
                <a16:creationId xmlns:a16="http://schemas.microsoft.com/office/drawing/2014/main" id="{CFECEC3E-96C2-49C9-90D7-F970A7E2C38C}"/>
              </a:ext>
            </a:extLst>
          </p:cNvPr>
          <p:cNvSpPr txBox="1">
            <a:spLocks noChangeArrowheads="1"/>
          </p:cNvSpPr>
          <p:nvPr/>
        </p:nvSpPr>
        <p:spPr bwMode="auto">
          <a:xfrm>
            <a:off x="5076825" y="3500438"/>
            <a:ext cx="28638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50000"/>
              </a:spcBef>
              <a:spcAft>
                <a:spcPct val="0"/>
              </a:spcAft>
              <a:buClrTx/>
              <a:buSzTx/>
              <a:buFontTx/>
              <a:buAutoNum type="circleNumDbPlain" startAt="3"/>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诺顿等效电路</a:t>
            </a:r>
            <a:r>
              <a:rPr kumimoji="1" lang="en-US" altLang="zh-CN"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a:t>
            </a:r>
          </a:p>
        </p:txBody>
      </p:sp>
      <p:sp>
        <p:nvSpPr>
          <p:cNvPr id="32906" name="Text Box 138">
            <a:extLst>
              <a:ext uri="{FF2B5EF4-FFF2-40B4-BE49-F238E27FC236}">
                <a16:creationId xmlns:a16="http://schemas.microsoft.com/office/drawing/2014/main" id="{A43AABFD-B93A-4638-984F-870B344AA091}"/>
              </a:ext>
            </a:extLst>
          </p:cNvPr>
          <p:cNvSpPr txBox="1">
            <a:spLocks noChangeArrowheads="1"/>
          </p:cNvSpPr>
          <p:nvPr/>
        </p:nvSpPr>
        <p:spPr bwMode="auto">
          <a:xfrm>
            <a:off x="3851275" y="4365625"/>
            <a:ext cx="1296988"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应用分流公式</a:t>
            </a: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32909" name="Text Box 141">
            <a:extLst>
              <a:ext uri="{FF2B5EF4-FFF2-40B4-BE49-F238E27FC236}">
                <a16:creationId xmlns:a16="http://schemas.microsoft.com/office/drawing/2014/main" id="{97550BA2-7408-4F56-BACF-BD4B778D8430}"/>
              </a:ext>
            </a:extLst>
          </p:cNvPr>
          <p:cNvSpPr txBox="1">
            <a:spLocks noChangeArrowheads="1"/>
          </p:cNvSpPr>
          <p:nvPr/>
        </p:nvSpPr>
        <p:spPr bwMode="auto">
          <a:xfrm>
            <a:off x="4716463" y="5805488"/>
            <a:ext cx="27352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=2.83A</a:t>
            </a:r>
          </a:p>
        </p:txBody>
      </p:sp>
      <p:grpSp>
        <p:nvGrpSpPr>
          <p:cNvPr id="32915" name="Group 147">
            <a:extLst>
              <a:ext uri="{FF2B5EF4-FFF2-40B4-BE49-F238E27FC236}">
                <a16:creationId xmlns:a16="http://schemas.microsoft.com/office/drawing/2014/main" id="{C709BCFA-C319-4685-87B3-0A88A692B933}"/>
              </a:ext>
            </a:extLst>
          </p:cNvPr>
          <p:cNvGrpSpPr>
            <a:grpSpLocks/>
          </p:cNvGrpSpPr>
          <p:nvPr/>
        </p:nvGrpSpPr>
        <p:grpSpPr bwMode="auto">
          <a:xfrm>
            <a:off x="8316913" y="6446838"/>
            <a:ext cx="792162" cy="366712"/>
            <a:chOff x="5193" y="4020"/>
            <a:chExt cx="499" cy="231"/>
          </a:xfrm>
        </p:grpSpPr>
        <p:pic>
          <p:nvPicPr>
            <p:cNvPr id="32916" name="Picture 148" descr="78900">
              <a:extLst>
                <a:ext uri="{FF2B5EF4-FFF2-40B4-BE49-F238E27FC236}">
                  <a16:creationId xmlns:a16="http://schemas.microsoft.com/office/drawing/2014/main" id="{95DFEBC3-0504-4AAA-AA22-B8DFFD0F2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917" name="Text Box 149">
              <a:hlinkClick r:id="" action="ppaction://hlinkshowjump?jump=nextslide"/>
              <a:extLst>
                <a:ext uri="{FF2B5EF4-FFF2-40B4-BE49-F238E27FC236}">
                  <a16:creationId xmlns:a16="http://schemas.microsoft.com/office/drawing/2014/main" id="{048D07EC-42B5-455F-BC44-EA68E0187881}"/>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下 页</a:t>
              </a:r>
            </a:p>
          </p:txBody>
        </p:sp>
      </p:grpSp>
      <p:grpSp>
        <p:nvGrpSpPr>
          <p:cNvPr id="32918" name="Group 150">
            <a:extLst>
              <a:ext uri="{FF2B5EF4-FFF2-40B4-BE49-F238E27FC236}">
                <a16:creationId xmlns:a16="http://schemas.microsoft.com/office/drawing/2014/main" id="{20843F53-C556-4329-8D29-6E03FD56C449}"/>
              </a:ext>
            </a:extLst>
          </p:cNvPr>
          <p:cNvGrpSpPr>
            <a:grpSpLocks/>
          </p:cNvGrpSpPr>
          <p:nvPr/>
        </p:nvGrpSpPr>
        <p:grpSpPr bwMode="auto">
          <a:xfrm>
            <a:off x="7453313" y="6446838"/>
            <a:ext cx="792162" cy="366712"/>
            <a:chOff x="4649" y="4020"/>
            <a:chExt cx="499" cy="231"/>
          </a:xfrm>
        </p:grpSpPr>
        <p:pic>
          <p:nvPicPr>
            <p:cNvPr id="32919" name="Picture 151" descr="78900">
              <a:extLst>
                <a:ext uri="{FF2B5EF4-FFF2-40B4-BE49-F238E27FC236}">
                  <a16:creationId xmlns:a16="http://schemas.microsoft.com/office/drawing/2014/main" id="{7174B8AD-2CCB-4B5E-9BF2-F765D66B2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920" name="Text Box 152">
              <a:hlinkClick r:id="" action="ppaction://hlinkshowjump?jump=previousslide"/>
              <a:extLst>
                <a:ext uri="{FF2B5EF4-FFF2-40B4-BE49-F238E27FC236}">
                  <a16:creationId xmlns:a16="http://schemas.microsoft.com/office/drawing/2014/main" id="{CF509594-7E96-445C-8090-C37D31D4DF43}"/>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上 页</a:t>
              </a:r>
            </a:p>
          </p:txBody>
        </p:sp>
      </p:grpSp>
      <p:grpSp>
        <p:nvGrpSpPr>
          <p:cNvPr id="32924" name="Group 156">
            <a:extLst>
              <a:ext uri="{FF2B5EF4-FFF2-40B4-BE49-F238E27FC236}">
                <a16:creationId xmlns:a16="http://schemas.microsoft.com/office/drawing/2014/main" id="{D90B6D72-336C-452A-95CE-22799B9704C3}"/>
              </a:ext>
            </a:extLst>
          </p:cNvPr>
          <p:cNvGrpSpPr>
            <a:grpSpLocks/>
          </p:cNvGrpSpPr>
          <p:nvPr/>
        </p:nvGrpSpPr>
        <p:grpSpPr bwMode="auto">
          <a:xfrm>
            <a:off x="4356100" y="620713"/>
            <a:ext cx="4392613" cy="2016125"/>
            <a:chOff x="2925" y="482"/>
            <a:chExt cx="2767" cy="1270"/>
          </a:xfrm>
        </p:grpSpPr>
        <p:sp>
          <p:nvSpPr>
            <p:cNvPr id="32925" name="Oval 157">
              <a:extLst>
                <a:ext uri="{FF2B5EF4-FFF2-40B4-BE49-F238E27FC236}">
                  <a16:creationId xmlns:a16="http://schemas.microsoft.com/office/drawing/2014/main" id="{4E3C3B20-D428-4CBE-858D-5F39368A08E8}"/>
                </a:ext>
              </a:extLst>
            </p:cNvPr>
            <p:cNvSpPr>
              <a:spLocks noChangeArrowheads="1"/>
            </p:cNvSpPr>
            <p:nvPr/>
          </p:nvSpPr>
          <p:spPr bwMode="auto">
            <a:xfrm>
              <a:off x="3515" y="138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26" name="Oval 158">
              <a:extLst>
                <a:ext uri="{FF2B5EF4-FFF2-40B4-BE49-F238E27FC236}">
                  <a16:creationId xmlns:a16="http://schemas.microsoft.com/office/drawing/2014/main" id="{EBAB22ED-7A83-42CC-915C-5DCCDD05E6BF}"/>
                </a:ext>
              </a:extLst>
            </p:cNvPr>
            <p:cNvSpPr>
              <a:spLocks noChangeArrowheads="1"/>
            </p:cNvSpPr>
            <p:nvPr/>
          </p:nvSpPr>
          <p:spPr bwMode="auto">
            <a:xfrm>
              <a:off x="4830" y="84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27" name="Text Box 159">
              <a:extLst>
                <a:ext uri="{FF2B5EF4-FFF2-40B4-BE49-F238E27FC236}">
                  <a16:creationId xmlns:a16="http://schemas.microsoft.com/office/drawing/2014/main" id="{9A112185-D95C-4E4B-8BC1-7B57C0FF645B}"/>
                </a:ext>
              </a:extLst>
            </p:cNvPr>
            <p:cNvSpPr txBox="1">
              <a:spLocks noChangeArrowheads="1"/>
            </p:cNvSpPr>
            <p:nvPr/>
          </p:nvSpPr>
          <p:spPr bwMode="auto">
            <a:xfrm>
              <a:off x="3379" y="1117"/>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12V</a:t>
              </a:r>
            </a:p>
          </p:txBody>
        </p:sp>
        <p:sp>
          <p:nvSpPr>
            <p:cNvPr id="32928" name="Text Box 160">
              <a:extLst>
                <a:ext uri="{FF2B5EF4-FFF2-40B4-BE49-F238E27FC236}">
                  <a16:creationId xmlns:a16="http://schemas.microsoft.com/office/drawing/2014/main" id="{62680C87-545A-40AE-8BA1-592D1898A203}"/>
                </a:ext>
              </a:extLst>
            </p:cNvPr>
            <p:cNvSpPr txBox="1">
              <a:spLocks noChangeArrowheads="1"/>
            </p:cNvSpPr>
            <p:nvPr/>
          </p:nvSpPr>
          <p:spPr bwMode="auto">
            <a:xfrm>
              <a:off x="3742" y="754"/>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29" name="Text Box 161">
              <a:extLst>
                <a:ext uri="{FF2B5EF4-FFF2-40B4-BE49-F238E27FC236}">
                  <a16:creationId xmlns:a16="http://schemas.microsoft.com/office/drawing/2014/main" id="{58CB75F5-B85D-4944-858C-37D781974EE1}"/>
                </a:ext>
              </a:extLst>
            </p:cNvPr>
            <p:cNvSpPr txBox="1">
              <a:spLocks noChangeArrowheads="1"/>
            </p:cNvSpPr>
            <p:nvPr/>
          </p:nvSpPr>
          <p:spPr bwMode="auto">
            <a:xfrm>
              <a:off x="4332" y="572"/>
              <a:ext cx="6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30" name="Text Box 162">
              <a:extLst>
                <a:ext uri="{FF2B5EF4-FFF2-40B4-BE49-F238E27FC236}">
                  <a16:creationId xmlns:a16="http://schemas.microsoft.com/office/drawing/2014/main" id="{AE48ECB0-944C-4272-BC55-07332BF616F1}"/>
                </a:ext>
              </a:extLst>
            </p:cNvPr>
            <p:cNvSpPr txBox="1">
              <a:spLocks noChangeArrowheads="1"/>
            </p:cNvSpPr>
            <p:nvPr/>
          </p:nvSpPr>
          <p:spPr bwMode="auto">
            <a:xfrm>
              <a:off x="5057" y="1207"/>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31" name="Text Box 163">
              <a:extLst>
                <a:ext uri="{FF2B5EF4-FFF2-40B4-BE49-F238E27FC236}">
                  <a16:creationId xmlns:a16="http://schemas.microsoft.com/office/drawing/2014/main" id="{68EC259F-D7E3-40AB-8388-9E10F03E9D58}"/>
                </a:ext>
              </a:extLst>
            </p:cNvPr>
            <p:cNvSpPr txBox="1">
              <a:spLocks noChangeArrowheads="1"/>
            </p:cNvSpPr>
            <p:nvPr/>
          </p:nvSpPr>
          <p:spPr bwMode="auto">
            <a:xfrm>
              <a:off x="5012" y="52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32" name="Text Box 164">
              <a:extLst>
                <a:ext uri="{FF2B5EF4-FFF2-40B4-BE49-F238E27FC236}">
                  <a16:creationId xmlns:a16="http://schemas.microsoft.com/office/drawing/2014/main" id="{10807405-6B09-46AF-B80B-8E27A619B227}"/>
                </a:ext>
              </a:extLst>
            </p:cNvPr>
            <p:cNvSpPr txBox="1">
              <a:spLocks noChangeArrowheads="1"/>
            </p:cNvSpPr>
            <p:nvPr/>
          </p:nvSpPr>
          <p:spPr bwMode="auto">
            <a:xfrm>
              <a:off x="5157" y="845"/>
              <a:ext cx="5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24V</a:t>
              </a:r>
            </a:p>
          </p:txBody>
        </p:sp>
        <p:sp>
          <p:nvSpPr>
            <p:cNvPr id="32933" name="Text Box 165">
              <a:extLst>
                <a:ext uri="{FF2B5EF4-FFF2-40B4-BE49-F238E27FC236}">
                  <a16:creationId xmlns:a16="http://schemas.microsoft.com/office/drawing/2014/main" id="{3B17477C-BE33-4BA8-A78B-502FAA578BFC}"/>
                </a:ext>
              </a:extLst>
            </p:cNvPr>
            <p:cNvSpPr txBox="1">
              <a:spLocks noChangeArrowheads="1"/>
            </p:cNvSpPr>
            <p:nvPr/>
          </p:nvSpPr>
          <p:spPr bwMode="auto">
            <a:xfrm>
              <a:off x="3152" y="754"/>
              <a:ext cx="49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34" name="Text Box 166">
              <a:extLst>
                <a:ext uri="{FF2B5EF4-FFF2-40B4-BE49-F238E27FC236}">
                  <a16:creationId xmlns:a16="http://schemas.microsoft.com/office/drawing/2014/main" id="{DFEB8A6D-228B-4954-9785-3D21C6DFD559}"/>
                </a:ext>
              </a:extLst>
            </p:cNvPr>
            <p:cNvSpPr txBox="1">
              <a:spLocks noChangeArrowheads="1"/>
            </p:cNvSpPr>
            <p:nvPr/>
          </p:nvSpPr>
          <p:spPr bwMode="auto">
            <a:xfrm>
              <a:off x="2925" y="1117"/>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935" name="Text Box 167">
              <a:extLst>
                <a:ext uri="{FF2B5EF4-FFF2-40B4-BE49-F238E27FC236}">
                  <a16:creationId xmlns:a16="http://schemas.microsoft.com/office/drawing/2014/main" id="{C8464863-6E17-492E-AA57-741F9934CE75}"/>
                </a:ext>
              </a:extLst>
            </p:cNvPr>
            <p:cNvSpPr txBox="1">
              <a:spLocks noChangeArrowheads="1"/>
            </p:cNvSpPr>
            <p:nvPr/>
          </p:nvSpPr>
          <p:spPr bwMode="auto">
            <a:xfrm>
              <a:off x="3288" y="1298"/>
              <a:ext cx="1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36" name="Line 168">
              <a:extLst>
                <a:ext uri="{FF2B5EF4-FFF2-40B4-BE49-F238E27FC236}">
                  <a16:creationId xmlns:a16="http://schemas.microsoft.com/office/drawing/2014/main" id="{14B93A66-7541-4B20-B0EC-3A50B5595889}"/>
                </a:ext>
              </a:extLst>
            </p:cNvPr>
            <p:cNvSpPr>
              <a:spLocks noChangeShapeType="1"/>
            </p:cNvSpPr>
            <p:nvPr/>
          </p:nvSpPr>
          <p:spPr bwMode="auto">
            <a:xfrm flipV="1">
              <a:off x="3198" y="1117"/>
              <a:ext cx="0" cy="336"/>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37" name="Text Box 169">
              <a:extLst>
                <a:ext uri="{FF2B5EF4-FFF2-40B4-BE49-F238E27FC236}">
                  <a16:creationId xmlns:a16="http://schemas.microsoft.com/office/drawing/2014/main" id="{3C1B43B9-D524-43E1-BBF2-A541EB74A019}"/>
                </a:ext>
              </a:extLst>
            </p:cNvPr>
            <p:cNvSpPr txBox="1">
              <a:spLocks noChangeArrowheads="1"/>
            </p:cNvSpPr>
            <p:nvPr/>
          </p:nvSpPr>
          <p:spPr bwMode="auto">
            <a:xfrm>
              <a:off x="3878" y="125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38" name="Line 170">
              <a:extLst>
                <a:ext uri="{FF2B5EF4-FFF2-40B4-BE49-F238E27FC236}">
                  <a16:creationId xmlns:a16="http://schemas.microsoft.com/office/drawing/2014/main" id="{EAF52D9E-E72C-44A2-9488-8855750288DB}"/>
                </a:ext>
              </a:extLst>
            </p:cNvPr>
            <p:cNvSpPr>
              <a:spLocks noChangeShapeType="1"/>
            </p:cNvSpPr>
            <p:nvPr/>
          </p:nvSpPr>
          <p:spPr bwMode="auto">
            <a:xfrm>
              <a:off x="4195" y="527"/>
              <a:ext cx="0" cy="104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39" name="Rectangle 171">
              <a:extLst>
                <a:ext uri="{FF2B5EF4-FFF2-40B4-BE49-F238E27FC236}">
                  <a16:creationId xmlns:a16="http://schemas.microsoft.com/office/drawing/2014/main" id="{575C2874-920E-4FCE-AD52-BDC3B92AB6F6}"/>
                </a:ext>
              </a:extLst>
            </p:cNvPr>
            <p:cNvSpPr>
              <a:spLocks noChangeArrowheads="1"/>
            </p:cNvSpPr>
            <p:nvPr/>
          </p:nvSpPr>
          <p:spPr bwMode="auto">
            <a:xfrm>
              <a:off x="3152" y="527"/>
              <a:ext cx="1860" cy="104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40" name="Rectangle 172">
              <a:extLst>
                <a:ext uri="{FF2B5EF4-FFF2-40B4-BE49-F238E27FC236}">
                  <a16:creationId xmlns:a16="http://schemas.microsoft.com/office/drawing/2014/main" id="{972F17EE-4D8F-4B08-AEA7-88C28D24C5F1}"/>
                </a:ext>
              </a:extLst>
            </p:cNvPr>
            <p:cNvSpPr>
              <a:spLocks noChangeArrowheads="1"/>
            </p:cNvSpPr>
            <p:nvPr/>
          </p:nvSpPr>
          <p:spPr bwMode="auto">
            <a:xfrm>
              <a:off x="4468" y="48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41" name="Rectangle 173">
              <a:extLst>
                <a:ext uri="{FF2B5EF4-FFF2-40B4-BE49-F238E27FC236}">
                  <a16:creationId xmlns:a16="http://schemas.microsoft.com/office/drawing/2014/main" id="{98184658-4208-4C05-A5E9-B7A1D417A55D}"/>
                </a:ext>
              </a:extLst>
            </p:cNvPr>
            <p:cNvSpPr>
              <a:spLocks noChangeArrowheads="1"/>
            </p:cNvSpPr>
            <p:nvPr/>
          </p:nvSpPr>
          <p:spPr bwMode="auto">
            <a:xfrm>
              <a:off x="3061" y="75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42" name="Rectangle 174">
              <a:extLst>
                <a:ext uri="{FF2B5EF4-FFF2-40B4-BE49-F238E27FC236}">
                  <a16:creationId xmlns:a16="http://schemas.microsoft.com/office/drawing/2014/main" id="{B9249952-7E5B-462A-B050-8E58EFF73DC6}"/>
                </a:ext>
              </a:extLst>
            </p:cNvPr>
            <p:cNvSpPr>
              <a:spLocks noChangeArrowheads="1"/>
            </p:cNvSpPr>
            <p:nvPr/>
          </p:nvSpPr>
          <p:spPr bwMode="auto">
            <a:xfrm>
              <a:off x="4114" y="75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2943" name="Group 175">
            <a:extLst>
              <a:ext uri="{FF2B5EF4-FFF2-40B4-BE49-F238E27FC236}">
                <a16:creationId xmlns:a16="http://schemas.microsoft.com/office/drawing/2014/main" id="{0F3308B4-26CF-4F13-80CE-1DCC765D02AA}"/>
              </a:ext>
            </a:extLst>
          </p:cNvPr>
          <p:cNvGrpSpPr>
            <a:grpSpLocks/>
          </p:cNvGrpSpPr>
          <p:nvPr/>
        </p:nvGrpSpPr>
        <p:grpSpPr bwMode="auto">
          <a:xfrm>
            <a:off x="4427538" y="549275"/>
            <a:ext cx="4248150" cy="2232025"/>
            <a:chOff x="3016" y="391"/>
            <a:chExt cx="2676" cy="1406"/>
          </a:xfrm>
        </p:grpSpPr>
        <p:sp>
          <p:nvSpPr>
            <p:cNvPr id="32944" name="Rectangle 176">
              <a:extLst>
                <a:ext uri="{FF2B5EF4-FFF2-40B4-BE49-F238E27FC236}">
                  <a16:creationId xmlns:a16="http://schemas.microsoft.com/office/drawing/2014/main" id="{1DD62928-6C0E-43D1-BE40-2F44F780C0A4}"/>
                </a:ext>
              </a:extLst>
            </p:cNvPr>
            <p:cNvSpPr>
              <a:spLocks noChangeArrowheads="1"/>
            </p:cNvSpPr>
            <p:nvPr/>
          </p:nvSpPr>
          <p:spPr bwMode="auto">
            <a:xfrm>
              <a:off x="3016" y="391"/>
              <a:ext cx="2631" cy="1406"/>
            </a:xfrm>
            <a:prstGeom prst="rect">
              <a:avLst/>
            </a:prstGeom>
            <a:solidFill>
              <a:schemeClr val="bg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dirty="0">
                <a:ln>
                  <a:noFill/>
                </a:ln>
                <a:solidFill>
                  <a:srgbClr val="FFFF00"/>
                </a:solidFill>
                <a:effectLst/>
                <a:uLnTx/>
                <a:uFillTx/>
                <a:latin typeface="Arial" panose="020B0604020202020204" pitchFamily="34" charset="0"/>
                <a:ea typeface="楷体_GB2312" pitchFamily="49" charset="-122"/>
                <a:cs typeface="+mn-cs"/>
              </a:endParaRPr>
            </a:p>
          </p:txBody>
        </p:sp>
        <p:sp>
          <p:nvSpPr>
            <p:cNvPr id="32945" name="Text Box 177">
              <a:extLst>
                <a:ext uri="{FF2B5EF4-FFF2-40B4-BE49-F238E27FC236}">
                  <a16:creationId xmlns:a16="http://schemas.microsoft.com/office/drawing/2014/main" id="{94FA9FC7-D127-4C56-8972-7E04DEB6A75A}"/>
                </a:ext>
              </a:extLst>
            </p:cNvPr>
            <p:cNvSpPr txBox="1">
              <a:spLocks noChangeArrowheads="1"/>
            </p:cNvSpPr>
            <p:nvPr/>
          </p:nvSpPr>
          <p:spPr bwMode="auto">
            <a:xfrm>
              <a:off x="3198" y="709"/>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946" name="Oval 178">
              <a:extLst>
                <a:ext uri="{FF2B5EF4-FFF2-40B4-BE49-F238E27FC236}">
                  <a16:creationId xmlns:a16="http://schemas.microsoft.com/office/drawing/2014/main" id="{67681CFE-2F5B-443A-866E-812C380ACD97}"/>
                </a:ext>
              </a:extLst>
            </p:cNvPr>
            <p:cNvSpPr>
              <a:spLocks noChangeArrowheads="1"/>
            </p:cNvSpPr>
            <p:nvPr/>
          </p:nvSpPr>
          <p:spPr bwMode="auto">
            <a:xfrm>
              <a:off x="3515" y="138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47" name="Oval 179">
              <a:extLst>
                <a:ext uri="{FF2B5EF4-FFF2-40B4-BE49-F238E27FC236}">
                  <a16:creationId xmlns:a16="http://schemas.microsoft.com/office/drawing/2014/main" id="{50917184-D329-4CAA-BCDB-88AB029D243B}"/>
                </a:ext>
              </a:extLst>
            </p:cNvPr>
            <p:cNvSpPr>
              <a:spLocks noChangeArrowheads="1"/>
            </p:cNvSpPr>
            <p:nvPr/>
          </p:nvSpPr>
          <p:spPr bwMode="auto">
            <a:xfrm>
              <a:off x="4830" y="845"/>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48" name="Text Box 180">
              <a:extLst>
                <a:ext uri="{FF2B5EF4-FFF2-40B4-BE49-F238E27FC236}">
                  <a16:creationId xmlns:a16="http://schemas.microsoft.com/office/drawing/2014/main" id="{FB714E82-A20F-432A-AA7F-7D2E53A4DB3F}"/>
                </a:ext>
              </a:extLst>
            </p:cNvPr>
            <p:cNvSpPr txBox="1">
              <a:spLocks noChangeArrowheads="1"/>
            </p:cNvSpPr>
            <p:nvPr/>
          </p:nvSpPr>
          <p:spPr bwMode="auto">
            <a:xfrm>
              <a:off x="3379" y="1117"/>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12V</a:t>
              </a:r>
            </a:p>
          </p:txBody>
        </p:sp>
        <p:sp>
          <p:nvSpPr>
            <p:cNvPr id="32949" name="Text Box 181">
              <a:extLst>
                <a:ext uri="{FF2B5EF4-FFF2-40B4-BE49-F238E27FC236}">
                  <a16:creationId xmlns:a16="http://schemas.microsoft.com/office/drawing/2014/main" id="{DE99821D-BA5A-4339-BEC0-CB912C375952}"/>
                </a:ext>
              </a:extLst>
            </p:cNvPr>
            <p:cNvSpPr txBox="1">
              <a:spLocks noChangeArrowheads="1"/>
            </p:cNvSpPr>
            <p:nvPr/>
          </p:nvSpPr>
          <p:spPr bwMode="auto">
            <a:xfrm>
              <a:off x="3742" y="754"/>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50" name="Text Box 182">
              <a:extLst>
                <a:ext uri="{FF2B5EF4-FFF2-40B4-BE49-F238E27FC236}">
                  <a16:creationId xmlns:a16="http://schemas.microsoft.com/office/drawing/2014/main" id="{C8F5E246-E033-4407-A561-50ED88564AD7}"/>
                </a:ext>
              </a:extLst>
            </p:cNvPr>
            <p:cNvSpPr txBox="1">
              <a:spLocks noChangeArrowheads="1"/>
            </p:cNvSpPr>
            <p:nvPr/>
          </p:nvSpPr>
          <p:spPr bwMode="auto">
            <a:xfrm>
              <a:off x="4332" y="572"/>
              <a:ext cx="6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51" name="Text Box 183">
              <a:extLst>
                <a:ext uri="{FF2B5EF4-FFF2-40B4-BE49-F238E27FC236}">
                  <a16:creationId xmlns:a16="http://schemas.microsoft.com/office/drawing/2014/main" id="{114D9031-FFB6-4089-AB39-AAAF7591EB12}"/>
                </a:ext>
              </a:extLst>
            </p:cNvPr>
            <p:cNvSpPr txBox="1">
              <a:spLocks noChangeArrowheads="1"/>
            </p:cNvSpPr>
            <p:nvPr/>
          </p:nvSpPr>
          <p:spPr bwMode="auto">
            <a:xfrm>
              <a:off x="5057" y="1207"/>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52" name="Text Box 184">
              <a:extLst>
                <a:ext uri="{FF2B5EF4-FFF2-40B4-BE49-F238E27FC236}">
                  <a16:creationId xmlns:a16="http://schemas.microsoft.com/office/drawing/2014/main" id="{54DE5628-C1DB-435B-8EC7-2C6B2D9E4A96}"/>
                </a:ext>
              </a:extLst>
            </p:cNvPr>
            <p:cNvSpPr txBox="1">
              <a:spLocks noChangeArrowheads="1"/>
            </p:cNvSpPr>
            <p:nvPr/>
          </p:nvSpPr>
          <p:spPr bwMode="auto">
            <a:xfrm>
              <a:off x="5012" y="52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53" name="Text Box 185">
              <a:extLst>
                <a:ext uri="{FF2B5EF4-FFF2-40B4-BE49-F238E27FC236}">
                  <a16:creationId xmlns:a16="http://schemas.microsoft.com/office/drawing/2014/main" id="{7F7943B8-5F02-4A66-B38F-07F05E773C33}"/>
                </a:ext>
              </a:extLst>
            </p:cNvPr>
            <p:cNvSpPr txBox="1">
              <a:spLocks noChangeArrowheads="1"/>
            </p:cNvSpPr>
            <p:nvPr/>
          </p:nvSpPr>
          <p:spPr bwMode="auto">
            <a:xfrm>
              <a:off x="5157" y="845"/>
              <a:ext cx="5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24V</a:t>
              </a:r>
            </a:p>
          </p:txBody>
        </p:sp>
        <p:sp>
          <p:nvSpPr>
            <p:cNvPr id="32954" name="Text Box 186">
              <a:extLst>
                <a:ext uri="{FF2B5EF4-FFF2-40B4-BE49-F238E27FC236}">
                  <a16:creationId xmlns:a16="http://schemas.microsoft.com/office/drawing/2014/main" id="{5B54F0A7-F326-41F6-8129-803B7B219C74}"/>
                </a:ext>
              </a:extLst>
            </p:cNvPr>
            <p:cNvSpPr txBox="1">
              <a:spLocks noChangeArrowheads="1"/>
            </p:cNvSpPr>
            <p:nvPr/>
          </p:nvSpPr>
          <p:spPr bwMode="auto">
            <a:xfrm>
              <a:off x="3288" y="1298"/>
              <a:ext cx="1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55" name="Line 187">
              <a:extLst>
                <a:ext uri="{FF2B5EF4-FFF2-40B4-BE49-F238E27FC236}">
                  <a16:creationId xmlns:a16="http://schemas.microsoft.com/office/drawing/2014/main" id="{6D53B647-8423-4EA3-9B52-CAE30DF4BEC4}"/>
                </a:ext>
              </a:extLst>
            </p:cNvPr>
            <p:cNvSpPr>
              <a:spLocks noChangeShapeType="1"/>
            </p:cNvSpPr>
            <p:nvPr/>
          </p:nvSpPr>
          <p:spPr bwMode="auto">
            <a:xfrm flipV="1">
              <a:off x="3198" y="709"/>
              <a:ext cx="0" cy="336"/>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56" name="Text Box 188">
              <a:extLst>
                <a:ext uri="{FF2B5EF4-FFF2-40B4-BE49-F238E27FC236}">
                  <a16:creationId xmlns:a16="http://schemas.microsoft.com/office/drawing/2014/main" id="{566DACF1-77A8-4952-B37B-F394AE3F3749}"/>
                </a:ext>
              </a:extLst>
            </p:cNvPr>
            <p:cNvSpPr txBox="1">
              <a:spLocks noChangeArrowheads="1"/>
            </p:cNvSpPr>
            <p:nvPr/>
          </p:nvSpPr>
          <p:spPr bwMode="auto">
            <a:xfrm>
              <a:off x="3878" y="125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2957" name="Line 189">
              <a:extLst>
                <a:ext uri="{FF2B5EF4-FFF2-40B4-BE49-F238E27FC236}">
                  <a16:creationId xmlns:a16="http://schemas.microsoft.com/office/drawing/2014/main" id="{8783D0CB-D27D-476F-BD68-61F77A74373D}"/>
                </a:ext>
              </a:extLst>
            </p:cNvPr>
            <p:cNvSpPr>
              <a:spLocks noChangeShapeType="1"/>
            </p:cNvSpPr>
            <p:nvPr/>
          </p:nvSpPr>
          <p:spPr bwMode="auto">
            <a:xfrm>
              <a:off x="4195" y="527"/>
              <a:ext cx="0" cy="104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58" name="Rectangle 190">
              <a:extLst>
                <a:ext uri="{FF2B5EF4-FFF2-40B4-BE49-F238E27FC236}">
                  <a16:creationId xmlns:a16="http://schemas.microsoft.com/office/drawing/2014/main" id="{D0EBE83B-B131-4980-B6B5-85D9E0E964DC}"/>
                </a:ext>
              </a:extLst>
            </p:cNvPr>
            <p:cNvSpPr>
              <a:spLocks noChangeArrowheads="1"/>
            </p:cNvSpPr>
            <p:nvPr/>
          </p:nvSpPr>
          <p:spPr bwMode="auto">
            <a:xfrm>
              <a:off x="3152" y="527"/>
              <a:ext cx="1860" cy="104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59" name="Rectangle 191">
              <a:extLst>
                <a:ext uri="{FF2B5EF4-FFF2-40B4-BE49-F238E27FC236}">
                  <a16:creationId xmlns:a16="http://schemas.microsoft.com/office/drawing/2014/main" id="{593C6647-BE01-4433-9588-4CE7734FE065}"/>
                </a:ext>
              </a:extLst>
            </p:cNvPr>
            <p:cNvSpPr>
              <a:spLocks noChangeArrowheads="1"/>
            </p:cNvSpPr>
            <p:nvPr/>
          </p:nvSpPr>
          <p:spPr bwMode="auto">
            <a:xfrm>
              <a:off x="4468" y="482"/>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0" name="Rectangle 192">
              <a:extLst>
                <a:ext uri="{FF2B5EF4-FFF2-40B4-BE49-F238E27FC236}">
                  <a16:creationId xmlns:a16="http://schemas.microsoft.com/office/drawing/2014/main" id="{301F1309-D3F9-4792-99F5-4C39E77326FA}"/>
                </a:ext>
              </a:extLst>
            </p:cNvPr>
            <p:cNvSpPr>
              <a:spLocks noChangeArrowheads="1"/>
            </p:cNvSpPr>
            <p:nvPr/>
          </p:nvSpPr>
          <p:spPr bwMode="auto">
            <a:xfrm>
              <a:off x="4114" y="75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2961" name="Group 193">
            <a:extLst>
              <a:ext uri="{FF2B5EF4-FFF2-40B4-BE49-F238E27FC236}">
                <a16:creationId xmlns:a16="http://schemas.microsoft.com/office/drawing/2014/main" id="{B807965D-D30D-4CCE-BECF-2F8B460164D4}"/>
              </a:ext>
            </a:extLst>
          </p:cNvPr>
          <p:cNvGrpSpPr>
            <a:grpSpLocks/>
          </p:cNvGrpSpPr>
          <p:nvPr/>
        </p:nvGrpSpPr>
        <p:grpSpPr bwMode="auto">
          <a:xfrm>
            <a:off x="827088" y="4149725"/>
            <a:ext cx="2303462" cy="1801813"/>
            <a:chOff x="3334" y="436"/>
            <a:chExt cx="1451" cy="1135"/>
          </a:xfrm>
        </p:grpSpPr>
        <p:sp>
          <p:nvSpPr>
            <p:cNvPr id="32962" name="AutoShape 194">
              <a:extLst>
                <a:ext uri="{FF2B5EF4-FFF2-40B4-BE49-F238E27FC236}">
                  <a16:creationId xmlns:a16="http://schemas.microsoft.com/office/drawing/2014/main" id="{2AA44A0D-B696-45E5-962E-92A35A959F11}"/>
                </a:ext>
              </a:extLst>
            </p:cNvPr>
            <p:cNvSpPr>
              <a:spLocks noChangeArrowheads="1"/>
            </p:cNvSpPr>
            <p:nvPr/>
          </p:nvSpPr>
          <p:spPr bwMode="auto">
            <a:xfrm>
              <a:off x="3334" y="1071"/>
              <a:ext cx="419" cy="90"/>
            </a:xfrm>
            <a:prstGeom prst="rightArrow">
              <a:avLst>
                <a:gd name="adj1" fmla="val 50000"/>
                <a:gd name="adj2" fmla="val 116389"/>
              </a:avLst>
            </a:prstGeom>
            <a:solidFill>
              <a:srgbClr val="00CCFF"/>
            </a:solidFill>
            <a:ln w="2857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3" name="Text Box 195">
              <a:extLst>
                <a:ext uri="{FF2B5EF4-FFF2-40B4-BE49-F238E27FC236}">
                  <a16:creationId xmlns:a16="http://schemas.microsoft.com/office/drawing/2014/main" id="{64ADEA3C-59BF-483C-8928-5366FA585DCF}"/>
                </a:ext>
              </a:extLst>
            </p:cNvPr>
            <p:cNvSpPr txBox="1">
              <a:spLocks noChangeArrowheads="1"/>
            </p:cNvSpPr>
            <p:nvPr/>
          </p:nvSpPr>
          <p:spPr bwMode="auto">
            <a:xfrm>
              <a:off x="3334" y="709"/>
              <a:ext cx="39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p>
          </p:txBody>
        </p:sp>
        <p:sp>
          <p:nvSpPr>
            <p:cNvPr id="32964" name="Line 196">
              <a:extLst>
                <a:ext uri="{FF2B5EF4-FFF2-40B4-BE49-F238E27FC236}">
                  <a16:creationId xmlns:a16="http://schemas.microsoft.com/office/drawing/2014/main" id="{7EC0314E-BC8E-43F6-ADE1-9E2BE73AB256}"/>
                </a:ext>
              </a:extLst>
            </p:cNvPr>
            <p:cNvSpPr>
              <a:spLocks noChangeShapeType="1"/>
            </p:cNvSpPr>
            <p:nvPr/>
          </p:nvSpPr>
          <p:spPr bwMode="auto">
            <a:xfrm>
              <a:off x="3606" y="482"/>
              <a:ext cx="3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5" name="Line 197">
              <a:extLst>
                <a:ext uri="{FF2B5EF4-FFF2-40B4-BE49-F238E27FC236}">
                  <a16:creationId xmlns:a16="http://schemas.microsoft.com/office/drawing/2014/main" id="{DABD1F57-0553-41DF-97E0-DD7FE3A502E3}"/>
                </a:ext>
              </a:extLst>
            </p:cNvPr>
            <p:cNvSpPr>
              <a:spLocks noChangeShapeType="1"/>
            </p:cNvSpPr>
            <p:nvPr/>
          </p:nvSpPr>
          <p:spPr bwMode="auto">
            <a:xfrm flipV="1">
              <a:off x="3651" y="1525"/>
              <a:ext cx="31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6" name="Text Box 198">
              <a:extLst>
                <a:ext uri="{FF2B5EF4-FFF2-40B4-BE49-F238E27FC236}">
                  <a16:creationId xmlns:a16="http://schemas.microsoft.com/office/drawing/2014/main" id="{F5A6CDCE-8460-498D-8BE3-2B6BC9E4F943}"/>
                </a:ext>
              </a:extLst>
            </p:cNvPr>
            <p:cNvSpPr txBox="1">
              <a:spLocks noChangeArrowheads="1"/>
            </p:cNvSpPr>
            <p:nvPr/>
          </p:nvSpPr>
          <p:spPr bwMode="auto">
            <a:xfrm>
              <a:off x="4014" y="799"/>
              <a:ext cx="6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67" name="Text Box 199">
              <a:extLst>
                <a:ext uri="{FF2B5EF4-FFF2-40B4-BE49-F238E27FC236}">
                  <a16:creationId xmlns:a16="http://schemas.microsoft.com/office/drawing/2014/main" id="{9831D24A-4EE8-4FE0-B032-352ED9E0711C}"/>
                </a:ext>
              </a:extLst>
            </p:cNvPr>
            <p:cNvSpPr txBox="1">
              <a:spLocks noChangeArrowheads="1"/>
            </p:cNvSpPr>
            <p:nvPr/>
          </p:nvSpPr>
          <p:spPr bwMode="auto">
            <a:xfrm>
              <a:off x="4105" y="527"/>
              <a:ext cx="6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68" name="Rectangle 200">
              <a:extLst>
                <a:ext uri="{FF2B5EF4-FFF2-40B4-BE49-F238E27FC236}">
                  <a16:creationId xmlns:a16="http://schemas.microsoft.com/office/drawing/2014/main" id="{306BDA39-C282-441C-978C-2AC92B42099D}"/>
                </a:ext>
              </a:extLst>
            </p:cNvPr>
            <p:cNvSpPr>
              <a:spLocks noChangeArrowheads="1"/>
            </p:cNvSpPr>
            <p:nvPr/>
          </p:nvSpPr>
          <p:spPr bwMode="auto">
            <a:xfrm>
              <a:off x="3969" y="482"/>
              <a:ext cx="816" cy="1043"/>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69" name="Rectangle 201">
              <a:extLst>
                <a:ext uri="{FF2B5EF4-FFF2-40B4-BE49-F238E27FC236}">
                  <a16:creationId xmlns:a16="http://schemas.microsoft.com/office/drawing/2014/main" id="{E7236845-36D6-4CC9-A60A-BE5C19670F01}"/>
                </a:ext>
              </a:extLst>
            </p:cNvPr>
            <p:cNvSpPr>
              <a:spLocks noChangeArrowheads="1"/>
            </p:cNvSpPr>
            <p:nvPr/>
          </p:nvSpPr>
          <p:spPr bwMode="auto">
            <a:xfrm>
              <a:off x="4241" y="437"/>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0" name="Rectangle 202">
              <a:extLst>
                <a:ext uri="{FF2B5EF4-FFF2-40B4-BE49-F238E27FC236}">
                  <a16:creationId xmlns:a16="http://schemas.microsoft.com/office/drawing/2014/main" id="{785DC067-EF69-47FD-BD0B-E17EB2BFFAC8}"/>
                </a:ext>
              </a:extLst>
            </p:cNvPr>
            <p:cNvSpPr>
              <a:spLocks noChangeArrowheads="1"/>
            </p:cNvSpPr>
            <p:nvPr/>
          </p:nvSpPr>
          <p:spPr bwMode="auto">
            <a:xfrm>
              <a:off x="3923" y="799"/>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1" name="Oval 203">
              <a:extLst>
                <a:ext uri="{FF2B5EF4-FFF2-40B4-BE49-F238E27FC236}">
                  <a16:creationId xmlns:a16="http://schemas.microsoft.com/office/drawing/2014/main" id="{C43A7CCD-F09E-48CF-9F33-469F95FF41C6}"/>
                </a:ext>
              </a:extLst>
            </p:cNvPr>
            <p:cNvSpPr>
              <a:spLocks noChangeArrowheads="1"/>
            </p:cNvSpPr>
            <p:nvPr/>
          </p:nvSpPr>
          <p:spPr bwMode="auto">
            <a:xfrm>
              <a:off x="3515" y="436"/>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2" name="Oval 204">
              <a:extLst>
                <a:ext uri="{FF2B5EF4-FFF2-40B4-BE49-F238E27FC236}">
                  <a16:creationId xmlns:a16="http://schemas.microsoft.com/office/drawing/2014/main" id="{B7D13255-A11A-451F-9683-331D053B87BE}"/>
                </a:ext>
              </a:extLst>
            </p:cNvPr>
            <p:cNvSpPr>
              <a:spLocks noChangeArrowheads="1"/>
            </p:cNvSpPr>
            <p:nvPr/>
          </p:nvSpPr>
          <p:spPr bwMode="auto">
            <a:xfrm>
              <a:off x="3560" y="1480"/>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2987" name="Group 219">
            <a:extLst>
              <a:ext uri="{FF2B5EF4-FFF2-40B4-BE49-F238E27FC236}">
                <a16:creationId xmlns:a16="http://schemas.microsoft.com/office/drawing/2014/main" id="{88A6349D-8D6A-4DCB-ADCB-2151ABF2B1DD}"/>
              </a:ext>
            </a:extLst>
          </p:cNvPr>
          <p:cNvGrpSpPr>
            <a:grpSpLocks/>
          </p:cNvGrpSpPr>
          <p:nvPr/>
        </p:nvGrpSpPr>
        <p:grpSpPr bwMode="auto">
          <a:xfrm>
            <a:off x="6372225" y="1773238"/>
            <a:ext cx="485775" cy="519112"/>
            <a:chOff x="1746" y="780"/>
            <a:chExt cx="306" cy="327"/>
          </a:xfrm>
        </p:grpSpPr>
        <p:sp>
          <p:nvSpPr>
            <p:cNvPr id="32988" name="Line 220">
              <a:extLst>
                <a:ext uri="{FF2B5EF4-FFF2-40B4-BE49-F238E27FC236}">
                  <a16:creationId xmlns:a16="http://schemas.microsoft.com/office/drawing/2014/main" id="{6E3E2B99-F366-4ADE-88CA-3999DA9F3147}"/>
                </a:ext>
              </a:extLst>
            </p:cNvPr>
            <p:cNvSpPr>
              <a:spLocks noChangeShapeType="1"/>
            </p:cNvSpPr>
            <p:nvPr/>
          </p:nvSpPr>
          <p:spPr bwMode="auto">
            <a:xfrm>
              <a:off x="1746" y="799"/>
              <a:ext cx="0" cy="227"/>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89" name="Text Box 221">
              <a:extLst>
                <a:ext uri="{FF2B5EF4-FFF2-40B4-BE49-F238E27FC236}">
                  <a16:creationId xmlns:a16="http://schemas.microsoft.com/office/drawing/2014/main" id="{17C7C3EA-34BC-42A5-8E91-BF3EEF9C7155}"/>
                </a:ext>
              </a:extLst>
            </p:cNvPr>
            <p:cNvSpPr txBox="1">
              <a:spLocks noChangeArrowheads="1"/>
            </p:cNvSpPr>
            <p:nvPr/>
          </p:nvSpPr>
          <p:spPr bwMode="auto">
            <a:xfrm>
              <a:off x="1785" y="780"/>
              <a:ext cx="2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32990" name="Group 222">
            <a:extLst>
              <a:ext uri="{FF2B5EF4-FFF2-40B4-BE49-F238E27FC236}">
                <a16:creationId xmlns:a16="http://schemas.microsoft.com/office/drawing/2014/main" id="{D7CCA414-E29B-42B7-B471-B2BDD55598BA}"/>
              </a:ext>
            </a:extLst>
          </p:cNvPr>
          <p:cNvGrpSpPr>
            <a:grpSpLocks/>
          </p:cNvGrpSpPr>
          <p:nvPr/>
        </p:nvGrpSpPr>
        <p:grpSpPr bwMode="auto">
          <a:xfrm>
            <a:off x="6877050" y="1844675"/>
            <a:ext cx="512763" cy="519113"/>
            <a:chOff x="4331" y="1661"/>
            <a:chExt cx="323" cy="327"/>
          </a:xfrm>
        </p:grpSpPr>
        <p:sp>
          <p:nvSpPr>
            <p:cNvPr id="32991" name="Text Box 223">
              <a:extLst>
                <a:ext uri="{FF2B5EF4-FFF2-40B4-BE49-F238E27FC236}">
                  <a16:creationId xmlns:a16="http://schemas.microsoft.com/office/drawing/2014/main" id="{D9B720F1-9026-4E6E-B958-8297ECFAF2BB}"/>
                </a:ext>
              </a:extLst>
            </p:cNvPr>
            <p:cNvSpPr txBox="1">
              <a:spLocks noChangeArrowheads="1"/>
            </p:cNvSpPr>
            <p:nvPr/>
          </p:nvSpPr>
          <p:spPr bwMode="auto">
            <a:xfrm>
              <a:off x="4331" y="1661"/>
              <a:ext cx="32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32992" name="Line 224">
              <a:extLst>
                <a:ext uri="{FF2B5EF4-FFF2-40B4-BE49-F238E27FC236}">
                  <a16:creationId xmlns:a16="http://schemas.microsoft.com/office/drawing/2014/main" id="{CA9C42C0-7659-43CC-8C07-563B09E4CECC}"/>
                </a:ext>
              </a:extLst>
            </p:cNvPr>
            <p:cNvSpPr>
              <a:spLocks noChangeShapeType="1"/>
            </p:cNvSpPr>
            <p:nvPr/>
          </p:nvSpPr>
          <p:spPr bwMode="auto">
            <a:xfrm flipH="1">
              <a:off x="4332" y="1979"/>
              <a:ext cx="317"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32996" name="Group 228">
            <a:extLst>
              <a:ext uri="{FF2B5EF4-FFF2-40B4-BE49-F238E27FC236}">
                <a16:creationId xmlns:a16="http://schemas.microsoft.com/office/drawing/2014/main" id="{F385CA46-9BC2-400C-9AD5-2F1D2A0D1B58}"/>
              </a:ext>
            </a:extLst>
          </p:cNvPr>
          <p:cNvGrpSpPr>
            <a:grpSpLocks/>
          </p:cNvGrpSpPr>
          <p:nvPr/>
        </p:nvGrpSpPr>
        <p:grpSpPr bwMode="auto">
          <a:xfrm>
            <a:off x="5364163" y="4149725"/>
            <a:ext cx="3095625" cy="1439863"/>
            <a:chOff x="3379" y="2614"/>
            <a:chExt cx="1950" cy="907"/>
          </a:xfrm>
        </p:grpSpPr>
        <p:sp>
          <p:nvSpPr>
            <p:cNvPr id="32974" name="Line 206">
              <a:extLst>
                <a:ext uri="{FF2B5EF4-FFF2-40B4-BE49-F238E27FC236}">
                  <a16:creationId xmlns:a16="http://schemas.microsoft.com/office/drawing/2014/main" id="{9F489A31-60BD-46A3-ADEA-83E041FEB7F0}"/>
                </a:ext>
              </a:extLst>
            </p:cNvPr>
            <p:cNvSpPr>
              <a:spLocks noChangeShapeType="1"/>
            </p:cNvSpPr>
            <p:nvPr/>
          </p:nvSpPr>
          <p:spPr bwMode="auto">
            <a:xfrm>
              <a:off x="4286" y="2614"/>
              <a:ext cx="0" cy="907"/>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5" name="Rectangle 207">
              <a:extLst>
                <a:ext uri="{FF2B5EF4-FFF2-40B4-BE49-F238E27FC236}">
                  <a16:creationId xmlns:a16="http://schemas.microsoft.com/office/drawing/2014/main" id="{A73F7604-C0C1-4EFC-B240-2FB884CCD984}"/>
                </a:ext>
              </a:extLst>
            </p:cNvPr>
            <p:cNvSpPr>
              <a:spLocks noChangeArrowheads="1"/>
            </p:cNvSpPr>
            <p:nvPr/>
          </p:nvSpPr>
          <p:spPr bwMode="auto">
            <a:xfrm>
              <a:off x="4204"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6" name="Text Box 208">
              <a:extLst>
                <a:ext uri="{FF2B5EF4-FFF2-40B4-BE49-F238E27FC236}">
                  <a16:creationId xmlns:a16="http://schemas.microsoft.com/office/drawing/2014/main" id="{00929124-7E9B-4933-8E88-FE9AD76B6111}"/>
                </a:ext>
              </a:extLst>
            </p:cNvPr>
            <p:cNvSpPr txBox="1">
              <a:spLocks noChangeArrowheads="1"/>
            </p:cNvSpPr>
            <p:nvPr/>
          </p:nvSpPr>
          <p:spPr bwMode="auto">
            <a:xfrm>
              <a:off x="3469" y="2841"/>
              <a:ext cx="49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77" name="Text Box 209">
              <a:extLst>
                <a:ext uri="{FF2B5EF4-FFF2-40B4-BE49-F238E27FC236}">
                  <a16:creationId xmlns:a16="http://schemas.microsoft.com/office/drawing/2014/main" id="{F95ABBB3-A091-4CFA-A141-9953DA69B6B5}"/>
                </a:ext>
              </a:extLst>
            </p:cNvPr>
            <p:cNvSpPr txBox="1">
              <a:spLocks noChangeArrowheads="1"/>
            </p:cNvSpPr>
            <p:nvPr/>
          </p:nvSpPr>
          <p:spPr bwMode="auto">
            <a:xfrm>
              <a:off x="3515" y="3158"/>
              <a:ext cx="2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978" name="Line 210">
              <a:extLst>
                <a:ext uri="{FF2B5EF4-FFF2-40B4-BE49-F238E27FC236}">
                  <a16:creationId xmlns:a16="http://schemas.microsoft.com/office/drawing/2014/main" id="{784FAE13-8B5B-44BD-AB24-612466B70864}"/>
                </a:ext>
              </a:extLst>
            </p:cNvPr>
            <p:cNvSpPr>
              <a:spLocks noChangeShapeType="1"/>
            </p:cNvSpPr>
            <p:nvPr/>
          </p:nvSpPr>
          <p:spPr bwMode="auto">
            <a:xfrm flipV="1">
              <a:off x="3515" y="3204"/>
              <a:ext cx="0" cy="23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79" name="Text Box 211">
              <a:extLst>
                <a:ext uri="{FF2B5EF4-FFF2-40B4-BE49-F238E27FC236}">
                  <a16:creationId xmlns:a16="http://schemas.microsoft.com/office/drawing/2014/main" id="{DE37075D-ECF6-4D53-A597-9E5976E48089}"/>
                </a:ext>
              </a:extLst>
            </p:cNvPr>
            <p:cNvSpPr txBox="1">
              <a:spLocks noChangeArrowheads="1"/>
            </p:cNvSpPr>
            <p:nvPr/>
          </p:nvSpPr>
          <p:spPr bwMode="auto">
            <a:xfrm flipH="1">
              <a:off x="4513" y="2614"/>
              <a:ext cx="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9.6A</a:t>
              </a:r>
            </a:p>
          </p:txBody>
        </p:sp>
        <p:sp>
          <p:nvSpPr>
            <p:cNvPr id="32981" name="Text Box 213">
              <a:extLst>
                <a:ext uri="{FF2B5EF4-FFF2-40B4-BE49-F238E27FC236}">
                  <a16:creationId xmlns:a16="http://schemas.microsoft.com/office/drawing/2014/main" id="{87FBD828-117E-49C0-9A83-A615BF729D27}"/>
                </a:ext>
              </a:extLst>
            </p:cNvPr>
            <p:cNvSpPr txBox="1">
              <a:spLocks noChangeArrowheads="1"/>
            </p:cNvSpPr>
            <p:nvPr/>
          </p:nvSpPr>
          <p:spPr bwMode="auto">
            <a:xfrm>
              <a:off x="4286" y="2932"/>
              <a:ext cx="77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1.67</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2982" name="Rectangle 214">
              <a:extLst>
                <a:ext uri="{FF2B5EF4-FFF2-40B4-BE49-F238E27FC236}">
                  <a16:creationId xmlns:a16="http://schemas.microsoft.com/office/drawing/2014/main" id="{D79301BD-724E-49D6-89E8-7E7288D62B7F}"/>
                </a:ext>
              </a:extLst>
            </p:cNvPr>
            <p:cNvSpPr>
              <a:spLocks noChangeArrowheads="1"/>
            </p:cNvSpPr>
            <p:nvPr/>
          </p:nvSpPr>
          <p:spPr bwMode="auto">
            <a:xfrm>
              <a:off x="3469" y="2614"/>
              <a:ext cx="1679" cy="907"/>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86" name="Rectangle 218">
              <a:extLst>
                <a:ext uri="{FF2B5EF4-FFF2-40B4-BE49-F238E27FC236}">
                  <a16:creationId xmlns:a16="http://schemas.microsoft.com/office/drawing/2014/main" id="{9EE95DAA-AE58-46A9-8EB4-78480446E636}"/>
                </a:ext>
              </a:extLst>
            </p:cNvPr>
            <p:cNvSpPr>
              <a:spLocks noChangeArrowheads="1"/>
            </p:cNvSpPr>
            <p:nvPr/>
          </p:nvSpPr>
          <p:spPr bwMode="auto">
            <a:xfrm>
              <a:off x="3379" y="2886"/>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2980" name="Line 212">
              <a:extLst>
                <a:ext uri="{FF2B5EF4-FFF2-40B4-BE49-F238E27FC236}">
                  <a16:creationId xmlns:a16="http://schemas.microsoft.com/office/drawing/2014/main" id="{83672A9F-3B2B-4D01-8F39-597457F255C2}"/>
                </a:ext>
              </a:extLst>
            </p:cNvPr>
            <p:cNvSpPr>
              <a:spLocks noChangeShapeType="1"/>
            </p:cNvSpPr>
            <p:nvPr/>
          </p:nvSpPr>
          <p:spPr bwMode="auto">
            <a:xfrm flipH="1" flipV="1">
              <a:off x="5148" y="2671"/>
              <a:ext cx="0" cy="305"/>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2983" name="Group 215">
              <a:extLst>
                <a:ext uri="{FF2B5EF4-FFF2-40B4-BE49-F238E27FC236}">
                  <a16:creationId xmlns:a16="http://schemas.microsoft.com/office/drawing/2014/main" id="{EA4CC1C5-E45F-40AC-8394-CB7AB1A05976}"/>
                </a:ext>
              </a:extLst>
            </p:cNvPr>
            <p:cNvGrpSpPr>
              <a:grpSpLocks/>
            </p:cNvGrpSpPr>
            <p:nvPr/>
          </p:nvGrpSpPr>
          <p:grpSpPr bwMode="auto">
            <a:xfrm>
              <a:off x="4966" y="2976"/>
              <a:ext cx="363" cy="363"/>
              <a:chOff x="4785" y="709"/>
              <a:chExt cx="363" cy="363"/>
            </a:xfrm>
          </p:grpSpPr>
          <p:sp>
            <p:nvSpPr>
              <p:cNvPr id="32984" name="Oval 216">
                <a:extLst>
                  <a:ext uri="{FF2B5EF4-FFF2-40B4-BE49-F238E27FC236}">
                    <a16:creationId xmlns:a16="http://schemas.microsoft.com/office/drawing/2014/main" id="{1E5A245A-8DCE-4815-AF50-359099660878}"/>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2985" name="Line 217">
                <a:extLst>
                  <a:ext uri="{FF2B5EF4-FFF2-40B4-BE49-F238E27FC236}">
                    <a16:creationId xmlns:a16="http://schemas.microsoft.com/office/drawing/2014/main" id="{3950B3B7-2BEE-4C29-ABC0-9D9D280DD687}"/>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grpSp>
        <p:nvGrpSpPr>
          <p:cNvPr id="32997" name="Group 229">
            <a:extLst>
              <a:ext uri="{FF2B5EF4-FFF2-40B4-BE49-F238E27FC236}">
                <a16:creationId xmlns:a16="http://schemas.microsoft.com/office/drawing/2014/main" id="{098AA0A5-AA5F-42BA-B146-00D435DA5CB1}"/>
              </a:ext>
            </a:extLst>
          </p:cNvPr>
          <p:cNvGrpSpPr>
            <a:grpSpLocks/>
          </p:cNvGrpSpPr>
          <p:nvPr/>
        </p:nvGrpSpPr>
        <p:grpSpPr bwMode="auto">
          <a:xfrm>
            <a:off x="6588125" y="6446838"/>
            <a:ext cx="792163" cy="366712"/>
            <a:chOff x="5193" y="4020"/>
            <a:chExt cx="499" cy="231"/>
          </a:xfrm>
        </p:grpSpPr>
        <p:pic>
          <p:nvPicPr>
            <p:cNvPr id="32998" name="Picture 230" descr="78900">
              <a:extLst>
                <a:ext uri="{FF2B5EF4-FFF2-40B4-BE49-F238E27FC236}">
                  <a16:creationId xmlns:a16="http://schemas.microsoft.com/office/drawing/2014/main" id="{48157764-7B3F-479A-AB5B-B4A54DBE4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2999" name="Text Box 231">
              <a:hlinkClick r:id="" action="ppaction://hlinkshowjump?jump=firstslide"/>
              <a:extLst>
                <a:ext uri="{FF2B5EF4-FFF2-40B4-BE49-F238E27FC236}">
                  <a16:creationId xmlns:a16="http://schemas.microsoft.com/office/drawing/2014/main" id="{37D963E6-20CA-4542-842D-1BA8536AB2A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返 回</a:t>
              </a:r>
            </a:p>
          </p:txBody>
        </p:sp>
      </p:grpSp>
    </p:spTree>
    <p:extLst>
      <p:ext uri="{BB962C8B-B14F-4D97-AF65-F5344CB8AC3E}">
        <p14:creationId xmlns:p14="http://schemas.microsoft.com/office/powerpoint/2010/main" val="2835389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3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282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294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2987"/>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3299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83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83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83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88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296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88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88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299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90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29" grpId="0" autoUpdateAnimBg="0"/>
      <p:bldP spid="32830" grpId="0" autoUpdateAnimBg="0"/>
      <p:bldP spid="32831" grpId="0" autoUpdateAnimBg="0"/>
      <p:bldP spid="32832" grpId="0" autoUpdateAnimBg="0"/>
      <p:bldP spid="32833" grpId="0" animBg="1" autoUpdateAnimBg="0"/>
      <p:bldP spid="32882" grpId="0" autoUpdateAnimBg="0"/>
      <p:bldP spid="32883" grpId="0" autoUpdateAnimBg="0"/>
      <p:bldP spid="32884" grpId="0" autoUpdateAnimBg="0"/>
      <p:bldP spid="32906" grpId="0" autoUpdateAnimBg="0"/>
      <p:bldP spid="3290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2060DDC-C412-4F1D-8CCF-FF03F8A63721}"/>
              </a:ext>
            </a:extLst>
          </p:cNvPr>
          <p:cNvPicPr>
            <a:picLocks noChangeAspect="1"/>
          </p:cNvPicPr>
          <p:nvPr/>
        </p:nvPicPr>
        <p:blipFill>
          <a:blip r:embed="rId2"/>
          <a:stretch>
            <a:fillRect/>
          </a:stretch>
        </p:blipFill>
        <p:spPr>
          <a:xfrm>
            <a:off x="-14423" y="0"/>
            <a:ext cx="9172846" cy="6858000"/>
          </a:xfrm>
          <a:prstGeom prst="rect">
            <a:avLst/>
          </a:prstGeom>
        </p:spPr>
      </p:pic>
    </p:spTree>
    <p:extLst>
      <p:ext uri="{BB962C8B-B14F-4D97-AF65-F5344CB8AC3E}">
        <p14:creationId xmlns:p14="http://schemas.microsoft.com/office/powerpoint/2010/main" val="18354153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02D87F46-A3D8-4D49-ADC7-8231E0180D31}"/>
              </a:ext>
            </a:extLst>
          </p:cNvPr>
          <p:cNvSpPr txBox="1">
            <a:spLocks noChangeArrowheads="1"/>
          </p:cNvSpPr>
          <p:nvPr/>
        </p:nvSpPr>
        <p:spPr bwMode="auto">
          <a:xfrm>
            <a:off x="250825" y="446088"/>
            <a:ext cx="863600"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例</a:t>
            </a:r>
            <a:r>
              <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3427" name="Text Box 3">
            <a:extLst>
              <a:ext uri="{FF2B5EF4-FFF2-40B4-BE49-F238E27FC236}">
                <a16:creationId xmlns:a16="http://schemas.microsoft.com/office/drawing/2014/main" id="{5E889860-6BE6-4D60-82E3-D0D117A2175C}"/>
              </a:ext>
            </a:extLst>
          </p:cNvPr>
          <p:cNvSpPr txBox="1">
            <a:spLocks noChangeArrowheads="1"/>
          </p:cNvSpPr>
          <p:nvPr/>
        </p:nvSpPr>
        <p:spPr bwMode="auto">
          <a:xfrm>
            <a:off x="1042988" y="476250"/>
            <a:ext cx="1871662" cy="51911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求电压</a:t>
            </a: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U</a:t>
            </a:r>
            <a:endPar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endParaRPr>
          </a:p>
        </p:txBody>
      </p:sp>
      <p:sp>
        <p:nvSpPr>
          <p:cNvPr id="103428" name="Text Box 4">
            <a:extLst>
              <a:ext uri="{FF2B5EF4-FFF2-40B4-BE49-F238E27FC236}">
                <a16:creationId xmlns:a16="http://schemas.microsoft.com/office/drawing/2014/main" id="{72DC075E-3A67-4F89-A410-B20E12125D28}"/>
              </a:ext>
            </a:extLst>
          </p:cNvPr>
          <p:cNvSpPr txBox="1">
            <a:spLocks noChangeArrowheads="1"/>
          </p:cNvSpPr>
          <p:nvPr/>
        </p:nvSpPr>
        <p:spPr bwMode="auto">
          <a:xfrm>
            <a:off x="611188" y="4868863"/>
            <a:ext cx="36734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求短路电流</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sc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03429" name="Text Box 5">
            <a:extLst>
              <a:ext uri="{FF2B5EF4-FFF2-40B4-BE49-F238E27FC236}">
                <a16:creationId xmlns:a16="http://schemas.microsoft.com/office/drawing/2014/main" id="{62F379A6-7022-41C2-A495-FE180ECC76E4}"/>
              </a:ext>
            </a:extLst>
          </p:cNvPr>
          <p:cNvSpPr txBox="1">
            <a:spLocks noChangeArrowheads="1"/>
          </p:cNvSpPr>
          <p:nvPr/>
        </p:nvSpPr>
        <p:spPr bwMode="auto">
          <a:xfrm>
            <a:off x="539750" y="3716338"/>
            <a:ext cx="666750"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解</a:t>
            </a:r>
          </a:p>
        </p:txBody>
      </p:sp>
      <p:sp>
        <p:nvSpPr>
          <p:cNvPr id="103430" name="Text Box 6">
            <a:extLst>
              <a:ext uri="{FF2B5EF4-FFF2-40B4-BE49-F238E27FC236}">
                <a16:creationId xmlns:a16="http://schemas.microsoft.com/office/drawing/2014/main" id="{6F48E975-0C49-401A-9239-E930503545DF}"/>
              </a:ext>
            </a:extLst>
          </p:cNvPr>
          <p:cNvSpPr txBox="1">
            <a:spLocks noChangeArrowheads="1"/>
          </p:cNvSpPr>
          <p:nvPr/>
        </p:nvSpPr>
        <p:spPr bwMode="auto">
          <a:xfrm>
            <a:off x="755650" y="3716338"/>
            <a:ext cx="7705725" cy="11176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本题用诺顿定理求比较方便。因</a:t>
            </a:r>
            <a:r>
              <a:rPr kumimoji="1" lang="en-US" altLang="zh-CN" sz="2800" b="0"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a</a:t>
            </a:r>
            <a:r>
              <a:rPr kumimoji="1" lang="zh-CN" altLang="en-US" sz="2800" b="0"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b</a:t>
            </a:r>
            <a:r>
              <a:rPr kumimoji="1" lang="zh-CN" altLang="en-US" sz="28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处的短路电流比开路电压容易求。</a:t>
            </a:r>
          </a:p>
        </p:txBody>
      </p:sp>
      <p:grpSp>
        <p:nvGrpSpPr>
          <p:cNvPr id="103435" name="Group 11">
            <a:extLst>
              <a:ext uri="{FF2B5EF4-FFF2-40B4-BE49-F238E27FC236}">
                <a16:creationId xmlns:a16="http://schemas.microsoft.com/office/drawing/2014/main" id="{DD8954A7-84AE-465D-B747-E580B42B215C}"/>
              </a:ext>
            </a:extLst>
          </p:cNvPr>
          <p:cNvGrpSpPr>
            <a:grpSpLocks/>
          </p:cNvGrpSpPr>
          <p:nvPr/>
        </p:nvGrpSpPr>
        <p:grpSpPr bwMode="auto">
          <a:xfrm>
            <a:off x="8316913" y="6446838"/>
            <a:ext cx="792162" cy="366712"/>
            <a:chOff x="5193" y="4020"/>
            <a:chExt cx="499" cy="231"/>
          </a:xfrm>
        </p:grpSpPr>
        <p:pic>
          <p:nvPicPr>
            <p:cNvPr id="103436" name="Picture 12" descr="78900">
              <a:extLst>
                <a:ext uri="{FF2B5EF4-FFF2-40B4-BE49-F238E27FC236}">
                  <a16:creationId xmlns:a16="http://schemas.microsoft.com/office/drawing/2014/main" id="{E800C4E1-8E3A-4E60-AA1D-AA940F429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3437" name="Text Box 13">
              <a:hlinkClick r:id="" action="ppaction://hlinkshowjump?jump=nextslide"/>
              <a:extLst>
                <a:ext uri="{FF2B5EF4-FFF2-40B4-BE49-F238E27FC236}">
                  <a16:creationId xmlns:a16="http://schemas.microsoft.com/office/drawing/2014/main" id="{76D44076-5004-435F-BEEF-21F6ADC121FF}"/>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下 页</a:t>
              </a:r>
            </a:p>
          </p:txBody>
        </p:sp>
      </p:grpSp>
      <p:grpSp>
        <p:nvGrpSpPr>
          <p:cNvPr id="103438" name="Group 14">
            <a:extLst>
              <a:ext uri="{FF2B5EF4-FFF2-40B4-BE49-F238E27FC236}">
                <a16:creationId xmlns:a16="http://schemas.microsoft.com/office/drawing/2014/main" id="{BC6CADE4-86D6-4BAC-B4E3-FBBA82259B9E}"/>
              </a:ext>
            </a:extLst>
          </p:cNvPr>
          <p:cNvGrpSpPr>
            <a:grpSpLocks/>
          </p:cNvGrpSpPr>
          <p:nvPr/>
        </p:nvGrpSpPr>
        <p:grpSpPr bwMode="auto">
          <a:xfrm>
            <a:off x="7453313" y="6446838"/>
            <a:ext cx="792162" cy="366712"/>
            <a:chOff x="4649" y="4020"/>
            <a:chExt cx="499" cy="231"/>
          </a:xfrm>
        </p:grpSpPr>
        <p:pic>
          <p:nvPicPr>
            <p:cNvPr id="103439" name="Picture 15" descr="78900">
              <a:extLst>
                <a:ext uri="{FF2B5EF4-FFF2-40B4-BE49-F238E27FC236}">
                  <a16:creationId xmlns:a16="http://schemas.microsoft.com/office/drawing/2014/main" id="{D811FD25-0D91-4E66-AA67-B2F209CDA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3440" name="Text Box 16">
              <a:hlinkClick r:id="" action="ppaction://hlinkshowjump?jump=previousslide"/>
              <a:extLst>
                <a:ext uri="{FF2B5EF4-FFF2-40B4-BE49-F238E27FC236}">
                  <a16:creationId xmlns:a16="http://schemas.microsoft.com/office/drawing/2014/main" id="{387A35A3-30A0-4965-9E85-CCDF9B8BE524}"/>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上 页</a:t>
              </a:r>
            </a:p>
          </p:txBody>
        </p:sp>
      </p:grpSp>
      <p:grpSp>
        <p:nvGrpSpPr>
          <p:cNvPr id="103532" name="Group 108">
            <a:extLst>
              <a:ext uri="{FF2B5EF4-FFF2-40B4-BE49-F238E27FC236}">
                <a16:creationId xmlns:a16="http://schemas.microsoft.com/office/drawing/2014/main" id="{CC9881F6-1B8A-427B-ABB5-9F512CCF4AD3}"/>
              </a:ext>
            </a:extLst>
          </p:cNvPr>
          <p:cNvGrpSpPr>
            <a:grpSpLocks/>
          </p:cNvGrpSpPr>
          <p:nvPr/>
        </p:nvGrpSpPr>
        <p:grpSpPr bwMode="auto">
          <a:xfrm>
            <a:off x="3132138" y="533400"/>
            <a:ext cx="5186362" cy="3255963"/>
            <a:chOff x="-3199" y="527"/>
            <a:chExt cx="3267" cy="2051"/>
          </a:xfrm>
        </p:grpSpPr>
        <p:sp>
          <p:nvSpPr>
            <p:cNvPr id="103443" name="Text Box 19">
              <a:extLst>
                <a:ext uri="{FF2B5EF4-FFF2-40B4-BE49-F238E27FC236}">
                  <a16:creationId xmlns:a16="http://schemas.microsoft.com/office/drawing/2014/main" id="{E67C8FC2-FD88-4B1B-BC61-FEB3ADE5842C}"/>
                </a:ext>
              </a:extLst>
            </p:cNvPr>
            <p:cNvSpPr txBox="1">
              <a:spLocks noChangeArrowheads="1"/>
            </p:cNvSpPr>
            <p:nvPr/>
          </p:nvSpPr>
          <p:spPr bwMode="auto">
            <a:xfrm>
              <a:off x="-410" y="1162"/>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44" name="Text Box 20">
              <a:extLst>
                <a:ext uri="{FF2B5EF4-FFF2-40B4-BE49-F238E27FC236}">
                  <a16:creationId xmlns:a16="http://schemas.microsoft.com/office/drawing/2014/main" id="{02314C3C-49C9-4918-B178-4A2976E1F1D9}"/>
                </a:ext>
              </a:extLst>
            </p:cNvPr>
            <p:cNvSpPr txBox="1">
              <a:spLocks noChangeArrowheads="1"/>
            </p:cNvSpPr>
            <p:nvPr/>
          </p:nvSpPr>
          <p:spPr bwMode="auto">
            <a:xfrm>
              <a:off x="-410" y="2251"/>
              <a:ext cx="19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46" name="Oval 22">
              <a:extLst>
                <a:ext uri="{FF2B5EF4-FFF2-40B4-BE49-F238E27FC236}">
                  <a16:creationId xmlns:a16="http://schemas.microsoft.com/office/drawing/2014/main" id="{FD022F2E-9DFD-49A7-8372-1607BED4A51C}"/>
                </a:ext>
              </a:extLst>
            </p:cNvPr>
            <p:cNvSpPr>
              <a:spLocks noChangeArrowheads="1"/>
            </p:cNvSpPr>
            <p:nvPr/>
          </p:nvSpPr>
          <p:spPr bwMode="auto">
            <a:xfrm>
              <a:off x="-3199" y="1752"/>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47" name="Rectangle 23">
              <a:extLst>
                <a:ext uri="{FF2B5EF4-FFF2-40B4-BE49-F238E27FC236}">
                  <a16:creationId xmlns:a16="http://schemas.microsoft.com/office/drawing/2014/main" id="{77EC726D-1CEF-4334-B53C-76A67EEAF5CF}"/>
                </a:ext>
              </a:extLst>
            </p:cNvPr>
            <p:cNvSpPr>
              <a:spLocks noChangeArrowheads="1"/>
            </p:cNvSpPr>
            <p:nvPr/>
          </p:nvSpPr>
          <p:spPr bwMode="auto">
            <a:xfrm>
              <a:off x="-3017" y="936"/>
              <a:ext cx="2631" cy="1406"/>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48" name="Line 24">
              <a:extLst>
                <a:ext uri="{FF2B5EF4-FFF2-40B4-BE49-F238E27FC236}">
                  <a16:creationId xmlns:a16="http://schemas.microsoft.com/office/drawing/2014/main" id="{B1F6DD3E-306F-4391-B6AC-768EA5AF8FC1}"/>
                </a:ext>
              </a:extLst>
            </p:cNvPr>
            <p:cNvSpPr>
              <a:spLocks noChangeShapeType="1"/>
            </p:cNvSpPr>
            <p:nvPr/>
          </p:nvSpPr>
          <p:spPr bwMode="auto">
            <a:xfrm>
              <a:off x="-3017" y="1389"/>
              <a:ext cx="2631"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49" name="Line 25">
              <a:extLst>
                <a:ext uri="{FF2B5EF4-FFF2-40B4-BE49-F238E27FC236}">
                  <a16:creationId xmlns:a16="http://schemas.microsoft.com/office/drawing/2014/main" id="{6D827B34-35FB-41E1-BF48-C3122B5132BE}"/>
                </a:ext>
              </a:extLst>
            </p:cNvPr>
            <p:cNvSpPr>
              <a:spLocks noChangeShapeType="1"/>
            </p:cNvSpPr>
            <p:nvPr/>
          </p:nvSpPr>
          <p:spPr bwMode="auto">
            <a:xfrm>
              <a:off x="-1816" y="1389"/>
              <a:ext cx="0" cy="95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50" name="Line 26">
              <a:extLst>
                <a:ext uri="{FF2B5EF4-FFF2-40B4-BE49-F238E27FC236}">
                  <a16:creationId xmlns:a16="http://schemas.microsoft.com/office/drawing/2014/main" id="{2E747353-ABC6-4CC0-965E-5711170E126E}"/>
                </a:ext>
              </a:extLst>
            </p:cNvPr>
            <p:cNvSpPr>
              <a:spLocks noChangeShapeType="1"/>
            </p:cNvSpPr>
            <p:nvPr/>
          </p:nvSpPr>
          <p:spPr bwMode="auto">
            <a:xfrm>
              <a:off x="-1266" y="936"/>
              <a:ext cx="0" cy="140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51" name="Text Box 27">
              <a:extLst>
                <a:ext uri="{FF2B5EF4-FFF2-40B4-BE49-F238E27FC236}">
                  <a16:creationId xmlns:a16="http://schemas.microsoft.com/office/drawing/2014/main" id="{34C2E928-F29C-4882-A768-6D6876A65C57}"/>
                </a:ext>
              </a:extLst>
            </p:cNvPr>
            <p:cNvSpPr txBox="1">
              <a:spLocks noChangeArrowheads="1"/>
            </p:cNvSpPr>
            <p:nvPr/>
          </p:nvSpPr>
          <p:spPr bwMode="auto">
            <a:xfrm>
              <a:off x="-1680" y="1752"/>
              <a:ext cx="41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52" name="Text Box 28">
              <a:extLst>
                <a:ext uri="{FF2B5EF4-FFF2-40B4-BE49-F238E27FC236}">
                  <a16:creationId xmlns:a16="http://schemas.microsoft.com/office/drawing/2014/main" id="{01CA704E-174F-465E-841E-18E868DCE541}"/>
                </a:ext>
              </a:extLst>
            </p:cNvPr>
            <p:cNvSpPr txBox="1">
              <a:spLocks noChangeArrowheads="1"/>
            </p:cNvSpPr>
            <p:nvPr/>
          </p:nvSpPr>
          <p:spPr bwMode="auto">
            <a:xfrm>
              <a:off x="-2632" y="527"/>
              <a:ext cx="4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53" name="Line 29">
              <a:extLst>
                <a:ext uri="{FF2B5EF4-FFF2-40B4-BE49-F238E27FC236}">
                  <a16:creationId xmlns:a16="http://schemas.microsoft.com/office/drawing/2014/main" id="{9C91AA1B-982B-4861-B2EA-AC3C80BF8D4E}"/>
                </a:ext>
              </a:extLst>
            </p:cNvPr>
            <p:cNvSpPr>
              <a:spLocks noChangeShapeType="1"/>
            </p:cNvSpPr>
            <p:nvPr/>
          </p:nvSpPr>
          <p:spPr bwMode="auto">
            <a:xfrm>
              <a:off x="-386" y="1480"/>
              <a:ext cx="0" cy="272"/>
            </a:xfrm>
            <a:prstGeom prst="line">
              <a:avLst/>
            </a:prstGeom>
            <a:noFill/>
            <a:ln w="28575">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54" name="Text Box 30">
              <a:extLst>
                <a:ext uri="{FF2B5EF4-FFF2-40B4-BE49-F238E27FC236}">
                  <a16:creationId xmlns:a16="http://schemas.microsoft.com/office/drawing/2014/main" id="{49380D4B-C873-4DF5-9668-BFE1486DA73E}"/>
                </a:ext>
              </a:extLst>
            </p:cNvPr>
            <p:cNvSpPr txBox="1">
              <a:spLocks noChangeArrowheads="1"/>
            </p:cNvSpPr>
            <p:nvPr/>
          </p:nvSpPr>
          <p:spPr bwMode="auto">
            <a:xfrm>
              <a:off x="-2950" y="1525"/>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55" name="Text Box 31">
              <a:extLst>
                <a:ext uri="{FF2B5EF4-FFF2-40B4-BE49-F238E27FC236}">
                  <a16:creationId xmlns:a16="http://schemas.microsoft.com/office/drawing/2014/main" id="{E0F31E05-B978-45DF-92F6-FC49BC4E3442}"/>
                </a:ext>
              </a:extLst>
            </p:cNvPr>
            <p:cNvSpPr txBox="1">
              <a:spLocks noChangeArrowheads="1"/>
            </p:cNvSpPr>
            <p:nvPr/>
          </p:nvSpPr>
          <p:spPr bwMode="auto">
            <a:xfrm>
              <a:off x="-2950" y="202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56" name="Text Box 32">
              <a:extLst>
                <a:ext uri="{FF2B5EF4-FFF2-40B4-BE49-F238E27FC236}">
                  <a16:creationId xmlns:a16="http://schemas.microsoft.com/office/drawing/2014/main" id="{BEA7EB97-D3A5-44A2-8CAC-810C7D65F1C7}"/>
                </a:ext>
              </a:extLst>
            </p:cNvPr>
            <p:cNvSpPr txBox="1">
              <a:spLocks noChangeArrowheads="1"/>
            </p:cNvSpPr>
            <p:nvPr/>
          </p:nvSpPr>
          <p:spPr bwMode="auto">
            <a:xfrm>
              <a:off x="-2836" y="1797"/>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24V</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57" name="Text Box 33">
              <a:extLst>
                <a:ext uri="{FF2B5EF4-FFF2-40B4-BE49-F238E27FC236}">
                  <a16:creationId xmlns:a16="http://schemas.microsoft.com/office/drawing/2014/main" id="{039A427A-B5ED-4DFC-A0AA-66BD3621FCFE}"/>
                </a:ext>
              </a:extLst>
            </p:cNvPr>
            <p:cNvSpPr txBox="1">
              <a:spLocks noChangeArrowheads="1"/>
            </p:cNvSpPr>
            <p:nvPr/>
          </p:nvSpPr>
          <p:spPr bwMode="auto">
            <a:xfrm>
              <a:off x="-772" y="1434"/>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58" name="Text Box 34">
              <a:extLst>
                <a:ext uri="{FF2B5EF4-FFF2-40B4-BE49-F238E27FC236}">
                  <a16:creationId xmlns:a16="http://schemas.microsoft.com/office/drawing/2014/main" id="{60F56357-2AB9-48DB-A1A5-5FDA123B0A85}"/>
                </a:ext>
              </a:extLst>
            </p:cNvPr>
            <p:cNvSpPr txBox="1">
              <a:spLocks noChangeArrowheads="1"/>
            </p:cNvSpPr>
            <p:nvPr/>
          </p:nvSpPr>
          <p:spPr bwMode="auto">
            <a:xfrm>
              <a:off x="-2632" y="1026"/>
              <a:ext cx="41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59" name="Text Box 35">
              <a:extLst>
                <a:ext uri="{FF2B5EF4-FFF2-40B4-BE49-F238E27FC236}">
                  <a16:creationId xmlns:a16="http://schemas.microsoft.com/office/drawing/2014/main" id="{AB9CAB4F-7D8C-4AAD-B837-88E09FA10971}"/>
                </a:ext>
              </a:extLst>
            </p:cNvPr>
            <p:cNvSpPr txBox="1">
              <a:spLocks noChangeArrowheads="1"/>
            </p:cNvSpPr>
            <p:nvPr/>
          </p:nvSpPr>
          <p:spPr bwMode="auto">
            <a:xfrm>
              <a:off x="-341" y="1425"/>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60" name="Text Box 36">
              <a:extLst>
                <a:ext uri="{FF2B5EF4-FFF2-40B4-BE49-F238E27FC236}">
                  <a16:creationId xmlns:a16="http://schemas.microsoft.com/office/drawing/2014/main" id="{836C4185-CC45-441A-9FF5-A9BC5AA0FA20}"/>
                </a:ext>
              </a:extLst>
            </p:cNvPr>
            <p:cNvSpPr txBox="1">
              <a:spLocks noChangeArrowheads="1"/>
            </p:cNvSpPr>
            <p:nvPr/>
          </p:nvSpPr>
          <p:spPr bwMode="auto">
            <a:xfrm>
              <a:off x="-308" y="202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61" name="Text Box 37">
              <a:extLst>
                <a:ext uri="{FF2B5EF4-FFF2-40B4-BE49-F238E27FC236}">
                  <a16:creationId xmlns:a16="http://schemas.microsoft.com/office/drawing/2014/main" id="{D0D5F8BA-2BA6-47F8-9AA5-8F8D24AFAAB6}"/>
                </a:ext>
              </a:extLst>
            </p:cNvPr>
            <p:cNvSpPr txBox="1">
              <a:spLocks noChangeArrowheads="1"/>
            </p:cNvSpPr>
            <p:nvPr/>
          </p:nvSpPr>
          <p:spPr bwMode="auto">
            <a:xfrm>
              <a:off x="-205" y="1752"/>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U</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62" name="Text Box 38">
              <a:extLst>
                <a:ext uri="{FF2B5EF4-FFF2-40B4-BE49-F238E27FC236}">
                  <a16:creationId xmlns:a16="http://schemas.microsoft.com/office/drawing/2014/main" id="{0023C3C8-1552-4C6F-B646-DDB94F39AF5C}"/>
                </a:ext>
              </a:extLst>
            </p:cNvPr>
            <p:cNvSpPr txBox="1">
              <a:spLocks noChangeArrowheads="1"/>
            </p:cNvSpPr>
            <p:nvPr/>
          </p:nvSpPr>
          <p:spPr bwMode="auto">
            <a:xfrm>
              <a:off x="-1045" y="572"/>
              <a:ext cx="4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63" name="Text Box 39">
              <a:extLst>
                <a:ext uri="{FF2B5EF4-FFF2-40B4-BE49-F238E27FC236}">
                  <a16:creationId xmlns:a16="http://schemas.microsoft.com/office/drawing/2014/main" id="{038E75F6-9D03-4F1F-B9A0-477C8C76C1CA}"/>
                </a:ext>
              </a:extLst>
            </p:cNvPr>
            <p:cNvSpPr txBox="1">
              <a:spLocks noChangeArrowheads="1"/>
            </p:cNvSpPr>
            <p:nvPr/>
          </p:nvSpPr>
          <p:spPr bwMode="auto">
            <a:xfrm>
              <a:off x="-1045" y="1026"/>
              <a:ext cx="4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64" name="Text Box 40">
              <a:extLst>
                <a:ext uri="{FF2B5EF4-FFF2-40B4-BE49-F238E27FC236}">
                  <a16:creationId xmlns:a16="http://schemas.microsoft.com/office/drawing/2014/main" id="{34AE6E35-1E0F-4B22-81A5-DFA5598585AB}"/>
                </a:ext>
              </a:extLst>
            </p:cNvPr>
            <p:cNvSpPr txBox="1">
              <a:spLocks noChangeArrowheads="1"/>
            </p:cNvSpPr>
            <p:nvPr/>
          </p:nvSpPr>
          <p:spPr bwMode="auto">
            <a:xfrm>
              <a:off x="-2269" y="1706"/>
              <a:ext cx="4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65" name="Rectangle 41">
              <a:extLst>
                <a:ext uri="{FF2B5EF4-FFF2-40B4-BE49-F238E27FC236}">
                  <a16:creationId xmlns:a16="http://schemas.microsoft.com/office/drawing/2014/main" id="{9F194EBE-A50B-4B25-882A-7935E5CBD067}"/>
                </a:ext>
              </a:extLst>
            </p:cNvPr>
            <p:cNvSpPr>
              <a:spLocks noChangeArrowheads="1"/>
            </p:cNvSpPr>
            <p:nvPr/>
          </p:nvSpPr>
          <p:spPr bwMode="auto">
            <a:xfrm>
              <a:off x="-999" y="89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66" name="Rectangle 42">
              <a:extLst>
                <a:ext uri="{FF2B5EF4-FFF2-40B4-BE49-F238E27FC236}">
                  <a16:creationId xmlns:a16="http://schemas.microsoft.com/office/drawing/2014/main" id="{3E5F65A7-8C25-407A-A207-5EAD57ADB49E}"/>
                </a:ext>
              </a:extLst>
            </p:cNvPr>
            <p:cNvSpPr>
              <a:spLocks noChangeArrowheads="1"/>
            </p:cNvSpPr>
            <p:nvPr/>
          </p:nvSpPr>
          <p:spPr bwMode="auto">
            <a:xfrm>
              <a:off x="-1045" y="1344"/>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67" name="Rectangle 43">
              <a:extLst>
                <a:ext uri="{FF2B5EF4-FFF2-40B4-BE49-F238E27FC236}">
                  <a16:creationId xmlns:a16="http://schemas.microsoft.com/office/drawing/2014/main" id="{AA2760A6-5AB6-40DA-81D4-300558103878}"/>
                </a:ext>
              </a:extLst>
            </p:cNvPr>
            <p:cNvSpPr>
              <a:spLocks noChangeArrowheads="1"/>
            </p:cNvSpPr>
            <p:nvPr/>
          </p:nvSpPr>
          <p:spPr bwMode="auto">
            <a:xfrm>
              <a:off x="-2587" y="1344"/>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68" name="Rectangle 44">
              <a:extLst>
                <a:ext uri="{FF2B5EF4-FFF2-40B4-BE49-F238E27FC236}">
                  <a16:creationId xmlns:a16="http://schemas.microsoft.com/office/drawing/2014/main" id="{9ADEA5CD-A6D2-4FC5-9946-398F4D371EFB}"/>
                </a:ext>
              </a:extLst>
            </p:cNvPr>
            <p:cNvSpPr>
              <a:spLocks noChangeArrowheads="1"/>
            </p:cNvSpPr>
            <p:nvPr/>
          </p:nvSpPr>
          <p:spPr bwMode="auto">
            <a:xfrm>
              <a:off x="-2587" y="84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69" name="Rectangle 45">
              <a:extLst>
                <a:ext uri="{FF2B5EF4-FFF2-40B4-BE49-F238E27FC236}">
                  <a16:creationId xmlns:a16="http://schemas.microsoft.com/office/drawing/2014/main" id="{8A045718-3B59-4F14-A14E-CD1A0C681F8A}"/>
                </a:ext>
              </a:extLst>
            </p:cNvPr>
            <p:cNvSpPr>
              <a:spLocks noChangeArrowheads="1"/>
            </p:cNvSpPr>
            <p:nvPr/>
          </p:nvSpPr>
          <p:spPr bwMode="auto">
            <a:xfrm>
              <a:off x="-1317" y="175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470" name="Rectangle 46">
              <a:extLst>
                <a:ext uri="{FF2B5EF4-FFF2-40B4-BE49-F238E27FC236}">
                  <a16:creationId xmlns:a16="http://schemas.microsoft.com/office/drawing/2014/main" id="{DC68EBA9-2538-4387-BBE8-99601502525B}"/>
                </a:ext>
              </a:extLst>
            </p:cNvPr>
            <p:cNvSpPr>
              <a:spLocks noChangeArrowheads="1"/>
            </p:cNvSpPr>
            <p:nvPr/>
          </p:nvSpPr>
          <p:spPr bwMode="auto">
            <a:xfrm>
              <a:off x="-1874" y="1752"/>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103471" name="Group 47">
              <a:extLst>
                <a:ext uri="{FF2B5EF4-FFF2-40B4-BE49-F238E27FC236}">
                  <a16:creationId xmlns:a16="http://schemas.microsoft.com/office/drawing/2014/main" id="{E0B06C26-8B3A-4C78-978D-CE976C8326B7}"/>
                </a:ext>
              </a:extLst>
            </p:cNvPr>
            <p:cNvGrpSpPr>
              <a:grpSpLocks/>
            </p:cNvGrpSpPr>
            <p:nvPr/>
          </p:nvGrpSpPr>
          <p:grpSpPr bwMode="auto">
            <a:xfrm>
              <a:off x="-567" y="1752"/>
              <a:ext cx="363" cy="363"/>
              <a:chOff x="4785" y="709"/>
              <a:chExt cx="363" cy="363"/>
            </a:xfrm>
          </p:grpSpPr>
          <p:sp>
            <p:nvSpPr>
              <p:cNvPr id="103472" name="Oval 48">
                <a:extLst>
                  <a:ext uri="{FF2B5EF4-FFF2-40B4-BE49-F238E27FC236}">
                    <a16:creationId xmlns:a16="http://schemas.microsoft.com/office/drawing/2014/main" id="{F196881D-46B0-4834-868E-84C0D38008A5}"/>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473" name="Line 49">
                <a:extLst>
                  <a:ext uri="{FF2B5EF4-FFF2-40B4-BE49-F238E27FC236}">
                    <a16:creationId xmlns:a16="http://schemas.microsoft.com/office/drawing/2014/main" id="{22F0EAE1-6597-40A0-BF78-3D3E133117A5}"/>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graphicFrame>
        <p:nvGraphicFramePr>
          <p:cNvPr id="103474" name="Object 50">
            <a:extLst>
              <a:ext uri="{FF2B5EF4-FFF2-40B4-BE49-F238E27FC236}">
                <a16:creationId xmlns:a16="http://schemas.microsoft.com/office/drawing/2014/main" id="{1BF845B5-6D9D-4F3F-944E-A61668BEDB0A}"/>
              </a:ext>
            </a:extLst>
          </p:cNvPr>
          <p:cNvGraphicFramePr>
            <a:graphicFrameLocks noChangeAspect="1"/>
          </p:cNvGraphicFramePr>
          <p:nvPr/>
        </p:nvGraphicFramePr>
        <p:xfrm>
          <a:off x="1116013" y="5373688"/>
          <a:ext cx="6192837" cy="958850"/>
        </p:xfrm>
        <a:graphic>
          <a:graphicData uri="http://schemas.openxmlformats.org/presentationml/2006/ole">
            <mc:AlternateContent xmlns:mc="http://schemas.openxmlformats.org/markup-compatibility/2006">
              <mc:Choice xmlns:v="urn:schemas-microsoft-com:vml" Requires="v">
                <p:oleObj spid="_x0000_s30722" name="公式" r:id="rId4" imgW="2882880" imgH="457200" progId="Equation.3">
                  <p:embed/>
                </p:oleObj>
              </mc:Choice>
              <mc:Fallback>
                <p:oleObj name="公式" r:id="rId4" imgW="2882880" imgH="457200" progId="Equation.3">
                  <p:embed/>
                  <p:pic>
                    <p:nvPicPr>
                      <p:cNvPr id="103474" name="Object 50">
                        <a:extLst>
                          <a:ext uri="{FF2B5EF4-FFF2-40B4-BE49-F238E27FC236}">
                            <a16:creationId xmlns:a16="http://schemas.microsoft.com/office/drawing/2014/main" id="{1BF845B5-6D9D-4F3F-944E-A61668BED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5373688"/>
                        <a:ext cx="6192837"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501" name="Group 77">
            <a:extLst>
              <a:ext uri="{FF2B5EF4-FFF2-40B4-BE49-F238E27FC236}">
                <a16:creationId xmlns:a16="http://schemas.microsoft.com/office/drawing/2014/main" id="{3C1EB27F-C02F-4A70-AB45-81EE9DFB8ED0}"/>
              </a:ext>
            </a:extLst>
          </p:cNvPr>
          <p:cNvGrpSpPr>
            <a:grpSpLocks/>
          </p:cNvGrpSpPr>
          <p:nvPr/>
        </p:nvGrpSpPr>
        <p:grpSpPr bwMode="auto">
          <a:xfrm>
            <a:off x="3059113" y="549275"/>
            <a:ext cx="5329237" cy="3167063"/>
            <a:chOff x="1837" y="1752"/>
            <a:chExt cx="3266" cy="1951"/>
          </a:xfrm>
        </p:grpSpPr>
        <p:sp>
          <p:nvSpPr>
            <p:cNvPr id="103502" name="Rectangle 78">
              <a:extLst>
                <a:ext uri="{FF2B5EF4-FFF2-40B4-BE49-F238E27FC236}">
                  <a16:creationId xmlns:a16="http://schemas.microsoft.com/office/drawing/2014/main" id="{B3B8D2B8-0756-4328-8788-63E20ADE38BC}"/>
                </a:ext>
              </a:extLst>
            </p:cNvPr>
            <p:cNvSpPr>
              <a:spLocks noChangeArrowheads="1"/>
            </p:cNvSpPr>
            <p:nvPr/>
          </p:nvSpPr>
          <p:spPr bwMode="auto">
            <a:xfrm>
              <a:off x="1837" y="1798"/>
              <a:ext cx="3266" cy="1905"/>
            </a:xfrm>
            <a:prstGeom prst="rect">
              <a:avLst/>
            </a:prstGeom>
            <a:solidFill>
              <a:schemeClr val="bg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dirty="0">
                <a:ln>
                  <a:noFill/>
                </a:ln>
                <a:solidFill>
                  <a:srgbClr val="FFFF00"/>
                </a:solidFill>
                <a:effectLst/>
                <a:uLnTx/>
                <a:uFillTx/>
                <a:latin typeface="Arial" panose="020B0604020202020204" pitchFamily="34" charset="0"/>
                <a:ea typeface="楷体_GB2312" pitchFamily="49" charset="-122"/>
                <a:cs typeface="+mn-cs"/>
              </a:endParaRPr>
            </a:p>
          </p:txBody>
        </p:sp>
        <p:sp>
          <p:nvSpPr>
            <p:cNvPr id="103503" name="Text Box 79">
              <a:extLst>
                <a:ext uri="{FF2B5EF4-FFF2-40B4-BE49-F238E27FC236}">
                  <a16:creationId xmlns:a16="http://schemas.microsoft.com/office/drawing/2014/main" id="{9CFD54C4-6A02-4729-9DDD-7BDB1A6237D3}"/>
                </a:ext>
              </a:extLst>
            </p:cNvPr>
            <p:cNvSpPr txBox="1">
              <a:spLocks noChangeArrowheads="1"/>
            </p:cNvSpPr>
            <p:nvPr/>
          </p:nvSpPr>
          <p:spPr bwMode="auto">
            <a:xfrm>
              <a:off x="4286" y="2890"/>
              <a:ext cx="409"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504" name="Text Box 80">
              <a:extLst>
                <a:ext uri="{FF2B5EF4-FFF2-40B4-BE49-F238E27FC236}">
                  <a16:creationId xmlns:a16="http://schemas.microsoft.com/office/drawing/2014/main" id="{70691C67-231A-4787-9A93-A4824A7D581A}"/>
                </a:ext>
              </a:extLst>
            </p:cNvPr>
            <p:cNvSpPr txBox="1">
              <a:spLocks noChangeArrowheads="1"/>
            </p:cNvSpPr>
            <p:nvPr/>
          </p:nvSpPr>
          <p:spPr bwMode="auto">
            <a:xfrm>
              <a:off x="4739" y="2387"/>
              <a:ext cx="288"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05" name="Text Box 81">
              <a:extLst>
                <a:ext uri="{FF2B5EF4-FFF2-40B4-BE49-F238E27FC236}">
                  <a16:creationId xmlns:a16="http://schemas.microsoft.com/office/drawing/2014/main" id="{2AA0AB77-2376-4D2C-92D4-A28CEA995765}"/>
                </a:ext>
              </a:extLst>
            </p:cNvPr>
            <p:cNvSpPr txBox="1">
              <a:spLocks noChangeArrowheads="1"/>
            </p:cNvSpPr>
            <p:nvPr/>
          </p:nvSpPr>
          <p:spPr bwMode="auto">
            <a:xfrm>
              <a:off x="4740" y="3340"/>
              <a:ext cx="192"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06" name="Oval 82">
              <a:extLst>
                <a:ext uri="{FF2B5EF4-FFF2-40B4-BE49-F238E27FC236}">
                  <a16:creationId xmlns:a16="http://schemas.microsoft.com/office/drawing/2014/main" id="{96F3D936-19C3-4F3D-9385-7C07124A6469}"/>
                </a:ext>
              </a:extLst>
            </p:cNvPr>
            <p:cNvSpPr>
              <a:spLocks noChangeArrowheads="1"/>
            </p:cNvSpPr>
            <p:nvPr/>
          </p:nvSpPr>
          <p:spPr bwMode="auto">
            <a:xfrm>
              <a:off x="1927" y="2977"/>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07" name="Rectangle 83">
              <a:extLst>
                <a:ext uri="{FF2B5EF4-FFF2-40B4-BE49-F238E27FC236}">
                  <a16:creationId xmlns:a16="http://schemas.microsoft.com/office/drawing/2014/main" id="{915E71A0-C040-4C88-AD7A-B7C9417D4D4B}"/>
                </a:ext>
              </a:extLst>
            </p:cNvPr>
            <p:cNvSpPr>
              <a:spLocks noChangeArrowheads="1"/>
            </p:cNvSpPr>
            <p:nvPr/>
          </p:nvSpPr>
          <p:spPr bwMode="auto">
            <a:xfrm>
              <a:off x="2109" y="2161"/>
              <a:ext cx="2631" cy="1406"/>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08" name="Line 84">
              <a:extLst>
                <a:ext uri="{FF2B5EF4-FFF2-40B4-BE49-F238E27FC236}">
                  <a16:creationId xmlns:a16="http://schemas.microsoft.com/office/drawing/2014/main" id="{55141404-CC6D-488A-8F9D-CFCD72A7D0F4}"/>
                </a:ext>
              </a:extLst>
            </p:cNvPr>
            <p:cNvSpPr>
              <a:spLocks noChangeShapeType="1"/>
            </p:cNvSpPr>
            <p:nvPr/>
          </p:nvSpPr>
          <p:spPr bwMode="auto">
            <a:xfrm>
              <a:off x="2109" y="2614"/>
              <a:ext cx="2631"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09" name="Line 85">
              <a:extLst>
                <a:ext uri="{FF2B5EF4-FFF2-40B4-BE49-F238E27FC236}">
                  <a16:creationId xmlns:a16="http://schemas.microsoft.com/office/drawing/2014/main" id="{80919436-3860-4BEA-B712-9CA234C8086B}"/>
                </a:ext>
              </a:extLst>
            </p:cNvPr>
            <p:cNvSpPr>
              <a:spLocks noChangeShapeType="1"/>
            </p:cNvSpPr>
            <p:nvPr/>
          </p:nvSpPr>
          <p:spPr bwMode="auto">
            <a:xfrm>
              <a:off x="3333" y="2614"/>
              <a:ext cx="0" cy="95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10" name="Line 86">
              <a:extLst>
                <a:ext uri="{FF2B5EF4-FFF2-40B4-BE49-F238E27FC236}">
                  <a16:creationId xmlns:a16="http://schemas.microsoft.com/office/drawing/2014/main" id="{50AF464B-08C0-4F24-995C-9B72128805FE}"/>
                </a:ext>
              </a:extLst>
            </p:cNvPr>
            <p:cNvSpPr>
              <a:spLocks noChangeShapeType="1"/>
            </p:cNvSpPr>
            <p:nvPr/>
          </p:nvSpPr>
          <p:spPr bwMode="auto">
            <a:xfrm>
              <a:off x="3883" y="2161"/>
              <a:ext cx="0" cy="140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11" name="Text Box 87">
              <a:extLst>
                <a:ext uri="{FF2B5EF4-FFF2-40B4-BE49-F238E27FC236}">
                  <a16:creationId xmlns:a16="http://schemas.microsoft.com/office/drawing/2014/main" id="{0D99C190-0483-4537-B133-421ED13422F3}"/>
                </a:ext>
              </a:extLst>
            </p:cNvPr>
            <p:cNvSpPr txBox="1">
              <a:spLocks noChangeArrowheads="1"/>
            </p:cNvSpPr>
            <p:nvPr/>
          </p:nvSpPr>
          <p:spPr bwMode="auto">
            <a:xfrm>
              <a:off x="3469" y="2977"/>
              <a:ext cx="41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12" name="Text Box 88">
              <a:extLst>
                <a:ext uri="{FF2B5EF4-FFF2-40B4-BE49-F238E27FC236}">
                  <a16:creationId xmlns:a16="http://schemas.microsoft.com/office/drawing/2014/main" id="{E63C6C06-94B2-4E1D-9A99-A97496E39F4B}"/>
                </a:ext>
              </a:extLst>
            </p:cNvPr>
            <p:cNvSpPr txBox="1">
              <a:spLocks noChangeArrowheads="1"/>
            </p:cNvSpPr>
            <p:nvPr/>
          </p:nvSpPr>
          <p:spPr bwMode="auto">
            <a:xfrm>
              <a:off x="2517" y="1752"/>
              <a:ext cx="45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13" name="Line 89">
              <a:extLst>
                <a:ext uri="{FF2B5EF4-FFF2-40B4-BE49-F238E27FC236}">
                  <a16:creationId xmlns:a16="http://schemas.microsoft.com/office/drawing/2014/main" id="{0C8B25CD-9E92-4AEC-8967-E98D97867A77}"/>
                </a:ext>
              </a:extLst>
            </p:cNvPr>
            <p:cNvSpPr>
              <a:spLocks noChangeShapeType="1"/>
            </p:cNvSpPr>
            <p:nvPr/>
          </p:nvSpPr>
          <p:spPr bwMode="auto">
            <a:xfrm>
              <a:off x="4649" y="2931"/>
              <a:ext cx="0" cy="272"/>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14" name="Text Box 90">
              <a:extLst>
                <a:ext uri="{FF2B5EF4-FFF2-40B4-BE49-F238E27FC236}">
                  <a16:creationId xmlns:a16="http://schemas.microsoft.com/office/drawing/2014/main" id="{C96C5A83-4206-4A06-868D-EA182DDBCA3A}"/>
                </a:ext>
              </a:extLst>
            </p:cNvPr>
            <p:cNvSpPr txBox="1">
              <a:spLocks noChangeArrowheads="1"/>
            </p:cNvSpPr>
            <p:nvPr/>
          </p:nvSpPr>
          <p:spPr bwMode="auto">
            <a:xfrm>
              <a:off x="2199" y="2750"/>
              <a:ext cx="19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15" name="Text Box 91">
              <a:extLst>
                <a:ext uri="{FF2B5EF4-FFF2-40B4-BE49-F238E27FC236}">
                  <a16:creationId xmlns:a16="http://schemas.microsoft.com/office/drawing/2014/main" id="{5E082E52-C341-4B78-8D9B-57B7547302D8}"/>
                </a:ext>
              </a:extLst>
            </p:cNvPr>
            <p:cNvSpPr txBox="1">
              <a:spLocks noChangeArrowheads="1"/>
            </p:cNvSpPr>
            <p:nvPr/>
          </p:nvSpPr>
          <p:spPr bwMode="auto">
            <a:xfrm>
              <a:off x="2199" y="3249"/>
              <a:ext cx="24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16" name="Text Box 92">
              <a:extLst>
                <a:ext uri="{FF2B5EF4-FFF2-40B4-BE49-F238E27FC236}">
                  <a16:creationId xmlns:a16="http://schemas.microsoft.com/office/drawing/2014/main" id="{CCEDD45B-456D-4EE3-9A01-B77E83E26DCA}"/>
                </a:ext>
              </a:extLst>
            </p:cNvPr>
            <p:cNvSpPr txBox="1">
              <a:spLocks noChangeArrowheads="1"/>
            </p:cNvSpPr>
            <p:nvPr/>
          </p:nvSpPr>
          <p:spPr bwMode="auto">
            <a:xfrm>
              <a:off x="2245" y="3022"/>
              <a:ext cx="59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24V</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17" name="Text Box 93">
              <a:extLst>
                <a:ext uri="{FF2B5EF4-FFF2-40B4-BE49-F238E27FC236}">
                  <a16:creationId xmlns:a16="http://schemas.microsoft.com/office/drawing/2014/main" id="{7A7844F0-EF10-473A-9EA8-D701BEDA2D17}"/>
                </a:ext>
              </a:extLst>
            </p:cNvPr>
            <p:cNvSpPr txBox="1">
              <a:spLocks noChangeArrowheads="1"/>
            </p:cNvSpPr>
            <p:nvPr/>
          </p:nvSpPr>
          <p:spPr bwMode="auto">
            <a:xfrm>
              <a:off x="2517" y="2251"/>
              <a:ext cx="41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18" name="Text Box 94">
              <a:extLst>
                <a:ext uri="{FF2B5EF4-FFF2-40B4-BE49-F238E27FC236}">
                  <a16:creationId xmlns:a16="http://schemas.microsoft.com/office/drawing/2014/main" id="{40A468CF-4996-4A90-890B-3AD0000F7A2E}"/>
                </a:ext>
              </a:extLst>
            </p:cNvPr>
            <p:cNvSpPr txBox="1">
              <a:spLocks noChangeArrowheads="1"/>
            </p:cNvSpPr>
            <p:nvPr/>
          </p:nvSpPr>
          <p:spPr bwMode="auto">
            <a:xfrm>
              <a:off x="4104" y="1797"/>
              <a:ext cx="45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19" name="Text Box 95">
              <a:extLst>
                <a:ext uri="{FF2B5EF4-FFF2-40B4-BE49-F238E27FC236}">
                  <a16:creationId xmlns:a16="http://schemas.microsoft.com/office/drawing/2014/main" id="{02642CA4-92DB-4BCC-871B-C661D690079A}"/>
                </a:ext>
              </a:extLst>
            </p:cNvPr>
            <p:cNvSpPr txBox="1">
              <a:spLocks noChangeArrowheads="1"/>
            </p:cNvSpPr>
            <p:nvPr/>
          </p:nvSpPr>
          <p:spPr bwMode="auto">
            <a:xfrm>
              <a:off x="4104" y="2251"/>
              <a:ext cx="45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20" name="Text Box 96">
              <a:extLst>
                <a:ext uri="{FF2B5EF4-FFF2-40B4-BE49-F238E27FC236}">
                  <a16:creationId xmlns:a16="http://schemas.microsoft.com/office/drawing/2014/main" id="{219CA88E-3095-45AC-86A9-D3D4741708DC}"/>
                </a:ext>
              </a:extLst>
            </p:cNvPr>
            <p:cNvSpPr txBox="1">
              <a:spLocks noChangeArrowheads="1"/>
            </p:cNvSpPr>
            <p:nvPr/>
          </p:nvSpPr>
          <p:spPr bwMode="auto">
            <a:xfrm>
              <a:off x="2880" y="2931"/>
              <a:ext cx="45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3521" name="Rectangle 97">
              <a:extLst>
                <a:ext uri="{FF2B5EF4-FFF2-40B4-BE49-F238E27FC236}">
                  <a16:creationId xmlns:a16="http://schemas.microsoft.com/office/drawing/2014/main" id="{1EC99839-E319-4996-8CE3-C8EE37410A6B}"/>
                </a:ext>
              </a:extLst>
            </p:cNvPr>
            <p:cNvSpPr>
              <a:spLocks noChangeArrowheads="1"/>
            </p:cNvSpPr>
            <p:nvPr/>
          </p:nvSpPr>
          <p:spPr bwMode="auto">
            <a:xfrm>
              <a:off x="4150" y="211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22" name="Rectangle 98">
              <a:extLst>
                <a:ext uri="{FF2B5EF4-FFF2-40B4-BE49-F238E27FC236}">
                  <a16:creationId xmlns:a16="http://schemas.microsoft.com/office/drawing/2014/main" id="{795C74D8-7D84-4F6F-88FC-A187175ABDCB}"/>
                </a:ext>
              </a:extLst>
            </p:cNvPr>
            <p:cNvSpPr>
              <a:spLocks noChangeArrowheads="1"/>
            </p:cNvSpPr>
            <p:nvPr/>
          </p:nvSpPr>
          <p:spPr bwMode="auto">
            <a:xfrm>
              <a:off x="4104" y="256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23" name="Rectangle 99">
              <a:extLst>
                <a:ext uri="{FF2B5EF4-FFF2-40B4-BE49-F238E27FC236}">
                  <a16:creationId xmlns:a16="http://schemas.microsoft.com/office/drawing/2014/main" id="{78B66795-282A-4122-8259-A91189F659C1}"/>
                </a:ext>
              </a:extLst>
            </p:cNvPr>
            <p:cNvSpPr>
              <a:spLocks noChangeArrowheads="1"/>
            </p:cNvSpPr>
            <p:nvPr/>
          </p:nvSpPr>
          <p:spPr bwMode="auto">
            <a:xfrm>
              <a:off x="2562" y="256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24" name="Rectangle 100">
              <a:extLst>
                <a:ext uri="{FF2B5EF4-FFF2-40B4-BE49-F238E27FC236}">
                  <a16:creationId xmlns:a16="http://schemas.microsoft.com/office/drawing/2014/main" id="{7D842248-0604-4C8D-96C0-D755BB7760CB}"/>
                </a:ext>
              </a:extLst>
            </p:cNvPr>
            <p:cNvSpPr>
              <a:spLocks noChangeArrowheads="1"/>
            </p:cNvSpPr>
            <p:nvPr/>
          </p:nvSpPr>
          <p:spPr bwMode="auto">
            <a:xfrm>
              <a:off x="2562" y="207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25" name="Rectangle 101">
              <a:extLst>
                <a:ext uri="{FF2B5EF4-FFF2-40B4-BE49-F238E27FC236}">
                  <a16:creationId xmlns:a16="http://schemas.microsoft.com/office/drawing/2014/main" id="{74690ADA-9261-48EB-B031-5F3343370B6A}"/>
                </a:ext>
              </a:extLst>
            </p:cNvPr>
            <p:cNvSpPr>
              <a:spLocks noChangeArrowheads="1"/>
            </p:cNvSpPr>
            <p:nvPr/>
          </p:nvSpPr>
          <p:spPr bwMode="auto">
            <a:xfrm>
              <a:off x="3832" y="297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26" name="Rectangle 102">
              <a:extLst>
                <a:ext uri="{FF2B5EF4-FFF2-40B4-BE49-F238E27FC236}">
                  <a16:creationId xmlns:a16="http://schemas.microsoft.com/office/drawing/2014/main" id="{6703BDD9-7D04-460A-8575-0BD40CAAC1B0}"/>
                </a:ext>
              </a:extLst>
            </p:cNvPr>
            <p:cNvSpPr>
              <a:spLocks noChangeArrowheads="1"/>
            </p:cNvSpPr>
            <p:nvPr/>
          </p:nvSpPr>
          <p:spPr bwMode="auto">
            <a:xfrm>
              <a:off x="3242" y="297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103527" name="Line 103">
            <a:extLst>
              <a:ext uri="{FF2B5EF4-FFF2-40B4-BE49-F238E27FC236}">
                <a16:creationId xmlns:a16="http://schemas.microsoft.com/office/drawing/2014/main" id="{2D5A8DF1-C0B7-4581-841A-96898C31F47C}"/>
              </a:ext>
            </a:extLst>
          </p:cNvPr>
          <p:cNvSpPr>
            <a:spLocks noChangeShapeType="1"/>
          </p:cNvSpPr>
          <p:nvPr/>
        </p:nvSpPr>
        <p:spPr bwMode="auto">
          <a:xfrm>
            <a:off x="7667625" y="1341438"/>
            <a:ext cx="0" cy="503237"/>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3528" name="Line 104">
            <a:extLst>
              <a:ext uri="{FF2B5EF4-FFF2-40B4-BE49-F238E27FC236}">
                <a16:creationId xmlns:a16="http://schemas.microsoft.com/office/drawing/2014/main" id="{60FD5D32-BDFE-4A2E-B549-3C6A01F05486}"/>
              </a:ext>
            </a:extLst>
          </p:cNvPr>
          <p:cNvSpPr>
            <a:spLocks noChangeShapeType="1"/>
          </p:cNvSpPr>
          <p:nvPr/>
        </p:nvSpPr>
        <p:spPr bwMode="auto">
          <a:xfrm>
            <a:off x="7308850" y="2060575"/>
            <a:ext cx="43180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103533" name="Group 109">
            <a:extLst>
              <a:ext uri="{FF2B5EF4-FFF2-40B4-BE49-F238E27FC236}">
                <a16:creationId xmlns:a16="http://schemas.microsoft.com/office/drawing/2014/main" id="{A9AEA058-A688-4538-9646-5A52FB3A209A}"/>
              </a:ext>
            </a:extLst>
          </p:cNvPr>
          <p:cNvGrpSpPr>
            <a:grpSpLocks/>
          </p:cNvGrpSpPr>
          <p:nvPr/>
        </p:nvGrpSpPr>
        <p:grpSpPr bwMode="auto">
          <a:xfrm>
            <a:off x="6588125" y="6446838"/>
            <a:ext cx="792163" cy="366712"/>
            <a:chOff x="5193" y="4020"/>
            <a:chExt cx="499" cy="231"/>
          </a:xfrm>
        </p:grpSpPr>
        <p:pic>
          <p:nvPicPr>
            <p:cNvPr id="103534" name="Picture 110" descr="78900">
              <a:extLst>
                <a:ext uri="{FF2B5EF4-FFF2-40B4-BE49-F238E27FC236}">
                  <a16:creationId xmlns:a16="http://schemas.microsoft.com/office/drawing/2014/main" id="{729239FB-A5BA-48E9-9BE4-07F56E2AF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3535" name="Text Box 111">
              <a:hlinkClick r:id="" action="ppaction://hlinkshowjump?jump=firstslide"/>
              <a:extLst>
                <a:ext uri="{FF2B5EF4-FFF2-40B4-BE49-F238E27FC236}">
                  <a16:creationId xmlns:a16="http://schemas.microsoft.com/office/drawing/2014/main" id="{E76CEED0-49C7-4189-8A99-1505B2DF694B}"/>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返 回</a:t>
              </a:r>
            </a:p>
          </p:txBody>
        </p:sp>
      </p:grpSp>
    </p:spTree>
    <p:extLst>
      <p:ext uri="{BB962C8B-B14F-4D97-AF65-F5344CB8AC3E}">
        <p14:creationId xmlns:p14="http://schemas.microsoft.com/office/powerpoint/2010/main" val="2171696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5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527"/>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10352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3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14" name="Object 70">
            <a:extLst>
              <a:ext uri="{FF2B5EF4-FFF2-40B4-BE49-F238E27FC236}">
                <a16:creationId xmlns:a16="http://schemas.microsoft.com/office/drawing/2014/main" id="{B8FEBA4F-190E-4D78-BF76-07DF4428BE7F}"/>
              </a:ext>
            </a:extLst>
          </p:cNvPr>
          <p:cNvGraphicFramePr>
            <a:graphicFrameLocks noChangeAspect="1"/>
          </p:cNvGraphicFramePr>
          <p:nvPr/>
        </p:nvGraphicFramePr>
        <p:xfrm>
          <a:off x="900113" y="3933825"/>
          <a:ext cx="5280025" cy="577850"/>
        </p:xfrm>
        <a:graphic>
          <a:graphicData uri="http://schemas.openxmlformats.org/presentationml/2006/ole">
            <mc:AlternateContent xmlns:mc="http://schemas.openxmlformats.org/markup-compatibility/2006">
              <mc:Choice xmlns:v="urn:schemas-microsoft-com:vml" Requires="v">
                <p:oleObj spid="_x0000_s31746" name="公式" r:id="rId3" imgW="2260440" imgH="266400" progId="Equation.3">
                  <p:embed/>
                </p:oleObj>
              </mc:Choice>
              <mc:Fallback>
                <p:oleObj name="公式" r:id="rId3" imgW="2260440" imgH="266400" progId="Equation.3">
                  <p:embed/>
                  <p:pic>
                    <p:nvPicPr>
                      <p:cNvPr id="31814" name="Object 70">
                        <a:extLst>
                          <a:ext uri="{FF2B5EF4-FFF2-40B4-BE49-F238E27FC236}">
                            <a16:creationId xmlns:a16="http://schemas.microsoft.com/office/drawing/2014/main" id="{B8FEBA4F-190E-4D78-BF76-07DF4428B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933825"/>
                        <a:ext cx="52800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853" name="Group 109">
            <a:extLst>
              <a:ext uri="{FF2B5EF4-FFF2-40B4-BE49-F238E27FC236}">
                <a16:creationId xmlns:a16="http://schemas.microsoft.com/office/drawing/2014/main" id="{763CF728-A778-499C-AE4D-A4BE05DE68A4}"/>
              </a:ext>
            </a:extLst>
          </p:cNvPr>
          <p:cNvGrpSpPr>
            <a:grpSpLocks/>
          </p:cNvGrpSpPr>
          <p:nvPr/>
        </p:nvGrpSpPr>
        <p:grpSpPr bwMode="auto">
          <a:xfrm>
            <a:off x="8316913" y="6446838"/>
            <a:ext cx="792162" cy="366712"/>
            <a:chOff x="5193" y="4020"/>
            <a:chExt cx="499" cy="231"/>
          </a:xfrm>
        </p:grpSpPr>
        <p:pic>
          <p:nvPicPr>
            <p:cNvPr id="31854" name="Picture 110" descr="78900">
              <a:extLst>
                <a:ext uri="{FF2B5EF4-FFF2-40B4-BE49-F238E27FC236}">
                  <a16:creationId xmlns:a16="http://schemas.microsoft.com/office/drawing/2014/main" id="{5D356D50-98FC-412E-A163-1AFF3001FD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1855" name="Text Box 111">
              <a:hlinkClick r:id="" action="ppaction://hlinkshowjump?jump=nextslide"/>
              <a:extLst>
                <a:ext uri="{FF2B5EF4-FFF2-40B4-BE49-F238E27FC236}">
                  <a16:creationId xmlns:a16="http://schemas.microsoft.com/office/drawing/2014/main" id="{19BD852C-6370-4B4E-BFAF-1C35B49F1945}"/>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下 页</a:t>
              </a:r>
            </a:p>
          </p:txBody>
        </p:sp>
      </p:grpSp>
      <p:grpSp>
        <p:nvGrpSpPr>
          <p:cNvPr id="31856" name="Group 112">
            <a:extLst>
              <a:ext uri="{FF2B5EF4-FFF2-40B4-BE49-F238E27FC236}">
                <a16:creationId xmlns:a16="http://schemas.microsoft.com/office/drawing/2014/main" id="{250A551C-5A9F-4B17-BCA0-86878682B3C0}"/>
              </a:ext>
            </a:extLst>
          </p:cNvPr>
          <p:cNvGrpSpPr>
            <a:grpSpLocks/>
          </p:cNvGrpSpPr>
          <p:nvPr/>
        </p:nvGrpSpPr>
        <p:grpSpPr bwMode="auto">
          <a:xfrm>
            <a:off x="7453313" y="6446838"/>
            <a:ext cx="792162" cy="366712"/>
            <a:chOff x="4649" y="4020"/>
            <a:chExt cx="499" cy="231"/>
          </a:xfrm>
        </p:grpSpPr>
        <p:pic>
          <p:nvPicPr>
            <p:cNvPr id="31857" name="Picture 113" descr="78900">
              <a:extLst>
                <a:ext uri="{FF2B5EF4-FFF2-40B4-BE49-F238E27FC236}">
                  <a16:creationId xmlns:a16="http://schemas.microsoft.com/office/drawing/2014/main" id="{370E1D54-80A2-4466-8AB9-A5E911F2A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1858" name="Text Box 114">
              <a:hlinkClick r:id="" action="ppaction://hlinkshowjump?jump=previousslide"/>
              <a:extLst>
                <a:ext uri="{FF2B5EF4-FFF2-40B4-BE49-F238E27FC236}">
                  <a16:creationId xmlns:a16="http://schemas.microsoft.com/office/drawing/2014/main" id="{8FB0985D-2524-47D1-B5F4-91418877FCF0}"/>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上 页</a:t>
              </a:r>
            </a:p>
          </p:txBody>
        </p:sp>
      </p:grpSp>
      <p:sp>
        <p:nvSpPr>
          <p:cNvPr id="31862" name="Text Box 118">
            <a:extLst>
              <a:ext uri="{FF2B5EF4-FFF2-40B4-BE49-F238E27FC236}">
                <a16:creationId xmlns:a16="http://schemas.microsoft.com/office/drawing/2014/main" id="{579FC405-1C08-4C65-AAE0-A48BF5AABFCA}"/>
              </a:ext>
            </a:extLst>
          </p:cNvPr>
          <p:cNvSpPr txBox="1">
            <a:spLocks noChangeArrowheads="1"/>
          </p:cNvSpPr>
          <p:nvPr/>
        </p:nvSpPr>
        <p:spPr bwMode="auto">
          <a:xfrm>
            <a:off x="539750" y="692150"/>
            <a:ext cx="3455988"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startAt="2"/>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求等效电阻</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eq</a:t>
            </a:r>
            <a:endPar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grpSp>
        <p:nvGrpSpPr>
          <p:cNvPr id="31902" name="Group 158">
            <a:extLst>
              <a:ext uri="{FF2B5EF4-FFF2-40B4-BE49-F238E27FC236}">
                <a16:creationId xmlns:a16="http://schemas.microsoft.com/office/drawing/2014/main" id="{90719625-2293-4E04-8ACA-5F4FF42BDBD1}"/>
              </a:ext>
            </a:extLst>
          </p:cNvPr>
          <p:cNvGrpSpPr>
            <a:grpSpLocks/>
          </p:cNvGrpSpPr>
          <p:nvPr/>
        </p:nvGrpSpPr>
        <p:grpSpPr bwMode="auto">
          <a:xfrm>
            <a:off x="4211638" y="692150"/>
            <a:ext cx="4632325" cy="3255963"/>
            <a:chOff x="2246" y="482"/>
            <a:chExt cx="2918" cy="2051"/>
          </a:xfrm>
        </p:grpSpPr>
        <p:sp>
          <p:nvSpPr>
            <p:cNvPr id="31864" name="Text Box 120">
              <a:extLst>
                <a:ext uri="{FF2B5EF4-FFF2-40B4-BE49-F238E27FC236}">
                  <a16:creationId xmlns:a16="http://schemas.microsoft.com/office/drawing/2014/main" id="{0A49120A-E472-4A61-9D55-978FCA37F02A}"/>
                </a:ext>
              </a:extLst>
            </p:cNvPr>
            <p:cNvSpPr txBox="1">
              <a:spLocks noChangeArrowheads="1"/>
            </p:cNvSpPr>
            <p:nvPr/>
          </p:nvSpPr>
          <p:spPr bwMode="auto">
            <a:xfrm>
              <a:off x="4876" y="1117"/>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865" name="Text Box 121">
              <a:extLst>
                <a:ext uri="{FF2B5EF4-FFF2-40B4-BE49-F238E27FC236}">
                  <a16:creationId xmlns:a16="http://schemas.microsoft.com/office/drawing/2014/main" id="{FFC4BC7F-F8AC-411D-8070-8A60B89850B7}"/>
                </a:ext>
              </a:extLst>
            </p:cNvPr>
            <p:cNvSpPr txBox="1">
              <a:spLocks noChangeArrowheads="1"/>
            </p:cNvSpPr>
            <p:nvPr/>
          </p:nvSpPr>
          <p:spPr bwMode="auto">
            <a:xfrm>
              <a:off x="4876" y="2206"/>
              <a:ext cx="19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868" name="Rectangle 124">
              <a:extLst>
                <a:ext uri="{FF2B5EF4-FFF2-40B4-BE49-F238E27FC236}">
                  <a16:creationId xmlns:a16="http://schemas.microsoft.com/office/drawing/2014/main" id="{CC916EA2-0EBF-4C33-BB00-275B418417E3}"/>
                </a:ext>
              </a:extLst>
            </p:cNvPr>
            <p:cNvSpPr>
              <a:spLocks noChangeArrowheads="1"/>
            </p:cNvSpPr>
            <p:nvPr/>
          </p:nvSpPr>
          <p:spPr bwMode="auto">
            <a:xfrm>
              <a:off x="2246" y="891"/>
              <a:ext cx="2631" cy="1406"/>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69" name="Line 125">
              <a:extLst>
                <a:ext uri="{FF2B5EF4-FFF2-40B4-BE49-F238E27FC236}">
                  <a16:creationId xmlns:a16="http://schemas.microsoft.com/office/drawing/2014/main" id="{AB3AD987-5F2C-4CA6-86AA-886E473C823B}"/>
                </a:ext>
              </a:extLst>
            </p:cNvPr>
            <p:cNvSpPr>
              <a:spLocks noChangeShapeType="1"/>
            </p:cNvSpPr>
            <p:nvPr/>
          </p:nvSpPr>
          <p:spPr bwMode="auto">
            <a:xfrm>
              <a:off x="2246" y="1344"/>
              <a:ext cx="2631" cy="0"/>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70" name="Line 126">
              <a:extLst>
                <a:ext uri="{FF2B5EF4-FFF2-40B4-BE49-F238E27FC236}">
                  <a16:creationId xmlns:a16="http://schemas.microsoft.com/office/drawing/2014/main" id="{A5804799-24D1-4228-B021-5CE4B4D8D055}"/>
                </a:ext>
              </a:extLst>
            </p:cNvPr>
            <p:cNvSpPr>
              <a:spLocks noChangeShapeType="1"/>
            </p:cNvSpPr>
            <p:nvPr/>
          </p:nvSpPr>
          <p:spPr bwMode="auto">
            <a:xfrm>
              <a:off x="3470" y="1344"/>
              <a:ext cx="0" cy="953"/>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71" name="Line 127">
              <a:extLst>
                <a:ext uri="{FF2B5EF4-FFF2-40B4-BE49-F238E27FC236}">
                  <a16:creationId xmlns:a16="http://schemas.microsoft.com/office/drawing/2014/main" id="{085056B9-7A4D-4044-84D8-481EDCB6AFFF}"/>
                </a:ext>
              </a:extLst>
            </p:cNvPr>
            <p:cNvSpPr>
              <a:spLocks noChangeShapeType="1"/>
            </p:cNvSpPr>
            <p:nvPr/>
          </p:nvSpPr>
          <p:spPr bwMode="auto">
            <a:xfrm>
              <a:off x="4020" y="891"/>
              <a:ext cx="0" cy="1406"/>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72" name="Text Box 128">
              <a:extLst>
                <a:ext uri="{FF2B5EF4-FFF2-40B4-BE49-F238E27FC236}">
                  <a16:creationId xmlns:a16="http://schemas.microsoft.com/office/drawing/2014/main" id="{5F1CA10E-F2F7-49CD-9A47-1DFF2BAB83CF}"/>
                </a:ext>
              </a:extLst>
            </p:cNvPr>
            <p:cNvSpPr txBox="1">
              <a:spLocks noChangeArrowheads="1"/>
            </p:cNvSpPr>
            <p:nvPr/>
          </p:nvSpPr>
          <p:spPr bwMode="auto">
            <a:xfrm>
              <a:off x="3606" y="1707"/>
              <a:ext cx="41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873" name="Text Box 129">
              <a:extLst>
                <a:ext uri="{FF2B5EF4-FFF2-40B4-BE49-F238E27FC236}">
                  <a16:creationId xmlns:a16="http://schemas.microsoft.com/office/drawing/2014/main" id="{52C0FA40-26A5-4045-94E7-8CD85FF2BB0C}"/>
                </a:ext>
              </a:extLst>
            </p:cNvPr>
            <p:cNvSpPr txBox="1">
              <a:spLocks noChangeArrowheads="1"/>
            </p:cNvSpPr>
            <p:nvPr/>
          </p:nvSpPr>
          <p:spPr bwMode="auto">
            <a:xfrm>
              <a:off x="2654" y="482"/>
              <a:ext cx="4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879" name="Text Box 135">
              <a:extLst>
                <a:ext uri="{FF2B5EF4-FFF2-40B4-BE49-F238E27FC236}">
                  <a16:creationId xmlns:a16="http://schemas.microsoft.com/office/drawing/2014/main" id="{2AA8B63A-66CE-4A56-BC87-E83AEAF105CE}"/>
                </a:ext>
              </a:extLst>
            </p:cNvPr>
            <p:cNvSpPr txBox="1">
              <a:spLocks noChangeArrowheads="1"/>
            </p:cNvSpPr>
            <p:nvPr/>
          </p:nvSpPr>
          <p:spPr bwMode="auto">
            <a:xfrm>
              <a:off x="2654" y="981"/>
              <a:ext cx="41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883" name="Text Box 139">
              <a:extLst>
                <a:ext uri="{FF2B5EF4-FFF2-40B4-BE49-F238E27FC236}">
                  <a16:creationId xmlns:a16="http://schemas.microsoft.com/office/drawing/2014/main" id="{462FA386-3715-4A09-899E-563E6F93773F}"/>
                </a:ext>
              </a:extLst>
            </p:cNvPr>
            <p:cNvSpPr txBox="1">
              <a:spLocks noChangeArrowheads="1"/>
            </p:cNvSpPr>
            <p:nvPr/>
          </p:nvSpPr>
          <p:spPr bwMode="auto">
            <a:xfrm>
              <a:off x="4241" y="527"/>
              <a:ext cx="4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884" name="Text Box 140">
              <a:extLst>
                <a:ext uri="{FF2B5EF4-FFF2-40B4-BE49-F238E27FC236}">
                  <a16:creationId xmlns:a16="http://schemas.microsoft.com/office/drawing/2014/main" id="{3B0FDE1B-074C-44C2-9F48-5BACEA88D64F}"/>
                </a:ext>
              </a:extLst>
            </p:cNvPr>
            <p:cNvSpPr txBox="1">
              <a:spLocks noChangeArrowheads="1"/>
            </p:cNvSpPr>
            <p:nvPr/>
          </p:nvSpPr>
          <p:spPr bwMode="auto">
            <a:xfrm>
              <a:off x="4241" y="981"/>
              <a:ext cx="4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885" name="Text Box 141">
              <a:extLst>
                <a:ext uri="{FF2B5EF4-FFF2-40B4-BE49-F238E27FC236}">
                  <a16:creationId xmlns:a16="http://schemas.microsoft.com/office/drawing/2014/main" id="{1C76F0D4-845A-4653-9363-A04AB938B901}"/>
                </a:ext>
              </a:extLst>
            </p:cNvPr>
            <p:cNvSpPr txBox="1">
              <a:spLocks noChangeArrowheads="1"/>
            </p:cNvSpPr>
            <p:nvPr/>
          </p:nvSpPr>
          <p:spPr bwMode="auto">
            <a:xfrm>
              <a:off x="3017" y="1661"/>
              <a:ext cx="4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r>
                <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886" name="Rectangle 142">
              <a:extLst>
                <a:ext uri="{FF2B5EF4-FFF2-40B4-BE49-F238E27FC236}">
                  <a16:creationId xmlns:a16="http://schemas.microsoft.com/office/drawing/2014/main" id="{2DC75471-5408-45B2-B1C0-CCA925F8F539}"/>
                </a:ext>
              </a:extLst>
            </p:cNvPr>
            <p:cNvSpPr>
              <a:spLocks noChangeArrowheads="1"/>
            </p:cNvSpPr>
            <p:nvPr/>
          </p:nvSpPr>
          <p:spPr bwMode="auto">
            <a:xfrm>
              <a:off x="4287" y="845"/>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87" name="Rectangle 143">
              <a:extLst>
                <a:ext uri="{FF2B5EF4-FFF2-40B4-BE49-F238E27FC236}">
                  <a16:creationId xmlns:a16="http://schemas.microsoft.com/office/drawing/2014/main" id="{B8A609F9-7735-46B3-A7A8-7F8381EBB3F8}"/>
                </a:ext>
              </a:extLst>
            </p:cNvPr>
            <p:cNvSpPr>
              <a:spLocks noChangeArrowheads="1"/>
            </p:cNvSpPr>
            <p:nvPr/>
          </p:nvSpPr>
          <p:spPr bwMode="auto">
            <a:xfrm>
              <a:off x="4241" y="129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88" name="Rectangle 144">
              <a:extLst>
                <a:ext uri="{FF2B5EF4-FFF2-40B4-BE49-F238E27FC236}">
                  <a16:creationId xmlns:a16="http://schemas.microsoft.com/office/drawing/2014/main" id="{A3857359-1697-49AB-9671-32D5C09AF338}"/>
                </a:ext>
              </a:extLst>
            </p:cNvPr>
            <p:cNvSpPr>
              <a:spLocks noChangeArrowheads="1"/>
            </p:cNvSpPr>
            <p:nvPr/>
          </p:nvSpPr>
          <p:spPr bwMode="auto">
            <a:xfrm>
              <a:off x="2699" y="1299"/>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89" name="Rectangle 145">
              <a:extLst>
                <a:ext uri="{FF2B5EF4-FFF2-40B4-BE49-F238E27FC236}">
                  <a16:creationId xmlns:a16="http://schemas.microsoft.com/office/drawing/2014/main" id="{E313B93D-1469-4553-8F57-3F001A79FF1F}"/>
                </a:ext>
              </a:extLst>
            </p:cNvPr>
            <p:cNvSpPr>
              <a:spLocks noChangeArrowheads="1"/>
            </p:cNvSpPr>
            <p:nvPr/>
          </p:nvSpPr>
          <p:spPr bwMode="auto">
            <a:xfrm>
              <a:off x="2699" y="800"/>
              <a:ext cx="317" cy="136"/>
            </a:xfrm>
            <a:prstGeom prst="rect">
              <a:avLst/>
            </a:prstGeom>
            <a:gradFill rotWithShape="1">
              <a:gsLst>
                <a:gs pos="0">
                  <a:srgbClr val="FF9900">
                    <a:gamma/>
                    <a:shade val="46275"/>
                    <a:invGamma/>
                  </a:srgbClr>
                </a:gs>
                <a:gs pos="50000">
                  <a:srgbClr val="FF9900"/>
                </a:gs>
                <a:gs pos="100000">
                  <a:srgbClr val="FF9900">
                    <a:gamma/>
                    <a:shade val="46275"/>
                    <a:invGamma/>
                  </a:srgbClr>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90" name="Rectangle 146">
              <a:extLst>
                <a:ext uri="{FF2B5EF4-FFF2-40B4-BE49-F238E27FC236}">
                  <a16:creationId xmlns:a16="http://schemas.microsoft.com/office/drawing/2014/main" id="{B488885F-90B5-4150-806E-B6BB35897D04}"/>
                </a:ext>
              </a:extLst>
            </p:cNvPr>
            <p:cNvSpPr>
              <a:spLocks noChangeArrowheads="1"/>
            </p:cNvSpPr>
            <p:nvPr/>
          </p:nvSpPr>
          <p:spPr bwMode="auto">
            <a:xfrm>
              <a:off x="3969" y="170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91" name="Rectangle 147">
              <a:extLst>
                <a:ext uri="{FF2B5EF4-FFF2-40B4-BE49-F238E27FC236}">
                  <a16:creationId xmlns:a16="http://schemas.microsoft.com/office/drawing/2014/main" id="{B43CBB0E-5B0F-4356-B4E5-2ED28AB6A4E9}"/>
                </a:ext>
              </a:extLst>
            </p:cNvPr>
            <p:cNvSpPr>
              <a:spLocks noChangeArrowheads="1"/>
            </p:cNvSpPr>
            <p:nvPr/>
          </p:nvSpPr>
          <p:spPr bwMode="auto">
            <a:xfrm>
              <a:off x="3379" y="1707"/>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96" name="Rectangle 152">
              <a:extLst>
                <a:ext uri="{FF2B5EF4-FFF2-40B4-BE49-F238E27FC236}">
                  <a16:creationId xmlns:a16="http://schemas.microsoft.com/office/drawing/2014/main" id="{BE98C281-BF35-4C88-91C1-98F5C2C80321}"/>
                </a:ext>
              </a:extLst>
            </p:cNvPr>
            <p:cNvSpPr>
              <a:spLocks noChangeArrowheads="1"/>
            </p:cNvSpPr>
            <p:nvPr/>
          </p:nvSpPr>
          <p:spPr bwMode="auto">
            <a:xfrm>
              <a:off x="4830" y="1616"/>
              <a:ext cx="91" cy="453"/>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98" name="AutoShape 154">
              <a:extLst>
                <a:ext uri="{FF2B5EF4-FFF2-40B4-BE49-F238E27FC236}">
                  <a16:creationId xmlns:a16="http://schemas.microsoft.com/office/drawing/2014/main" id="{A8CE3C72-D3B3-4033-90C2-983EDE63302C}"/>
                </a:ext>
              </a:extLst>
            </p:cNvPr>
            <p:cNvSpPr>
              <a:spLocks noChangeArrowheads="1"/>
            </p:cNvSpPr>
            <p:nvPr/>
          </p:nvSpPr>
          <p:spPr bwMode="auto">
            <a:xfrm>
              <a:off x="4422" y="1842"/>
              <a:ext cx="454" cy="105"/>
            </a:xfrm>
            <a:prstGeom prst="leftArrow">
              <a:avLst>
                <a:gd name="adj1" fmla="val 50000"/>
                <a:gd name="adj2" fmla="val 108095"/>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899" name="Text Box 155">
              <a:extLst>
                <a:ext uri="{FF2B5EF4-FFF2-40B4-BE49-F238E27FC236}">
                  <a16:creationId xmlns:a16="http://schemas.microsoft.com/office/drawing/2014/main" id="{102FB759-BEE5-4DE8-940A-F56101D140D7}"/>
                </a:ext>
              </a:extLst>
            </p:cNvPr>
            <p:cNvSpPr txBox="1">
              <a:spLocks noChangeArrowheads="1"/>
            </p:cNvSpPr>
            <p:nvPr/>
          </p:nvSpPr>
          <p:spPr bwMode="auto">
            <a:xfrm>
              <a:off x="4422" y="1525"/>
              <a:ext cx="39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p>
          </p:txBody>
        </p:sp>
        <p:sp>
          <p:nvSpPr>
            <p:cNvPr id="31900" name="Oval 156">
              <a:extLst>
                <a:ext uri="{FF2B5EF4-FFF2-40B4-BE49-F238E27FC236}">
                  <a16:creationId xmlns:a16="http://schemas.microsoft.com/office/drawing/2014/main" id="{B6BD4362-7F24-44E9-A6C7-FD561D5A692C}"/>
                </a:ext>
              </a:extLst>
            </p:cNvPr>
            <p:cNvSpPr>
              <a:spLocks noChangeArrowheads="1"/>
            </p:cNvSpPr>
            <p:nvPr/>
          </p:nvSpPr>
          <p:spPr bwMode="auto">
            <a:xfrm>
              <a:off x="4830" y="1979"/>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901" name="Oval 157">
              <a:extLst>
                <a:ext uri="{FF2B5EF4-FFF2-40B4-BE49-F238E27FC236}">
                  <a16:creationId xmlns:a16="http://schemas.microsoft.com/office/drawing/2014/main" id="{3D2E36B2-5E84-4F9B-9556-362B04EA4EE2}"/>
                </a:ext>
              </a:extLst>
            </p:cNvPr>
            <p:cNvSpPr>
              <a:spLocks noChangeArrowheads="1"/>
            </p:cNvSpPr>
            <p:nvPr/>
          </p:nvSpPr>
          <p:spPr bwMode="auto">
            <a:xfrm>
              <a:off x="4830" y="1616"/>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31903" name="Text Box 159">
            <a:extLst>
              <a:ext uri="{FF2B5EF4-FFF2-40B4-BE49-F238E27FC236}">
                <a16:creationId xmlns:a16="http://schemas.microsoft.com/office/drawing/2014/main" id="{7DB4511D-C69B-43B5-A8E9-93269754298D}"/>
              </a:ext>
            </a:extLst>
          </p:cNvPr>
          <p:cNvSpPr txBox="1">
            <a:spLocks noChangeArrowheads="1"/>
          </p:cNvSpPr>
          <p:nvPr/>
        </p:nvSpPr>
        <p:spPr bwMode="auto">
          <a:xfrm>
            <a:off x="900113" y="4652963"/>
            <a:ext cx="28638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50000"/>
              </a:spcBef>
              <a:spcAft>
                <a:spcPct val="0"/>
              </a:spcAft>
              <a:buClrTx/>
              <a:buSzTx/>
              <a:buFontTx/>
              <a:buAutoNum type="circleNumDbPlain" startAt="3"/>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诺顿等效电路</a:t>
            </a:r>
            <a:r>
              <a:rPr kumimoji="1" lang="en-US" altLang="zh-CN"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a:t>
            </a:r>
          </a:p>
        </p:txBody>
      </p:sp>
      <p:graphicFrame>
        <p:nvGraphicFramePr>
          <p:cNvPr id="31925" name="Object 181">
            <a:extLst>
              <a:ext uri="{FF2B5EF4-FFF2-40B4-BE49-F238E27FC236}">
                <a16:creationId xmlns:a16="http://schemas.microsoft.com/office/drawing/2014/main" id="{F944CD4C-F35A-453E-8A02-012EDF835E3B}"/>
              </a:ext>
            </a:extLst>
          </p:cNvPr>
          <p:cNvGraphicFramePr>
            <a:graphicFrameLocks noChangeAspect="1"/>
          </p:cNvGraphicFramePr>
          <p:nvPr/>
        </p:nvGraphicFramePr>
        <p:xfrm>
          <a:off x="900113" y="5373688"/>
          <a:ext cx="3384550" cy="533400"/>
        </p:xfrm>
        <a:graphic>
          <a:graphicData uri="http://schemas.openxmlformats.org/presentationml/2006/ole">
            <mc:AlternateContent xmlns:mc="http://schemas.openxmlformats.org/markup-compatibility/2006">
              <mc:Choice xmlns:v="urn:schemas-microsoft-com:vml" Requires="v">
                <p:oleObj spid="_x0000_s31747" name="公式" r:id="rId6" imgW="1485720" imgH="228600" progId="Equation.3">
                  <p:embed/>
                </p:oleObj>
              </mc:Choice>
              <mc:Fallback>
                <p:oleObj name="公式" r:id="rId6" imgW="1485720" imgH="228600" progId="Equation.3">
                  <p:embed/>
                  <p:pic>
                    <p:nvPicPr>
                      <p:cNvPr id="31925" name="Object 181">
                        <a:extLst>
                          <a:ext uri="{FF2B5EF4-FFF2-40B4-BE49-F238E27FC236}">
                            <a16:creationId xmlns:a16="http://schemas.microsoft.com/office/drawing/2014/main" id="{F944CD4C-F35A-453E-8A02-012EDF835E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5373688"/>
                        <a:ext cx="33845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929" name="Group 185">
            <a:extLst>
              <a:ext uri="{FF2B5EF4-FFF2-40B4-BE49-F238E27FC236}">
                <a16:creationId xmlns:a16="http://schemas.microsoft.com/office/drawing/2014/main" id="{53E906FF-E305-46E5-B3EB-6ABF73A24D18}"/>
              </a:ext>
            </a:extLst>
          </p:cNvPr>
          <p:cNvGrpSpPr>
            <a:grpSpLocks/>
          </p:cNvGrpSpPr>
          <p:nvPr/>
        </p:nvGrpSpPr>
        <p:grpSpPr bwMode="auto">
          <a:xfrm>
            <a:off x="395288" y="1557338"/>
            <a:ext cx="3767137" cy="2103437"/>
            <a:chOff x="249" y="981"/>
            <a:chExt cx="2373" cy="1325"/>
          </a:xfrm>
        </p:grpSpPr>
        <p:sp>
          <p:nvSpPr>
            <p:cNvPr id="31905" name="Text Box 161">
              <a:extLst>
                <a:ext uri="{FF2B5EF4-FFF2-40B4-BE49-F238E27FC236}">
                  <a16:creationId xmlns:a16="http://schemas.microsoft.com/office/drawing/2014/main" id="{CE646135-E388-4F0E-8E6A-99BA661CE4CE}"/>
                </a:ext>
              </a:extLst>
            </p:cNvPr>
            <p:cNvSpPr txBox="1">
              <a:spLocks noChangeArrowheads="1"/>
            </p:cNvSpPr>
            <p:nvPr/>
          </p:nvSpPr>
          <p:spPr bwMode="auto">
            <a:xfrm>
              <a:off x="413" y="1198"/>
              <a:ext cx="4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sc</a:t>
              </a:r>
            </a:p>
          </p:txBody>
        </p:sp>
        <p:sp>
          <p:nvSpPr>
            <p:cNvPr id="31906" name="Text Box 162">
              <a:extLst>
                <a:ext uri="{FF2B5EF4-FFF2-40B4-BE49-F238E27FC236}">
                  <a16:creationId xmlns:a16="http://schemas.microsoft.com/office/drawing/2014/main" id="{E3260CDA-529E-45E5-A6DC-DBBC73415B17}"/>
                </a:ext>
              </a:extLst>
            </p:cNvPr>
            <p:cNvSpPr txBox="1">
              <a:spLocks noChangeArrowheads="1"/>
            </p:cNvSpPr>
            <p:nvPr/>
          </p:nvSpPr>
          <p:spPr bwMode="auto">
            <a:xfrm flipH="1">
              <a:off x="2200" y="981"/>
              <a:ext cx="3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31907" name="Text Box 163">
              <a:extLst>
                <a:ext uri="{FF2B5EF4-FFF2-40B4-BE49-F238E27FC236}">
                  <a16:creationId xmlns:a16="http://schemas.microsoft.com/office/drawing/2014/main" id="{E7CA43C9-07CA-425F-A112-49DBC9DD669A}"/>
                </a:ext>
              </a:extLst>
            </p:cNvPr>
            <p:cNvSpPr txBox="1">
              <a:spLocks noChangeArrowheads="1"/>
            </p:cNvSpPr>
            <p:nvPr/>
          </p:nvSpPr>
          <p:spPr bwMode="auto">
            <a:xfrm flipH="1">
              <a:off x="2109" y="1979"/>
              <a:ext cx="2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31908" name="Text Box 164">
              <a:extLst>
                <a:ext uri="{FF2B5EF4-FFF2-40B4-BE49-F238E27FC236}">
                  <a16:creationId xmlns:a16="http://schemas.microsoft.com/office/drawing/2014/main" id="{332DCFBE-9B49-4BCF-B1F8-AF90D47DE745}"/>
                </a:ext>
              </a:extLst>
            </p:cNvPr>
            <p:cNvSpPr txBox="1">
              <a:spLocks noChangeArrowheads="1"/>
            </p:cNvSpPr>
            <p:nvPr/>
          </p:nvSpPr>
          <p:spPr bwMode="auto">
            <a:xfrm flipH="1">
              <a:off x="1610" y="1162"/>
              <a:ext cx="4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a:t>
              </a:r>
            </a:p>
          </p:txBody>
        </p:sp>
        <p:sp>
          <p:nvSpPr>
            <p:cNvPr id="31909" name="Text Box 165">
              <a:extLst>
                <a:ext uri="{FF2B5EF4-FFF2-40B4-BE49-F238E27FC236}">
                  <a16:creationId xmlns:a16="http://schemas.microsoft.com/office/drawing/2014/main" id="{874E66DD-7903-421C-9630-29E4DBB9E8E2}"/>
                </a:ext>
              </a:extLst>
            </p:cNvPr>
            <p:cNvSpPr txBox="1">
              <a:spLocks noChangeArrowheads="1"/>
            </p:cNvSpPr>
            <p:nvPr/>
          </p:nvSpPr>
          <p:spPr bwMode="auto">
            <a:xfrm>
              <a:off x="1293" y="1389"/>
              <a:ext cx="4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31910" name="Text Box 166">
              <a:extLst>
                <a:ext uri="{FF2B5EF4-FFF2-40B4-BE49-F238E27FC236}">
                  <a16:creationId xmlns:a16="http://schemas.microsoft.com/office/drawing/2014/main" id="{AC6E9F3E-2361-46C4-BFF5-3AD18DBAA911}"/>
                </a:ext>
              </a:extLst>
            </p:cNvPr>
            <p:cNvSpPr txBox="1">
              <a:spLocks noChangeArrowheads="1"/>
            </p:cNvSpPr>
            <p:nvPr/>
          </p:nvSpPr>
          <p:spPr bwMode="auto">
            <a:xfrm>
              <a:off x="2200" y="1208"/>
              <a:ext cx="2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a:t>
              </a:r>
            </a:p>
          </p:txBody>
        </p:sp>
        <p:sp>
          <p:nvSpPr>
            <p:cNvPr id="31911" name="Text Box 167">
              <a:extLst>
                <a:ext uri="{FF2B5EF4-FFF2-40B4-BE49-F238E27FC236}">
                  <a16:creationId xmlns:a16="http://schemas.microsoft.com/office/drawing/2014/main" id="{283BAA66-22B6-4B2B-B8DF-590A63371A6B}"/>
                </a:ext>
              </a:extLst>
            </p:cNvPr>
            <p:cNvSpPr txBox="1">
              <a:spLocks noChangeArrowheads="1"/>
            </p:cNvSpPr>
            <p:nvPr/>
          </p:nvSpPr>
          <p:spPr bwMode="auto">
            <a:xfrm>
              <a:off x="2200" y="1706"/>
              <a:ext cx="3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a:t>
              </a:r>
            </a:p>
          </p:txBody>
        </p:sp>
        <p:sp>
          <p:nvSpPr>
            <p:cNvPr id="31912" name="Text Box 168">
              <a:extLst>
                <a:ext uri="{FF2B5EF4-FFF2-40B4-BE49-F238E27FC236}">
                  <a16:creationId xmlns:a16="http://schemas.microsoft.com/office/drawing/2014/main" id="{1BA2A438-CD01-49B9-AA9E-5B8BDFE65A64}"/>
                </a:ext>
              </a:extLst>
            </p:cNvPr>
            <p:cNvSpPr txBox="1">
              <a:spLocks noChangeArrowheads="1"/>
            </p:cNvSpPr>
            <p:nvPr/>
          </p:nvSpPr>
          <p:spPr bwMode="auto">
            <a:xfrm>
              <a:off x="2291" y="1434"/>
              <a:ext cx="3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U</a:t>
              </a:r>
            </a:p>
          </p:txBody>
        </p:sp>
        <p:sp>
          <p:nvSpPr>
            <p:cNvPr id="31913" name="Line 169">
              <a:extLst>
                <a:ext uri="{FF2B5EF4-FFF2-40B4-BE49-F238E27FC236}">
                  <a16:creationId xmlns:a16="http://schemas.microsoft.com/office/drawing/2014/main" id="{8ED3F548-6D5E-48C6-9F2D-FE7881AA73C0}"/>
                </a:ext>
              </a:extLst>
            </p:cNvPr>
            <p:cNvSpPr>
              <a:spLocks noChangeShapeType="1"/>
            </p:cNvSpPr>
            <p:nvPr/>
          </p:nvSpPr>
          <p:spPr bwMode="auto">
            <a:xfrm>
              <a:off x="1247" y="1162"/>
              <a:ext cx="0" cy="998"/>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914" name="Rectangle 170">
              <a:extLst>
                <a:ext uri="{FF2B5EF4-FFF2-40B4-BE49-F238E27FC236}">
                  <a16:creationId xmlns:a16="http://schemas.microsoft.com/office/drawing/2014/main" id="{218C3882-7BF5-460A-B966-FBEDB1738BBF}"/>
                </a:ext>
              </a:extLst>
            </p:cNvPr>
            <p:cNvSpPr>
              <a:spLocks noChangeArrowheads="1"/>
            </p:cNvSpPr>
            <p:nvPr/>
          </p:nvSpPr>
          <p:spPr bwMode="auto">
            <a:xfrm>
              <a:off x="1165" y="1434"/>
              <a:ext cx="127" cy="318"/>
            </a:xfrm>
            <a:prstGeom prst="rect">
              <a:avLst/>
            </a:prstGeom>
            <a:gradFill rotWithShape="1">
              <a:gsLst>
                <a:gs pos="0">
                  <a:srgbClr val="FF9900">
                    <a:gamma/>
                    <a:shade val="46275"/>
                    <a:invGamma/>
                  </a:srgbClr>
                </a:gs>
                <a:gs pos="50000">
                  <a:srgbClr val="FF9900"/>
                </a:gs>
                <a:gs pos="100000">
                  <a:srgbClr val="FF9900">
                    <a:gamma/>
                    <a:shade val="46275"/>
                    <a:invGamma/>
                  </a:srgbClr>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916" name="Text Box 172">
              <a:extLst>
                <a:ext uri="{FF2B5EF4-FFF2-40B4-BE49-F238E27FC236}">
                  <a16:creationId xmlns:a16="http://schemas.microsoft.com/office/drawing/2014/main" id="{ECDE6769-046D-4B4F-9F66-59C941ABC8B2}"/>
                </a:ext>
              </a:extLst>
            </p:cNvPr>
            <p:cNvSpPr txBox="1">
              <a:spLocks noChangeArrowheads="1"/>
            </p:cNvSpPr>
            <p:nvPr/>
          </p:nvSpPr>
          <p:spPr bwMode="auto">
            <a:xfrm flipH="1">
              <a:off x="567" y="1525"/>
              <a:ext cx="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a:t>
              </a:r>
            </a:p>
          </p:txBody>
        </p:sp>
        <p:sp>
          <p:nvSpPr>
            <p:cNvPr id="31917" name="Line 173">
              <a:extLst>
                <a:ext uri="{FF2B5EF4-FFF2-40B4-BE49-F238E27FC236}">
                  <a16:creationId xmlns:a16="http://schemas.microsoft.com/office/drawing/2014/main" id="{757E693A-928A-4289-B29C-29A36EBCB43A}"/>
                </a:ext>
              </a:extLst>
            </p:cNvPr>
            <p:cNvSpPr>
              <a:spLocks noChangeShapeType="1"/>
            </p:cNvSpPr>
            <p:nvPr/>
          </p:nvSpPr>
          <p:spPr bwMode="auto">
            <a:xfrm flipH="1" flipV="1">
              <a:off x="2154" y="1162"/>
              <a:ext cx="0" cy="215"/>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31918" name="Rectangle 174">
              <a:extLst>
                <a:ext uri="{FF2B5EF4-FFF2-40B4-BE49-F238E27FC236}">
                  <a16:creationId xmlns:a16="http://schemas.microsoft.com/office/drawing/2014/main" id="{8FD894BE-F9CC-4378-AA54-268BEBE0F558}"/>
                </a:ext>
              </a:extLst>
            </p:cNvPr>
            <p:cNvSpPr>
              <a:spLocks noChangeArrowheads="1"/>
            </p:cNvSpPr>
            <p:nvPr/>
          </p:nvSpPr>
          <p:spPr bwMode="auto">
            <a:xfrm>
              <a:off x="430" y="1162"/>
              <a:ext cx="1679" cy="998"/>
            </a:xfrm>
            <a:prstGeom prst="rect">
              <a:avLst/>
            </a:prstGeom>
            <a:noFill/>
            <a:ln w="285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1919" name="Group 175">
              <a:extLst>
                <a:ext uri="{FF2B5EF4-FFF2-40B4-BE49-F238E27FC236}">
                  <a16:creationId xmlns:a16="http://schemas.microsoft.com/office/drawing/2014/main" id="{17BC2587-87B5-476A-8349-29A1CD54C5F0}"/>
                </a:ext>
              </a:extLst>
            </p:cNvPr>
            <p:cNvGrpSpPr>
              <a:grpSpLocks/>
            </p:cNvGrpSpPr>
            <p:nvPr/>
          </p:nvGrpSpPr>
          <p:grpSpPr bwMode="auto">
            <a:xfrm>
              <a:off x="1927" y="1434"/>
              <a:ext cx="363" cy="363"/>
              <a:chOff x="4785" y="709"/>
              <a:chExt cx="363" cy="363"/>
            </a:xfrm>
          </p:grpSpPr>
          <p:sp>
            <p:nvSpPr>
              <p:cNvPr id="31920" name="Oval 176">
                <a:extLst>
                  <a:ext uri="{FF2B5EF4-FFF2-40B4-BE49-F238E27FC236}">
                    <a16:creationId xmlns:a16="http://schemas.microsoft.com/office/drawing/2014/main" id="{B68DF6C4-F155-4837-83BD-838091A31E35}"/>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921" name="Line 177">
                <a:extLst>
                  <a:ext uri="{FF2B5EF4-FFF2-40B4-BE49-F238E27FC236}">
                    <a16:creationId xmlns:a16="http://schemas.microsoft.com/office/drawing/2014/main" id="{90B23ECC-4967-4072-AA56-516E3F5F12F4}"/>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sp>
          <p:nvSpPr>
            <p:cNvPr id="31915" name="Line 171">
              <a:extLst>
                <a:ext uri="{FF2B5EF4-FFF2-40B4-BE49-F238E27FC236}">
                  <a16:creationId xmlns:a16="http://schemas.microsoft.com/office/drawing/2014/main" id="{F97FCE88-764D-4E54-9DC6-62BFBF62D9FF}"/>
                </a:ext>
              </a:extLst>
            </p:cNvPr>
            <p:cNvSpPr>
              <a:spLocks noChangeShapeType="1"/>
            </p:cNvSpPr>
            <p:nvPr/>
          </p:nvSpPr>
          <p:spPr bwMode="auto">
            <a:xfrm flipV="1">
              <a:off x="431" y="1241"/>
              <a:ext cx="0" cy="284"/>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31922" name="Group 178">
              <a:extLst>
                <a:ext uri="{FF2B5EF4-FFF2-40B4-BE49-F238E27FC236}">
                  <a16:creationId xmlns:a16="http://schemas.microsoft.com/office/drawing/2014/main" id="{6D2B15D5-1DDB-4E93-86B4-67E54E9B068F}"/>
                </a:ext>
              </a:extLst>
            </p:cNvPr>
            <p:cNvGrpSpPr>
              <a:grpSpLocks/>
            </p:cNvGrpSpPr>
            <p:nvPr/>
          </p:nvGrpSpPr>
          <p:grpSpPr bwMode="auto">
            <a:xfrm>
              <a:off x="249" y="1525"/>
              <a:ext cx="363" cy="363"/>
              <a:chOff x="4785" y="709"/>
              <a:chExt cx="363" cy="363"/>
            </a:xfrm>
          </p:grpSpPr>
          <p:sp>
            <p:nvSpPr>
              <p:cNvPr id="31923" name="Oval 179">
                <a:extLst>
                  <a:ext uri="{FF2B5EF4-FFF2-40B4-BE49-F238E27FC236}">
                    <a16:creationId xmlns:a16="http://schemas.microsoft.com/office/drawing/2014/main" id="{C7EEC2DB-4E4E-40F7-95B6-5358418EBEDE}"/>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31924" name="Line 180">
                <a:extLst>
                  <a:ext uri="{FF2B5EF4-FFF2-40B4-BE49-F238E27FC236}">
                    <a16:creationId xmlns:a16="http://schemas.microsoft.com/office/drawing/2014/main" id="{35507D72-7DC5-46A4-96BF-DACAF055BF5C}"/>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grpSp>
        <p:nvGrpSpPr>
          <p:cNvPr id="31930" name="Group 186">
            <a:extLst>
              <a:ext uri="{FF2B5EF4-FFF2-40B4-BE49-F238E27FC236}">
                <a16:creationId xmlns:a16="http://schemas.microsoft.com/office/drawing/2014/main" id="{0E8126C0-9D89-4579-8998-784BA359B239}"/>
              </a:ext>
            </a:extLst>
          </p:cNvPr>
          <p:cNvGrpSpPr>
            <a:grpSpLocks/>
          </p:cNvGrpSpPr>
          <p:nvPr/>
        </p:nvGrpSpPr>
        <p:grpSpPr bwMode="auto">
          <a:xfrm>
            <a:off x="6588125" y="6446838"/>
            <a:ext cx="792163" cy="366712"/>
            <a:chOff x="5193" y="4020"/>
            <a:chExt cx="499" cy="231"/>
          </a:xfrm>
        </p:grpSpPr>
        <p:pic>
          <p:nvPicPr>
            <p:cNvPr id="31931" name="Picture 187" descr="78900">
              <a:extLst>
                <a:ext uri="{FF2B5EF4-FFF2-40B4-BE49-F238E27FC236}">
                  <a16:creationId xmlns:a16="http://schemas.microsoft.com/office/drawing/2014/main" id="{52E4DD90-3621-417F-B8B5-4A9064370A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31932" name="Text Box 188">
              <a:hlinkClick r:id="" action="ppaction://hlinkshowjump?jump=firstslide"/>
              <a:extLst>
                <a:ext uri="{FF2B5EF4-FFF2-40B4-BE49-F238E27FC236}">
                  <a16:creationId xmlns:a16="http://schemas.microsoft.com/office/drawing/2014/main" id="{F206B2F0-4287-4B56-920D-58E5186C4BE9}"/>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返 回</a:t>
              </a:r>
            </a:p>
          </p:txBody>
        </p:sp>
      </p:grpSp>
    </p:spTree>
    <p:extLst>
      <p:ext uri="{BB962C8B-B14F-4D97-AF65-F5344CB8AC3E}">
        <p14:creationId xmlns:p14="http://schemas.microsoft.com/office/powerpoint/2010/main" val="1289931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8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9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8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9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9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62" grpId="0"/>
      <p:bldP spid="3190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1" name="Group 3">
            <a:extLst>
              <a:ext uri="{FF2B5EF4-FFF2-40B4-BE49-F238E27FC236}">
                <a16:creationId xmlns:a16="http://schemas.microsoft.com/office/drawing/2014/main" id="{A2BC857B-C02A-4535-906B-F675396C71AA}"/>
              </a:ext>
            </a:extLst>
          </p:cNvPr>
          <p:cNvGrpSpPr>
            <a:grpSpLocks/>
          </p:cNvGrpSpPr>
          <p:nvPr/>
        </p:nvGrpSpPr>
        <p:grpSpPr bwMode="auto">
          <a:xfrm>
            <a:off x="8316913" y="6446838"/>
            <a:ext cx="792162" cy="366712"/>
            <a:chOff x="5193" y="4020"/>
            <a:chExt cx="499" cy="231"/>
          </a:xfrm>
        </p:grpSpPr>
        <p:pic>
          <p:nvPicPr>
            <p:cNvPr id="104452" name="Picture 4" descr="78900">
              <a:extLst>
                <a:ext uri="{FF2B5EF4-FFF2-40B4-BE49-F238E27FC236}">
                  <a16:creationId xmlns:a16="http://schemas.microsoft.com/office/drawing/2014/main" id="{2FD0021C-17B9-4EB7-A07B-F86F09BD2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4453" name="Text Box 5">
              <a:hlinkClick r:id="" action="ppaction://hlinkshowjump?jump=nextslide"/>
              <a:extLst>
                <a:ext uri="{FF2B5EF4-FFF2-40B4-BE49-F238E27FC236}">
                  <a16:creationId xmlns:a16="http://schemas.microsoft.com/office/drawing/2014/main" id="{8A1FA780-67EC-4F36-A437-A1D5700437CC}"/>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下 页</a:t>
              </a:r>
            </a:p>
          </p:txBody>
        </p:sp>
      </p:grpSp>
      <p:grpSp>
        <p:nvGrpSpPr>
          <p:cNvPr id="104454" name="Group 6">
            <a:extLst>
              <a:ext uri="{FF2B5EF4-FFF2-40B4-BE49-F238E27FC236}">
                <a16:creationId xmlns:a16="http://schemas.microsoft.com/office/drawing/2014/main" id="{4F853FFC-49A6-4367-8174-FFCBD174D665}"/>
              </a:ext>
            </a:extLst>
          </p:cNvPr>
          <p:cNvGrpSpPr>
            <a:grpSpLocks/>
          </p:cNvGrpSpPr>
          <p:nvPr/>
        </p:nvGrpSpPr>
        <p:grpSpPr bwMode="auto">
          <a:xfrm>
            <a:off x="7453313" y="6446838"/>
            <a:ext cx="792162" cy="366712"/>
            <a:chOff x="4649" y="4020"/>
            <a:chExt cx="499" cy="231"/>
          </a:xfrm>
        </p:grpSpPr>
        <p:pic>
          <p:nvPicPr>
            <p:cNvPr id="104455" name="Picture 7" descr="78900">
              <a:extLst>
                <a:ext uri="{FF2B5EF4-FFF2-40B4-BE49-F238E27FC236}">
                  <a16:creationId xmlns:a16="http://schemas.microsoft.com/office/drawing/2014/main" id="{C25DA453-534E-4B7B-9263-F9B474E90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4456" name="Text Box 8">
              <a:hlinkClick r:id="" action="ppaction://hlinkshowjump?jump=previousslide"/>
              <a:extLst>
                <a:ext uri="{FF2B5EF4-FFF2-40B4-BE49-F238E27FC236}">
                  <a16:creationId xmlns:a16="http://schemas.microsoft.com/office/drawing/2014/main" id="{7F24FC0A-F7E8-4C8E-85D6-DC269631393E}"/>
                </a:ext>
              </a:extLst>
            </p:cNvPr>
            <p:cNvSpPr txBox="1">
              <a:spLocks noChangeArrowheads="1"/>
            </p:cNvSpPr>
            <p:nvPr/>
          </p:nvSpPr>
          <p:spPr bwMode="auto">
            <a:xfrm>
              <a:off x="4672"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上 页</a:t>
              </a:r>
            </a:p>
          </p:txBody>
        </p:sp>
      </p:grpSp>
      <p:sp>
        <p:nvSpPr>
          <p:cNvPr id="104457" name="Text Box 9">
            <a:extLst>
              <a:ext uri="{FF2B5EF4-FFF2-40B4-BE49-F238E27FC236}">
                <a16:creationId xmlns:a16="http://schemas.microsoft.com/office/drawing/2014/main" id="{9D3AF631-21DB-4EF8-898A-4DFE5C824AA0}"/>
              </a:ext>
            </a:extLst>
          </p:cNvPr>
          <p:cNvSpPr txBox="1">
            <a:spLocks noChangeArrowheads="1"/>
          </p:cNvSpPr>
          <p:nvPr/>
        </p:nvSpPr>
        <p:spPr bwMode="auto">
          <a:xfrm>
            <a:off x="900113" y="1412875"/>
            <a:ext cx="7777162" cy="946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若一端口网络的等效电阻 </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eq</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0</a:t>
            </a: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该</a:t>
            </a:r>
            <a:r>
              <a:rPr kumimoji="1"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rPr>
              <a:t>一端口网络只有戴维宁等效电路，无诺顿等效电路。</a:t>
            </a:r>
          </a:p>
        </p:txBody>
      </p:sp>
      <p:grpSp>
        <p:nvGrpSpPr>
          <p:cNvPr id="104505" name="Group 57">
            <a:extLst>
              <a:ext uri="{FF2B5EF4-FFF2-40B4-BE49-F238E27FC236}">
                <a16:creationId xmlns:a16="http://schemas.microsoft.com/office/drawing/2014/main" id="{E7648226-E796-4319-A180-8303834734FC}"/>
              </a:ext>
            </a:extLst>
          </p:cNvPr>
          <p:cNvGrpSpPr>
            <a:grpSpLocks/>
          </p:cNvGrpSpPr>
          <p:nvPr/>
        </p:nvGrpSpPr>
        <p:grpSpPr bwMode="auto">
          <a:xfrm>
            <a:off x="684213" y="549275"/>
            <a:ext cx="1644650" cy="850900"/>
            <a:chOff x="385" y="3022"/>
            <a:chExt cx="1036" cy="536"/>
          </a:xfrm>
        </p:grpSpPr>
        <p:pic>
          <p:nvPicPr>
            <p:cNvPr id="104506" name="Picture 58" descr="123">
              <a:extLst>
                <a:ext uri="{FF2B5EF4-FFF2-40B4-BE49-F238E27FC236}">
                  <a16:creationId xmlns:a16="http://schemas.microsoft.com/office/drawing/2014/main" id="{B4DD5BF5-CEDA-45D5-A1C3-E0DDA2184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04507" name="Text Box 59">
              <a:extLst>
                <a:ext uri="{FF2B5EF4-FFF2-40B4-BE49-F238E27FC236}">
                  <a16:creationId xmlns:a16="http://schemas.microsoft.com/office/drawing/2014/main" id="{C9F91FEF-EF90-4629-BEBD-968CF2B591B9}"/>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CC6600"/>
                  </a:solidFill>
                  <a:effectLst/>
                  <a:uLnTx/>
                  <a:uFillTx/>
                  <a:latin typeface="Arial" panose="020B0604020202020204" pitchFamily="34" charset="0"/>
                  <a:ea typeface="华文行楷" panose="02010800040101010101" pitchFamily="2" charset="-122"/>
                  <a:cs typeface="+mn-cs"/>
                </a:rPr>
                <a:t>注意</a:t>
              </a:r>
            </a:p>
          </p:txBody>
        </p:sp>
      </p:grpSp>
      <p:sp>
        <p:nvSpPr>
          <p:cNvPr id="104508" name="Text Box 60">
            <a:extLst>
              <a:ext uri="{FF2B5EF4-FFF2-40B4-BE49-F238E27FC236}">
                <a16:creationId xmlns:a16="http://schemas.microsoft.com/office/drawing/2014/main" id="{281E0644-F23E-48A5-9445-656DD49D5DCE}"/>
              </a:ext>
            </a:extLst>
          </p:cNvPr>
          <p:cNvSpPr txBox="1">
            <a:spLocks noChangeArrowheads="1"/>
          </p:cNvSpPr>
          <p:nvPr/>
        </p:nvSpPr>
        <p:spPr bwMode="auto">
          <a:xfrm>
            <a:off x="900113" y="2420938"/>
            <a:ext cx="7777162" cy="946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circleNumDbPlain" startAt="2"/>
              <a:tabLst/>
              <a:defRPr/>
            </a:pPr>
            <a:r>
              <a:rPr kumimoji="1" lang="zh-CN" altLang="en-US" sz="2800" b="1" i="0" u="none" strike="noStrike" kern="1200" cap="none" spc="0" normalizeH="0" baseline="0" noProof="0">
                <a:ln>
                  <a:noFill/>
                </a:ln>
                <a:solidFill>
                  <a:srgbClr val="FFFF00"/>
                </a:solidFill>
                <a:effectLst/>
                <a:uLnTx/>
                <a:uFillTx/>
                <a:latin typeface="楷体_GB2312" pitchFamily="49" charset="-122"/>
                <a:ea typeface="楷体_GB2312" pitchFamily="49" charset="-122"/>
                <a:cs typeface="+mn-cs"/>
              </a:rPr>
              <a:t>若一端口网络的等效电阻 </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eq</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sym typeface="Symbol" panose="05050102010706020507" pitchFamily="18" charset="2"/>
              </a:rPr>
              <a:t></a:t>
            </a: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楷体_GB2312" pitchFamily="49" charset="-122"/>
                <a:cs typeface="+mn-cs"/>
              </a:rPr>
              <a:t>该</a:t>
            </a:r>
            <a:r>
              <a:rPr kumimoji="1"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rPr>
              <a:t>一端口网络只有诺顿等效电路，无戴维宁等效电路。</a:t>
            </a:r>
          </a:p>
        </p:txBody>
      </p:sp>
      <p:grpSp>
        <p:nvGrpSpPr>
          <p:cNvPr id="104538" name="Group 90">
            <a:extLst>
              <a:ext uri="{FF2B5EF4-FFF2-40B4-BE49-F238E27FC236}">
                <a16:creationId xmlns:a16="http://schemas.microsoft.com/office/drawing/2014/main" id="{DF5ACC95-B158-428A-B072-53FD97405552}"/>
              </a:ext>
            </a:extLst>
          </p:cNvPr>
          <p:cNvGrpSpPr>
            <a:grpSpLocks/>
          </p:cNvGrpSpPr>
          <p:nvPr/>
        </p:nvGrpSpPr>
        <p:grpSpPr bwMode="auto">
          <a:xfrm>
            <a:off x="684213" y="3429000"/>
            <a:ext cx="2301875" cy="1790700"/>
            <a:chOff x="703" y="2136"/>
            <a:chExt cx="1450" cy="1128"/>
          </a:xfrm>
        </p:grpSpPr>
        <p:sp>
          <p:nvSpPr>
            <p:cNvPr id="104510" name="Freeform 62">
              <a:extLst>
                <a:ext uri="{FF2B5EF4-FFF2-40B4-BE49-F238E27FC236}">
                  <a16:creationId xmlns:a16="http://schemas.microsoft.com/office/drawing/2014/main" id="{99F88A4A-35E2-4057-96DA-A0C305F866AA}"/>
                </a:ext>
              </a:extLst>
            </p:cNvPr>
            <p:cNvSpPr>
              <a:spLocks/>
            </p:cNvSpPr>
            <p:nvPr/>
          </p:nvSpPr>
          <p:spPr bwMode="auto">
            <a:xfrm>
              <a:off x="1201" y="2338"/>
              <a:ext cx="543" cy="1"/>
            </a:xfrm>
            <a:custGeom>
              <a:avLst/>
              <a:gdLst>
                <a:gd name="T0" fmla="*/ 0 w 528"/>
                <a:gd name="T1" fmla="*/ 1 h 1"/>
                <a:gd name="T2" fmla="*/ 528 w 528"/>
                <a:gd name="T3" fmla="*/ 0 h 1"/>
              </a:gdLst>
              <a:ahLst/>
              <a:cxnLst>
                <a:cxn ang="0">
                  <a:pos x="T0" y="T1"/>
                </a:cxn>
                <a:cxn ang="0">
                  <a:pos x="T2" y="T3"/>
                </a:cxn>
              </a:cxnLst>
              <a:rect l="0" t="0" r="r" b="b"/>
              <a:pathLst>
                <a:path w="528" h="1">
                  <a:moveTo>
                    <a:pt x="0" y="1"/>
                  </a:moveTo>
                  <a:lnTo>
                    <a:pt x="528"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11" name="Freeform 63">
              <a:extLst>
                <a:ext uri="{FF2B5EF4-FFF2-40B4-BE49-F238E27FC236}">
                  <a16:creationId xmlns:a16="http://schemas.microsoft.com/office/drawing/2014/main" id="{9E18FA82-1F2F-48BD-AF9C-4203F35E3889}"/>
                </a:ext>
              </a:extLst>
            </p:cNvPr>
            <p:cNvSpPr>
              <a:spLocks/>
            </p:cNvSpPr>
            <p:nvPr/>
          </p:nvSpPr>
          <p:spPr bwMode="auto">
            <a:xfrm>
              <a:off x="1205" y="3113"/>
              <a:ext cx="530" cy="1"/>
            </a:xfrm>
            <a:custGeom>
              <a:avLst/>
              <a:gdLst>
                <a:gd name="T0" fmla="*/ 0 w 516"/>
                <a:gd name="T1" fmla="*/ 0 h 1"/>
                <a:gd name="T2" fmla="*/ 516 w 516"/>
                <a:gd name="T3" fmla="*/ 0 h 1"/>
              </a:gdLst>
              <a:ahLst/>
              <a:cxnLst>
                <a:cxn ang="0">
                  <a:pos x="T0" y="T1"/>
                </a:cxn>
                <a:cxn ang="0">
                  <a:pos x="T2" y="T3"/>
                </a:cxn>
              </a:cxnLst>
              <a:rect l="0" t="0" r="r" b="b"/>
              <a:pathLst>
                <a:path w="516" h="1">
                  <a:moveTo>
                    <a:pt x="0" y="0"/>
                  </a:moveTo>
                  <a:lnTo>
                    <a:pt x="516"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13" name="Oval 65">
              <a:extLst>
                <a:ext uri="{FF2B5EF4-FFF2-40B4-BE49-F238E27FC236}">
                  <a16:creationId xmlns:a16="http://schemas.microsoft.com/office/drawing/2014/main" id="{D8AE5990-EB86-4723-8D0B-48C0FB3BDC61}"/>
                </a:ext>
              </a:extLst>
            </p:cNvPr>
            <p:cNvSpPr>
              <a:spLocks noChangeArrowheads="1"/>
            </p:cNvSpPr>
            <p:nvPr/>
          </p:nvSpPr>
          <p:spPr bwMode="auto">
            <a:xfrm>
              <a:off x="1742" y="2299"/>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14" name="Oval 66">
              <a:extLst>
                <a:ext uri="{FF2B5EF4-FFF2-40B4-BE49-F238E27FC236}">
                  <a16:creationId xmlns:a16="http://schemas.microsoft.com/office/drawing/2014/main" id="{098602B7-AB17-4C87-9794-5C4B98B747E4}"/>
                </a:ext>
              </a:extLst>
            </p:cNvPr>
            <p:cNvSpPr>
              <a:spLocks noChangeArrowheads="1"/>
            </p:cNvSpPr>
            <p:nvPr/>
          </p:nvSpPr>
          <p:spPr bwMode="auto">
            <a:xfrm>
              <a:off x="1742" y="3077"/>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15" name="Text Box 67">
              <a:extLst>
                <a:ext uri="{FF2B5EF4-FFF2-40B4-BE49-F238E27FC236}">
                  <a16:creationId xmlns:a16="http://schemas.microsoft.com/office/drawing/2014/main" id="{4ABC53B7-6450-4639-8716-7F8EED79AE9D}"/>
                </a:ext>
              </a:extLst>
            </p:cNvPr>
            <p:cNvSpPr txBox="1">
              <a:spLocks noChangeArrowheads="1"/>
            </p:cNvSpPr>
            <p:nvPr/>
          </p:nvSpPr>
          <p:spPr bwMode="auto">
            <a:xfrm>
              <a:off x="1836" y="2136"/>
              <a:ext cx="215"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04516" name="Text Box 68">
              <a:extLst>
                <a:ext uri="{FF2B5EF4-FFF2-40B4-BE49-F238E27FC236}">
                  <a16:creationId xmlns:a16="http://schemas.microsoft.com/office/drawing/2014/main" id="{82814376-4183-45FE-AC91-D82999A00348}"/>
                </a:ext>
              </a:extLst>
            </p:cNvPr>
            <p:cNvSpPr txBox="1">
              <a:spLocks noChangeArrowheads="1"/>
            </p:cNvSpPr>
            <p:nvPr/>
          </p:nvSpPr>
          <p:spPr bwMode="auto">
            <a:xfrm>
              <a:off x="1835" y="2937"/>
              <a:ext cx="22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04521" name="Rectangle 73">
              <a:extLst>
                <a:ext uri="{FF2B5EF4-FFF2-40B4-BE49-F238E27FC236}">
                  <a16:creationId xmlns:a16="http://schemas.microsoft.com/office/drawing/2014/main" id="{2D60C716-B498-4593-A700-33604C8AFF8C}"/>
                </a:ext>
              </a:extLst>
            </p:cNvPr>
            <p:cNvSpPr>
              <a:spLocks noChangeArrowheads="1"/>
            </p:cNvSpPr>
            <p:nvPr/>
          </p:nvSpPr>
          <p:spPr bwMode="auto">
            <a:xfrm>
              <a:off x="703" y="2214"/>
              <a:ext cx="498" cy="1030"/>
            </a:xfrm>
            <a:prstGeom prst="rect">
              <a:avLst/>
            </a:prstGeom>
            <a:gradFill rotWithShape="1">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a:t>
              </a:r>
            </a:p>
          </p:txBody>
        </p:sp>
        <p:sp>
          <p:nvSpPr>
            <p:cNvPr id="104523" name="AutoShape 75">
              <a:extLst>
                <a:ext uri="{FF2B5EF4-FFF2-40B4-BE49-F238E27FC236}">
                  <a16:creationId xmlns:a16="http://schemas.microsoft.com/office/drawing/2014/main" id="{80994050-BD76-4C60-969B-C86B4D2A2EC2}"/>
                </a:ext>
              </a:extLst>
            </p:cNvPr>
            <p:cNvSpPr>
              <a:spLocks noChangeArrowheads="1"/>
            </p:cNvSpPr>
            <p:nvPr/>
          </p:nvSpPr>
          <p:spPr bwMode="auto">
            <a:xfrm>
              <a:off x="1474" y="2795"/>
              <a:ext cx="454" cy="91"/>
            </a:xfrm>
            <a:prstGeom prst="leftArrow">
              <a:avLst>
                <a:gd name="adj1" fmla="val 50000"/>
                <a:gd name="adj2" fmla="val 124725"/>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24" name="Text Box 76">
              <a:extLst>
                <a:ext uri="{FF2B5EF4-FFF2-40B4-BE49-F238E27FC236}">
                  <a16:creationId xmlns:a16="http://schemas.microsoft.com/office/drawing/2014/main" id="{8D551803-B797-4E05-AC40-D34284E5D8C6}"/>
                </a:ext>
              </a:extLst>
            </p:cNvPr>
            <p:cNvSpPr txBox="1">
              <a:spLocks noChangeArrowheads="1"/>
            </p:cNvSpPr>
            <p:nvPr/>
          </p:nvSpPr>
          <p:spPr bwMode="auto">
            <a:xfrm>
              <a:off x="1292" y="2478"/>
              <a:ext cx="86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a:t>
              </a:r>
            </a:p>
          </p:txBody>
        </p:sp>
      </p:grpSp>
      <p:grpSp>
        <p:nvGrpSpPr>
          <p:cNvPr id="104528" name="Group 80">
            <a:extLst>
              <a:ext uri="{FF2B5EF4-FFF2-40B4-BE49-F238E27FC236}">
                <a16:creationId xmlns:a16="http://schemas.microsoft.com/office/drawing/2014/main" id="{FB0DBB90-52D8-48E2-ADE5-3F0D665269FC}"/>
              </a:ext>
            </a:extLst>
          </p:cNvPr>
          <p:cNvGrpSpPr>
            <a:grpSpLocks/>
          </p:cNvGrpSpPr>
          <p:nvPr/>
        </p:nvGrpSpPr>
        <p:grpSpPr bwMode="auto">
          <a:xfrm>
            <a:off x="3132138" y="3573463"/>
            <a:ext cx="1366837" cy="1657350"/>
            <a:chOff x="3198" y="2795"/>
            <a:chExt cx="861" cy="1044"/>
          </a:xfrm>
        </p:grpSpPr>
        <p:sp>
          <p:nvSpPr>
            <p:cNvPr id="104529" name="Oval 81">
              <a:extLst>
                <a:ext uri="{FF2B5EF4-FFF2-40B4-BE49-F238E27FC236}">
                  <a16:creationId xmlns:a16="http://schemas.microsoft.com/office/drawing/2014/main" id="{AF92EE67-1234-493A-9024-5C03C6666EE7}"/>
                </a:ext>
              </a:extLst>
            </p:cNvPr>
            <p:cNvSpPr>
              <a:spLocks noChangeArrowheads="1"/>
            </p:cNvSpPr>
            <p:nvPr/>
          </p:nvSpPr>
          <p:spPr bwMode="auto">
            <a:xfrm>
              <a:off x="3198" y="3113"/>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4530" name="Text Box 82">
              <a:extLst>
                <a:ext uri="{FF2B5EF4-FFF2-40B4-BE49-F238E27FC236}">
                  <a16:creationId xmlns:a16="http://schemas.microsoft.com/office/drawing/2014/main" id="{3805DB9F-358D-418F-B28D-36AD5DE8DCA6}"/>
                </a:ext>
              </a:extLst>
            </p:cNvPr>
            <p:cNvSpPr txBox="1">
              <a:spLocks noChangeArrowheads="1"/>
            </p:cNvSpPr>
            <p:nvPr/>
          </p:nvSpPr>
          <p:spPr bwMode="auto">
            <a:xfrm>
              <a:off x="3379" y="2840"/>
              <a:ext cx="2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a:t>
              </a:r>
            </a:p>
          </p:txBody>
        </p:sp>
        <p:sp>
          <p:nvSpPr>
            <p:cNvPr id="104531" name="Text Box 83">
              <a:extLst>
                <a:ext uri="{FF2B5EF4-FFF2-40B4-BE49-F238E27FC236}">
                  <a16:creationId xmlns:a16="http://schemas.microsoft.com/office/drawing/2014/main" id="{B78CF7E3-1186-43EB-A7B6-F3FA8CBEAA1D}"/>
                </a:ext>
              </a:extLst>
            </p:cNvPr>
            <p:cNvSpPr txBox="1">
              <a:spLocks noChangeArrowheads="1"/>
            </p:cNvSpPr>
            <p:nvPr/>
          </p:nvSpPr>
          <p:spPr bwMode="auto">
            <a:xfrm>
              <a:off x="3379" y="3430"/>
              <a:ext cx="3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a:t>
              </a:r>
            </a:p>
          </p:txBody>
        </p:sp>
        <p:sp>
          <p:nvSpPr>
            <p:cNvPr id="104532" name="Text Box 84">
              <a:extLst>
                <a:ext uri="{FF2B5EF4-FFF2-40B4-BE49-F238E27FC236}">
                  <a16:creationId xmlns:a16="http://schemas.microsoft.com/office/drawing/2014/main" id="{AA90403F-71C1-45D3-8211-85C622D52B9D}"/>
                </a:ext>
              </a:extLst>
            </p:cNvPr>
            <p:cNvSpPr txBox="1">
              <a:spLocks noChangeArrowheads="1"/>
            </p:cNvSpPr>
            <p:nvPr/>
          </p:nvSpPr>
          <p:spPr bwMode="auto">
            <a:xfrm>
              <a:off x="3560" y="3113"/>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U</a:t>
              </a:r>
              <a:r>
                <a:rPr kumimoji="0" lang="en-US" altLang="zh-CN" sz="2800" b="0" i="0" u="none" strike="noStrike" kern="1200" cap="none" spc="0" normalizeH="0" baseline="-25000" noProof="0" dirty="0" err="1">
                  <a:ln>
                    <a:noFill/>
                  </a:ln>
                  <a:solidFill>
                    <a:srgbClr val="FFFFFF"/>
                  </a:solidFill>
                  <a:effectLst/>
                  <a:uLnTx/>
                  <a:uFillTx/>
                  <a:latin typeface="Times New Roman" panose="02020603050405020304" pitchFamily="18" charset="0"/>
                  <a:ea typeface="仿宋_GB2312" pitchFamily="49" charset="-122"/>
                  <a:cs typeface="+mn-cs"/>
                </a:rPr>
                <a:t>oc</a:t>
              </a:r>
              <a:endParaRPr kumimoji="0"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endParaRPr>
            </a:p>
          </p:txBody>
        </p:sp>
        <p:sp>
          <p:nvSpPr>
            <p:cNvPr id="104533" name="Line 85">
              <a:extLst>
                <a:ext uri="{FF2B5EF4-FFF2-40B4-BE49-F238E27FC236}">
                  <a16:creationId xmlns:a16="http://schemas.microsoft.com/office/drawing/2014/main" id="{30B9FD5B-ACA7-45AE-AEE4-972F1DE3714F}"/>
                </a:ext>
              </a:extLst>
            </p:cNvPr>
            <p:cNvSpPr>
              <a:spLocks noChangeShapeType="1"/>
            </p:cNvSpPr>
            <p:nvPr/>
          </p:nvSpPr>
          <p:spPr bwMode="auto">
            <a:xfrm>
              <a:off x="3379" y="2840"/>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34" name="Line 86">
              <a:extLst>
                <a:ext uri="{FF2B5EF4-FFF2-40B4-BE49-F238E27FC236}">
                  <a16:creationId xmlns:a16="http://schemas.microsoft.com/office/drawing/2014/main" id="{FC257320-F8EE-4ABF-916F-8E9294946C1F}"/>
                </a:ext>
              </a:extLst>
            </p:cNvPr>
            <p:cNvSpPr>
              <a:spLocks noChangeShapeType="1"/>
            </p:cNvSpPr>
            <p:nvPr/>
          </p:nvSpPr>
          <p:spPr bwMode="auto">
            <a:xfrm>
              <a:off x="3379" y="2840"/>
              <a:ext cx="0" cy="9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35" name="Line 87">
              <a:extLst>
                <a:ext uri="{FF2B5EF4-FFF2-40B4-BE49-F238E27FC236}">
                  <a16:creationId xmlns:a16="http://schemas.microsoft.com/office/drawing/2014/main" id="{D7C34F40-C22F-4E4B-9889-1254F53512F7}"/>
                </a:ext>
              </a:extLst>
            </p:cNvPr>
            <p:cNvSpPr>
              <a:spLocks noChangeShapeType="1"/>
            </p:cNvSpPr>
            <p:nvPr/>
          </p:nvSpPr>
          <p:spPr bwMode="auto">
            <a:xfrm>
              <a:off x="3379" y="3793"/>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36" name="Oval 88">
              <a:extLst>
                <a:ext uri="{FF2B5EF4-FFF2-40B4-BE49-F238E27FC236}">
                  <a16:creationId xmlns:a16="http://schemas.microsoft.com/office/drawing/2014/main" id="{9344AA40-51A0-49B1-BC49-F28B6444733A}"/>
                </a:ext>
              </a:extLst>
            </p:cNvPr>
            <p:cNvSpPr>
              <a:spLocks noChangeArrowheads="1"/>
            </p:cNvSpPr>
            <p:nvPr/>
          </p:nvSpPr>
          <p:spPr bwMode="auto">
            <a:xfrm>
              <a:off x="3878" y="3748"/>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37" name="Oval 89">
              <a:extLst>
                <a:ext uri="{FF2B5EF4-FFF2-40B4-BE49-F238E27FC236}">
                  <a16:creationId xmlns:a16="http://schemas.microsoft.com/office/drawing/2014/main" id="{2BDE42E5-7925-4E6C-9249-575C5E23E70D}"/>
                </a:ext>
              </a:extLst>
            </p:cNvPr>
            <p:cNvSpPr>
              <a:spLocks noChangeArrowheads="1"/>
            </p:cNvSpPr>
            <p:nvPr/>
          </p:nvSpPr>
          <p:spPr bwMode="auto">
            <a:xfrm>
              <a:off x="3878" y="2795"/>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nvGrpSpPr>
          <p:cNvPr id="104539" name="Group 91">
            <a:extLst>
              <a:ext uri="{FF2B5EF4-FFF2-40B4-BE49-F238E27FC236}">
                <a16:creationId xmlns:a16="http://schemas.microsoft.com/office/drawing/2014/main" id="{97A7092E-EF21-4BC3-860A-9C33AB7EBE51}"/>
              </a:ext>
            </a:extLst>
          </p:cNvPr>
          <p:cNvGrpSpPr>
            <a:grpSpLocks/>
          </p:cNvGrpSpPr>
          <p:nvPr/>
        </p:nvGrpSpPr>
        <p:grpSpPr bwMode="auto">
          <a:xfrm>
            <a:off x="4859338" y="3500438"/>
            <a:ext cx="2301875" cy="1790700"/>
            <a:chOff x="703" y="2136"/>
            <a:chExt cx="1450" cy="1128"/>
          </a:xfrm>
        </p:grpSpPr>
        <p:sp>
          <p:nvSpPr>
            <p:cNvPr id="104540" name="Freeform 92">
              <a:extLst>
                <a:ext uri="{FF2B5EF4-FFF2-40B4-BE49-F238E27FC236}">
                  <a16:creationId xmlns:a16="http://schemas.microsoft.com/office/drawing/2014/main" id="{AED57679-36B8-4451-A2E5-366B6904FBCE}"/>
                </a:ext>
              </a:extLst>
            </p:cNvPr>
            <p:cNvSpPr>
              <a:spLocks/>
            </p:cNvSpPr>
            <p:nvPr/>
          </p:nvSpPr>
          <p:spPr bwMode="auto">
            <a:xfrm>
              <a:off x="1201" y="2338"/>
              <a:ext cx="543" cy="1"/>
            </a:xfrm>
            <a:custGeom>
              <a:avLst/>
              <a:gdLst>
                <a:gd name="T0" fmla="*/ 0 w 528"/>
                <a:gd name="T1" fmla="*/ 1 h 1"/>
                <a:gd name="T2" fmla="*/ 528 w 528"/>
                <a:gd name="T3" fmla="*/ 0 h 1"/>
              </a:gdLst>
              <a:ahLst/>
              <a:cxnLst>
                <a:cxn ang="0">
                  <a:pos x="T0" y="T1"/>
                </a:cxn>
                <a:cxn ang="0">
                  <a:pos x="T2" y="T3"/>
                </a:cxn>
              </a:cxnLst>
              <a:rect l="0" t="0" r="r" b="b"/>
              <a:pathLst>
                <a:path w="528" h="1">
                  <a:moveTo>
                    <a:pt x="0" y="1"/>
                  </a:moveTo>
                  <a:lnTo>
                    <a:pt x="528"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41" name="Freeform 93">
              <a:extLst>
                <a:ext uri="{FF2B5EF4-FFF2-40B4-BE49-F238E27FC236}">
                  <a16:creationId xmlns:a16="http://schemas.microsoft.com/office/drawing/2014/main" id="{88B04F0D-78A8-41CD-BE41-3D60EB76EF12}"/>
                </a:ext>
              </a:extLst>
            </p:cNvPr>
            <p:cNvSpPr>
              <a:spLocks/>
            </p:cNvSpPr>
            <p:nvPr/>
          </p:nvSpPr>
          <p:spPr bwMode="auto">
            <a:xfrm>
              <a:off x="1205" y="3113"/>
              <a:ext cx="530" cy="1"/>
            </a:xfrm>
            <a:custGeom>
              <a:avLst/>
              <a:gdLst>
                <a:gd name="T0" fmla="*/ 0 w 516"/>
                <a:gd name="T1" fmla="*/ 0 h 1"/>
                <a:gd name="T2" fmla="*/ 516 w 516"/>
                <a:gd name="T3" fmla="*/ 0 h 1"/>
              </a:gdLst>
              <a:ahLst/>
              <a:cxnLst>
                <a:cxn ang="0">
                  <a:pos x="T0" y="T1"/>
                </a:cxn>
                <a:cxn ang="0">
                  <a:pos x="T2" y="T3"/>
                </a:cxn>
              </a:cxnLst>
              <a:rect l="0" t="0" r="r" b="b"/>
              <a:pathLst>
                <a:path w="516" h="1">
                  <a:moveTo>
                    <a:pt x="0" y="0"/>
                  </a:moveTo>
                  <a:lnTo>
                    <a:pt x="516" y="0"/>
                  </a:lnTo>
                </a:path>
              </a:pathLst>
            </a:custGeom>
            <a:noFill/>
            <a:ln w="28575"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42" name="Oval 94">
              <a:extLst>
                <a:ext uri="{FF2B5EF4-FFF2-40B4-BE49-F238E27FC236}">
                  <a16:creationId xmlns:a16="http://schemas.microsoft.com/office/drawing/2014/main" id="{9CF9386C-1521-4BC4-9E18-18F80AA65D29}"/>
                </a:ext>
              </a:extLst>
            </p:cNvPr>
            <p:cNvSpPr>
              <a:spLocks noChangeArrowheads="1"/>
            </p:cNvSpPr>
            <p:nvPr/>
          </p:nvSpPr>
          <p:spPr bwMode="auto">
            <a:xfrm>
              <a:off x="1742" y="2299"/>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43" name="Oval 95">
              <a:extLst>
                <a:ext uri="{FF2B5EF4-FFF2-40B4-BE49-F238E27FC236}">
                  <a16:creationId xmlns:a16="http://schemas.microsoft.com/office/drawing/2014/main" id="{EDAC0A0B-11B0-4B5B-81D5-F9704FA609F0}"/>
                </a:ext>
              </a:extLst>
            </p:cNvPr>
            <p:cNvSpPr>
              <a:spLocks noChangeArrowheads="1"/>
            </p:cNvSpPr>
            <p:nvPr/>
          </p:nvSpPr>
          <p:spPr bwMode="auto">
            <a:xfrm>
              <a:off x="1742" y="3077"/>
              <a:ext cx="69" cy="76"/>
            </a:xfrm>
            <a:prstGeom prst="ellipse">
              <a:avLst/>
            </a:prstGeom>
            <a:noFill/>
            <a:ln w="28575">
              <a:solidFill>
                <a:srgbClr val="FFCC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44" name="Text Box 96">
              <a:extLst>
                <a:ext uri="{FF2B5EF4-FFF2-40B4-BE49-F238E27FC236}">
                  <a16:creationId xmlns:a16="http://schemas.microsoft.com/office/drawing/2014/main" id="{1C90A770-AAE7-49D7-A307-3FFDE8B3191D}"/>
                </a:ext>
              </a:extLst>
            </p:cNvPr>
            <p:cNvSpPr txBox="1">
              <a:spLocks noChangeArrowheads="1"/>
            </p:cNvSpPr>
            <p:nvPr/>
          </p:nvSpPr>
          <p:spPr bwMode="auto">
            <a:xfrm>
              <a:off x="1836" y="2136"/>
              <a:ext cx="215"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04545" name="Text Box 97">
              <a:extLst>
                <a:ext uri="{FF2B5EF4-FFF2-40B4-BE49-F238E27FC236}">
                  <a16:creationId xmlns:a16="http://schemas.microsoft.com/office/drawing/2014/main" id="{0E476A27-3B0E-4E66-B29C-374214E1CAD9}"/>
                </a:ext>
              </a:extLst>
            </p:cNvPr>
            <p:cNvSpPr txBox="1">
              <a:spLocks noChangeArrowheads="1"/>
            </p:cNvSpPr>
            <p:nvPr/>
          </p:nvSpPr>
          <p:spPr bwMode="auto">
            <a:xfrm>
              <a:off x="1835" y="2937"/>
              <a:ext cx="22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04546" name="Rectangle 98">
              <a:extLst>
                <a:ext uri="{FF2B5EF4-FFF2-40B4-BE49-F238E27FC236}">
                  <a16:creationId xmlns:a16="http://schemas.microsoft.com/office/drawing/2014/main" id="{AEC2AAE2-1E75-43C4-B9B2-BDDC7E70A658}"/>
                </a:ext>
              </a:extLst>
            </p:cNvPr>
            <p:cNvSpPr>
              <a:spLocks noChangeArrowheads="1"/>
            </p:cNvSpPr>
            <p:nvPr/>
          </p:nvSpPr>
          <p:spPr bwMode="auto">
            <a:xfrm>
              <a:off x="703" y="2214"/>
              <a:ext cx="498" cy="1030"/>
            </a:xfrm>
            <a:prstGeom prst="rect">
              <a:avLst/>
            </a:prstGeom>
            <a:gradFill rotWithShape="1">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A</a:t>
              </a:r>
            </a:p>
          </p:txBody>
        </p:sp>
        <p:sp>
          <p:nvSpPr>
            <p:cNvPr id="104547" name="AutoShape 99">
              <a:extLst>
                <a:ext uri="{FF2B5EF4-FFF2-40B4-BE49-F238E27FC236}">
                  <a16:creationId xmlns:a16="http://schemas.microsoft.com/office/drawing/2014/main" id="{9690F08C-C673-4669-B8F7-F7F3409F8C55}"/>
                </a:ext>
              </a:extLst>
            </p:cNvPr>
            <p:cNvSpPr>
              <a:spLocks noChangeArrowheads="1"/>
            </p:cNvSpPr>
            <p:nvPr/>
          </p:nvSpPr>
          <p:spPr bwMode="auto">
            <a:xfrm>
              <a:off x="1474" y="2795"/>
              <a:ext cx="454" cy="91"/>
            </a:xfrm>
            <a:prstGeom prst="leftArrow">
              <a:avLst>
                <a:gd name="adj1" fmla="val 50000"/>
                <a:gd name="adj2" fmla="val 124725"/>
              </a:avLst>
            </a:prstGeom>
            <a:solidFill>
              <a:srgbClr val="00CCFF"/>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48" name="Text Box 100">
              <a:extLst>
                <a:ext uri="{FF2B5EF4-FFF2-40B4-BE49-F238E27FC236}">
                  <a16:creationId xmlns:a16="http://schemas.microsoft.com/office/drawing/2014/main" id="{073B0D42-2726-480B-A41C-732C45231983}"/>
                </a:ext>
              </a:extLst>
            </p:cNvPr>
            <p:cNvSpPr txBox="1">
              <a:spLocks noChangeArrowheads="1"/>
            </p:cNvSpPr>
            <p:nvPr/>
          </p:nvSpPr>
          <p:spPr bwMode="auto">
            <a:xfrm>
              <a:off x="1292" y="2478"/>
              <a:ext cx="86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eq</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grpSp>
      <p:grpSp>
        <p:nvGrpSpPr>
          <p:cNvPr id="104563" name="Group 115">
            <a:extLst>
              <a:ext uri="{FF2B5EF4-FFF2-40B4-BE49-F238E27FC236}">
                <a16:creationId xmlns:a16="http://schemas.microsoft.com/office/drawing/2014/main" id="{5E002D5D-B0C9-4337-B98D-674B2CA20BF9}"/>
              </a:ext>
            </a:extLst>
          </p:cNvPr>
          <p:cNvGrpSpPr>
            <a:grpSpLocks/>
          </p:cNvGrpSpPr>
          <p:nvPr/>
        </p:nvGrpSpPr>
        <p:grpSpPr bwMode="auto">
          <a:xfrm>
            <a:off x="7164388" y="3573463"/>
            <a:ext cx="1223962" cy="1657350"/>
            <a:chOff x="4513" y="2251"/>
            <a:chExt cx="771" cy="1044"/>
          </a:xfrm>
        </p:grpSpPr>
        <p:sp>
          <p:nvSpPr>
            <p:cNvPr id="104551" name="Text Box 103">
              <a:extLst>
                <a:ext uri="{FF2B5EF4-FFF2-40B4-BE49-F238E27FC236}">
                  <a16:creationId xmlns:a16="http://schemas.microsoft.com/office/drawing/2014/main" id="{94B15711-142F-4CA6-AF9F-75948EED0CE1}"/>
                </a:ext>
              </a:extLst>
            </p:cNvPr>
            <p:cNvSpPr txBox="1">
              <a:spLocks noChangeArrowheads="1"/>
            </p:cNvSpPr>
            <p:nvPr/>
          </p:nvSpPr>
          <p:spPr bwMode="auto">
            <a:xfrm>
              <a:off x="4739" y="233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rPr>
                <a:t>I</a:t>
              </a:r>
              <a:r>
                <a:rPr kumimoji="0" lang="en-US" altLang="zh-CN" sz="2800" b="0" i="0" u="none" strike="noStrike" kern="1200" cap="none" spc="0" normalizeH="0" baseline="-25000" noProof="0">
                  <a:ln>
                    <a:noFill/>
                  </a:ln>
                  <a:solidFill>
                    <a:srgbClr val="FFFFFF"/>
                  </a:solidFill>
                  <a:effectLst/>
                  <a:uLnTx/>
                  <a:uFillTx/>
                  <a:latin typeface="Times New Roman" panose="02020603050405020304" pitchFamily="18" charset="0"/>
                  <a:ea typeface="仿宋_GB2312" pitchFamily="49" charset="-122"/>
                  <a:cs typeface="+mn-cs"/>
                </a:rPr>
                <a:t>sc</a:t>
              </a:r>
              <a:endParaRPr kumimoji="0"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仿宋_GB2312" pitchFamily="49" charset="-122"/>
                <a:cs typeface="+mn-cs"/>
              </a:endParaRPr>
            </a:p>
          </p:txBody>
        </p:sp>
        <p:sp>
          <p:nvSpPr>
            <p:cNvPr id="104552" name="Line 104">
              <a:extLst>
                <a:ext uri="{FF2B5EF4-FFF2-40B4-BE49-F238E27FC236}">
                  <a16:creationId xmlns:a16="http://schemas.microsoft.com/office/drawing/2014/main" id="{4AA4911D-453E-449A-986F-C64295206ABD}"/>
                </a:ext>
              </a:extLst>
            </p:cNvPr>
            <p:cNvSpPr>
              <a:spLocks noChangeShapeType="1"/>
            </p:cNvSpPr>
            <p:nvPr/>
          </p:nvSpPr>
          <p:spPr bwMode="auto">
            <a:xfrm>
              <a:off x="4694" y="2296"/>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53" name="Line 105">
              <a:extLst>
                <a:ext uri="{FF2B5EF4-FFF2-40B4-BE49-F238E27FC236}">
                  <a16:creationId xmlns:a16="http://schemas.microsoft.com/office/drawing/2014/main" id="{9CBB901B-B69D-4A92-B9E3-0A0961D5D138}"/>
                </a:ext>
              </a:extLst>
            </p:cNvPr>
            <p:cNvSpPr>
              <a:spLocks noChangeShapeType="1"/>
            </p:cNvSpPr>
            <p:nvPr/>
          </p:nvSpPr>
          <p:spPr bwMode="auto">
            <a:xfrm>
              <a:off x="4694" y="2296"/>
              <a:ext cx="0" cy="9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54" name="Line 106">
              <a:extLst>
                <a:ext uri="{FF2B5EF4-FFF2-40B4-BE49-F238E27FC236}">
                  <a16:creationId xmlns:a16="http://schemas.microsoft.com/office/drawing/2014/main" id="{52BCFCF8-6AE2-49CF-A7DB-620F4DF44ED1}"/>
                </a:ext>
              </a:extLst>
            </p:cNvPr>
            <p:cNvSpPr>
              <a:spLocks noChangeShapeType="1"/>
            </p:cNvSpPr>
            <p:nvPr/>
          </p:nvSpPr>
          <p:spPr bwMode="auto">
            <a:xfrm>
              <a:off x="4694" y="3249"/>
              <a:ext cx="49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55" name="Oval 107">
              <a:extLst>
                <a:ext uri="{FF2B5EF4-FFF2-40B4-BE49-F238E27FC236}">
                  <a16:creationId xmlns:a16="http://schemas.microsoft.com/office/drawing/2014/main" id="{6BFD1843-EAB9-4EFA-B580-6F2531C7FA1C}"/>
                </a:ext>
              </a:extLst>
            </p:cNvPr>
            <p:cNvSpPr>
              <a:spLocks noChangeArrowheads="1"/>
            </p:cNvSpPr>
            <p:nvPr/>
          </p:nvSpPr>
          <p:spPr bwMode="auto">
            <a:xfrm>
              <a:off x="5193" y="3204"/>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56" name="Oval 108">
              <a:extLst>
                <a:ext uri="{FF2B5EF4-FFF2-40B4-BE49-F238E27FC236}">
                  <a16:creationId xmlns:a16="http://schemas.microsoft.com/office/drawing/2014/main" id="{584AB27F-290D-4400-A2A1-6CBF40A23161}"/>
                </a:ext>
              </a:extLst>
            </p:cNvPr>
            <p:cNvSpPr>
              <a:spLocks noChangeArrowheads="1"/>
            </p:cNvSpPr>
            <p:nvPr/>
          </p:nvSpPr>
          <p:spPr bwMode="auto">
            <a:xfrm>
              <a:off x="5193" y="2251"/>
              <a:ext cx="91"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sp>
          <p:nvSpPr>
            <p:cNvPr id="104550" name="Line 102">
              <a:extLst>
                <a:ext uri="{FF2B5EF4-FFF2-40B4-BE49-F238E27FC236}">
                  <a16:creationId xmlns:a16="http://schemas.microsoft.com/office/drawing/2014/main" id="{693A213D-AB97-418E-8F8B-8F6A05FA601A}"/>
                </a:ext>
              </a:extLst>
            </p:cNvPr>
            <p:cNvSpPr>
              <a:spLocks noChangeShapeType="1"/>
            </p:cNvSpPr>
            <p:nvPr/>
          </p:nvSpPr>
          <p:spPr bwMode="auto">
            <a:xfrm flipH="1" flipV="1">
              <a:off x="4694" y="2341"/>
              <a:ext cx="0" cy="318"/>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nvGrpSpPr>
            <p:cNvPr id="104557" name="Group 109">
              <a:extLst>
                <a:ext uri="{FF2B5EF4-FFF2-40B4-BE49-F238E27FC236}">
                  <a16:creationId xmlns:a16="http://schemas.microsoft.com/office/drawing/2014/main" id="{CBE779A6-F2B1-4DCA-B666-2C5CB143E8D5}"/>
                </a:ext>
              </a:extLst>
            </p:cNvPr>
            <p:cNvGrpSpPr>
              <a:grpSpLocks/>
            </p:cNvGrpSpPr>
            <p:nvPr/>
          </p:nvGrpSpPr>
          <p:grpSpPr bwMode="auto">
            <a:xfrm>
              <a:off x="4513" y="2659"/>
              <a:ext cx="363" cy="363"/>
              <a:chOff x="4785" y="709"/>
              <a:chExt cx="363" cy="363"/>
            </a:xfrm>
          </p:grpSpPr>
          <p:sp>
            <p:nvSpPr>
              <p:cNvPr id="104558" name="Oval 110">
                <a:extLst>
                  <a:ext uri="{FF2B5EF4-FFF2-40B4-BE49-F238E27FC236}">
                    <a16:creationId xmlns:a16="http://schemas.microsoft.com/office/drawing/2014/main" id="{0082E205-7301-4CAF-8BE8-5841FA9F4BA9}"/>
                  </a:ext>
                </a:extLst>
              </p:cNvPr>
              <p:cNvSpPr>
                <a:spLocks noChangeArrowheads="1"/>
              </p:cNvSpPr>
              <p:nvPr/>
            </p:nvSpPr>
            <p:spPr bwMode="auto">
              <a:xfrm>
                <a:off x="4785" y="709"/>
                <a:ext cx="363" cy="363"/>
              </a:xfrm>
              <a:prstGeom prst="ellipse">
                <a:avLst/>
              </a:prstGeom>
              <a:gradFill rotWithShape="1">
                <a:gsLst>
                  <a:gs pos="0">
                    <a:srgbClr val="0099FF"/>
                  </a:gs>
                  <a:gs pos="100000">
                    <a:srgbClr val="0099FF">
                      <a:gamma/>
                      <a:shade val="46275"/>
                      <a:invGamma/>
                    </a:srgbClr>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FFFF00"/>
                  </a:solidFill>
                  <a:effectLst/>
                  <a:uLnTx/>
                  <a:uFillTx/>
                  <a:latin typeface="Arial" panose="020B0604020202020204" pitchFamily="34" charset="0"/>
                  <a:ea typeface="仿宋_GB2312" pitchFamily="49" charset="-122"/>
                  <a:cs typeface="+mn-cs"/>
                </a:endParaRPr>
              </a:p>
            </p:txBody>
          </p:sp>
          <p:sp>
            <p:nvSpPr>
              <p:cNvPr id="104559" name="Line 111">
                <a:extLst>
                  <a:ext uri="{FF2B5EF4-FFF2-40B4-BE49-F238E27FC236}">
                    <a16:creationId xmlns:a16="http://schemas.microsoft.com/office/drawing/2014/main" id="{972AD5F4-E603-4459-9336-C43D81648274}"/>
                  </a:ext>
                </a:extLst>
              </p:cNvPr>
              <p:cNvSpPr>
                <a:spLocks noChangeShapeType="1"/>
              </p:cNvSpPr>
              <p:nvPr/>
            </p:nvSpPr>
            <p:spPr bwMode="auto">
              <a:xfrm>
                <a:off x="4785" y="890"/>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FFFF00"/>
                  </a:solidFill>
                  <a:effectLst/>
                  <a:uLnTx/>
                  <a:uFillTx/>
                  <a:latin typeface="Arial" panose="020B0604020202020204" pitchFamily="34" charset="0"/>
                  <a:ea typeface="楷体_GB2312" pitchFamily="49" charset="-122"/>
                  <a:cs typeface="+mn-cs"/>
                </a:endParaRPr>
              </a:p>
            </p:txBody>
          </p:sp>
        </p:grpSp>
      </p:grpSp>
      <p:grpSp>
        <p:nvGrpSpPr>
          <p:cNvPr id="104564" name="Group 116">
            <a:extLst>
              <a:ext uri="{FF2B5EF4-FFF2-40B4-BE49-F238E27FC236}">
                <a16:creationId xmlns:a16="http://schemas.microsoft.com/office/drawing/2014/main" id="{2259A14A-64CA-4335-BB2B-1388D5A9620E}"/>
              </a:ext>
            </a:extLst>
          </p:cNvPr>
          <p:cNvGrpSpPr>
            <a:grpSpLocks/>
          </p:cNvGrpSpPr>
          <p:nvPr/>
        </p:nvGrpSpPr>
        <p:grpSpPr bwMode="auto">
          <a:xfrm>
            <a:off x="6588125" y="6446838"/>
            <a:ext cx="792163" cy="366712"/>
            <a:chOff x="5193" y="4020"/>
            <a:chExt cx="499" cy="231"/>
          </a:xfrm>
        </p:grpSpPr>
        <p:pic>
          <p:nvPicPr>
            <p:cNvPr id="104565" name="Picture 117" descr="78900">
              <a:extLst>
                <a:ext uri="{FF2B5EF4-FFF2-40B4-BE49-F238E27FC236}">
                  <a16:creationId xmlns:a16="http://schemas.microsoft.com/office/drawing/2014/main" id="{127BFA15-5899-44B4-B572-99C2C7595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extLst>
              <a:ext uri="{909E8E84-426E-40DD-AFC4-6F175D3DCCD1}">
                <a14:hiddenFill xmlns:a14="http://schemas.microsoft.com/office/drawing/2010/main">
                  <a:solidFill>
                    <a:srgbClr val="FFFFFF"/>
                  </a:solidFill>
                </a14:hiddenFill>
              </a:ext>
            </a:extLst>
          </p:spPr>
        </p:pic>
        <p:sp>
          <p:nvSpPr>
            <p:cNvPr id="104566" name="Text Box 118">
              <a:hlinkClick r:id="" action="ppaction://hlinkshowjump?jump=firstslide"/>
              <a:extLst>
                <a:ext uri="{FF2B5EF4-FFF2-40B4-BE49-F238E27FC236}">
                  <a16:creationId xmlns:a16="http://schemas.microsoft.com/office/drawing/2014/main" id="{02433566-469F-4D35-BA5D-4E5058BAD6B8}"/>
                </a:ext>
              </a:extLst>
            </p:cNvPr>
            <p:cNvSpPr txBox="1">
              <a:spLocks noChangeArrowheads="1"/>
            </p:cNvSpPr>
            <p:nvPr/>
          </p:nvSpPr>
          <p:spPr bwMode="auto">
            <a:xfrm>
              <a:off x="5216" y="4020"/>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返 回</a:t>
              </a:r>
            </a:p>
          </p:txBody>
        </p:sp>
      </p:grpSp>
    </p:spTree>
    <p:extLst>
      <p:ext uri="{BB962C8B-B14F-4D97-AF65-F5344CB8AC3E}">
        <p14:creationId xmlns:p14="http://schemas.microsoft.com/office/powerpoint/2010/main" val="2309111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5136D1-154A-44C9-922A-E2784B00ED0F}"/>
              </a:ext>
            </a:extLst>
          </p:cNvPr>
          <p:cNvSpPr/>
          <p:nvPr/>
        </p:nvSpPr>
        <p:spPr>
          <a:xfrm>
            <a:off x="611560" y="1124744"/>
            <a:ext cx="8136904" cy="3046988"/>
          </a:xfrm>
          <a:prstGeom prst="rect">
            <a:avLst/>
          </a:prstGeom>
        </p:spPr>
        <p:txBody>
          <a:bodyPr wrap="square">
            <a:spAutoFit/>
          </a:bodyPr>
          <a:lstStyle/>
          <a:p>
            <a:pPr lvl="0" algn="just">
              <a:lnSpc>
                <a:spcPct val="150000"/>
              </a:lnSpc>
              <a:spcBef>
                <a:spcPct val="50000"/>
              </a:spcBef>
            </a:pPr>
            <a:r>
              <a:rPr lang="zh-CN" altLang="en-US" b="1" dirty="0">
                <a:solidFill>
                  <a:srgbClr val="FFFF00"/>
                </a:solidFill>
                <a:latin typeface="Times New Roman" charset="0"/>
                <a:ea typeface="楷体_GB2312" pitchFamily="49" charset="-122"/>
              </a:rPr>
              <a:t>一般来说，</a:t>
            </a:r>
            <a:r>
              <a:rPr lang="zh-CN" altLang="en-US" b="1" u="sng" dirty="0">
                <a:solidFill>
                  <a:srgbClr val="FFFF00"/>
                </a:solidFill>
                <a:latin typeface="Times New Roman" charset="0"/>
                <a:ea typeface="楷体_GB2312" pitchFamily="49" charset="-122"/>
              </a:rPr>
              <a:t>外加电流源</a:t>
            </a:r>
            <a:r>
              <a:rPr lang="zh-CN" altLang="en-US" b="1" dirty="0">
                <a:solidFill>
                  <a:srgbClr val="FFFF00"/>
                </a:solidFill>
                <a:latin typeface="Times New Roman" charset="0"/>
                <a:ea typeface="楷体_GB2312" pitchFamily="49" charset="-122"/>
              </a:rPr>
              <a:t>具有惟一解的单口</a:t>
            </a:r>
            <a:r>
              <a:rPr lang="zh-CN" altLang="en-US" b="1" u="sng" dirty="0">
                <a:solidFill>
                  <a:srgbClr val="FFFF00"/>
                </a:solidFill>
                <a:latin typeface="Times New Roman" charset="0"/>
                <a:ea typeface="楷体_GB2312" pitchFamily="49" charset="-122"/>
              </a:rPr>
              <a:t>存在戴维宁</a:t>
            </a:r>
            <a:r>
              <a:rPr lang="zh-CN" altLang="en-US" b="1" dirty="0">
                <a:solidFill>
                  <a:srgbClr val="FFFF00"/>
                </a:solidFill>
                <a:latin typeface="Times New Roman" charset="0"/>
                <a:ea typeface="楷体_GB2312" pitchFamily="49" charset="-122"/>
              </a:rPr>
              <a:t>等效电路；</a:t>
            </a:r>
            <a:r>
              <a:rPr lang="zh-CN" altLang="en-US" b="1" u="sng" dirty="0">
                <a:solidFill>
                  <a:srgbClr val="FFFF00"/>
                </a:solidFill>
                <a:latin typeface="Times New Roman" charset="0"/>
                <a:ea typeface="楷体_GB2312" pitchFamily="49" charset="-122"/>
              </a:rPr>
              <a:t>外加电压源</a:t>
            </a:r>
            <a:r>
              <a:rPr lang="zh-CN" altLang="en-US" b="1" dirty="0">
                <a:solidFill>
                  <a:srgbClr val="FFFF00"/>
                </a:solidFill>
                <a:latin typeface="Times New Roman" charset="0"/>
                <a:ea typeface="楷体_GB2312" pitchFamily="49" charset="-122"/>
              </a:rPr>
              <a:t>具有惟一解的单口</a:t>
            </a:r>
            <a:r>
              <a:rPr lang="zh-CN" altLang="en-US" b="1" u="sng" dirty="0">
                <a:solidFill>
                  <a:srgbClr val="FFFF00"/>
                </a:solidFill>
                <a:latin typeface="Times New Roman" charset="0"/>
                <a:ea typeface="楷体_GB2312" pitchFamily="49" charset="-122"/>
              </a:rPr>
              <a:t>存在诺顿</a:t>
            </a:r>
            <a:r>
              <a:rPr lang="zh-CN" altLang="en-US" b="1" dirty="0">
                <a:solidFill>
                  <a:srgbClr val="FFFF00"/>
                </a:solidFill>
                <a:latin typeface="Times New Roman" charset="0"/>
                <a:ea typeface="楷体_GB2312" pitchFamily="49" charset="-122"/>
              </a:rPr>
              <a:t>等效电路</a:t>
            </a:r>
            <a:r>
              <a:rPr lang="zh-CN" altLang="en-US" b="1" dirty="0">
                <a:solidFill>
                  <a:srgbClr val="FFFFFF"/>
                </a:solidFill>
                <a:latin typeface="Times New Roman" charset="0"/>
                <a:ea typeface="楷体_GB2312" pitchFamily="49" charset="-122"/>
              </a:rPr>
              <a:t>。</a:t>
            </a:r>
          </a:p>
          <a:p>
            <a:pPr lvl="0" algn="just">
              <a:lnSpc>
                <a:spcPct val="150000"/>
              </a:lnSpc>
              <a:spcBef>
                <a:spcPct val="50000"/>
              </a:spcBef>
            </a:pPr>
            <a:r>
              <a:rPr lang="zh-CN" altLang="en-US" b="1" dirty="0">
                <a:solidFill>
                  <a:srgbClr val="FFFFFF"/>
                </a:solidFill>
                <a:latin typeface="Times New Roman" charset="0"/>
                <a:ea typeface="楷体_GB2312" pitchFamily="49" charset="-122"/>
              </a:rPr>
              <a:t>        某些含受控源的单口网络</a:t>
            </a:r>
            <a:r>
              <a:rPr lang="zh-CN" altLang="en-US" b="1" dirty="0">
                <a:solidFill>
                  <a:srgbClr val="FFFF00"/>
                </a:solidFill>
                <a:latin typeface="Times New Roman" charset="0"/>
                <a:ea typeface="楷体_GB2312" pitchFamily="49" charset="-122"/>
              </a:rPr>
              <a:t>外加电压源和电流源时均无惟一解</a:t>
            </a:r>
            <a:r>
              <a:rPr lang="en-US" altLang="zh-CN" b="1" dirty="0">
                <a:solidFill>
                  <a:srgbClr val="FFFF00"/>
                </a:solidFill>
                <a:latin typeface="Times New Roman" charset="0"/>
                <a:ea typeface="楷体_GB2312" pitchFamily="49" charset="-122"/>
              </a:rPr>
              <a:t>(</a:t>
            </a:r>
            <a:r>
              <a:rPr lang="zh-CN" altLang="en-US" b="1" dirty="0">
                <a:solidFill>
                  <a:srgbClr val="FFFF00"/>
                </a:solidFill>
                <a:latin typeface="Times New Roman" charset="0"/>
                <a:ea typeface="楷体_GB2312" pitchFamily="49" charset="-122"/>
              </a:rPr>
              <a:t>无解或无穷多解</a:t>
            </a:r>
            <a:r>
              <a:rPr lang="en-US" altLang="zh-CN" b="1" dirty="0">
                <a:solidFill>
                  <a:srgbClr val="FFFF00"/>
                </a:solidFill>
                <a:latin typeface="Times New Roman" charset="0"/>
                <a:ea typeface="楷体_GB2312" pitchFamily="49" charset="-122"/>
              </a:rPr>
              <a:t>)</a:t>
            </a:r>
            <a:r>
              <a:rPr lang="zh-CN" altLang="en-US" b="1" dirty="0">
                <a:solidFill>
                  <a:srgbClr val="FFFF00"/>
                </a:solidFill>
                <a:latin typeface="Times New Roman" charset="0"/>
                <a:ea typeface="楷体_GB2312" pitchFamily="49" charset="-122"/>
              </a:rPr>
              <a:t>，它们就既无戴维宁等效电路，又无诺顿等效电路。</a:t>
            </a:r>
            <a:r>
              <a:rPr lang="zh-CN" altLang="en-US" b="1" dirty="0">
                <a:solidFill>
                  <a:srgbClr val="FFFFFF"/>
                </a:solidFill>
                <a:latin typeface="Times New Roman" charset="0"/>
                <a:ea typeface="楷体_GB2312" pitchFamily="49" charset="-122"/>
              </a:rPr>
              <a:t>（回顾替代定理）</a:t>
            </a:r>
          </a:p>
        </p:txBody>
      </p:sp>
    </p:spTree>
    <p:extLst>
      <p:ext uri="{BB962C8B-B14F-4D97-AF65-F5344CB8AC3E}">
        <p14:creationId xmlns:p14="http://schemas.microsoft.com/office/powerpoint/2010/main" val="29863024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2491368" y="1268760"/>
            <a:ext cx="3584331" cy="2524225"/>
          </a:xfrm>
          <a:prstGeom prst="rect">
            <a:avLst/>
          </a:prstGeom>
        </p:spPr>
      </p:pic>
      <p:sp>
        <p:nvSpPr>
          <p:cNvPr id="4" name="矩形 3"/>
          <p:cNvSpPr/>
          <p:nvPr/>
        </p:nvSpPr>
        <p:spPr>
          <a:xfrm>
            <a:off x="539552" y="548680"/>
            <a:ext cx="3903633" cy="461665"/>
          </a:xfrm>
          <a:prstGeom prst="rect">
            <a:avLst/>
          </a:prstGeom>
        </p:spPr>
        <p:txBody>
          <a:bodyPr wrap="none">
            <a:spAutoFit/>
          </a:bodyPr>
          <a:lstStyle/>
          <a:p>
            <a:r>
              <a:rPr lang="zh-CN" altLang="en-US" dirty="0"/>
              <a:t>课后题</a:t>
            </a:r>
            <a:r>
              <a:rPr lang="en-US" altLang="zh-CN" dirty="0"/>
              <a:t>2-16 </a:t>
            </a:r>
            <a:r>
              <a:rPr lang="zh-CN" altLang="en-US" dirty="0"/>
              <a:t>戴维宁等效处理</a:t>
            </a:r>
          </a:p>
        </p:txBody>
      </p:sp>
      <p:sp>
        <p:nvSpPr>
          <p:cNvPr id="5" name="Text Box 84">
            <a:extLst>
              <a:ext uri="{FF2B5EF4-FFF2-40B4-BE49-F238E27FC236}">
                <a16:creationId xmlns:a16="http://schemas.microsoft.com/office/drawing/2014/main" id="{AA90403F-71C1-45D3-8211-85C622D52B9D}"/>
              </a:ext>
            </a:extLst>
          </p:cNvPr>
          <p:cNvSpPr txBox="1">
            <a:spLocks noChangeArrowheads="1"/>
          </p:cNvSpPr>
          <p:nvPr/>
        </p:nvSpPr>
        <p:spPr bwMode="auto">
          <a:xfrm>
            <a:off x="2491368" y="3847151"/>
            <a:ext cx="431288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kumimoji="0" lang="en-US" altLang="zh-CN" sz="2800" i="1" dirty="0" err="1">
                <a:solidFill>
                  <a:srgbClr val="FFFFFF"/>
                </a:solidFill>
                <a:ea typeface="仿宋_GB2312" pitchFamily="49" charset="-122"/>
              </a:rPr>
              <a:t>U</a:t>
            </a:r>
            <a:r>
              <a:rPr kumimoji="0" lang="en-US" altLang="zh-CN" sz="2800" baseline="-25000" dirty="0" err="1">
                <a:solidFill>
                  <a:srgbClr val="FFFFFF"/>
                </a:solidFill>
                <a:ea typeface="仿宋_GB2312" pitchFamily="49" charset="-122"/>
              </a:rPr>
              <a:t>oc</a:t>
            </a:r>
            <a:r>
              <a:rPr kumimoji="0" lang="en-US" altLang="zh-CN" sz="2800" i="1" dirty="0">
                <a:solidFill>
                  <a:srgbClr val="FFFFFF"/>
                </a:solidFill>
                <a:ea typeface="仿宋_GB2312" pitchFamily="49" charset="-122"/>
              </a:rPr>
              <a:t>= 2+6U</a:t>
            </a:r>
            <a:r>
              <a:rPr kumimoji="0" lang="en-US" altLang="zh-CN" sz="2800" baseline="-25000" dirty="0">
                <a:solidFill>
                  <a:srgbClr val="FFFFFF"/>
                </a:solidFill>
                <a:ea typeface="仿宋_GB2312" pitchFamily="49" charset="-122"/>
              </a:rPr>
              <a:t>oc</a:t>
            </a:r>
            <a:r>
              <a:rPr kumimoji="0" lang="en-US" altLang="zh-CN" sz="2800" i="1" dirty="0">
                <a:solidFill>
                  <a:srgbClr val="FFFFFF"/>
                </a:solidFill>
                <a:ea typeface="仿宋_GB2312" pitchFamily="49" charset="-122"/>
              </a:rPr>
              <a:t>    </a:t>
            </a:r>
            <a:r>
              <a:rPr kumimoji="0" lang="en-US" altLang="zh-CN" sz="2800" i="1" dirty="0" err="1">
                <a:solidFill>
                  <a:srgbClr val="FFFFFF"/>
                </a:solidFill>
                <a:ea typeface="仿宋_GB2312" pitchFamily="49" charset="-122"/>
              </a:rPr>
              <a:t>U</a:t>
            </a:r>
            <a:r>
              <a:rPr kumimoji="0" lang="en-US" altLang="zh-CN" sz="2800" baseline="-25000" dirty="0" err="1">
                <a:solidFill>
                  <a:srgbClr val="FFFFFF"/>
                </a:solidFill>
                <a:ea typeface="仿宋_GB2312" pitchFamily="49" charset="-122"/>
              </a:rPr>
              <a:t>oc</a:t>
            </a:r>
            <a:r>
              <a:rPr kumimoji="0" lang="en-US" altLang="zh-CN" sz="2800" b="0" i="1"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=-0.4 V</a:t>
            </a:r>
          </a:p>
          <a:p>
            <a:pPr>
              <a:spcBef>
                <a:spcPct val="50000"/>
              </a:spcBef>
              <a:defRPr/>
            </a:pPr>
            <a:r>
              <a:rPr kumimoji="0" lang="en-US" altLang="zh-CN" sz="2800" i="1" dirty="0" err="1">
                <a:solidFill>
                  <a:srgbClr val="FFFFFF"/>
                </a:solidFill>
                <a:ea typeface="仿宋_GB2312" pitchFamily="49" charset="-122"/>
              </a:rPr>
              <a:t>Isc</a:t>
            </a:r>
            <a:r>
              <a:rPr kumimoji="0" lang="en-US" altLang="zh-CN" sz="2800" i="1" dirty="0">
                <a:solidFill>
                  <a:srgbClr val="FFFFFF"/>
                </a:solidFill>
                <a:ea typeface="仿宋_GB2312" pitchFamily="49" charset="-122"/>
              </a:rPr>
              <a:t>=-I </a:t>
            </a:r>
            <a:r>
              <a:rPr kumimoji="0" lang="zh-CN" altLang="en-US" sz="2800" i="1" dirty="0">
                <a:solidFill>
                  <a:srgbClr val="FFFFFF"/>
                </a:solidFill>
                <a:ea typeface="仿宋_GB2312" pitchFamily="49" charset="-122"/>
              </a:rPr>
              <a:t>（必须和</a:t>
            </a:r>
            <a:r>
              <a:rPr kumimoji="0" lang="en-US" altLang="zh-CN" sz="2800" i="1" dirty="0" err="1">
                <a:solidFill>
                  <a:srgbClr val="FFFFFF"/>
                </a:solidFill>
                <a:ea typeface="仿宋_GB2312" pitchFamily="49" charset="-122"/>
              </a:rPr>
              <a:t>Uoc</a:t>
            </a:r>
            <a:r>
              <a:rPr kumimoji="0" lang="zh-CN" altLang="en-US" sz="2800" i="1" dirty="0">
                <a:solidFill>
                  <a:srgbClr val="FFFFFF"/>
                </a:solidFill>
                <a:ea typeface="仿宋_GB2312" pitchFamily="49" charset="-122"/>
              </a:rPr>
              <a:t>关联）</a:t>
            </a:r>
            <a:endParaRPr kumimoji="0" lang="en-US" altLang="zh-CN" sz="2800" b="0" i="1"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endParaRPr>
          </a:p>
          <a:p>
            <a:pPr>
              <a:spcBef>
                <a:spcPct val="50000"/>
              </a:spcBef>
              <a:defRPr/>
            </a:pPr>
            <a:r>
              <a:rPr kumimoji="0" lang="en-US" altLang="zh-CN" sz="2800" i="1" dirty="0" err="1">
                <a:solidFill>
                  <a:srgbClr val="FFFFFF"/>
                </a:solidFill>
                <a:ea typeface="仿宋_GB2312" pitchFamily="49" charset="-122"/>
              </a:rPr>
              <a:t>Isc</a:t>
            </a:r>
            <a:r>
              <a:rPr kumimoji="0" lang="en-US" altLang="zh-CN" sz="2800" i="1" dirty="0">
                <a:solidFill>
                  <a:srgbClr val="FFFFFF"/>
                </a:solidFill>
                <a:ea typeface="仿宋_GB2312" pitchFamily="49" charset="-122"/>
              </a:rPr>
              <a:t>=2/3 A</a:t>
            </a:r>
          </a:p>
          <a:p>
            <a:pPr>
              <a:spcBef>
                <a:spcPct val="50000"/>
              </a:spcBef>
              <a:defRPr/>
            </a:pPr>
            <a:r>
              <a:rPr kumimoji="0" lang="en-US" altLang="zh-CN" sz="2800" b="0" i="1"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Req</a:t>
            </a:r>
            <a:r>
              <a:rPr kumimoji="0" lang="en-US" altLang="zh-CN" sz="2800" b="0" i="1"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=-0.6 Ohm</a:t>
            </a:r>
            <a:endParaRPr kumimoji="0"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endParaRPr>
          </a:p>
        </p:txBody>
      </p:sp>
    </p:spTree>
    <p:extLst>
      <p:ext uri="{BB962C8B-B14F-4D97-AF65-F5344CB8AC3E}">
        <p14:creationId xmlns:p14="http://schemas.microsoft.com/office/powerpoint/2010/main" val="237356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9FB936F-5074-4DC0-B57D-AC474676E90E}"/>
              </a:ext>
            </a:extLst>
          </p:cNvPr>
          <p:cNvPicPr>
            <a:picLocks noChangeAspect="1"/>
          </p:cNvPicPr>
          <p:nvPr/>
        </p:nvPicPr>
        <p:blipFill>
          <a:blip r:embed="rId2"/>
          <a:stretch>
            <a:fillRect/>
          </a:stretch>
        </p:blipFill>
        <p:spPr>
          <a:xfrm>
            <a:off x="2051720" y="1988840"/>
            <a:ext cx="4479790" cy="2736304"/>
          </a:xfrm>
          <a:prstGeom prst="rect">
            <a:avLst/>
          </a:prstGeom>
        </p:spPr>
      </p:pic>
      <p:sp>
        <p:nvSpPr>
          <p:cNvPr id="3" name="文本框 2">
            <a:extLst>
              <a:ext uri="{FF2B5EF4-FFF2-40B4-BE49-F238E27FC236}">
                <a16:creationId xmlns:a16="http://schemas.microsoft.com/office/drawing/2014/main" id="{E255B3A8-D674-414C-A538-F73EB75674F5}"/>
              </a:ext>
            </a:extLst>
          </p:cNvPr>
          <p:cNvSpPr txBox="1"/>
          <p:nvPr/>
        </p:nvSpPr>
        <p:spPr>
          <a:xfrm>
            <a:off x="4092558" y="1830015"/>
            <a:ext cx="686148" cy="646331"/>
          </a:xfrm>
          <a:prstGeom prst="rect">
            <a:avLst/>
          </a:prstGeom>
          <a:noFill/>
        </p:spPr>
        <p:txBody>
          <a:bodyPr wrap="square" rtlCol="0">
            <a:spAutoFit/>
          </a:bodyPr>
          <a:lstStyle/>
          <a:p>
            <a:r>
              <a:rPr lang="en-US" altLang="zh-CN" sz="3600" dirty="0">
                <a:solidFill>
                  <a:srgbClr val="FF0000"/>
                </a:solidFill>
              </a:rPr>
              <a:t>a1</a:t>
            </a:r>
            <a:endParaRPr lang="zh-CN" altLang="en-US" sz="3600" dirty="0">
              <a:solidFill>
                <a:srgbClr val="FF0000"/>
              </a:solidFill>
            </a:endParaRPr>
          </a:p>
        </p:txBody>
      </p:sp>
      <p:sp>
        <p:nvSpPr>
          <p:cNvPr id="4" name="文本框 3">
            <a:extLst>
              <a:ext uri="{FF2B5EF4-FFF2-40B4-BE49-F238E27FC236}">
                <a16:creationId xmlns:a16="http://schemas.microsoft.com/office/drawing/2014/main" id="{D10F4A09-328F-4FDC-9EAF-90479EE4E718}"/>
              </a:ext>
            </a:extLst>
          </p:cNvPr>
          <p:cNvSpPr txBox="1"/>
          <p:nvPr/>
        </p:nvSpPr>
        <p:spPr>
          <a:xfrm>
            <a:off x="5282762" y="4078813"/>
            <a:ext cx="398115" cy="646331"/>
          </a:xfrm>
          <a:prstGeom prst="rect">
            <a:avLst/>
          </a:prstGeom>
          <a:noFill/>
        </p:spPr>
        <p:txBody>
          <a:bodyPr wrap="square" rtlCol="0">
            <a:spAutoFit/>
          </a:bodyPr>
          <a:lstStyle/>
          <a:p>
            <a:r>
              <a:rPr lang="en-US" altLang="zh-CN" sz="3600" dirty="0">
                <a:solidFill>
                  <a:srgbClr val="FF0000"/>
                </a:solidFill>
              </a:rPr>
              <a:t>b</a:t>
            </a:r>
            <a:endParaRPr lang="zh-CN" altLang="en-US" sz="3600" dirty="0">
              <a:solidFill>
                <a:srgbClr val="FF0000"/>
              </a:solidFill>
            </a:endParaRPr>
          </a:p>
        </p:txBody>
      </p:sp>
      <p:sp>
        <p:nvSpPr>
          <p:cNvPr id="5" name="文本框 4">
            <a:extLst>
              <a:ext uri="{FF2B5EF4-FFF2-40B4-BE49-F238E27FC236}">
                <a16:creationId xmlns:a16="http://schemas.microsoft.com/office/drawing/2014/main" id="{D789CA8A-EE7C-499A-A060-67616EA24B00}"/>
              </a:ext>
            </a:extLst>
          </p:cNvPr>
          <p:cNvSpPr txBox="1"/>
          <p:nvPr/>
        </p:nvSpPr>
        <p:spPr>
          <a:xfrm>
            <a:off x="5543562" y="1800249"/>
            <a:ext cx="398115" cy="646331"/>
          </a:xfrm>
          <a:prstGeom prst="rect">
            <a:avLst/>
          </a:prstGeom>
          <a:noFill/>
        </p:spPr>
        <p:txBody>
          <a:bodyPr wrap="square" rtlCol="0">
            <a:spAutoFit/>
          </a:bodyPr>
          <a:lstStyle/>
          <a:p>
            <a:r>
              <a:rPr lang="en-US" altLang="zh-CN" sz="3600" dirty="0">
                <a:solidFill>
                  <a:srgbClr val="FF0000"/>
                </a:solidFill>
              </a:rPr>
              <a:t>a</a:t>
            </a:r>
            <a:endParaRPr lang="zh-CN" altLang="en-US" sz="3600" dirty="0">
              <a:solidFill>
                <a:srgbClr val="FF0000"/>
              </a:solidFill>
            </a:endParaRPr>
          </a:p>
        </p:txBody>
      </p:sp>
      <p:sp>
        <p:nvSpPr>
          <p:cNvPr id="6" name="文本框 5">
            <a:extLst>
              <a:ext uri="{FF2B5EF4-FFF2-40B4-BE49-F238E27FC236}">
                <a16:creationId xmlns:a16="http://schemas.microsoft.com/office/drawing/2014/main" id="{6BF4F5B2-CE21-4C22-9964-864A2E2424AE}"/>
              </a:ext>
            </a:extLst>
          </p:cNvPr>
          <p:cNvSpPr txBox="1"/>
          <p:nvPr/>
        </p:nvSpPr>
        <p:spPr>
          <a:xfrm>
            <a:off x="611560" y="692696"/>
            <a:ext cx="4671202" cy="461665"/>
          </a:xfrm>
          <a:prstGeom prst="rect">
            <a:avLst/>
          </a:prstGeom>
          <a:noFill/>
        </p:spPr>
        <p:txBody>
          <a:bodyPr wrap="square" rtlCol="0">
            <a:spAutoFit/>
          </a:bodyPr>
          <a:lstStyle/>
          <a:p>
            <a:r>
              <a:rPr lang="zh-CN" altLang="en-US" dirty="0"/>
              <a:t>课后题</a:t>
            </a:r>
            <a:r>
              <a:rPr lang="en-US" altLang="zh-CN" dirty="0"/>
              <a:t>3-20 </a:t>
            </a:r>
            <a:r>
              <a:rPr lang="zh-CN" altLang="en-US" dirty="0"/>
              <a:t>戴维宁等效处理求</a:t>
            </a:r>
            <a:r>
              <a:rPr lang="en-US" altLang="zh-CN" dirty="0"/>
              <a:t>I</a:t>
            </a:r>
            <a:endParaRPr lang="zh-CN" altLang="en-US" dirty="0"/>
          </a:p>
        </p:txBody>
      </p:sp>
    </p:spTree>
    <p:extLst>
      <p:ext uri="{BB962C8B-B14F-4D97-AF65-F5344CB8AC3E}">
        <p14:creationId xmlns:p14="http://schemas.microsoft.com/office/powerpoint/2010/main" val="19841648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18D327-1379-4672-9C3A-7B37DFAD1129}"/>
              </a:ext>
            </a:extLst>
          </p:cNvPr>
          <p:cNvSpPr txBox="1"/>
          <p:nvPr/>
        </p:nvSpPr>
        <p:spPr>
          <a:xfrm>
            <a:off x="539552" y="764704"/>
            <a:ext cx="2952328" cy="584775"/>
          </a:xfrm>
          <a:prstGeom prst="rect">
            <a:avLst/>
          </a:prstGeom>
          <a:noFill/>
        </p:spPr>
        <p:txBody>
          <a:bodyPr wrap="square" rtlCol="0">
            <a:spAutoFit/>
          </a:bodyPr>
          <a:lstStyle/>
          <a:p>
            <a:r>
              <a:rPr lang="zh-CN" altLang="en-US" sz="3200" dirty="0">
                <a:solidFill>
                  <a:srgbClr val="FF0000"/>
                </a:solidFill>
              </a:rPr>
              <a:t>结点电压法</a:t>
            </a:r>
          </a:p>
        </p:txBody>
      </p:sp>
      <p:graphicFrame>
        <p:nvGraphicFramePr>
          <p:cNvPr id="3" name="对象 2">
            <a:extLst>
              <a:ext uri="{FF2B5EF4-FFF2-40B4-BE49-F238E27FC236}">
                <a16:creationId xmlns:a16="http://schemas.microsoft.com/office/drawing/2014/main" id="{3DA776C6-41E0-4000-AA4C-33095A64B7F2}"/>
              </a:ext>
            </a:extLst>
          </p:cNvPr>
          <p:cNvGraphicFramePr>
            <a:graphicFrameLocks noChangeAspect="1"/>
          </p:cNvGraphicFramePr>
          <p:nvPr>
            <p:extLst>
              <p:ext uri="{D42A27DB-BD31-4B8C-83A1-F6EECF244321}">
                <p14:modId xmlns:p14="http://schemas.microsoft.com/office/powerpoint/2010/main" val="2481050209"/>
              </p:ext>
            </p:extLst>
          </p:nvPr>
        </p:nvGraphicFramePr>
        <p:xfrm>
          <a:off x="1475656" y="1628800"/>
          <a:ext cx="4141170" cy="1164704"/>
        </p:xfrm>
        <a:graphic>
          <a:graphicData uri="http://schemas.openxmlformats.org/presentationml/2006/ole">
            <mc:AlternateContent xmlns:mc="http://schemas.openxmlformats.org/markup-compatibility/2006">
              <mc:Choice xmlns:v="urn:schemas-microsoft-com:vml" Requires="v">
                <p:oleObj spid="_x0000_s32770" name="Equation" r:id="rId3" imgW="1625400" imgH="457200" progId="Equation.DSMT4">
                  <p:embed/>
                </p:oleObj>
              </mc:Choice>
              <mc:Fallback>
                <p:oleObj name="Equation" r:id="rId3" imgW="1625400" imgH="457200" progId="Equation.DSMT4">
                  <p:embed/>
                  <p:pic>
                    <p:nvPicPr>
                      <p:cNvPr id="3" name="对象 2">
                        <a:extLst>
                          <a:ext uri="{FF2B5EF4-FFF2-40B4-BE49-F238E27FC236}">
                            <a16:creationId xmlns:a16="http://schemas.microsoft.com/office/drawing/2014/main" id="{3DA776C6-41E0-4000-AA4C-33095A64B7F2}"/>
                          </a:ext>
                        </a:extLst>
                      </p:cNvPr>
                      <p:cNvPicPr/>
                      <p:nvPr/>
                    </p:nvPicPr>
                    <p:blipFill>
                      <a:blip r:embed="rId4"/>
                      <a:stretch>
                        <a:fillRect/>
                      </a:stretch>
                    </p:blipFill>
                    <p:spPr>
                      <a:xfrm>
                        <a:off x="1475656" y="1628800"/>
                        <a:ext cx="4141170" cy="1164704"/>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C206D853-CF89-442D-9DE7-366E2514BB99}"/>
              </a:ext>
            </a:extLst>
          </p:cNvPr>
          <p:cNvPicPr>
            <a:picLocks noChangeAspect="1"/>
          </p:cNvPicPr>
          <p:nvPr/>
        </p:nvPicPr>
        <p:blipFill>
          <a:blip r:embed="rId5"/>
          <a:stretch>
            <a:fillRect/>
          </a:stretch>
        </p:blipFill>
        <p:spPr>
          <a:xfrm>
            <a:off x="4355976" y="3254988"/>
            <a:ext cx="4479790" cy="2736304"/>
          </a:xfrm>
          <a:prstGeom prst="rect">
            <a:avLst/>
          </a:prstGeom>
        </p:spPr>
      </p:pic>
      <p:sp>
        <p:nvSpPr>
          <p:cNvPr id="5" name="文本框 4">
            <a:extLst>
              <a:ext uri="{FF2B5EF4-FFF2-40B4-BE49-F238E27FC236}">
                <a16:creationId xmlns:a16="http://schemas.microsoft.com/office/drawing/2014/main" id="{22B4E9E5-A8EC-4FA0-932A-D13338D4734E}"/>
              </a:ext>
            </a:extLst>
          </p:cNvPr>
          <p:cNvSpPr txBox="1"/>
          <p:nvPr/>
        </p:nvSpPr>
        <p:spPr>
          <a:xfrm>
            <a:off x="6396814" y="3096163"/>
            <a:ext cx="686148" cy="646331"/>
          </a:xfrm>
          <a:prstGeom prst="rect">
            <a:avLst/>
          </a:prstGeom>
          <a:noFill/>
        </p:spPr>
        <p:txBody>
          <a:bodyPr wrap="square" rtlCol="0">
            <a:spAutoFit/>
          </a:bodyPr>
          <a:lstStyle/>
          <a:p>
            <a:r>
              <a:rPr lang="en-US" altLang="zh-CN" sz="3600" dirty="0">
                <a:solidFill>
                  <a:srgbClr val="FF0000"/>
                </a:solidFill>
              </a:rPr>
              <a:t>a1</a:t>
            </a:r>
            <a:endParaRPr lang="zh-CN" altLang="en-US" sz="3600" dirty="0">
              <a:solidFill>
                <a:srgbClr val="FF0000"/>
              </a:solidFill>
            </a:endParaRPr>
          </a:p>
        </p:txBody>
      </p:sp>
      <p:sp>
        <p:nvSpPr>
          <p:cNvPr id="6" name="文本框 5">
            <a:extLst>
              <a:ext uri="{FF2B5EF4-FFF2-40B4-BE49-F238E27FC236}">
                <a16:creationId xmlns:a16="http://schemas.microsoft.com/office/drawing/2014/main" id="{ED445BA7-706F-4E96-BE04-2BAF48037FC7}"/>
              </a:ext>
            </a:extLst>
          </p:cNvPr>
          <p:cNvSpPr txBox="1"/>
          <p:nvPr/>
        </p:nvSpPr>
        <p:spPr>
          <a:xfrm>
            <a:off x="7587018" y="5344961"/>
            <a:ext cx="398115" cy="646331"/>
          </a:xfrm>
          <a:prstGeom prst="rect">
            <a:avLst/>
          </a:prstGeom>
          <a:noFill/>
        </p:spPr>
        <p:txBody>
          <a:bodyPr wrap="square" rtlCol="0">
            <a:spAutoFit/>
          </a:bodyPr>
          <a:lstStyle/>
          <a:p>
            <a:r>
              <a:rPr lang="en-US" altLang="zh-CN" sz="3600" dirty="0">
                <a:solidFill>
                  <a:srgbClr val="FF0000"/>
                </a:solidFill>
              </a:rPr>
              <a:t>b</a:t>
            </a:r>
            <a:endParaRPr lang="zh-CN" altLang="en-US" sz="3600" dirty="0">
              <a:solidFill>
                <a:srgbClr val="FF0000"/>
              </a:solidFill>
            </a:endParaRPr>
          </a:p>
        </p:txBody>
      </p:sp>
      <p:sp>
        <p:nvSpPr>
          <p:cNvPr id="7" name="文本框 6">
            <a:extLst>
              <a:ext uri="{FF2B5EF4-FFF2-40B4-BE49-F238E27FC236}">
                <a16:creationId xmlns:a16="http://schemas.microsoft.com/office/drawing/2014/main" id="{6E7B8577-9D6C-4645-95F6-EE5AEACA7715}"/>
              </a:ext>
            </a:extLst>
          </p:cNvPr>
          <p:cNvSpPr txBox="1"/>
          <p:nvPr/>
        </p:nvSpPr>
        <p:spPr>
          <a:xfrm>
            <a:off x="7847818" y="3066397"/>
            <a:ext cx="398115" cy="646331"/>
          </a:xfrm>
          <a:prstGeom prst="rect">
            <a:avLst/>
          </a:prstGeom>
          <a:noFill/>
        </p:spPr>
        <p:txBody>
          <a:bodyPr wrap="square" rtlCol="0">
            <a:spAutoFit/>
          </a:bodyPr>
          <a:lstStyle/>
          <a:p>
            <a:r>
              <a:rPr lang="en-US" altLang="zh-CN" sz="3600" dirty="0">
                <a:solidFill>
                  <a:srgbClr val="FF0000"/>
                </a:solidFill>
              </a:rPr>
              <a:t>a</a:t>
            </a:r>
            <a:endParaRPr lang="zh-CN" altLang="en-US" sz="3600" dirty="0">
              <a:solidFill>
                <a:srgbClr val="FF0000"/>
              </a:solidFill>
            </a:endParaRPr>
          </a:p>
        </p:txBody>
      </p:sp>
      <p:sp>
        <p:nvSpPr>
          <p:cNvPr id="8" name="文本框 7">
            <a:extLst>
              <a:ext uri="{FF2B5EF4-FFF2-40B4-BE49-F238E27FC236}">
                <a16:creationId xmlns:a16="http://schemas.microsoft.com/office/drawing/2014/main" id="{801DE6FC-D43F-40D0-B3AF-18DBB0803531}"/>
              </a:ext>
            </a:extLst>
          </p:cNvPr>
          <p:cNvSpPr txBox="1"/>
          <p:nvPr/>
        </p:nvSpPr>
        <p:spPr>
          <a:xfrm>
            <a:off x="683568" y="3742494"/>
            <a:ext cx="2016224" cy="954107"/>
          </a:xfrm>
          <a:prstGeom prst="rect">
            <a:avLst/>
          </a:prstGeom>
          <a:noFill/>
        </p:spPr>
        <p:txBody>
          <a:bodyPr wrap="square" rtlCol="0">
            <a:spAutoFit/>
          </a:bodyPr>
          <a:lstStyle/>
          <a:p>
            <a:r>
              <a:rPr lang="en-US" altLang="zh-CN" sz="2800" dirty="0"/>
              <a:t>Ua1=32V</a:t>
            </a:r>
          </a:p>
          <a:p>
            <a:endParaRPr lang="en-US" altLang="zh-CN" sz="2800" dirty="0"/>
          </a:p>
        </p:txBody>
      </p:sp>
    </p:spTree>
    <p:extLst>
      <p:ext uri="{BB962C8B-B14F-4D97-AF65-F5344CB8AC3E}">
        <p14:creationId xmlns:p14="http://schemas.microsoft.com/office/powerpoint/2010/main" val="6455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49113F-AD3C-42C5-A53D-813A33DC27E2}"/>
              </a:ext>
            </a:extLst>
          </p:cNvPr>
          <p:cNvSpPr txBox="1"/>
          <p:nvPr/>
        </p:nvSpPr>
        <p:spPr>
          <a:xfrm>
            <a:off x="755576" y="692696"/>
            <a:ext cx="4608512" cy="584775"/>
          </a:xfrm>
          <a:prstGeom prst="rect">
            <a:avLst/>
          </a:prstGeom>
          <a:noFill/>
        </p:spPr>
        <p:txBody>
          <a:bodyPr wrap="square" rtlCol="0">
            <a:spAutoFit/>
          </a:bodyPr>
          <a:lstStyle/>
          <a:p>
            <a:r>
              <a:rPr lang="zh-CN" altLang="en-US" sz="3200" dirty="0"/>
              <a:t>戴维宁等效 （</a:t>
            </a:r>
            <a:r>
              <a:rPr lang="en-US" altLang="zh-CN" sz="3200" dirty="0"/>
              <a:t>a b</a:t>
            </a:r>
            <a:r>
              <a:rPr lang="zh-CN" altLang="en-US" sz="3200" dirty="0"/>
              <a:t>端口）</a:t>
            </a:r>
          </a:p>
        </p:txBody>
      </p:sp>
      <p:sp>
        <p:nvSpPr>
          <p:cNvPr id="3" name="文本框 2">
            <a:extLst>
              <a:ext uri="{FF2B5EF4-FFF2-40B4-BE49-F238E27FC236}">
                <a16:creationId xmlns:a16="http://schemas.microsoft.com/office/drawing/2014/main" id="{AE4BD21F-89B5-41EB-B4E1-F98F369F3729}"/>
              </a:ext>
            </a:extLst>
          </p:cNvPr>
          <p:cNvSpPr txBox="1"/>
          <p:nvPr/>
        </p:nvSpPr>
        <p:spPr>
          <a:xfrm>
            <a:off x="658956" y="1785830"/>
            <a:ext cx="1800200" cy="1569660"/>
          </a:xfrm>
          <a:prstGeom prst="rect">
            <a:avLst/>
          </a:prstGeom>
          <a:noFill/>
        </p:spPr>
        <p:txBody>
          <a:bodyPr wrap="square" rtlCol="0">
            <a:spAutoFit/>
          </a:bodyPr>
          <a:lstStyle/>
          <a:p>
            <a:r>
              <a:rPr lang="en-US" altLang="zh-CN" sz="3200" dirty="0" err="1"/>
              <a:t>Uoc</a:t>
            </a:r>
            <a:r>
              <a:rPr lang="en-US" altLang="zh-CN" sz="3200" dirty="0"/>
              <a:t>=40V</a:t>
            </a:r>
          </a:p>
          <a:p>
            <a:r>
              <a:rPr lang="en-US" altLang="zh-CN" sz="3200" dirty="0" err="1"/>
              <a:t>Isc</a:t>
            </a:r>
            <a:r>
              <a:rPr lang="en-US" altLang="zh-CN" sz="3200" dirty="0"/>
              <a:t>=10A</a:t>
            </a:r>
          </a:p>
          <a:p>
            <a:r>
              <a:rPr lang="en-US" altLang="zh-CN" sz="3200" dirty="0" err="1"/>
              <a:t>Req</a:t>
            </a:r>
            <a:r>
              <a:rPr lang="en-US" altLang="zh-CN" sz="3200" dirty="0"/>
              <a:t>=4Ω</a:t>
            </a:r>
            <a:endParaRPr lang="zh-CN" altLang="en-US" sz="3200" dirty="0"/>
          </a:p>
        </p:txBody>
      </p:sp>
      <p:pic>
        <p:nvPicPr>
          <p:cNvPr id="4" name="图片 3">
            <a:extLst>
              <a:ext uri="{FF2B5EF4-FFF2-40B4-BE49-F238E27FC236}">
                <a16:creationId xmlns:a16="http://schemas.microsoft.com/office/drawing/2014/main" id="{CA8574A7-F14D-48A1-A42A-66C91227A176}"/>
              </a:ext>
            </a:extLst>
          </p:cNvPr>
          <p:cNvPicPr>
            <a:picLocks noChangeAspect="1"/>
          </p:cNvPicPr>
          <p:nvPr/>
        </p:nvPicPr>
        <p:blipFill>
          <a:blip r:embed="rId2"/>
          <a:stretch>
            <a:fillRect/>
          </a:stretch>
        </p:blipFill>
        <p:spPr>
          <a:xfrm>
            <a:off x="4355976" y="1628800"/>
            <a:ext cx="4479790" cy="2736304"/>
          </a:xfrm>
          <a:prstGeom prst="rect">
            <a:avLst/>
          </a:prstGeom>
        </p:spPr>
      </p:pic>
      <p:sp>
        <p:nvSpPr>
          <p:cNvPr id="5" name="文本框 4">
            <a:extLst>
              <a:ext uri="{FF2B5EF4-FFF2-40B4-BE49-F238E27FC236}">
                <a16:creationId xmlns:a16="http://schemas.microsoft.com/office/drawing/2014/main" id="{94860DBB-4192-467C-B33B-458F1EFB7F1E}"/>
              </a:ext>
            </a:extLst>
          </p:cNvPr>
          <p:cNvSpPr txBox="1"/>
          <p:nvPr/>
        </p:nvSpPr>
        <p:spPr>
          <a:xfrm>
            <a:off x="6396814" y="1469975"/>
            <a:ext cx="686148" cy="646331"/>
          </a:xfrm>
          <a:prstGeom prst="rect">
            <a:avLst/>
          </a:prstGeom>
          <a:noFill/>
        </p:spPr>
        <p:txBody>
          <a:bodyPr wrap="square" rtlCol="0">
            <a:spAutoFit/>
          </a:bodyPr>
          <a:lstStyle/>
          <a:p>
            <a:r>
              <a:rPr lang="en-US" altLang="zh-CN" sz="3600" dirty="0">
                <a:solidFill>
                  <a:srgbClr val="FF0000"/>
                </a:solidFill>
              </a:rPr>
              <a:t>a1</a:t>
            </a:r>
            <a:endParaRPr lang="zh-CN" altLang="en-US" sz="3600" dirty="0">
              <a:solidFill>
                <a:srgbClr val="FF0000"/>
              </a:solidFill>
            </a:endParaRPr>
          </a:p>
        </p:txBody>
      </p:sp>
      <p:sp>
        <p:nvSpPr>
          <p:cNvPr id="6" name="文本框 5">
            <a:extLst>
              <a:ext uri="{FF2B5EF4-FFF2-40B4-BE49-F238E27FC236}">
                <a16:creationId xmlns:a16="http://schemas.microsoft.com/office/drawing/2014/main" id="{898FE2BA-CEBB-4924-8377-ED1F29D4AF23}"/>
              </a:ext>
            </a:extLst>
          </p:cNvPr>
          <p:cNvSpPr txBox="1"/>
          <p:nvPr/>
        </p:nvSpPr>
        <p:spPr>
          <a:xfrm>
            <a:off x="7587018" y="3718773"/>
            <a:ext cx="398115" cy="646331"/>
          </a:xfrm>
          <a:prstGeom prst="rect">
            <a:avLst/>
          </a:prstGeom>
          <a:noFill/>
        </p:spPr>
        <p:txBody>
          <a:bodyPr wrap="square" rtlCol="0">
            <a:spAutoFit/>
          </a:bodyPr>
          <a:lstStyle/>
          <a:p>
            <a:r>
              <a:rPr lang="en-US" altLang="zh-CN" sz="3600" dirty="0">
                <a:solidFill>
                  <a:srgbClr val="FF0000"/>
                </a:solidFill>
              </a:rPr>
              <a:t>b</a:t>
            </a:r>
            <a:endParaRPr lang="zh-CN" altLang="en-US" sz="3600" dirty="0">
              <a:solidFill>
                <a:srgbClr val="FF0000"/>
              </a:solidFill>
            </a:endParaRPr>
          </a:p>
        </p:txBody>
      </p:sp>
      <p:sp>
        <p:nvSpPr>
          <p:cNvPr id="7" name="文本框 6">
            <a:extLst>
              <a:ext uri="{FF2B5EF4-FFF2-40B4-BE49-F238E27FC236}">
                <a16:creationId xmlns:a16="http://schemas.microsoft.com/office/drawing/2014/main" id="{0E144F59-4F59-48EC-8725-D4E3DC7D7797}"/>
              </a:ext>
            </a:extLst>
          </p:cNvPr>
          <p:cNvSpPr txBox="1"/>
          <p:nvPr/>
        </p:nvSpPr>
        <p:spPr>
          <a:xfrm>
            <a:off x="7847818" y="1440209"/>
            <a:ext cx="398115" cy="646331"/>
          </a:xfrm>
          <a:prstGeom prst="rect">
            <a:avLst/>
          </a:prstGeom>
          <a:noFill/>
        </p:spPr>
        <p:txBody>
          <a:bodyPr wrap="square" rtlCol="0">
            <a:spAutoFit/>
          </a:bodyPr>
          <a:lstStyle/>
          <a:p>
            <a:r>
              <a:rPr lang="en-US" altLang="zh-CN" sz="3600" dirty="0">
                <a:solidFill>
                  <a:srgbClr val="FF0000"/>
                </a:solidFill>
              </a:rPr>
              <a:t>a</a:t>
            </a:r>
            <a:endParaRPr lang="zh-CN" altLang="en-US" sz="3600" dirty="0">
              <a:solidFill>
                <a:srgbClr val="FF0000"/>
              </a:solidFill>
            </a:endParaRPr>
          </a:p>
        </p:txBody>
      </p:sp>
      <p:sp>
        <p:nvSpPr>
          <p:cNvPr id="8" name="文本框 7">
            <a:extLst>
              <a:ext uri="{FF2B5EF4-FFF2-40B4-BE49-F238E27FC236}">
                <a16:creationId xmlns:a16="http://schemas.microsoft.com/office/drawing/2014/main" id="{D2933B4B-1F85-4A2B-90B2-D7F20D6355AB}"/>
              </a:ext>
            </a:extLst>
          </p:cNvPr>
          <p:cNvSpPr txBox="1"/>
          <p:nvPr/>
        </p:nvSpPr>
        <p:spPr>
          <a:xfrm>
            <a:off x="2339752" y="2339827"/>
            <a:ext cx="2592288" cy="461665"/>
          </a:xfrm>
          <a:prstGeom prst="rect">
            <a:avLst/>
          </a:prstGeom>
          <a:noFill/>
        </p:spPr>
        <p:txBody>
          <a:bodyPr wrap="square" rtlCol="0">
            <a:spAutoFit/>
          </a:bodyPr>
          <a:lstStyle/>
          <a:p>
            <a:r>
              <a:rPr lang="zh-CN" altLang="en-US" dirty="0">
                <a:solidFill>
                  <a:srgbClr val="FF0000"/>
                </a:solidFill>
              </a:rPr>
              <a:t>右边网孔</a:t>
            </a:r>
            <a:r>
              <a:rPr lang="en-US" altLang="zh-CN" dirty="0">
                <a:solidFill>
                  <a:srgbClr val="FF0000"/>
                </a:solidFill>
              </a:rPr>
              <a:t>KVL</a:t>
            </a:r>
            <a:endParaRPr lang="zh-CN" altLang="en-US" dirty="0">
              <a:solidFill>
                <a:srgbClr val="FF0000"/>
              </a:solidFill>
            </a:endParaRPr>
          </a:p>
        </p:txBody>
      </p:sp>
    </p:spTree>
    <p:extLst>
      <p:ext uri="{BB962C8B-B14F-4D97-AF65-F5344CB8AC3E}">
        <p14:creationId xmlns:p14="http://schemas.microsoft.com/office/powerpoint/2010/main" val="218843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49113F-AD3C-42C5-A53D-813A33DC27E2}"/>
              </a:ext>
            </a:extLst>
          </p:cNvPr>
          <p:cNvSpPr txBox="1"/>
          <p:nvPr/>
        </p:nvSpPr>
        <p:spPr>
          <a:xfrm>
            <a:off x="755576" y="692696"/>
            <a:ext cx="4608512" cy="584775"/>
          </a:xfrm>
          <a:prstGeom prst="rect">
            <a:avLst/>
          </a:prstGeom>
          <a:noFill/>
        </p:spPr>
        <p:txBody>
          <a:bodyPr wrap="square" rtlCol="0">
            <a:spAutoFit/>
          </a:bodyPr>
          <a:lstStyle/>
          <a:p>
            <a:r>
              <a:rPr lang="zh-CN" altLang="en-US" sz="3200" dirty="0"/>
              <a:t>戴维宁等效 （</a:t>
            </a:r>
            <a:r>
              <a:rPr lang="en-US" altLang="zh-CN" sz="3200" dirty="0"/>
              <a:t>a1 b</a:t>
            </a:r>
            <a:r>
              <a:rPr lang="zh-CN" altLang="en-US" sz="3200" dirty="0"/>
              <a:t>端口）</a:t>
            </a:r>
          </a:p>
        </p:txBody>
      </p:sp>
      <p:sp>
        <p:nvSpPr>
          <p:cNvPr id="3" name="文本框 2">
            <a:extLst>
              <a:ext uri="{FF2B5EF4-FFF2-40B4-BE49-F238E27FC236}">
                <a16:creationId xmlns:a16="http://schemas.microsoft.com/office/drawing/2014/main" id="{AE4BD21F-89B5-41EB-B4E1-F98F369F3729}"/>
              </a:ext>
            </a:extLst>
          </p:cNvPr>
          <p:cNvSpPr txBox="1"/>
          <p:nvPr/>
        </p:nvSpPr>
        <p:spPr>
          <a:xfrm>
            <a:off x="832281" y="1431203"/>
            <a:ext cx="3745618" cy="3539430"/>
          </a:xfrm>
          <a:prstGeom prst="rect">
            <a:avLst/>
          </a:prstGeom>
          <a:noFill/>
        </p:spPr>
        <p:txBody>
          <a:bodyPr wrap="square" rtlCol="0">
            <a:spAutoFit/>
          </a:bodyPr>
          <a:lstStyle/>
          <a:p>
            <a:r>
              <a:rPr lang="en-US" altLang="zh-CN" sz="3200" dirty="0" err="1"/>
              <a:t>Uoc</a:t>
            </a:r>
            <a:r>
              <a:rPr lang="en-US" altLang="zh-CN" sz="3200" dirty="0"/>
              <a:t>=40V</a:t>
            </a:r>
          </a:p>
          <a:p>
            <a:r>
              <a:rPr lang="en-US" altLang="zh-CN" sz="3200" dirty="0"/>
              <a:t>a1</a:t>
            </a:r>
            <a:r>
              <a:rPr lang="zh-CN" altLang="en-US" sz="3200" dirty="0"/>
              <a:t>点</a:t>
            </a:r>
            <a:r>
              <a:rPr lang="en-US" altLang="zh-CN" sz="3200" dirty="0"/>
              <a:t>KCL</a:t>
            </a:r>
            <a:r>
              <a:rPr lang="zh-CN" altLang="en-US" sz="3200" dirty="0"/>
              <a:t>：</a:t>
            </a:r>
            <a:endParaRPr lang="en-US" altLang="zh-CN" sz="3200" dirty="0"/>
          </a:p>
          <a:p>
            <a:r>
              <a:rPr lang="en-US" altLang="zh-CN" sz="3200" dirty="0"/>
              <a:t>10A+2Isc/4=</a:t>
            </a:r>
            <a:r>
              <a:rPr lang="en-US" altLang="zh-CN" sz="3200" dirty="0" err="1"/>
              <a:t>Isc</a:t>
            </a:r>
            <a:endParaRPr lang="en-US" altLang="zh-CN" sz="3200" dirty="0"/>
          </a:p>
          <a:p>
            <a:endParaRPr lang="en-US" altLang="zh-CN" sz="3200" dirty="0"/>
          </a:p>
          <a:p>
            <a:r>
              <a:rPr lang="en-US" altLang="zh-CN" sz="3200" dirty="0"/>
              <a:t>VAR</a:t>
            </a:r>
            <a:r>
              <a:rPr lang="zh-CN" altLang="en-US" sz="3200" dirty="0"/>
              <a:t>求</a:t>
            </a:r>
            <a:r>
              <a:rPr lang="en-US" altLang="zh-CN" sz="3200" dirty="0" err="1"/>
              <a:t>Req</a:t>
            </a:r>
            <a:r>
              <a:rPr lang="zh-CN" altLang="en-US" sz="3200" dirty="0"/>
              <a:t>：</a:t>
            </a:r>
            <a:endParaRPr lang="en-US" altLang="zh-CN" sz="3200" dirty="0"/>
          </a:p>
          <a:p>
            <a:r>
              <a:rPr lang="en-US" altLang="zh-CN" sz="3200" dirty="0"/>
              <a:t>U=-4I+2I=-2I</a:t>
            </a:r>
          </a:p>
          <a:p>
            <a:r>
              <a:rPr lang="en-US" altLang="zh-CN" sz="3200" dirty="0" err="1"/>
              <a:t>Req</a:t>
            </a:r>
            <a:r>
              <a:rPr lang="en-US" altLang="zh-CN" sz="3200" dirty="0"/>
              <a:t>=2Ω</a:t>
            </a:r>
            <a:endParaRPr lang="zh-CN" altLang="en-US" sz="3200" dirty="0"/>
          </a:p>
        </p:txBody>
      </p:sp>
      <p:pic>
        <p:nvPicPr>
          <p:cNvPr id="4" name="图片 3">
            <a:extLst>
              <a:ext uri="{FF2B5EF4-FFF2-40B4-BE49-F238E27FC236}">
                <a16:creationId xmlns:a16="http://schemas.microsoft.com/office/drawing/2014/main" id="{CA8574A7-F14D-48A1-A42A-66C91227A176}"/>
              </a:ext>
            </a:extLst>
          </p:cNvPr>
          <p:cNvPicPr>
            <a:picLocks noChangeAspect="1"/>
          </p:cNvPicPr>
          <p:nvPr/>
        </p:nvPicPr>
        <p:blipFill>
          <a:blip r:embed="rId2"/>
          <a:stretch>
            <a:fillRect/>
          </a:stretch>
        </p:blipFill>
        <p:spPr>
          <a:xfrm>
            <a:off x="4355976" y="1628800"/>
            <a:ext cx="4479790" cy="2736304"/>
          </a:xfrm>
          <a:prstGeom prst="rect">
            <a:avLst/>
          </a:prstGeom>
        </p:spPr>
      </p:pic>
      <p:sp>
        <p:nvSpPr>
          <p:cNvPr id="5" name="文本框 4">
            <a:extLst>
              <a:ext uri="{FF2B5EF4-FFF2-40B4-BE49-F238E27FC236}">
                <a16:creationId xmlns:a16="http://schemas.microsoft.com/office/drawing/2014/main" id="{94860DBB-4192-467C-B33B-458F1EFB7F1E}"/>
              </a:ext>
            </a:extLst>
          </p:cNvPr>
          <p:cNvSpPr txBox="1"/>
          <p:nvPr/>
        </p:nvSpPr>
        <p:spPr>
          <a:xfrm>
            <a:off x="6396814" y="1469975"/>
            <a:ext cx="686148" cy="646331"/>
          </a:xfrm>
          <a:prstGeom prst="rect">
            <a:avLst/>
          </a:prstGeom>
          <a:noFill/>
        </p:spPr>
        <p:txBody>
          <a:bodyPr wrap="square" rtlCol="0">
            <a:spAutoFit/>
          </a:bodyPr>
          <a:lstStyle/>
          <a:p>
            <a:r>
              <a:rPr lang="en-US" altLang="zh-CN" sz="3600" dirty="0">
                <a:solidFill>
                  <a:srgbClr val="FF0000"/>
                </a:solidFill>
              </a:rPr>
              <a:t>a1</a:t>
            </a:r>
            <a:endParaRPr lang="zh-CN" altLang="en-US" sz="3600" dirty="0">
              <a:solidFill>
                <a:srgbClr val="FF0000"/>
              </a:solidFill>
            </a:endParaRPr>
          </a:p>
        </p:txBody>
      </p:sp>
      <p:sp>
        <p:nvSpPr>
          <p:cNvPr id="6" name="文本框 5">
            <a:extLst>
              <a:ext uri="{FF2B5EF4-FFF2-40B4-BE49-F238E27FC236}">
                <a16:creationId xmlns:a16="http://schemas.microsoft.com/office/drawing/2014/main" id="{898FE2BA-CEBB-4924-8377-ED1F29D4AF23}"/>
              </a:ext>
            </a:extLst>
          </p:cNvPr>
          <p:cNvSpPr txBox="1"/>
          <p:nvPr/>
        </p:nvSpPr>
        <p:spPr>
          <a:xfrm>
            <a:off x="7215812" y="3466938"/>
            <a:ext cx="398115" cy="646331"/>
          </a:xfrm>
          <a:prstGeom prst="rect">
            <a:avLst/>
          </a:prstGeom>
          <a:noFill/>
        </p:spPr>
        <p:txBody>
          <a:bodyPr wrap="square" rtlCol="0">
            <a:spAutoFit/>
          </a:bodyPr>
          <a:lstStyle/>
          <a:p>
            <a:r>
              <a:rPr lang="en-US" altLang="zh-CN" sz="3600" dirty="0">
                <a:solidFill>
                  <a:srgbClr val="FF0000"/>
                </a:solidFill>
              </a:rPr>
              <a:t>b</a:t>
            </a:r>
            <a:endParaRPr lang="zh-CN" altLang="en-US" sz="3600" dirty="0">
              <a:solidFill>
                <a:srgbClr val="FF0000"/>
              </a:solidFill>
            </a:endParaRPr>
          </a:p>
        </p:txBody>
      </p:sp>
      <p:sp>
        <p:nvSpPr>
          <p:cNvPr id="7" name="文本框 6">
            <a:extLst>
              <a:ext uri="{FF2B5EF4-FFF2-40B4-BE49-F238E27FC236}">
                <a16:creationId xmlns:a16="http://schemas.microsoft.com/office/drawing/2014/main" id="{0E144F59-4F59-48EC-8725-D4E3DC7D7797}"/>
              </a:ext>
            </a:extLst>
          </p:cNvPr>
          <p:cNvSpPr txBox="1"/>
          <p:nvPr/>
        </p:nvSpPr>
        <p:spPr>
          <a:xfrm>
            <a:off x="7847818" y="1440209"/>
            <a:ext cx="398115" cy="646331"/>
          </a:xfrm>
          <a:prstGeom prst="rect">
            <a:avLst/>
          </a:prstGeom>
          <a:noFill/>
        </p:spPr>
        <p:txBody>
          <a:bodyPr wrap="square" rtlCol="0">
            <a:spAutoFit/>
          </a:bodyPr>
          <a:lstStyle/>
          <a:p>
            <a:r>
              <a:rPr lang="en-US" altLang="zh-CN" sz="3600" dirty="0">
                <a:solidFill>
                  <a:srgbClr val="FF0000"/>
                </a:solidFill>
              </a:rPr>
              <a:t>a</a:t>
            </a:r>
            <a:endParaRPr lang="zh-CN" altLang="en-US" sz="3600" dirty="0">
              <a:solidFill>
                <a:srgbClr val="FF0000"/>
              </a:solidFill>
            </a:endParaRPr>
          </a:p>
        </p:txBody>
      </p:sp>
      <p:sp>
        <p:nvSpPr>
          <p:cNvPr id="8" name="文本框 7">
            <a:extLst>
              <a:ext uri="{FF2B5EF4-FFF2-40B4-BE49-F238E27FC236}">
                <a16:creationId xmlns:a16="http://schemas.microsoft.com/office/drawing/2014/main" id="{2C211126-F9F4-429B-ADFC-745C4B55C080}"/>
              </a:ext>
            </a:extLst>
          </p:cNvPr>
          <p:cNvSpPr txBox="1"/>
          <p:nvPr/>
        </p:nvSpPr>
        <p:spPr>
          <a:xfrm>
            <a:off x="7248167" y="2194083"/>
            <a:ext cx="1032726" cy="1569660"/>
          </a:xfrm>
          <a:prstGeom prst="rect">
            <a:avLst/>
          </a:prstGeom>
          <a:noFill/>
        </p:spPr>
        <p:txBody>
          <a:bodyPr wrap="square" rtlCol="0">
            <a:spAutoFit/>
          </a:bodyPr>
          <a:lstStyle/>
          <a:p>
            <a:r>
              <a:rPr lang="en-US" altLang="zh-CN" sz="3200" dirty="0">
                <a:solidFill>
                  <a:srgbClr val="FF0000"/>
                </a:solidFill>
              </a:rPr>
              <a:t>+</a:t>
            </a:r>
          </a:p>
          <a:p>
            <a:r>
              <a:rPr lang="en-US" altLang="zh-CN" sz="3200" dirty="0">
                <a:solidFill>
                  <a:srgbClr val="FF0000"/>
                </a:solidFill>
              </a:rPr>
              <a:t>U</a:t>
            </a:r>
          </a:p>
          <a:p>
            <a:r>
              <a:rPr lang="en-US" altLang="zh-CN" sz="3200" dirty="0">
                <a:solidFill>
                  <a:srgbClr val="FF0000"/>
                </a:solidFill>
              </a:rPr>
              <a:t>-</a:t>
            </a:r>
            <a:endParaRPr lang="zh-CN" altLang="en-US" sz="3200" dirty="0">
              <a:solidFill>
                <a:srgbClr val="FF0000"/>
              </a:solidFill>
            </a:endParaRPr>
          </a:p>
        </p:txBody>
      </p:sp>
      <p:sp>
        <p:nvSpPr>
          <p:cNvPr id="9" name="任意多边形: 形状 8">
            <a:extLst>
              <a:ext uri="{FF2B5EF4-FFF2-40B4-BE49-F238E27FC236}">
                <a16:creationId xmlns:a16="http://schemas.microsoft.com/office/drawing/2014/main" id="{AACC93B1-1C1E-47AB-99E2-85CB9C7FECAC}"/>
              </a:ext>
            </a:extLst>
          </p:cNvPr>
          <p:cNvSpPr/>
          <p:nvPr/>
        </p:nvSpPr>
        <p:spPr bwMode="auto">
          <a:xfrm>
            <a:off x="6548846" y="2098456"/>
            <a:ext cx="748937" cy="1898778"/>
          </a:xfrm>
          <a:custGeom>
            <a:avLst/>
            <a:gdLst>
              <a:gd name="connsiteX0" fmla="*/ 26125 w 748937"/>
              <a:gd name="connsiteY0" fmla="*/ 310 h 1898778"/>
              <a:gd name="connsiteX1" fmla="*/ 200297 w 748937"/>
              <a:gd name="connsiteY1" fmla="*/ 17727 h 1898778"/>
              <a:gd name="connsiteX2" fmla="*/ 226423 w 748937"/>
              <a:gd name="connsiteY2" fmla="*/ 35144 h 1898778"/>
              <a:gd name="connsiteX3" fmla="*/ 278674 w 748937"/>
              <a:gd name="connsiteY3" fmla="*/ 78687 h 1898778"/>
              <a:gd name="connsiteX4" fmla="*/ 330925 w 748937"/>
              <a:gd name="connsiteY4" fmla="*/ 96104 h 1898778"/>
              <a:gd name="connsiteX5" fmla="*/ 357051 w 748937"/>
              <a:gd name="connsiteY5" fmla="*/ 104813 h 1898778"/>
              <a:gd name="connsiteX6" fmla="*/ 426720 w 748937"/>
              <a:gd name="connsiteY6" fmla="*/ 113521 h 1898778"/>
              <a:gd name="connsiteX7" fmla="*/ 452845 w 748937"/>
              <a:gd name="connsiteY7" fmla="*/ 122230 h 1898778"/>
              <a:gd name="connsiteX8" fmla="*/ 487680 w 748937"/>
              <a:gd name="connsiteY8" fmla="*/ 130938 h 1898778"/>
              <a:gd name="connsiteX9" fmla="*/ 557348 w 748937"/>
              <a:gd name="connsiteY9" fmla="*/ 209315 h 1898778"/>
              <a:gd name="connsiteX10" fmla="*/ 574765 w 748937"/>
              <a:gd name="connsiteY10" fmla="*/ 226733 h 1898778"/>
              <a:gd name="connsiteX11" fmla="*/ 600891 w 748937"/>
              <a:gd name="connsiteY11" fmla="*/ 287693 h 1898778"/>
              <a:gd name="connsiteX12" fmla="*/ 618308 w 748937"/>
              <a:gd name="connsiteY12" fmla="*/ 313818 h 1898778"/>
              <a:gd name="connsiteX13" fmla="*/ 653143 w 748937"/>
              <a:gd name="connsiteY13" fmla="*/ 383487 h 1898778"/>
              <a:gd name="connsiteX14" fmla="*/ 661851 w 748937"/>
              <a:gd name="connsiteY14" fmla="*/ 461864 h 1898778"/>
              <a:gd name="connsiteX15" fmla="*/ 670560 w 748937"/>
              <a:gd name="connsiteY15" fmla="*/ 487990 h 1898778"/>
              <a:gd name="connsiteX16" fmla="*/ 687977 w 748937"/>
              <a:gd name="connsiteY16" fmla="*/ 609910 h 1898778"/>
              <a:gd name="connsiteX17" fmla="*/ 696685 w 748937"/>
              <a:gd name="connsiteY17" fmla="*/ 679578 h 1898778"/>
              <a:gd name="connsiteX18" fmla="*/ 714103 w 748937"/>
              <a:gd name="connsiteY18" fmla="*/ 714413 h 1898778"/>
              <a:gd name="connsiteX19" fmla="*/ 722811 w 748937"/>
              <a:gd name="connsiteY19" fmla="*/ 784081 h 1898778"/>
              <a:gd name="connsiteX20" fmla="*/ 731520 w 748937"/>
              <a:gd name="connsiteY20" fmla="*/ 836333 h 1898778"/>
              <a:gd name="connsiteX21" fmla="*/ 748937 w 748937"/>
              <a:gd name="connsiteY21" fmla="*/ 1010504 h 1898778"/>
              <a:gd name="connsiteX22" fmla="*/ 740228 w 748937"/>
              <a:gd name="connsiteY22" fmla="*/ 1245635 h 1898778"/>
              <a:gd name="connsiteX23" fmla="*/ 731520 w 748937"/>
              <a:gd name="connsiteY23" fmla="*/ 1289178 h 1898778"/>
              <a:gd name="connsiteX24" fmla="*/ 696685 w 748937"/>
              <a:gd name="connsiteY24" fmla="*/ 1350138 h 1898778"/>
              <a:gd name="connsiteX25" fmla="*/ 679268 w 748937"/>
              <a:gd name="connsiteY25" fmla="*/ 1384973 h 1898778"/>
              <a:gd name="connsiteX26" fmla="*/ 635725 w 748937"/>
              <a:gd name="connsiteY26" fmla="*/ 1437224 h 1898778"/>
              <a:gd name="connsiteX27" fmla="*/ 600891 w 748937"/>
              <a:gd name="connsiteY27" fmla="*/ 1498184 h 1898778"/>
              <a:gd name="connsiteX28" fmla="*/ 583474 w 748937"/>
              <a:gd name="connsiteY28" fmla="*/ 1524310 h 1898778"/>
              <a:gd name="connsiteX29" fmla="*/ 531223 w 748937"/>
              <a:gd name="connsiteY29" fmla="*/ 1559144 h 1898778"/>
              <a:gd name="connsiteX30" fmla="*/ 444137 w 748937"/>
              <a:gd name="connsiteY30" fmla="*/ 1620104 h 1898778"/>
              <a:gd name="connsiteX31" fmla="*/ 391885 w 748937"/>
              <a:gd name="connsiteY31" fmla="*/ 1654938 h 1898778"/>
              <a:gd name="connsiteX32" fmla="*/ 365760 w 748937"/>
              <a:gd name="connsiteY32" fmla="*/ 1672355 h 1898778"/>
              <a:gd name="connsiteX33" fmla="*/ 278674 w 748937"/>
              <a:gd name="connsiteY33" fmla="*/ 1724607 h 1898778"/>
              <a:gd name="connsiteX34" fmla="*/ 252548 w 748937"/>
              <a:gd name="connsiteY34" fmla="*/ 1742024 h 1898778"/>
              <a:gd name="connsiteX35" fmla="*/ 226423 w 748937"/>
              <a:gd name="connsiteY35" fmla="*/ 1768150 h 1898778"/>
              <a:gd name="connsiteX36" fmla="*/ 200297 w 748937"/>
              <a:gd name="connsiteY36" fmla="*/ 1776858 h 1898778"/>
              <a:gd name="connsiteX37" fmla="*/ 148045 w 748937"/>
              <a:gd name="connsiteY37" fmla="*/ 1811693 h 1898778"/>
              <a:gd name="connsiteX38" fmla="*/ 121920 w 748937"/>
              <a:gd name="connsiteY38" fmla="*/ 1837818 h 1898778"/>
              <a:gd name="connsiteX39" fmla="*/ 69668 w 748937"/>
              <a:gd name="connsiteY39" fmla="*/ 1855235 h 1898778"/>
              <a:gd name="connsiteX40" fmla="*/ 0 w 748937"/>
              <a:gd name="connsiteY40" fmla="*/ 1898778 h 189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48937" h="1898778">
                <a:moveTo>
                  <a:pt x="26125" y="310"/>
                </a:moveTo>
                <a:cubicBezTo>
                  <a:pt x="34792" y="820"/>
                  <a:pt x="154858" y="-4992"/>
                  <a:pt x="200297" y="17727"/>
                </a:cubicBezTo>
                <a:cubicBezTo>
                  <a:pt x="209658" y="22408"/>
                  <a:pt x="218382" y="28443"/>
                  <a:pt x="226423" y="35144"/>
                </a:cubicBezTo>
                <a:cubicBezTo>
                  <a:pt x="249864" y="54678"/>
                  <a:pt x="250871" y="66330"/>
                  <a:pt x="278674" y="78687"/>
                </a:cubicBezTo>
                <a:cubicBezTo>
                  <a:pt x="295451" y="86143"/>
                  <a:pt x="313508" y="90298"/>
                  <a:pt x="330925" y="96104"/>
                </a:cubicBezTo>
                <a:cubicBezTo>
                  <a:pt x="339634" y="99007"/>
                  <a:pt x="347942" y="103674"/>
                  <a:pt x="357051" y="104813"/>
                </a:cubicBezTo>
                <a:lnTo>
                  <a:pt x="426720" y="113521"/>
                </a:lnTo>
                <a:cubicBezTo>
                  <a:pt x="435428" y="116424"/>
                  <a:pt x="444019" y="119708"/>
                  <a:pt x="452845" y="122230"/>
                </a:cubicBezTo>
                <a:cubicBezTo>
                  <a:pt x="464353" y="125518"/>
                  <a:pt x="477721" y="124299"/>
                  <a:pt x="487680" y="130938"/>
                </a:cubicBezTo>
                <a:cubicBezTo>
                  <a:pt x="521448" y="153449"/>
                  <a:pt x="533076" y="180188"/>
                  <a:pt x="557348" y="209315"/>
                </a:cubicBezTo>
                <a:cubicBezTo>
                  <a:pt x="562604" y="215623"/>
                  <a:pt x="568959" y="220927"/>
                  <a:pt x="574765" y="226733"/>
                </a:cubicBezTo>
                <a:cubicBezTo>
                  <a:pt x="584535" y="256040"/>
                  <a:pt x="583675" y="257565"/>
                  <a:pt x="600891" y="287693"/>
                </a:cubicBezTo>
                <a:cubicBezTo>
                  <a:pt x="606084" y="296780"/>
                  <a:pt x="614057" y="304254"/>
                  <a:pt x="618308" y="313818"/>
                </a:cubicBezTo>
                <a:cubicBezTo>
                  <a:pt x="650329" y="385867"/>
                  <a:pt x="617372" y="347718"/>
                  <a:pt x="653143" y="383487"/>
                </a:cubicBezTo>
                <a:cubicBezTo>
                  <a:pt x="656046" y="409613"/>
                  <a:pt x="657530" y="435935"/>
                  <a:pt x="661851" y="461864"/>
                </a:cubicBezTo>
                <a:cubicBezTo>
                  <a:pt x="663360" y="470919"/>
                  <a:pt x="669164" y="478917"/>
                  <a:pt x="670560" y="487990"/>
                </a:cubicBezTo>
                <a:cubicBezTo>
                  <a:pt x="694319" y="642422"/>
                  <a:pt x="666506" y="524028"/>
                  <a:pt x="687977" y="609910"/>
                </a:cubicBezTo>
                <a:cubicBezTo>
                  <a:pt x="690880" y="633133"/>
                  <a:pt x="691009" y="656873"/>
                  <a:pt x="696685" y="679578"/>
                </a:cubicBezTo>
                <a:cubicBezTo>
                  <a:pt x="699834" y="692173"/>
                  <a:pt x="710954" y="701818"/>
                  <a:pt x="714103" y="714413"/>
                </a:cubicBezTo>
                <a:cubicBezTo>
                  <a:pt x="719779" y="737118"/>
                  <a:pt x="719501" y="760913"/>
                  <a:pt x="722811" y="784081"/>
                </a:cubicBezTo>
                <a:cubicBezTo>
                  <a:pt x="725308" y="801561"/>
                  <a:pt x="729496" y="818792"/>
                  <a:pt x="731520" y="836333"/>
                </a:cubicBezTo>
                <a:cubicBezTo>
                  <a:pt x="738208" y="894295"/>
                  <a:pt x="743131" y="952447"/>
                  <a:pt x="748937" y="1010504"/>
                </a:cubicBezTo>
                <a:cubicBezTo>
                  <a:pt x="746034" y="1088881"/>
                  <a:pt x="745120" y="1167357"/>
                  <a:pt x="740228" y="1245635"/>
                </a:cubicBezTo>
                <a:cubicBezTo>
                  <a:pt x="739305" y="1260408"/>
                  <a:pt x="736201" y="1275136"/>
                  <a:pt x="731520" y="1289178"/>
                </a:cubicBezTo>
                <a:cubicBezTo>
                  <a:pt x="720991" y="1320767"/>
                  <a:pt x="711978" y="1323376"/>
                  <a:pt x="696685" y="1350138"/>
                </a:cubicBezTo>
                <a:cubicBezTo>
                  <a:pt x="690244" y="1361410"/>
                  <a:pt x="686148" y="1373964"/>
                  <a:pt x="679268" y="1384973"/>
                </a:cubicBezTo>
                <a:cubicBezTo>
                  <a:pt x="662016" y="1412577"/>
                  <a:pt x="655600" y="1417350"/>
                  <a:pt x="635725" y="1437224"/>
                </a:cubicBezTo>
                <a:cubicBezTo>
                  <a:pt x="621629" y="1493610"/>
                  <a:pt x="637951" y="1453712"/>
                  <a:pt x="600891" y="1498184"/>
                </a:cubicBezTo>
                <a:cubicBezTo>
                  <a:pt x="594191" y="1506225"/>
                  <a:pt x="591351" y="1517418"/>
                  <a:pt x="583474" y="1524310"/>
                </a:cubicBezTo>
                <a:cubicBezTo>
                  <a:pt x="567721" y="1538094"/>
                  <a:pt x="531223" y="1559144"/>
                  <a:pt x="531223" y="1559144"/>
                </a:cubicBezTo>
                <a:cubicBezTo>
                  <a:pt x="493031" y="1616430"/>
                  <a:pt x="538972" y="1556882"/>
                  <a:pt x="444137" y="1620104"/>
                </a:cubicBezTo>
                <a:lnTo>
                  <a:pt x="391885" y="1654938"/>
                </a:lnTo>
                <a:cubicBezTo>
                  <a:pt x="383177" y="1660744"/>
                  <a:pt x="375121" y="1667674"/>
                  <a:pt x="365760" y="1672355"/>
                </a:cubicBezTo>
                <a:cubicBezTo>
                  <a:pt x="312201" y="1699135"/>
                  <a:pt x="341729" y="1682571"/>
                  <a:pt x="278674" y="1724607"/>
                </a:cubicBezTo>
                <a:cubicBezTo>
                  <a:pt x="269965" y="1730413"/>
                  <a:pt x="259949" y="1734623"/>
                  <a:pt x="252548" y="1742024"/>
                </a:cubicBezTo>
                <a:cubicBezTo>
                  <a:pt x="243840" y="1750733"/>
                  <a:pt x="236670" y="1761318"/>
                  <a:pt x="226423" y="1768150"/>
                </a:cubicBezTo>
                <a:cubicBezTo>
                  <a:pt x="218785" y="1773242"/>
                  <a:pt x="209006" y="1773955"/>
                  <a:pt x="200297" y="1776858"/>
                </a:cubicBezTo>
                <a:cubicBezTo>
                  <a:pt x="182880" y="1788470"/>
                  <a:pt x="162847" y="1796891"/>
                  <a:pt x="148045" y="1811693"/>
                </a:cubicBezTo>
                <a:cubicBezTo>
                  <a:pt x="139337" y="1820401"/>
                  <a:pt x="132686" y="1831837"/>
                  <a:pt x="121920" y="1837818"/>
                </a:cubicBezTo>
                <a:cubicBezTo>
                  <a:pt x="105871" y="1846734"/>
                  <a:pt x="69668" y="1855235"/>
                  <a:pt x="69668" y="1855235"/>
                </a:cubicBezTo>
                <a:cubicBezTo>
                  <a:pt x="12016" y="1893671"/>
                  <a:pt x="36140" y="1880709"/>
                  <a:pt x="0" y="1898778"/>
                </a:cubicBezTo>
              </a:path>
            </a:pathLst>
          </a:cu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7371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E58B3E-A215-4019-A675-51072A7BB3FE}"/>
              </a:ext>
            </a:extLst>
          </p:cNvPr>
          <p:cNvPicPr>
            <a:picLocks noChangeAspect="1"/>
          </p:cNvPicPr>
          <p:nvPr/>
        </p:nvPicPr>
        <p:blipFill rotWithShape="1">
          <a:blip r:embed="rId3"/>
          <a:srcRect l="2658" t="2000" r="8328" b="12000"/>
          <a:stretch/>
        </p:blipFill>
        <p:spPr>
          <a:xfrm>
            <a:off x="2411760" y="1196752"/>
            <a:ext cx="3926949" cy="2520280"/>
          </a:xfrm>
          <a:prstGeom prst="rect">
            <a:avLst/>
          </a:prstGeom>
        </p:spPr>
      </p:pic>
      <p:sp>
        <p:nvSpPr>
          <p:cNvPr id="3" name="文本框 2">
            <a:extLst>
              <a:ext uri="{FF2B5EF4-FFF2-40B4-BE49-F238E27FC236}">
                <a16:creationId xmlns:a16="http://schemas.microsoft.com/office/drawing/2014/main" id="{6F51D56C-9DA5-4F96-9CBD-989717FECC6E}"/>
              </a:ext>
            </a:extLst>
          </p:cNvPr>
          <p:cNvSpPr txBox="1"/>
          <p:nvPr/>
        </p:nvSpPr>
        <p:spPr>
          <a:xfrm>
            <a:off x="395536" y="332656"/>
            <a:ext cx="3744416" cy="523220"/>
          </a:xfrm>
          <a:prstGeom prst="rect">
            <a:avLst/>
          </a:prstGeom>
          <a:noFill/>
        </p:spPr>
        <p:txBody>
          <a:bodyPr wrap="square" rtlCol="0">
            <a:spAutoFit/>
          </a:bodyPr>
          <a:lstStyle/>
          <a:p>
            <a:r>
              <a:rPr lang="en-US" altLang="zh-CN" sz="2800" dirty="0"/>
              <a:t>3-1</a:t>
            </a:r>
            <a:r>
              <a:rPr lang="zh-CN" altLang="en-US" sz="2800" dirty="0"/>
              <a:t>写出结点电压方程</a:t>
            </a:r>
          </a:p>
        </p:txBody>
      </p:sp>
      <p:sp>
        <p:nvSpPr>
          <p:cNvPr id="4" name="矩形 3">
            <a:extLst>
              <a:ext uri="{FF2B5EF4-FFF2-40B4-BE49-F238E27FC236}">
                <a16:creationId xmlns:a16="http://schemas.microsoft.com/office/drawing/2014/main" id="{EB5706EB-841A-4BF4-A10D-D8D4C6CDF679}"/>
              </a:ext>
            </a:extLst>
          </p:cNvPr>
          <p:cNvSpPr/>
          <p:nvPr/>
        </p:nvSpPr>
        <p:spPr bwMode="auto">
          <a:xfrm>
            <a:off x="4211960" y="1916832"/>
            <a:ext cx="216024" cy="25199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7" name="文本框 6">
            <a:extLst>
              <a:ext uri="{FF2B5EF4-FFF2-40B4-BE49-F238E27FC236}">
                <a16:creationId xmlns:a16="http://schemas.microsoft.com/office/drawing/2014/main" id="{3DCA8A85-04C8-452A-81E2-2895E750778F}"/>
              </a:ext>
            </a:extLst>
          </p:cNvPr>
          <p:cNvSpPr txBox="1"/>
          <p:nvPr/>
        </p:nvSpPr>
        <p:spPr>
          <a:xfrm>
            <a:off x="4499992" y="2996952"/>
            <a:ext cx="216024" cy="461665"/>
          </a:xfrm>
          <a:prstGeom prst="rect">
            <a:avLst/>
          </a:prstGeom>
          <a:noFill/>
        </p:spPr>
        <p:txBody>
          <a:bodyPr wrap="square" rtlCol="0">
            <a:spAutoFit/>
          </a:bodyPr>
          <a:lstStyle/>
          <a:p>
            <a:r>
              <a:rPr lang="en-US" altLang="zh-CN" b="1" dirty="0">
                <a:solidFill>
                  <a:srgbClr val="C00000"/>
                </a:solidFill>
              </a:rPr>
              <a:t>2</a:t>
            </a:r>
            <a:endParaRPr lang="zh-CN" altLang="en-US" b="1" dirty="0">
              <a:solidFill>
                <a:srgbClr val="C00000"/>
              </a:solidFill>
            </a:endParaRPr>
          </a:p>
        </p:txBody>
      </p:sp>
      <p:sp>
        <p:nvSpPr>
          <p:cNvPr id="8" name="矩形 7">
            <a:extLst>
              <a:ext uri="{FF2B5EF4-FFF2-40B4-BE49-F238E27FC236}">
                <a16:creationId xmlns:a16="http://schemas.microsoft.com/office/drawing/2014/main" id="{15439217-DA63-42D1-9927-17F5C8AE99C4}"/>
              </a:ext>
            </a:extLst>
          </p:cNvPr>
          <p:cNvSpPr/>
          <p:nvPr/>
        </p:nvSpPr>
        <p:spPr bwMode="auto">
          <a:xfrm>
            <a:off x="4170757" y="3458617"/>
            <a:ext cx="329235" cy="25199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grpSp>
        <p:nvGrpSpPr>
          <p:cNvPr id="12" name="组合 11">
            <a:extLst>
              <a:ext uri="{FF2B5EF4-FFF2-40B4-BE49-F238E27FC236}">
                <a16:creationId xmlns:a16="http://schemas.microsoft.com/office/drawing/2014/main" id="{D85B90CF-15A9-4797-B15C-9DC2AA5C99FC}"/>
              </a:ext>
            </a:extLst>
          </p:cNvPr>
          <p:cNvGrpSpPr/>
          <p:nvPr/>
        </p:nvGrpSpPr>
        <p:grpSpPr>
          <a:xfrm>
            <a:off x="4211960" y="2018299"/>
            <a:ext cx="216024" cy="216024"/>
            <a:chOff x="2915816" y="2132856"/>
            <a:chExt cx="216024" cy="216024"/>
          </a:xfrm>
        </p:grpSpPr>
        <p:cxnSp>
          <p:nvCxnSpPr>
            <p:cNvPr id="10" name="直接连接符 9">
              <a:extLst>
                <a:ext uri="{FF2B5EF4-FFF2-40B4-BE49-F238E27FC236}">
                  <a16:creationId xmlns:a16="http://schemas.microsoft.com/office/drawing/2014/main" id="{96CBFAC9-47D8-441B-9413-99A1B7B19409}"/>
                </a:ext>
              </a:extLst>
            </p:cNvPr>
            <p:cNvCxnSpPr/>
            <p:nvPr/>
          </p:nvCxnSpPr>
          <p:spPr bwMode="auto">
            <a:xfrm>
              <a:off x="2915816" y="2132856"/>
              <a:ext cx="216024" cy="0"/>
            </a:xfrm>
            <a:prstGeom prst="line">
              <a:avLst/>
            </a:prstGeom>
            <a:solidFill>
              <a:schemeClr val="accent1"/>
            </a:solid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5C0DFB83-C7AC-43FC-8F2F-D26888FCCB69}"/>
                </a:ext>
              </a:extLst>
            </p:cNvPr>
            <p:cNvCxnSpPr>
              <a:cxnSpLocks/>
            </p:cNvCxnSpPr>
            <p:nvPr/>
          </p:nvCxnSpPr>
          <p:spPr bwMode="auto">
            <a:xfrm rot="5400000">
              <a:off x="2922124" y="2240868"/>
              <a:ext cx="216024" cy="0"/>
            </a:xfrm>
            <a:prstGeom prst="line">
              <a:avLst/>
            </a:prstGeom>
            <a:solidFill>
              <a:schemeClr val="accent1"/>
            </a:solid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3" name="对象 12">
            <a:extLst>
              <a:ext uri="{FF2B5EF4-FFF2-40B4-BE49-F238E27FC236}">
                <a16:creationId xmlns:a16="http://schemas.microsoft.com/office/drawing/2014/main" id="{929BEA21-2BE8-4AB9-B381-B2F5B124FC03}"/>
              </a:ext>
            </a:extLst>
          </p:cNvPr>
          <p:cNvGraphicFramePr>
            <a:graphicFrameLocks noChangeAspect="1"/>
          </p:cNvGraphicFramePr>
          <p:nvPr>
            <p:extLst>
              <p:ext uri="{D42A27DB-BD31-4B8C-83A1-F6EECF244321}">
                <p14:modId xmlns:p14="http://schemas.microsoft.com/office/powerpoint/2010/main" val="331576254"/>
              </p:ext>
            </p:extLst>
          </p:nvPr>
        </p:nvGraphicFramePr>
        <p:xfrm>
          <a:off x="2444940" y="4084453"/>
          <a:ext cx="3966088" cy="1969368"/>
        </p:xfrm>
        <a:graphic>
          <a:graphicData uri="http://schemas.openxmlformats.org/presentationml/2006/ole">
            <mc:AlternateContent xmlns:mc="http://schemas.openxmlformats.org/markup-compatibility/2006">
              <mc:Choice xmlns:v="urn:schemas-microsoft-com:vml" Requires="v">
                <p:oleObj spid="_x0000_s33794" name="Equation" r:id="rId4" imgW="1841400" imgH="914400" progId="Equation.DSMT4">
                  <p:embed/>
                </p:oleObj>
              </mc:Choice>
              <mc:Fallback>
                <p:oleObj name="Equation" r:id="rId4" imgW="1841400" imgH="914400" progId="Equation.DSMT4">
                  <p:embed/>
                  <p:pic>
                    <p:nvPicPr>
                      <p:cNvPr id="13" name="对象 12">
                        <a:extLst>
                          <a:ext uri="{FF2B5EF4-FFF2-40B4-BE49-F238E27FC236}">
                            <a16:creationId xmlns:a16="http://schemas.microsoft.com/office/drawing/2014/main" id="{929BEA21-2BE8-4AB9-B381-B2F5B124FC03}"/>
                          </a:ext>
                        </a:extLst>
                      </p:cNvPr>
                      <p:cNvPicPr/>
                      <p:nvPr/>
                    </p:nvPicPr>
                    <p:blipFill>
                      <a:blip r:embed="rId5"/>
                      <a:stretch>
                        <a:fillRect/>
                      </a:stretch>
                    </p:blipFill>
                    <p:spPr>
                      <a:xfrm>
                        <a:off x="2444940" y="4084453"/>
                        <a:ext cx="3966088" cy="1969368"/>
                      </a:xfrm>
                      <a:prstGeom prst="rect">
                        <a:avLst/>
                      </a:prstGeom>
                    </p:spPr>
                  </p:pic>
                </p:oleObj>
              </mc:Fallback>
            </mc:AlternateContent>
          </a:graphicData>
        </a:graphic>
      </p:graphicFrame>
    </p:spTree>
    <p:extLst>
      <p:ext uri="{BB962C8B-B14F-4D97-AF65-F5344CB8AC3E}">
        <p14:creationId xmlns:p14="http://schemas.microsoft.com/office/powerpoint/2010/main" val="193457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B481BCE-42D8-459F-B68A-DCB640353637}"/>
              </a:ext>
            </a:extLst>
          </p:cNvPr>
          <p:cNvPicPr>
            <a:picLocks noChangeAspect="1"/>
          </p:cNvPicPr>
          <p:nvPr/>
        </p:nvPicPr>
        <p:blipFill>
          <a:blip r:embed="rId2"/>
          <a:stretch>
            <a:fillRect/>
          </a:stretch>
        </p:blipFill>
        <p:spPr>
          <a:xfrm>
            <a:off x="-12599" y="0"/>
            <a:ext cx="9169200" cy="6858000"/>
          </a:xfrm>
          <a:prstGeom prst="rect">
            <a:avLst/>
          </a:prstGeom>
        </p:spPr>
      </p:pic>
    </p:spTree>
    <p:extLst>
      <p:ext uri="{BB962C8B-B14F-4D97-AF65-F5344CB8AC3E}">
        <p14:creationId xmlns:p14="http://schemas.microsoft.com/office/powerpoint/2010/main" val="1197897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33ABC3E-2CDF-4E13-8F12-C0413D50BC0E}"/>
              </a:ext>
            </a:extLst>
          </p:cNvPr>
          <p:cNvPicPr>
            <a:picLocks noChangeAspect="1"/>
          </p:cNvPicPr>
          <p:nvPr/>
        </p:nvPicPr>
        <p:blipFill>
          <a:blip r:embed="rId3"/>
          <a:stretch>
            <a:fillRect/>
          </a:stretch>
        </p:blipFill>
        <p:spPr>
          <a:xfrm>
            <a:off x="2627784" y="1052736"/>
            <a:ext cx="3492020" cy="2376263"/>
          </a:xfrm>
          <a:prstGeom prst="rect">
            <a:avLst/>
          </a:prstGeom>
        </p:spPr>
      </p:pic>
      <p:sp>
        <p:nvSpPr>
          <p:cNvPr id="3" name="文本框 2">
            <a:extLst>
              <a:ext uri="{FF2B5EF4-FFF2-40B4-BE49-F238E27FC236}">
                <a16:creationId xmlns:a16="http://schemas.microsoft.com/office/drawing/2014/main" id="{FFFC012D-A98F-4ECF-83EF-3DBFCB704DC3}"/>
              </a:ext>
            </a:extLst>
          </p:cNvPr>
          <p:cNvSpPr txBox="1"/>
          <p:nvPr/>
        </p:nvSpPr>
        <p:spPr>
          <a:xfrm>
            <a:off x="323528" y="404664"/>
            <a:ext cx="3384376" cy="523220"/>
          </a:xfrm>
          <a:prstGeom prst="rect">
            <a:avLst/>
          </a:prstGeom>
          <a:noFill/>
        </p:spPr>
        <p:txBody>
          <a:bodyPr wrap="square" rtlCol="0">
            <a:spAutoFit/>
          </a:bodyPr>
          <a:lstStyle/>
          <a:p>
            <a:r>
              <a:rPr lang="en-US" altLang="zh-CN" sz="2800" dirty="0"/>
              <a:t>3-3 </a:t>
            </a:r>
            <a:r>
              <a:rPr lang="zh-CN" altLang="en-US" sz="2800" dirty="0"/>
              <a:t>结点电压法求解</a:t>
            </a:r>
          </a:p>
        </p:txBody>
      </p:sp>
      <p:graphicFrame>
        <p:nvGraphicFramePr>
          <p:cNvPr id="4" name="对象 3">
            <a:extLst>
              <a:ext uri="{FF2B5EF4-FFF2-40B4-BE49-F238E27FC236}">
                <a16:creationId xmlns:a16="http://schemas.microsoft.com/office/drawing/2014/main" id="{A37253E6-BCEC-4D59-826C-8C910D0409DA}"/>
              </a:ext>
            </a:extLst>
          </p:cNvPr>
          <p:cNvGraphicFramePr>
            <a:graphicFrameLocks noChangeAspect="1"/>
          </p:cNvGraphicFramePr>
          <p:nvPr>
            <p:extLst>
              <p:ext uri="{D42A27DB-BD31-4B8C-83A1-F6EECF244321}">
                <p14:modId xmlns:p14="http://schemas.microsoft.com/office/powerpoint/2010/main" val="3459543632"/>
              </p:ext>
            </p:extLst>
          </p:nvPr>
        </p:nvGraphicFramePr>
        <p:xfrm>
          <a:off x="2915816" y="3933056"/>
          <a:ext cx="2562285" cy="1229897"/>
        </p:xfrm>
        <a:graphic>
          <a:graphicData uri="http://schemas.openxmlformats.org/presentationml/2006/ole">
            <mc:AlternateContent xmlns:mc="http://schemas.openxmlformats.org/markup-compatibility/2006">
              <mc:Choice xmlns:v="urn:schemas-microsoft-com:vml" Requires="v">
                <p:oleObj spid="_x0000_s34818" name="Equation" r:id="rId4" imgW="952200" imgH="457200" progId="Equation.DSMT4">
                  <p:embed/>
                </p:oleObj>
              </mc:Choice>
              <mc:Fallback>
                <p:oleObj name="Equation" r:id="rId4" imgW="952200" imgH="457200" progId="Equation.DSMT4">
                  <p:embed/>
                  <p:pic>
                    <p:nvPicPr>
                      <p:cNvPr id="4" name="对象 3">
                        <a:extLst>
                          <a:ext uri="{FF2B5EF4-FFF2-40B4-BE49-F238E27FC236}">
                            <a16:creationId xmlns:a16="http://schemas.microsoft.com/office/drawing/2014/main" id="{A37253E6-BCEC-4D59-826C-8C910D0409DA}"/>
                          </a:ext>
                        </a:extLst>
                      </p:cNvPr>
                      <p:cNvPicPr/>
                      <p:nvPr/>
                    </p:nvPicPr>
                    <p:blipFill>
                      <a:blip r:embed="rId5"/>
                      <a:stretch>
                        <a:fillRect/>
                      </a:stretch>
                    </p:blipFill>
                    <p:spPr>
                      <a:xfrm>
                        <a:off x="2915816" y="3933056"/>
                        <a:ext cx="2562285" cy="1229897"/>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FC1F4594-3625-4E5B-97B4-DA4BDDBA03AB}"/>
              </a:ext>
            </a:extLst>
          </p:cNvPr>
          <p:cNvSpPr/>
          <p:nvPr/>
        </p:nvSpPr>
        <p:spPr bwMode="auto">
          <a:xfrm>
            <a:off x="2627784" y="1431941"/>
            <a:ext cx="1296144" cy="1709027"/>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grpSp>
        <p:nvGrpSpPr>
          <p:cNvPr id="9" name="组合 8">
            <a:extLst>
              <a:ext uri="{FF2B5EF4-FFF2-40B4-BE49-F238E27FC236}">
                <a16:creationId xmlns:a16="http://schemas.microsoft.com/office/drawing/2014/main" id="{F1845943-F228-4C99-953F-8B27D9756C16}"/>
              </a:ext>
            </a:extLst>
          </p:cNvPr>
          <p:cNvGrpSpPr/>
          <p:nvPr/>
        </p:nvGrpSpPr>
        <p:grpSpPr>
          <a:xfrm>
            <a:off x="2942469" y="2204864"/>
            <a:ext cx="360040" cy="360040"/>
            <a:chOff x="1619672" y="2276872"/>
            <a:chExt cx="360040" cy="360040"/>
          </a:xfrm>
        </p:grpSpPr>
        <p:sp>
          <p:nvSpPr>
            <p:cNvPr id="6" name="椭圆 5">
              <a:extLst>
                <a:ext uri="{FF2B5EF4-FFF2-40B4-BE49-F238E27FC236}">
                  <a16:creationId xmlns:a16="http://schemas.microsoft.com/office/drawing/2014/main" id="{AC7A466F-CE96-4AF0-BF4D-DE446A2B023C}"/>
                </a:ext>
              </a:extLst>
            </p:cNvPr>
            <p:cNvSpPr/>
            <p:nvPr/>
          </p:nvSpPr>
          <p:spPr bwMode="auto">
            <a:xfrm>
              <a:off x="1619672" y="2276872"/>
              <a:ext cx="360040" cy="360040"/>
            </a:xfrm>
            <a:prstGeom prst="ellipse">
              <a:avLst/>
            </a:prstGeom>
            <a:solidFill>
              <a:schemeClr val="accent1"/>
            </a:solidFill>
            <a:ln w="190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cxnSp>
          <p:nvCxnSpPr>
            <p:cNvPr id="8" name="直接连接符 7">
              <a:extLst>
                <a:ext uri="{FF2B5EF4-FFF2-40B4-BE49-F238E27FC236}">
                  <a16:creationId xmlns:a16="http://schemas.microsoft.com/office/drawing/2014/main" id="{519BF6DB-D900-460A-8DC4-4EB9A4824C6A}"/>
                </a:ext>
              </a:extLst>
            </p:cNvPr>
            <p:cNvCxnSpPr>
              <a:stCxn id="6" idx="2"/>
              <a:endCxn id="6" idx="6"/>
            </p:cNvCxnSpPr>
            <p:nvPr/>
          </p:nvCxnSpPr>
          <p:spPr bwMode="auto">
            <a:xfrm>
              <a:off x="1619672" y="2456892"/>
              <a:ext cx="360040" cy="0"/>
            </a:xfrm>
            <a:prstGeom prst="line">
              <a:avLst/>
            </a:prstGeom>
            <a:solidFill>
              <a:schemeClr val="accent1"/>
            </a:solid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矩形 9">
            <a:extLst>
              <a:ext uri="{FF2B5EF4-FFF2-40B4-BE49-F238E27FC236}">
                <a16:creationId xmlns:a16="http://schemas.microsoft.com/office/drawing/2014/main" id="{111494B7-A1AA-47B5-B814-4BC508DEE380}"/>
              </a:ext>
            </a:extLst>
          </p:cNvPr>
          <p:cNvSpPr/>
          <p:nvPr/>
        </p:nvSpPr>
        <p:spPr bwMode="auto">
          <a:xfrm>
            <a:off x="3545186" y="2222866"/>
            <a:ext cx="144016" cy="324035"/>
          </a:xfrm>
          <a:prstGeom prst="rect">
            <a:avLst/>
          </a:prstGeom>
          <a:solidFill>
            <a:schemeClr val="accent1"/>
          </a:solid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13" name="任意多边形: 形状 12">
            <a:extLst>
              <a:ext uri="{FF2B5EF4-FFF2-40B4-BE49-F238E27FC236}">
                <a16:creationId xmlns:a16="http://schemas.microsoft.com/office/drawing/2014/main" id="{78A19FDB-4EE2-4A88-8247-B83D0CD849DB}"/>
              </a:ext>
            </a:extLst>
          </p:cNvPr>
          <p:cNvSpPr/>
          <p:nvPr/>
        </p:nvSpPr>
        <p:spPr bwMode="auto">
          <a:xfrm>
            <a:off x="3126377" y="1706880"/>
            <a:ext cx="931817" cy="478971"/>
          </a:xfrm>
          <a:custGeom>
            <a:avLst/>
            <a:gdLst>
              <a:gd name="connsiteX0" fmla="*/ 0 w 931817"/>
              <a:gd name="connsiteY0" fmla="*/ 478971 h 478971"/>
              <a:gd name="connsiteX1" fmla="*/ 8709 w 931817"/>
              <a:gd name="connsiteY1" fmla="*/ 426720 h 478971"/>
              <a:gd name="connsiteX2" fmla="*/ 26126 w 931817"/>
              <a:gd name="connsiteY2" fmla="*/ 400594 h 478971"/>
              <a:gd name="connsiteX3" fmla="*/ 69669 w 931817"/>
              <a:gd name="connsiteY3" fmla="*/ 339634 h 478971"/>
              <a:gd name="connsiteX4" fmla="*/ 87086 w 931817"/>
              <a:gd name="connsiteY4" fmla="*/ 313509 h 478971"/>
              <a:gd name="connsiteX5" fmla="*/ 113212 w 931817"/>
              <a:gd name="connsiteY5" fmla="*/ 287383 h 478971"/>
              <a:gd name="connsiteX6" fmla="*/ 130629 w 931817"/>
              <a:gd name="connsiteY6" fmla="*/ 261257 h 478971"/>
              <a:gd name="connsiteX7" fmla="*/ 182880 w 931817"/>
              <a:gd name="connsiteY7" fmla="*/ 226423 h 478971"/>
              <a:gd name="connsiteX8" fmla="*/ 226423 w 931817"/>
              <a:gd name="connsiteY8" fmla="*/ 191589 h 478971"/>
              <a:gd name="connsiteX9" fmla="*/ 252549 w 931817"/>
              <a:gd name="connsiteY9" fmla="*/ 182880 h 478971"/>
              <a:gd name="connsiteX10" fmla="*/ 348343 w 931817"/>
              <a:gd name="connsiteY10" fmla="*/ 148046 h 478971"/>
              <a:gd name="connsiteX11" fmla="*/ 435429 w 931817"/>
              <a:gd name="connsiteY11" fmla="*/ 113211 h 478971"/>
              <a:gd name="connsiteX12" fmla="*/ 522514 w 931817"/>
              <a:gd name="connsiteY12" fmla="*/ 95794 h 478971"/>
              <a:gd name="connsiteX13" fmla="*/ 574766 w 931817"/>
              <a:gd name="connsiteY13" fmla="*/ 69669 h 478971"/>
              <a:gd name="connsiteX14" fmla="*/ 635726 w 931817"/>
              <a:gd name="connsiteY14" fmla="*/ 34834 h 478971"/>
              <a:gd name="connsiteX15" fmla="*/ 661852 w 931817"/>
              <a:gd name="connsiteY15" fmla="*/ 26126 h 478971"/>
              <a:gd name="connsiteX16" fmla="*/ 783772 w 931817"/>
              <a:gd name="connsiteY16" fmla="*/ 0 h 478971"/>
              <a:gd name="connsiteX17" fmla="*/ 931817 w 931817"/>
              <a:gd name="connsiteY17" fmla="*/ 8709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1817" h="478971">
                <a:moveTo>
                  <a:pt x="0" y="478971"/>
                </a:moveTo>
                <a:cubicBezTo>
                  <a:pt x="2903" y="461554"/>
                  <a:pt x="3125" y="443471"/>
                  <a:pt x="8709" y="426720"/>
                </a:cubicBezTo>
                <a:cubicBezTo>
                  <a:pt x="12019" y="416791"/>
                  <a:pt x="20933" y="409681"/>
                  <a:pt x="26126" y="400594"/>
                </a:cubicBezTo>
                <a:cubicBezTo>
                  <a:pt x="73001" y="318562"/>
                  <a:pt x="11642" y="409266"/>
                  <a:pt x="69669" y="339634"/>
                </a:cubicBezTo>
                <a:cubicBezTo>
                  <a:pt x="76369" y="331594"/>
                  <a:pt x="80386" y="321549"/>
                  <a:pt x="87086" y="313509"/>
                </a:cubicBezTo>
                <a:cubicBezTo>
                  <a:pt x="94971" y="304048"/>
                  <a:pt x="105328" y="296844"/>
                  <a:pt x="113212" y="287383"/>
                </a:cubicBezTo>
                <a:cubicBezTo>
                  <a:pt x="119912" y="279342"/>
                  <a:pt x="122752" y="268149"/>
                  <a:pt x="130629" y="261257"/>
                </a:cubicBezTo>
                <a:cubicBezTo>
                  <a:pt x="146382" y="247473"/>
                  <a:pt x="166534" y="239499"/>
                  <a:pt x="182880" y="226423"/>
                </a:cubicBezTo>
                <a:cubicBezTo>
                  <a:pt x="197394" y="214812"/>
                  <a:pt x="210661" y="201440"/>
                  <a:pt x="226423" y="191589"/>
                </a:cubicBezTo>
                <a:cubicBezTo>
                  <a:pt x="234207" y="186724"/>
                  <a:pt x="244160" y="186608"/>
                  <a:pt x="252549" y="182880"/>
                </a:cubicBezTo>
                <a:cubicBezTo>
                  <a:pt x="332922" y="147158"/>
                  <a:pt x="274393" y="162835"/>
                  <a:pt x="348343" y="148046"/>
                </a:cubicBezTo>
                <a:cubicBezTo>
                  <a:pt x="377372" y="136434"/>
                  <a:pt x="405587" y="122537"/>
                  <a:pt x="435429" y="113211"/>
                </a:cubicBezTo>
                <a:cubicBezTo>
                  <a:pt x="474851" y="100892"/>
                  <a:pt x="487249" y="109900"/>
                  <a:pt x="522514" y="95794"/>
                </a:cubicBezTo>
                <a:cubicBezTo>
                  <a:pt x="540594" y="88562"/>
                  <a:pt x="557743" y="79126"/>
                  <a:pt x="574766" y="69669"/>
                </a:cubicBezTo>
                <a:cubicBezTo>
                  <a:pt x="623966" y="42336"/>
                  <a:pt x="576308" y="60298"/>
                  <a:pt x="635726" y="34834"/>
                </a:cubicBezTo>
                <a:cubicBezTo>
                  <a:pt x="644163" y="31218"/>
                  <a:pt x="653059" y="28764"/>
                  <a:pt x="661852" y="26126"/>
                </a:cubicBezTo>
                <a:cubicBezTo>
                  <a:pt x="735215" y="4118"/>
                  <a:pt x="709014" y="10680"/>
                  <a:pt x="783772" y="0"/>
                </a:cubicBezTo>
                <a:lnTo>
                  <a:pt x="931817" y="8709"/>
                </a:lnTo>
              </a:path>
            </a:pathLst>
          </a:custGeom>
          <a:no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14" name="任意多边形: 形状 13">
            <a:extLst>
              <a:ext uri="{FF2B5EF4-FFF2-40B4-BE49-F238E27FC236}">
                <a16:creationId xmlns:a16="http://schemas.microsoft.com/office/drawing/2014/main" id="{F7F2A1CF-1C09-4B4A-8450-07F921E3DDA3}"/>
              </a:ext>
            </a:extLst>
          </p:cNvPr>
          <p:cNvSpPr/>
          <p:nvPr/>
        </p:nvSpPr>
        <p:spPr bwMode="auto">
          <a:xfrm>
            <a:off x="3631474" y="1785257"/>
            <a:ext cx="426720" cy="452846"/>
          </a:xfrm>
          <a:custGeom>
            <a:avLst/>
            <a:gdLst>
              <a:gd name="connsiteX0" fmla="*/ 0 w 426720"/>
              <a:gd name="connsiteY0" fmla="*/ 452846 h 452846"/>
              <a:gd name="connsiteX1" fmla="*/ 26126 w 426720"/>
              <a:gd name="connsiteY1" fmla="*/ 278674 h 452846"/>
              <a:gd name="connsiteX2" fmla="*/ 43543 w 426720"/>
              <a:gd name="connsiteY2" fmla="*/ 243840 h 452846"/>
              <a:gd name="connsiteX3" fmla="*/ 69669 w 426720"/>
              <a:gd name="connsiteY3" fmla="*/ 226423 h 452846"/>
              <a:gd name="connsiteX4" fmla="*/ 87086 w 426720"/>
              <a:gd name="connsiteY4" fmla="*/ 200297 h 452846"/>
              <a:gd name="connsiteX5" fmla="*/ 130629 w 426720"/>
              <a:gd name="connsiteY5" fmla="*/ 156754 h 452846"/>
              <a:gd name="connsiteX6" fmla="*/ 200297 w 426720"/>
              <a:gd name="connsiteY6" fmla="*/ 78377 h 452846"/>
              <a:gd name="connsiteX7" fmla="*/ 226423 w 426720"/>
              <a:gd name="connsiteY7" fmla="*/ 69669 h 452846"/>
              <a:gd name="connsiteX8" fmla="*/ 252549 w 426720"/>
              <a:gd name="connsiteY8" fmla="*/ 52252 h 452846"/>
              <a:gd name="connsiteX9" fmla="*/ 322217 w 426720"/>
              <a:gd name="connsiteY9" fmla="*/ 34834 h 452846"/>
              <a:gd name="connsiteX10" fmla="*/ 374469 w 426720"/>
              <a:gd name="connsiteY10" fmla="*/ 17417 h 452846"/>
              <a:gd name="connsiteX11" fmla="*/ 426720 w 426720"/>
              <a:gd name="connsiteY11" fmla="*/ 0 h 45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720" h="452846">
                <a:moveTo>
                  <a:pt x="0" y="452846"/>
                </a:moveTo>
                <a:cubicBezTo>
                  <a:pt x="12795" y="235336"/>
                  <a:pt x="-19447" y="358427"/>
                  <a:pt x="26126" y="278674"/>
                </a:cubicBezTo>
                <a:cubicBezTo>
                  <a:pt x="32567" y="267403"/>
                  <a:pt x="35232" y="253813"/>
                  <a:pt x="43543" y="243840"/>
                </a:cubicBezTo>
                <a:cubicBezTo>
                  <a:pt x="50244" y="235799"/>
                  <a:pt x="60960" y="232229"/>
                  <a:pt x="69669" y="226423"/>
                </a:cubicBezTo>
                <a:cubicBezTo>
                  <a:pt x="75475" y="217714"/>
                  <a:pt x="80194" y="208174"/>
                  <a:pt x="87086" y="200297"/>
                </a:cubicBezTo>
                <a:cubicBezTo>
                  <a:pt x="100603" y="184849"/>
                  <a:pt x="119243" y="173833"/>
                  <a:pt x="130629" y="156754"/>
                </a:cubicBezTo>
                <a:cubicBezTo>
                  <a:pt x="159207" y="113887"/>
                  <a:pt x="158637" y="102182"/>
                  <a:pt x="200297" y="78377"/>
                </a:cubicBezTo>
                <a:cubicBezTo>
                  <a:pt x="208267" y="73823"/>
                  <a:pt x="217714" y="72572"/>
                  <a:pt x="226423" y="69669"/>
                </a:cubicBezTo>
                <a:cubicBezTo>
                  <a:pt x="235132" y="63863"/>
                  <a:pt x="243188" y="56933"/>
                  <a:pt x="252549" y="52252"/>
                </a:cubicBezTo>
                <a:cubicBezTo>
                  <a:pt x="273689" y="41682"/>
                  <a:pt x="300354" y="40797"/>
                  <a:pt x="322217" y="34834"/>
                </a:cubicBezTo>
                <a:cubicBezTo>
                  <a:pt x="339930" y="30003"/>
                  <a:pt x="356466" y="21017"/>
                  <a:pt x="374469" y="17417"/>
                </a:cubicBezTo>
                <a:cubicBezTo>
                  <a:pt x="422038" y="7904"/>
                  <a:pt x="407546" y="19176"/>
                  <a:pt x="426720" y="0"/>
                </a:cubicBezTo>
              </a:path>
            </a:pathLst>
          </a:custGeom>
          <a:no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15" name="任意多边形: 形状 14">
            <a:extLst>
              <a:ext uri="{FF2B5EF4-FFF2-40B4-BE49-F238E27FC236}">
                <a16:creationId xmlns:a16="http://schemas.microsoft.com/office/drawing/2014/main" id="{94A456D0-5D7B-4F06-9F4F-7A3AC2DEA048}"/>
              </a:ext>
            </a:extLst>
          </p:cNvPr>
          <p:cNvSpPr/>
          <p:nvPr/>
        </p:nvSpPr>
        <p:spPr bwMode="auto">
          <a:xfrm>
            <a:off x="3622766" y="2586446"/>
            <a:ext cx="322217" cy="549713"/>
          </a:xfrm>
          <a:custGeom>
            <a:avLst/>
            <a:gdLst>
              <a:gd name="connsiteX0" fmla="*/ 0 w 322217"/>
              <a:gd name="connsiteY0" fmla="*/ 0 h 549713"/>
              <a:gd name="connsiteX1" fmla="*/ 8708 w 322217"/>
              <a:gd name="connsiteY1" fmla="*/ 69668 h 549713"/>
              <a:gd name="connsiteX2" fmla="*/ 26125 w 322217"/>
              <a:gd name="connsiteY2" fmla="*/ 104503 h 549713"/>
              <a:gd name="connsiteX3" fmla="*/ 60960 w 322217"/>
              <a:gd name="connsiteY3" fmla="*/ 174171 h 549713"/>
              <a:gd name="connsiteX4" fmla="*/ 78377 w 322217"/>
              <a:gd name="connsiteY4" fmla="*/ 235131 h 549713"/>
              <a:gd name="connsiteX5" fmla="*/ 113211 w 322217"/>
              <a:gd name="connsiteY5" fmla="*/ 287383 h 549713"/>
              <a:gd name="connsiteX6" fmla="*/ 130628 w 322217"/>
              <a:gd name="connsiteY6" fmla="*/ 313508 h 549713"/>
              <a:gd name="connsiteX7" fmla="*/ 156754 w 322217"/>
              <a:gd name="connsiteY7" fmla="*/ 322217 h 549713"/>
              <a:gd name="connsiteX8" fmla="*/ 174171 w 322217"/>
              <a:gd name="connsiteY8" fmla="*/ 348343 h 549713"/>
              <a:gd name="connsiteX9" fmla="*/ 200297 w 322217"/>
              <a:gd name="connsiteY9" fmla="*/ 365760 h 549713"/>
              <a:gd name="connsiteX10" fmla="*/ 235131 w 322217"/>
              <a:gd name="connsiteY10" fmla="*/ 418011 h 549713"/>
              <a:gd name="connsiteX11" fmla="*/ 252548 w 322217"/>
              <a:gd name="connsiteY11" fmla="*/ 444137 h 549713"/>
              <a:gd name="connsiteX12" fmla="*/ 261257 w 322217"/>
              <a:gd name="connsiteY12" fmla="*/ 470263 h 549713"/>
              <a:gd name="connsiteX13" fmla="*/ 287383 w 322217"/>
              <a:gd name="connsiteY13" fmla="*/ 487680 h 549713"/>
              <a:gd name="connsiteX14" fmla="*/ 304800 w 322217"/>
              <a:gd name="connsiteY14" fmla="*/ 522514 h 549713"/>
              <a:gd name="connsiteX15" fmla="*/ 313508 w 322217"/>
              <a:gd name="connsiteY15" fmla="*/ 548640 h 549713"/>
              <a:gd name="connsiteX16" fmla="*/ 322217 w 322217"/>
              <a:gd name="connsiteY16" fmla="*/ 548640 h 54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2217" h="549713">
                <a:moveTo>
                  <a:pt x="0" y="0"/>
                </a:moveTo>
                <a:cubicBezTo>
                  <a:pt x="2903" y="23223"/>
                  <a:pt x="3032" y="46963"/>
                  <a:pt x="8708" y="69668"/>
                </a:cubicBezTo>
                <a:cubicBezTo>
                  <a:pt x="11857" y="82263"/>
                  <a:pt x="21011" y="92571"/>
                  <a:pt x="26125" y="104503"/>
                </a:cubicBezTo>
                <a:cubicBezTo>
                  <a:pt x="54245" y="170116"/>
                  <a:pt x="4189" y="79553"/>
                  <a:pt x="60960" y="174171"/>
                </a:cubicBezTo>
                <a:cubicBezTo>
                  <a:pt x="63011" y="182375"/>
                  <a:pt x="72697" y="224906"/>
                  <a:pt x="78377" y="235131"/>
                </a:cubicBezTo>
                <a:cubicBezTo>
                  <a:pt x="88543" y="253430"/>
                  <a:pt x="101600" y="269966"/>
                  <a:pt x="113211" y="287383"/>
                </a:cubicBezTo>
                <a:cubicBezTo>
                  <a:pt x="119017" y="296091"/>
                  <a:pt x="120699" y="310198"/>
                  <a:pt x="130628" y="313508"/>
                </a:cubicBezTo>
                <a:lnTo>
                  <a:pt x="156754" y="322217"/>
                </a:lnTo>
                <a:cubicBezTo>
                  <a:pt x="162560" y="330926"/>
                  <a:pt x="166770" y="340942"/>
                  <a:pt x="174171" y="348343"/>
                </a:cubicBezTo>
                <a:cubicBezTo>
                  <a:pt x="181572" y="355744"/>
                  <a:pt x="193405" y="357883"/>
                  <a:pt x="200297" y="365760"/>
                </a:cubicBezTo>
                <a:cubicBezTo>
                  <a:pt x="214081" y="381513"/>
                  <a:pt x="223520" y="400594"/>
                  <a:pt x="235131" y="418011"/>
                </a:cubicBezTo>
                <a:cubicBezTo>
                  <a:pt x="240937" y="426720"/>
                  <a:pt x="249238" y="434208"/>
                  <a:pt x="252548" y="444137"/>
                </a:cubicBezTo>
                <a:cubicBezTo>
                  <a:pt x="255451" y="452846"/>
                  <a:pt x="255522" y="463095"/>
                  <a:pt x="261257" y="470263"/>
                </a:cubicBezTo>
                <a:cubicBezTo>
                  <a:pt x="267795" y="478436"/>
                  <a:pt x="278674" y="481874"/>
                  <a:pt x="287383" y="487680"/>
                </a:cubicBezTo>
                <a:cubicBezTo>
                  <a:pt x="293189" y="499291"/>
                  <a:pt x="299686" y="510582"/>
                  <a:pt x="304800" y="522514"/>
                </a:cubicBezTo>
                <a:cubicBezTo>
                  <a:pt x="308416" y="530951"/>
                  <a:pt x="308416" y="541002"/>
                  <a:pt x="313508" y="548640"/>
                </a:cubicBezTo>
                <a:cubicBezTo>
                  <a:pt x="315118" y="551055"/>
                  <a:pt x="319314" y="548640"/>
                  <a:pt x="322217" y="548640"/>
                </a:cubicBezTo>
              </a:path>
            </a:pathLst>
          </a:custGeom>
          <a:no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16" name="任意多边形: 形状 15">
            <a:extLst>
              <a:ext uri="{FF2B5EF4-FFF2-40B4-BE49-F238E27FC236}">
                <a16:creationId xmlns:a16="http://schemas.microsoft.com/office/drawing/2014/main" id="{4DBDED3F-30BA-4217-91D3-B84DAA18FA35}"/>
              </a:ext>
            </a:extLst>
          </p:cNvPr>
          <p:cNvSpPr/>
          <p:nvPr/>
        </p:nvSpPr>
        <p:spPr bwMode="auto">
          <a:xfrm>
            <a:off x="3135086" y="2577737"/>
            <a:ext cx="844731" cy="574766"/>
          </a:xfrm>
          <a:custGeom>
            <a:avLst/>
            <a:gdLst>
              <a:gd name="connsiteX0" fmla="*/ 0 w 844731"/>
              <a:gd name="connsiteY0" fmla="*/ 0 h 574766"/>
              <a:gd name="connsiteX1" fmla="*/ 17417 w 844731"/>
              <a:gd name="connsiteY1" fmla="*/ 43543 h 574766"/>
              <a:gd name="connsiteX2" fmla="*/ 78377 w 844731"/>
              <a:gd name="connsiteY2" fmla="*/ 113212 h 574766"/>
              <a:gd name="connsiteX3" fmla="*/ 165463 w 844731"/>
              <a:gd name="connsiteY3" fmla="*/ 209006 h 574766"/>
              <a:gd name="connsiteX4" fmla="*/ 235131 w 844731"/>
              <a:gd name="connsiteY4" fmla="*/ 261257 h 574766"/>
              <a:gd name="connsiteX5" fmla="*/ 287383 w 844731"/>
              <a:gd name="connsiteY5" fmla="*/ 313509 h 574766"/>
              <a:gd name="connsiteX6" fmla="*/ 339634 w 844731"/>
              <a:gd name="connsiteY6" fmla="*/ 400594 h 574766"/>
              <a:gd name="connsiteX7" fmla="*/ 418011 w 844731"/>
              <a:gd name="connsiteY7" fmla="*/ 452846 h 574766"/>
              <a:gd name="connsiteX8" fmla="*/ 478971 w 844731"/>
              <a:gd name="connsiteY8" fmla="*/ 487680 h 574766"/>
              <a:gd name="connsiteX9" fmla="*/ 574765 w 844731"/>
              <a:gd name="connsiteY9" fmla="*/ 513806 h 574766"/>
              <a:gd name="connsiteX10" fmla="*/ 600891 w 844731"/>
              <a:gd name="connsiteY10" fmla="*/ 522514 h 574766"/>
              <a:gd name="connsiteX11" fmla="*/ 635725 w 844731"/>
              <a:gd name="connsiteY11" fmla="*/ 531223 h 574766"/>
              <a:gd name="connsiteX12" fmla="*/ 679268 w 844731"/>
              <a:gd name="connsiteY12" fmla="*/ 539932 h 574766"/>
              <a:gd name="connsiteX13" fmla="*/ 731520 w 844731"/>
              <a:gd name="connsiteY13" fmla="*/ 557349 h 574766"/>
              <a:gd name="connsiteX14" fmla="*/ 844731 w 844731"/>
              <a:gd name="connsiteY14" fmla="*/ 574766 h 57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4731" h="574766">
                <a:moveTo>
                  <a:pt x="0" y="0"/>
                </a:moveTo>
                <a:cubicBezTo>
                  <a:pt x="5806" y="14514"/>
                  <a:pt x="9825" y="29878"/>
                  <a:pt x="17417" y="43543"/>
                </a:cubicBezTo>
                <a:cubicBezTo>
                  <a:pt x="36508" y="77907"/>
                  <a:pt x="52386" y="83508"/>
                  <a:pt x="78377" y="113212"/>
                </a:cubicBezTo>
                <a:cubicBezTo>
                  <a:pt x="119877" y="160641"/>
                  <a:pt x="97939" y="158363"/>
                  <a:pt x="165463" y="209006"/>
                </a:cubicBezTo>
                <a:cubicBezTo>
                  <a:pt x="188686" y="226423"/>
                  <a:pt x="214605" y="240731"/>
                  <a:pt x="235131" y="261257"/>
                </a:cubicBezTo>
                <a:lnTo>
                  <a:pt x="287383" y="313509"/>
                </a:lnTo>
                <a:cubicBezTo>
                  <a:pt x="297868" y="334480"/>
                  <a:pt x="323871" y="390085"/>
                  <a:pt x="339634" y="400594"/>
                </a:cubicBezTo>
                <a:lnTo>
                  <a:pt x="418011" y="452846"/>
                </a:lnTo>
                <a:cubicBezTo>
                  <a:pt x="441576" y="468555"/>
                  <a:pt x="451350" y="476632"/>
                  <a:pt x="478971" y="487680"/>
                </a:cubicBezTo>
                <a:cubicBezTo>
                  <a:pt x="541239" y="512587"/>
                  <a:pt x="516466" y="499231"/>
                  <a:pt x="574765" y="513806"/>
                </a:cubicBezTo>
                <a:cubicBezTo>
                  <a:pt x="583671" y="516032"/>
                  <a:pt x="592065" y="519992"/>
                  <a:pt x="600891" y="522514"/>
                </a:cubicBezTo>
                <a:cubicBezTo>
                  <a:pt x="612399" y="525802"/>
                  <a:pt x="624041" y="528626"/>
                  <a:pt x="635725" y="531223"/>
                </a:cubicBezTo>
                <a:cubicBezTo>
                  <a:pt x="650174" y="534434"/>
                  <a:pt x="664988" y="536037"/>
                  <a:pt x="679268" y="539932"/>
                </a:cubicBezTo>
                <a:cubicBezTo>
                  <a:pt x="696981" y="544763"/>
                  <a:pt x="713236" y="555687"/>
                  <a:pt x="731520" y="557349"/>
                </a:cubicBezTo>
                <a:cubicBezTo>
                  <a:pt x="833778" y="566645"/>
                  <a:pt x="798636" y="551717"/>
                  <a:pt x="844731" y="574766"/>
                </a:cubicBezTo>
              </a:path>
            </a:pathLst>
          </a:custGeom>
          <a:no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22700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14" grpId="0" animBg="1"/>
      <p:bldP spid="15" grpId="0" animBg="1"/>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33ABC3E-2CDF-4E13-8F12-C0413D50BC0E}"/>
              </a:ext>
            </a:extLst>
          </p:cNvPr>
          <p:cNvPicPr>
            <a:picLocks noChangeAspect="1"/>
          </p:cNvPicPr>
          <p:nvPr/>
        </p:nvPicPr>
        <p:blipFill>
          <a:blip r:embed="rId3"/>
          <a:stretch>
            <a:fillRect/>
          </a:stretch>
        </p:blipFill>
        <p:spPr>
          <a:xfrm>
            <a:off x="2627784" y="1052736"/>
            <a:ext cx="3492020" cy="2376263"/>
          </a:xfrm>
          <a:prstGeom prst="rect">
            <a:avLst/>
          </a:prstGeom>
        </p:spPr>
      </p:pic>
      <p:sp>
        <p:nvSpPr>
          <p:cNvPr id="3" name="文本框 2">
            <a:extLst>
              <a:ext uri="{FF2B5EF4-FFF2-40B4-BE49-F238E27FC236}">
                <a16:creationId xmlns:a16="http://schemas.microsoft.com/office/drawing/2014/main" id="{FFFC012D-A98F-4ECF-83EF-3DBFCB704DC3}"/>
              </a:ext>
            </a:extLst>
          </p:cNvPr>
          <p:cNvSpPr txBox="1"/>
          <p:nvPr/>
        </p:nvSpPr>
        <p:spPr>
          <a:xfrm>
            <a:off x="323528" y="404664"/>
            <a:ext cx="3384376" cy="523220"/>
          </a:xfrm>
          <a:prstGeom prst="rect">
            <a:avLst/>
          </a:prstGeom>
          <a:noFill/>
        </p:spPr>
        <p:txBody>
          <a:bodyPr wrap="square" rtlCol="0">
            <a:spAutoFit/>
          </a:bodyPr>
          <a:lstStyle/>
          <a:p>
            <a:r>
              <a:rPr lang="en-US" altLang="zh-CN" sz="2800" dirty="0"/>
              <a:t>3-3 </a:t>
            </a:r>
            <a:r>
              <a:rPr lang="zh-CN" altLang="en-US" sz="2800" dirty="0"/>
              <a:t>结点电压法求解</a:t>
            </a:r>
          </a:p>
        </p:txBody>
      </p:sp>
      <p:graphicFrame>
        <p:nvGraphicFramePr>
          <p:cNvPr id="4" name="对象 3">
            <a:extLst>
              <a:ext uri="{FF2B5EF4-FFF2-40B4-BE49-F238E27FC236}">
                <a16:creationId xmlns:a16="http://schemas.microsoft.com/office/drawing/2014/main" id="{A37253E6-BCEC-4D59-826C-8C910D0409DA}"/>
              </a:ext>
            </a:extLst>
          </p:cNvPr>
          <p:cNvGraphicFramePr>
            <a:graphicFrameLocks noChangeAspect="1"/>
          </p:cNvGraphicFramePr>
          <p:nvPr/>
        </p:nvGraphicFramePr>
        <p:xfrm>
          <a:off x="2915816" y="3933056"/>
          <a:ext cx="2562285" cy="1229897"/>
        </p:xfrm>
        <a:graphic>
          <a:graphicData uri="http://schemas.openxmlformats.org/presentationml/2006/ole">
            <mc:AlternateContent xmlns:mc="http://schemas.openxmlformats.org/markup-compatibility/2006">
              <mc:Choice xmlns:v="urn:schemas-microsoft-com:vml" Requires="v">
                <p:oleObj spid="_x0000_s35842" name="Equation" r:id="rId4" imgW="952200" imgH="457200" progId="Equation.DSMT4">
                  <p:embed/>
                </p:oleObj>
              </mc:Choice>
              <mc:Fallback>
                <p:oleObj name="Equation" r:id="rId4" imgW="952200" imgH="457200" progId="Equation.DSMT4">
                  <p:embed/>
                  <p:pic>
                    <p:nvPicPr>
                      <p:cNvPr id="4" name="对象 3">
                        <a:extLst>
                          <a:ext uri="{FF2B5EF4-FFF2-40B4-BE49-F238E27FC236}">
                            <a16:creationId xmlns:a16="http://schemas.microsoft.com/office/drawing/2014/main" id="{A37253E6-BCEC-4D59-826C-8C910D0409DA}"/>
                          </a:ext>
                        </a:extLst>
                      </p:cNvPr>
                      <p:cNvPicPr/>
                      <p:nvPr/>
                    </p:nvPicPr>
                    <p:blipFill>
                      <a:blip r:embed="rId5"/>
                      <a:stretch>
                        <a:fillRect/>
                      </a:stretch>
                    </p:blipFill>
                    <p:spPr>
                      <a:xfrm>
                        <a:off x="2915816" y="3933056"/>
                        <a:ext cx="2562285" cy="1229897"/>
                      </a:xfrm>
                      <a:prstGeom prst="rect">
                        <a:avLst/>
                      </a:prstGeom>
                    </p:spPr>
                  </p:pic>
                </p:oleObj>
              </mc:Fallback>
            </mc:AlternateContent>
          </a:graphicData>
        </a:graphic>
      </p:graphicFrame>
    </p:spTree>
    <p:extLst>
      <p:ext uri="{BB962C8B-B14F-4D97-AF65-F5344CB8AC3E}">
        <p14:creationId xmlns:p14="http://schemas.microsoft.com/office/powerpoint/2010/main" val="33037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A5891FB-7993-4A55-A56C-D0BF902066E1}"/>
              </a:ext>
            </a:extLst>
          </p:cNvPr>
          <p:cNvPicPr>
            <a:picLocks noChangeAspect="1"/>
          </p:cNvPicPr>
          <p:nvPr/>
        </p:nvPicPr>
        <p:blipFill>
          <a:blip r:embed="rId2"/>
          <a:stretch>
            <a:fillRect/>
          </a:stretch>
        </p:blipFill>
        <p:spPr>
          <a:xfrm>
            <a:off x="2987824" y="1340768"/>
            <a:ext cx="2888815" cy="2304255"/>
          </a:xfrm>
          <a:prstGeom prst="rect">
            <a:avLst/>
          </a:prstGeom>
        </p:spPr>
      </p:pic>
      <p:sp>
        <p:nvSpPr>
          <p:cNvPr id="3" name="文本框 2">
            <a:extLst>
              <a:ext uri="{FF2B5EF4-FFF2-40B4-BE49-F238E27FC236}">
                <a16:creationId xmlns:a16="http://schemas.microsoft.com/office/drawing/2014/main" id="{F3C547EB-B996-413A-85A5-37C41CC27AE8}"/>
              </a:ext>
            </a:extLst>
          </p:cNvPr>
          <p:cNvSpPr txBox="1"/>
          <p:nvPr/>
        </p:nvSpPr>
        <p:spPr>
          <a:xfrm>
            <a:off x="395536" y="476672"/>
            <a:ext cx="2520280" cy="461665"/>
          </a:xfrm>
          <a:prstGeom prst="rect">
            <a:avLst/>
          </a:prstGeom>
          <a:noFill/>
        </p:spPr>
        <p:txBody>
          <a:bodyPr wrap="square" rtlCol="0">
            <a:spAutoFit/>
          </a:bodyPr>
          <a:lstStyle/>
          <a:p>
            <a:r>
              <a:rPr lang="en-US" altLang="zh-CN" dirty="0"/>
              <a:t>3-14</a:t>
            </a:r>
            <a:r>
              <a:rPr lang="zh-CN" altLang="en-US" dirty="0"/>
              <a:t> 叠加法求解</a:t>
            </a:r>
          </a:p>
        </p:txBody>
      </p:sp>
      <p:pic>
        <p:nvPicPr>
          <p:cNvPr id="4" name="图片 3">
            <a:extLst>
              <a:ext uri="{FF2B5EF4-FFF2-40B4-BE49-F238E27FC236}">
                <a16:creationId xmlns:a16="http://schemas.microsoft.com/office/drawing/2014/main" id="{E139C6D9-85F3-47AD-B868-604ECAAA0472}"/>
              </a:ext>
            </a:extLst>
          </p:cNvPr>
          <p:cNvPicPr>
            <a:picLocks noChangeAspect="1"/>
          </p:cNvPicPr>
          <p:nvPr/>
        </p:nvPicPr>
        <p:blipFill>
          <a:blip r:embed="rId2"/>
          <a:stretch>
            <a:fillRect/>
          </a:stretch>
        </p:blipFill>
        <p:spPr>
          <a:xfrm>
            <a:off x="899592" y="3933056"/>
            <a:ext cx="2888815" cy="2304255"/>
          </a:xfrm>
          <a:prstGeom prst="rect">
            <a:avLst/>
          </a:prstGeom>
        </p:spPr>
      </p:pic>
      <p:pic>
        <p:nvPicPr>
          <p:cNvPr id="5" name="图片 4">
            <a:extLst>
              <a:ext uri="{FF2B5EF4-FFF2-40B4-BE49-F238E27FC236}">
                <a16:creationId xmlns:a16="http://schemas.microsoft.com/office/drawing/2014/main" id="{BF81773C-A0F5-4DC2-9D34-929C4990E19A}"/>
              </a:ext>
            </a:extLst>
          </p:cNvPr>
          <p:cNvPicPr>
            <a:picLocks noChangeAspect="1"/>
          </p:cNvPicPr>
          <p:nvPr/>
        </p:nvPicPr>
        <p:blipFill>
          <a:blip r:embed="rId2"/>
          <a:stretch>
            <a:fillRect/>
          </a:stretch>
        </p:blipFill>
        <p:spPr>
          <a:xfrm>
            <a:off x="5292080" y="3899425"/>
            <a:ext cx="2888815" cy="2304255"/>
          </a:xfrm>
          <a:prstGeom prst="rect">
            <a:avLst/>
          </a:prstGeom>
        </p:spPr>
      </p:pic>
      <p:sp>
        <p:nvSpPr>
          <p:cNvPr id="6" name="矩形 5">
            <a:extLst>
              <a:ext uri="{FF2B5EF4-FFF2-40B4-BE49-F238E27FC236}">
                <a16:creationId xmlns:a16="http://schemas.microsoft.com/office/drawing/2014/main" id="{C1A661C8-4CE0-4ABF-B43E-7B088BE22814}"/>
              </a:ext>
            </a:extLst>
          </p:cNvPr>
          <p:cNvSpPr/>
          <p:nvPr/>
        </p:nvSpPr>
        <p:spPr bwMode="auto">
          <a:xfrm>
            <a:off x="1979712" y="4509120"/>
            <a:ext cx="864096" cy="129614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7" name="矩形 6">
            <a:extLst>
              <a:ext uri="{FF2B5EF4-FFF2-40B4-BE49-F238E27FC236}">
                <a16:creationId xmlns:a16="http://schemas.microsoft.com/office/drawing/2014/main" id="{7DCE8BAA-3ED4-4C5D-B003-15B057195611}"/>
              </a:ext>
            </a:extLst>
          </p:cNvPr>
          <p:cNvSpPr/>
          <p:nvPr/>
        </p:nvSpPr>
        <p:spPr bwMode="auto">
          <a:xfrm>
            <a:off x="5872391" y="3933056"/>
            <a:ext cx="639577" cy="756084"/>
          </a:xfrm>
          <a:prstGeom prst="rect">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cxnSp>
        <p:nvCxnSpPr>
          <p:cNvPr id="9" name="直接连接符 8">
            <a:extLst>
              <a:ext uri="{FF2B5EF4-FFF2-40B4-BE49-F238E27FC236}">
                <a16:creationId xmlns:a16="http://schemas.microsoft.com/office/drawing/2014/main" id="{D2F6794C-2199-4086-AF81-3C372D9E79A1}"/>
              </a:ext>
            </a:extLst>
          </p:cNvPr>
          <p:cNvCxnSpPr>
            <a:cxnSpLocks/>
          </p:cNvCxnSpPr>
          <p:nvPr/>
        </p:nvCxnSpPr>
        <p:spPr bwMode="auto">
          <a:xfrm flipV="1">
            <a:off x="5796136" y="4365104"/>
            <a:ext cx="792088" cy="72008"/>
          </a:xfrm>
          <a:prstGeom prst="line">
            <a:avLst/>
          </a:prstGeom>
          <a:solidFill>
            <a:schemeClr val="accent1"/>
          </a:solidFill>
          <a:ln w="381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1097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D26EEB3-E209-4C64-A9EB-C6166BE9FA93}"/>
              </a:ext>
            </a:extLst>
          </p:cNvPr>
          <p:cNvPicPr>
            <a:picLocks noChangeAspect="1"/>
          </p:cNvPicPr>
          <p:nvPr/>
        </p:nvPicPr>
        <p:blipFill>
          <a:blip r:embed="rId3"/>
          <a:stretch>
            <a:fillRect/>
          </a:stretch>
        </p:blipFill>
        <p:spPr>
          <a:xfrm>
            <a:off x="899592" y="836712"/>
            <a:ext cx="2888815" cy="2304255"/>
          </a:xfrm>
          <a:prstGeom prst="rect">
            <a:avLst/>
          </a:prstGeom>
        </p:spPr>
      </p:pic>
      <p:sp>
        <p:nvSpPr>
          <p:cNvPr id="4" name="矩形 3">
            <a:extLst>
              <a:ext uri="{FF2B5EF4-FFF2-40B4-BE49-F238E27FC236}">
                <a16:creationId xmlns:a16="http://schemas.microsoft.com/office/drawing/2014/main" id="{D6FD8A4E-FD75-4647-A7A0-5F8688976AA8}"/>
              </a:ext>
            </a:extLst>
          </p:cNvPr>
          <p:cNvSpPr/>
          <p:nvPr/>
        </p:nvSpPr>
        <p:spPr bwMode="auto">
          <a:xfrm>
            <a:off x="1979712" y="1412776"/>
            <a:ext cx="864096" cy="129614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7" name="文本框 6">
            <a:extLst>
              <a:ext uri="{FF2B5EF4-FFF2-40B4-BE49-F238E27FC236}">
                <a16:creationId xmlns:a16="http://schemas.microsoft.com/office/drawing/2014/main" id="{203A7E53-74A4-4922-A848-121EB9DC5328}"/>
              </a:ext>
            </a:extLst>
          </p:cNvPr>
          <p:cNvSpPr txBox="1"/>
          <p:nvPr/>
        </p:nvSpPr>
        <p:spPr>
          <a:xfrm>
            <a:off x="1331640" y="260648"/>
            <a:ext cx="1656184" cy="461665"/>
          </a:xfrm>
          <a:prstGeom prst="rect">
            <a:avLst/>
          </a:prstGeom>
          <a:noFill/>
        </p:spPr>
        <p:txBody>
          <a:bodyPr wrap="square" rtlCol="0">
            <a:spAutoFit/>
          </a:bodyPr>
          <a:lstStyle/>
          <a:p>
            <a:r>
              <a:rPr lang="zh-CN" altLang="en-US" dirty="0"/>
              <a:t>写出</a:t>
            </a:r>
            <a:r>
              <a:rPr lang="en-US" altLang="zh-CN" dirty="0"/>
              <a:t>KVL</a:t>
            </a:r>
            <a:endParaRPr lang="zh-CN" altLang="en-US" dirty="0"/>
          </a:p>
        </p:txBody>
      </p:sp>
      <p:sp>
        <p:nvSpPr>
          <p:cNvPr id="8" name="文本框 7">
            <a:extLst>
              <a:ext uri="{FF2B5EF4-FFF2-40B4-BE49-F238E27FC236}">
                <a16:creationId xmlns:a16="http://schemas.microsoft.com/office/drawing/2014/main" id="{570B295F-7431-45E6-B91D-6DEFA6A997A3}"/>
              </a:ext>
            </a:extLst>
          </p:cNvPr>
          <p:cNvSpPr txBox="1"/>
          <p:nvPr/>
        </p:nvSpPr>
        <p:spPr>
          <a:xfrm>
            <a:off x="6192178" y="260648"/>
            <a:ext cx="2412269" cy="461665"/>
          </a:xfrm>
          <a:prstGeom prst="rect">
            <a:avLst/>
          </a:prstGeom>
          <a:noFill/>
        </p:spPr>
        <p:txBody>
          <a:bodyPr wrap="square" rtlCol="0">
            <a:spAutoFit/>
          </a:bodyPr>
          <a:lstStyle/>
          <a:p>
            <a:r>
              <a:rPr lang="zh-CN" altLang="en-US" dirty="0"/>
              <a:t>写出</a:t>
            </a:r>
            <a:r>
              <a:rPr lang="en-US" altLang="zh-CN" dirty="0"/>
              <a:t>KVL</a:t>
            </a:r>
            <a:endParaRPr lang="zh-CN" altLang="en-US" dirty="0"/>
          </a:p>
        </p:txBody>
      </p:sp>
      <p:graphicFrame>
        <p:nvGraphicFramePr>
          <p:cNvPr id="9" name="对象 8">
            <a:extLst>
              <a:ext uri="{FF2B5EF4-FFF2-40B4-BE49-F238E27FC236}">
                <a16:creationId xmlns:a16="http://schemas.microsoft.com/office/drawing/2014/main" id="{DC89AC19-2CE0-4A94-8B30-9D9C7BCB5995}"/>
              </a:ext>
            </a:extLst>
          </p:cNvPr>
          <p:cNvGraphicFramePr>
            <a:graphicFrameLocks noChangeAspect="1"/>
          </p:cNvGraphicFramePr>
          <p:nvPr>
            <p:extLst>
              <p:ext uri="{D42A27DB-BD31-4B8C-83A1-F6EECF244321}">
                <p14:modId xmlns:p14="http://schemas.microsoft.com/office/powerpoint/2010/main" val="3553159161"/>
              </p:ext>
            </p:extLst>
          </p:nvPr>
        </p:nvGraphicFramePr>
        <p:xfrm>
          <a:off x="836613" y="3489325"/>
          <a:ext cx="3151187" cy="1270000"/>
        </p:xfrm>
        <a:graphic>
          <a:graphicData uri="http://schemas.openxmlformats.org/presentationml/2006/ole">
            <mc:AlternateContent xmlns:mc="http://schemas.openxmlformats.org/markup-compatibility/2006">
              <mc:Choice xmlns:v="urn:schemas-microsoft-com:vml" Requires="v">
                <p:oleObj spid="_x0000_s36866" name="Equation" r:id="rId4" imgW="1574640" imgH="634680" progId="Equation.DSMT4">
                  <p:embed/>
                </p:oleObj>
              </mc:Choice>
              <mc:Fallback>
                <p:oleObj name="Equation" r:id="rId4" imgW="1574640" imgH="634680" progId="Equation.DSMT4">
                  <p:embed/>
                  <p:pic>
                    <p:nvPicPr>
                      <p:cNvPr id="9" name="对象 8">
                        <a:extLst>
                          <a:ext uri="{FF2B5EF4-FFF2-40B4-BE49-F238E27FC236}">
                            <a16:creationId xmlns:a16="http://schemas.microsoft.com/office/drawing/2014/main" id="{DC89AC19-2CE0-4A94-8B30-9D9C7BCB5995}"/>
                          </a:ext>
                        </a:extLst>
                      </p:cNvPr>
                      <p:cNvPicPr/>
                      <p:nvPr/>
                    </p:nvPicPr>
                    <p:blipFill>
                      <a:blip r:embed="rId5"/>
                      <a:stretch>
                        <a:fillRect/>
                      </a:stretch>
                    </p:blipFill>
                    <p:spPr>
                      <a:xfrm>
                        <a:off x="836613" y="3489325"/>
                        <a:ext cx="3151187" cy="12700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B90DA9E-1A3F-4808-828B-959D2829E28D}"/>
              </a:ext>
            </a:extLst>
          </p:cNvPr>
          <p:cNvGraphicFramePr>
            <a:graphicFrameLocks noChangeAspect="1"/>
          </p:cNvGraphicFramePr>
          <p:nvPr>
            <p:extLst>
              <p:ext uri="{D42A27DB-BD31-4B8C-83A1-F6EECF244321}">
                <p14:modId xmlns:p14="http://schemas.microsoft.com/office/powerpoint/2010/main" val="321230008"/>
              </p:ext>
            </p:extLst>
          </p:nvPr>
        </p:nvGraphicFramePr>
        <p:xfrm>
          <a:off x="4856163" y="3527425"/>
          <a:ext cx="3763962" cy="1270000"/>
        </p:xfrm>
        <a:graphic>
          <a:graphicData uri="http://schemas.openxmlformats.org/presentationml/2006/ole">
            <mc:AlternateContent xmlns:mc="http://schemas.openxmlformats.org/markup-compatibility/2006">
              <mc:Choice xmlns:v="urn:schemas-microsoft-com:vml" Requires="v">
                <p:oleObj spid="_x0000_s36867" name="Equation" r:id="rId6" imgW="1879560" imgH="634680" progId="Equation.DSMT4">
                  <p:embed/>
                </p:oleObj>
              </mc:Choice>
              <mc:Fallback>
                <p:oleObj name="Equation" r:id="rId6" imgW="1879560" imgH="634680" progId="Equation.DSMT4">
                  <p:embed/>
                  <p:pic>
                    <p:nvPicPr>
                      <p:cNvPr id="10" name="对象 9">
                        <a:extLst>
                          <a:ext uri="{FF2B5EF4-FFF2-40B4-BE49-F238E27FC236}">
                            <a16:creationId xmlns:a16="http://schemas.microsoft.com/office/drawing/2014/main" id="{CB90DA9E-1A3F-4808-828B-959D2829E28D}"/>
                          </a:ext>
                        </a:extLst>
                      </p:cNvPr>
                      <p:cNvPicPr/>
                      <p:nvPr/>
                    </p:nvPicPr>
                    <p:blipFill>
                      <a:blip r:embed="rId7"/>
                      <a:stretch>
                        <a:fillRect/>
                      </a:stretch>
                    </p:blipFill>
                    <p:spPr>
                      <a:xfrm>
                        <a:off x="4856163" y="3527425"/>
                        <a:ext cx="3763962" cy="1270000"/>
                      </a:xfrm>
                      <a:prstGeom prst="rect">
                        <a:avLst/>
                      </a:prstGeom>
                    </p:spPr>
                  </p:pic>
                </p:oleObj>
              </mc:Fallback>
            </mc:AlternateContent>
          </a:graphicData>
        </a:graphic>
      </p:graphicFrame>
      <p:pic>
        <p:nvPicPr>
          <p:cNvPr id="11" name="图片 10">
            <a:extLst>
              <a:ext uri="{FF2B5EF4-FFF2-40B4-BE49-F238E27FC236}">
                <a16:creationId xmlns:a16="http://schemas.microsoft.com/office/drawing/2014/main" id="{3F3F21D6-6F6D-413D-8BF3-0E52EB693FED}"/>
              </a:ext>
            </a:extLst>
          </p:cNvPr>
          <p:cNvPicPr>
            <a:picLocks noChangeAspect="1"/>
          </p:cNvPicPr>
          <p:nvPr/>
        </p:nvPicPr>
        <p:blipFill>
          <a:blip r:embed="rId3"/>
          <a:stretch>
            <a:fillRect/>
          </a:stretch>
        </p:blipFill>
        <p:spPr>
          <a:xfrm>
            <a:off x="5580112" y="979091"/>
            <a:ext cx="2888815" cy="2304255"/>
          </a:xfrm>
          <a:prstGeom prst="rect">
            <a:avLst/>
          </a:prstGeom>
        </p:spPr>
      </p:pic>
      <p:sp>
        <p:nvSpPr>
          <p:cNvPr id="12" name="矩形 11">
            <a:extLst>
              <a:ext uri="{FF2B5EF4-FFF2-40B4-BE49-F238E27FC236}">
                <a16:creationId xmlns:a16="http://schemas.microsoft.com/office/drawing/2014/main" id="{C385DE8F-CF15-4EF9-94DA-214AE8CCEEAA}"/>
              </a:ext>
            </a:extLst>
          </p:cNvPr>
          <p:cNvSpPr/>
          <p:nvPr/>
        </p:nvSpPr>
        <p:spPr bwMode="auto">
          <a:xfrm>
            <a:off x="6660232" y="1555155"/>
            <a:ext cx="864096" cy="129614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13" name="矩形 12">
            <a:extLst>
              <a:ext uri="{FF2B5EF4-FFF2-40B4-BE49-F238E27FC236}">
                <a16:creationId xmlns:a16="http://schemas.microsoft.com/office/drawing/2014/main" id="{68F3014E-F33B-4F5C-A92F-293810CC042F}"/>
              </a:ext>
            </a:extLst>
          </p:cNvPr>
          <p:cNvSpPr/>
          <p:nvPr/>
        </p:nvSpPr>
        <p:spPr bwMode="auto">
          <a:xfrm>
            <a:off x="6187948" y="1107733"/>
            <a:ext cx="216024" cy="14401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14" name="矩形 13">
            <a:extLst>
              <a:ext uri="{FF2B5EF4-FFF2-40B4-BE49-F238E27FC236}">
                <a16:creationId xmlns:a16="http://schemas.microsoft.com/office/drawing/2014/main" id="{BDA69EEF-0BD4-4F73-BBF5-712856A5965D}"/>
              </a:ext>
            </a:extLst>
          </p:cNvPr>
          <p:cNvSpPr/>
          <p:nvPr/>
        </p:nvSpPr>
        <p:spPr bwMode="auto">
          <a:xfrm>
            <a:off x="6192178" y="1879191"/>
            <a:ext cx="252030" cy="64807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pic>
        <p:nvPicPr>
          <p:cNvPr id="15" name="图片 14">
            <a:extLst>
              <a:ext uri="{FF2B5EF4-FFF2-40B4-BE49-F238E27FC236}">
                <a16:creationId xmlns:a16="http://schemas.microsoft.com/office/drawing/2014/main" id="{24B1D138-290E-4128-8F74-F3D682EEED09}"/>
              </a:ext>
            </a:extLst>
          </p:cNvPr>
          <p:cNvPicPr>
            <a:picLocks noChangeAspect="1"/>
          </p:cNvPicPr>
          <p:nvPr/>
        </p:nvPicPr>
        <p:blipFill>
          <a:blip r:embed="rId8"/>
          <a:stretch>
            <a:fillRect/>
          </a:stretch>
        </p:blipFill>
        <p:spPr>
          <a:xfrm>
            <a:off x="6804248" y="1609267"/>
            <a:ext cx="528215" cy="1110606"/>
          </a:xfrm>
          <a:prstGeom prst="rect">
            <a:avLst/>
          </a:prstGeom>
        </p:spPr>
      </p:pic>
      <p:sp>
        <p:nvSpPr>
          <p:cNvPr id="16" name="任意多边形: 形状 15">
            <a:extLst>
              <a:ext uri="{FF2B5EF4-FFF2-40B4-BE49-F238E27FC236}">
                <a16:creationId xmlns:a16="http://schemas.microsoft.com/office/drawing/2014/main" id="{9F44C6C1-D15A-432F-9E36-EE049A306858}"/>
              </a:ext>
            </a:extLst>
          </p:cNvPr>
          <p:cNvSpPr/>
          <p:nvPr/>
        </p:nvSpPr>
        <p:spPr bwMode="auto">
          <a:xfrm>
            <a:off x="6705600" y="1619794"/>
            <a:ext cx="670560" cy="1001486"/>
          </a:xfrm>
          <a:custGeom>
            <a:avLst/>
            <a:gdLst>
              <a:gd name="connsiteX0" fmla="*/ 60960 w 670560"/>
              <a:gd name="connsiteY0" fmla="*/ 60960 h 1001486"/>
              <a:gd name="connsiteX1" fmla="*/ 43543 w 670560"/>
              <a:gd name="connsiteY1" fmla="*/ 217715 h 1001486"/>
              <a:gd name="connsiteX2" fmla="*/ 26126 w 670560"/>
              <a:gd name="connsiteY2" fmla="*/ 261257 h 1001486"/>
              <a:gd name="connsiteX3" fmla="*/ 17417 w 670560"/>
              <a:gd name="connsiteY3" fmla="*/ 400595 h 1001486"/>
              <a:gd name="connsiteX4" fmla="*/ 0 w 670560"/>
              <a:gd name="connsiteY4" fmla="*/ 566057 h 1001486"/>
              <a:gd name="connsiteX5" fmla="*/ 8709 w 670560"/>
              <a:gd name="connsiteY5" fmla="*/ 783772 h 1001486"/>
              <a:gd name="connsiteX6" fmla="*/ 43543 w 670560"/>
              <a:gd name="connsiteY6" fmla="*/ 853440 h 1001486"/>
              <a:gd name="connsiteX7" fmla="*/ 78377 w 670560"/>
              <a:gd name="connsiteY7" fmla="*/ 914400 h 1001486"/>
              <a:gd name="connsiteX8" fmla="*/ 104503 w 670560"/>
              <a:gd name="connsiteY8" fmla="*/ 940526 h 1001486"/>
              <a:gd name="connsiteX9" fmla="*/ 130629 w 670560"/>
              <a:gd name="connsiteY9" fmla="*/ 957943 h 1001486"/>
              <a:gd name="connsiteX10" fmla="*/ 191589 w 670560"/>
              <a:gd name="connsiteY10" fmla="*/ 975360 h 1001486"/>
              <a:gd name="connsiteX11" fmla="*/ 235131 w 670560"/>
              <a:gd name="connsiteY11" fmla="*/ 992777 h 1001486"/>
              <a:gd name="connsiteX12" fmla="*/ 261257 w 670560"/>
              <a:gd name="connsiteY12" fmla="*/ 1001486 h 1001486"/>
              <a:gd name="connsiteX13" fmla="*/ 505097 w 670560"/>
              <a:gd name="connsiteY13" fmla="*/ 984069 h 1001486"/>
              <a:gd name="connsiteX14" fmla="*/ 531223 w 670560"/>
              <a:gd name="connsiteY14" fmla="*/ 975360 h 1001486"/>
              <a:gd name="connsiteX15" fmla="*/ 583474 w 670560"/>
              <a:gd name="connsiteY15" fmla="*/ 940526 h 1001486"/>
              <a:gd name="connsiteX16" fmla="*/ 600891 w 670560"/>
              <a:gd name="connsiteY16" fmla="*/ 914400 h 1001486"/>
              <a:gd name="connsiteX17" fmla="*/ 618309 w 670560"/>
              <a:gd name="connsiteY17" fmla="*/ 896983 h 1001486"/>
              <a:gd name="connsiteX18" fmla="*/ 627017 w 670560"/>
              <a:gd name="connsiteY18" fmla="*/ 870857 h 1001486"/>
              <a:gd name="connsiteX19" fmla="*/ 644434 w 670560"/>
              <a:gd name="connsiteY19" fmla="*/ 844732 h 1001486"/>
              <a:gd name="connsiteX20" fmla="*/ 670560 w 670560"/>
              <a:gd name="connsiteY20" fmla="*/ 783772 h 1001486"/>
              <a:gd name="connsiteX21" fmla="*/ 661851 w 670560"/>
              <a:gd name="connsiteY21" fmla="*/ 478972 h 1001486"/>
              <a:gd name="connsiteX22" fmla="*/ 635726 w 670560"/>
              <a:gd name="connsiteY22" fmla="*/ 339635 h 1001486"/>
              <a:gd name="connsiteX23" fmla="*/ 600891 w 670560"/>
              <a:gd name="connsiteY23" fmla="*/ 296092 h 1001486"/>
              <a:gd name="connsiteX24" fmla="*/ 583474 w 670560"/>
              <a:gd name="connsiteY24" fmla="*/ 261257 h 1001486"/>
              <a:gd name="connsiteX25" fmla="*/ 574766 w 670560"/>
              <a:gd name="connsiteY25" fmla="*/ 226423 h 1001486"/>
              <a:gd name="connsiteX26" fmla="*/ 557349 w 670560"/>
              <a:gd name="connsiteY26" fmla="*/ 200297 h 1001486"/>
              <a:gd name="connsiteX27" fmla="*/ 548640 w 670560"/>
              <a:gd name="connsiteY27" fmla="*/ 174172 h 1001486"/>
              <a:gd name="connsiteX28" fmla="*/ 522514 w 670560"/>
              <a:gd name="connsiteY28" fmla="*/ 148046 h 1001486"/>
              <a:gd name="connsiteX29" fmla="*/ 496389 w 670560"/>
              <a:gd name="connsiteY29" fmla="*/ 95795 h 1001486"/>
              <a:gd name="connsiteX30" fmla="*/ 478971 w 670560"/>
              <a:gd name="connsiteY30" fmla="*/ 78377 h 1001486"/>
              <a:gd name="connsiteX31" fmla="*/ 461554 w 670560"/>
              <a:gd name="connsiteY31" fmla="*/ 52252 h 1001486"/>
              <a:gd name="connsiteX32" fmla="*/ 348343 w 670560"/>
              <a:gd name="connsiteY32" fmla="*/ 43543 h 1001486"/>
              <a:gd name="connsiteX33" fmla="*/ 296091 w 670560"/>
              <a:gd name="connsiteY33" fmla="*/ 26126 h 1001486"/>
              <a:gd name="connsiteX34" fmla="*/ 269966 w 670560"/>
              <a:gd name="connsiteY34" fmla="*/ 17417 h 1001486"/>
              <a:gd name="connsiteX35" fmla="*/ 226423 w 670560"/>
              <a:gd name="connsiteY35" fmla="*/ 0 h 1001486"/>
              <a:gd name="connsiteX36" fmla="*/ 130629 w 670560"/>
              <a:gd name="connsiteY36" fmla="*/ 8709 h 1001486"/>
              <a:gd name="connsiteX37" fmla="*/ 95794 w 670560"/>
              <a:gd name="connsiteY37" fmla="*/ 60960 h 1001486"/>
              <a:gd name="connsiteX38" fmla="*/ 69669 w 670560"/>
              <a:gd name="connsiteY38" fmla="*/ 113212 h 1001486"/>
              <a:gd name="connsiteX39" fmla="*/ 60960 w 670560"/>
              <a:gd name="connsiteY39" fmla="*/ 139337 h 1001486"/>
              <a:gd name="connsiteX40" fmla="*/ 43543 w 670560"/>
              <a:gd name="connsiteY40" fmla="*/ 156755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70560" h="1001486">
                <a:moveTo>
                  <a:pt x="60960" y="60960"/>
                </a:moveTo>
                <a:cubicBezTo>
                  <a:pt x="57153" y="114259"/>
                  <a:pt x="60441" y="167018"/>
                  <a:pt x="43543" y="217715"/>
                </a:cubicBezTo>
                <a:cubicBezTo>
                  <a:pt x="38600" y="232545"/>
                  <a:pt x="31932" y="246743"/>
                  <a:pt x="26126" y="261257"/>
                </a:cubicBezTo>
                <a:cubicBezTo>
                  <a:pt x="23223" y="307703"/>
                  <a:pt x="20855" y="354186"/>
                  <a:pt x="17417" y="400595"/>
                </a:cubicBezTo>
                <a:cubicBezTo>
                  <a:pt x="11510" y="480342"/>
                  <a:pt x="9095" y="493299"/>
                  <a:pt x="0" y="566057"/>
                </a:cubicBezTo>
                <a:cubicBezTo>
                  <a:pt x="2903" y="638629"/>
                  <a:pt x="-2171" y="711962"/>
                  <a:pt x="8709" y="783772"/>
                </a:cubicBezTo>
                <a:cubicBezTo>
                  <a:pt x="12599" y="809443"/>
                  <a:pt x="31932" y="830217"/>
                  <a:pt x="43543" y="853440"/>
                </a:cubicBezTo>
                <a:cubicBezTo>
                  <a:pt x="54191" y="874737"/>
                  <a:pt x="62989" y="895934"/>
                  <a:pt x="78377" y="914400"/>
                </a:cubicBezTo>
                <a:cubicBezTo>
                  <a:pt x="86262" y="923861"/>
                  <a:pt x="95042" y="932642"/>
                  <a:pt x="104503" y="940526"/>
                </a:cubicBezTo>
                <a:cubicBezTo>
                  <a:pt x="112544" y="947226"/>
                  <a:pt x="121268" y="953262"/>
                  <a:pt x="130629" y="957943"/>
                </a:cubicBezTo>
                <a:cubicBezTo>
                  <a:pt x="147411" y="966334"/>
                  <a:pt x="174837" y="969776"/>
                  <a:pt x="191589" y="975360"/>
                </a:cubicBezTo>
                <a:cubicBezTo>
                  <a:pt x="206419" y="980303"/>
                  <a:pt x="220494" y="987288"/>
                  <a:pt x="235131" y="992777"/>
                </a:cubicBezTo>
                <a:cubicBezTo>
                  <a:pt x="243726" y="996000"/>
                  <a:pt x="252548" y="998583"/>
                  <a:pt x="261257" y="1001486"/>
                </a:cubicBezTo>
                <a:cubicBezTo>
                  <a:pt x="357087" y="997319"/>
                  <a:pt x="422436" y="1004734"/>
                  <a:pt x="505097" y="984069"/>
                </a:cubicBezTo>
                <a:cubicBezTo>
                  <a:pt x="514003" y="981843"/>
                  <a:pt x="523198" y="979818"/>
                  <a:pt x="531223" y="975360"/>
                </a:cubicBezTo>
                <a:cubicBezTo>
                  <a:pt x="549521" y="965194"/>
                  <a:pt x="583474" y="940526"/>
                  <a:pt x="583474" y="940526"/>
                </a:cubicBezTo>
                <a:cubicBezTo>
                  <a:pt x="589280" y="931817"/>
                  <a:pt x="594353" y="922573"/>
                  <a:pt x="600891" y="914400"/>
                </a:cubicBezTo>
                <a:cubicBezTo>
                  <a:pt x="606020" y="907989"/>
                  <a:pt x="614085" y="904024"/>
                  <a:pt x="618309" y="896983"/>
                </a:cubicBezTo>
                <a:cubicBezTo>
                  <a:pt x="623032" y="889112"/>
                  <a:pt x="622912" y="879068"/>
                  <a:pt x="627017" y="870857"/>
                </a:cubicBezTo>
                <a:cubicBezTo>
                  <a:pt x="631698" y="861496"/>
                  <a:pt x="639241" y="853819"/>
                  <a:pt x="644434" y="844732"/>
                </a:cubicBezTo>
                <a:cubicBezTo>
                  <a:pt x="661650" y="814604"/>
                  <a:pt x="660790" y="813079"/>
                  <a:pt x="670560" y="783772"/>
                </a:cubicBezTo>
                <a:cubicBezTo>
                  <a:pt x="667657" y="682172"/>
                  <a:pt x="666364" y="580513"/>
                  <a:pt x="661851" y="478972"/>
                </a:cubicBezTo>
                <a:cubicBezTo>
                  <a:pt x="660611" y="451062"/>
                  <a:pt x="656519" y="370826"/>
                  <a:pt x="635726" y="339635"/>
                </a:cubicBezTo>
                <a:cubicBezTo>
                  <a:pt x="613755" y="306677"/>
                  <a:pt x="625710" y="320910"/>
                  <a:pt x="600891" y="296092"/>
                </a:cubicBezTo>
                <a:cubicBezTo>
                  <a:pt x="595085" y="284480"/>
                  <a:pt x="588032" y="273413"/>
                  <a:pt x="583474" y="261257"/>
                </a:cubicBezTo>
                <a:cubicBezTo>
                  <a:pt x="579272" y="250050"/>
                  <a:pt x="579481" y="237424"/>
                  <a:pt x="574766" y="226423"/>
                </a:cubicBezTo>
                <a:cubicBezTo>
                  <a:pt x="570643" y="216803"/>
                  <a:pt x="562030" y="209658"/>
                  <a:pt x="557349" y="200297"/>
                </a:cubicBezTo>
                <a:cubicBezTo>
                  <a:pt x="553244" y="192087"/>
                  <a:pt x="553732" y="181810"/>
                  <a:pt x="548640" y="174172"/>
                </a:cubicBezTo>
                <a:cubicBezTo>
                  <a:pt x="541808" y="163925"/>
                  <a:pt x="531223" y="156755"/>
                  <a:pt x="522514" y="148046"/>
                </a:cubicBezTo>
                <a:cubicBezTo>
                  <a:pt x="513316" y="120451"/>
                  <a:pt x="515683" y="119912"/>
                  <a:pt x="496389" y="95795"/>
                </a:cubicBezTo>
                <a:cubicBezTo>
                  <a:pt x="491260" y="89383"/>
                  <a:pt x="484100" y="84789"/>
                  <a:pt x="478971" y="78377"/>
                </a:cubicBezTo>
                <a:cubicBezTo>
                  <a:pt x="472433" y="70204"/>
                  <a:pt x="471667" y="54949"/>
                  <a:pt x="461554" y="52252"/>
                </a:cubicBezTo>
                <a:cubicBezTo>
                  <a:pt x="424983" y="42500"/>
                  <a:pt x="386080" y="46446"/>
                  <a:pt x="348343" y="43543"/>
                </a:cubicBezTo>
                <a:lnTo>
                  <a:pt x="296091" y="26126"/>
                </a:lnTo>
                <a:cubicBezTo>
                  <a:pt x="287383" y="23223"/>
                  <a:pt x="278489" y="20826"/>
                  <a:pt x="269966" y="17417"/>
                </a:cubicBezTo>
                <a:lnTo>
                  <a:pt x="226423" y="0"/>
                </a:lnTo>
                <a:cubicBezTo>
                  <a:pt x="194492" y="2903"/>
                  <a:pt x="159684" y="-4850"/>
                  <a:pt x="130629" y="8709"/>
                </a:cubicBezTo>
                <a:cubicBezTo>
                  <a:pt x="111660" y="17561"/>
                  <a:pt x="95794" y="60960"/>
                  <a:pt x="95794" y="60960"/>
                </a:cubicBezTo>
                <a:cubicBezTo>
                  <a:pt x="73910" y="126618"/>
                  <a:pt x="103428" y="45696"/>
                  <a:pt x="69669" y="113212"/>
                </a:cubicBezTo>
                <a:cubicBezTo>
                  <a:pt x="65564" y="121422"/>
                  <a:pt x="65683" y="131466"/>
                  <a:pt x="60960" y="139337"/>
                </a:cubicBezTo>
                <a:cubicBezTo>
                  <a:pt x="56736" y="146378"/>
                  <a:pt x="43543" y="156755"/>
                  <a:pt x="43543" y="156755"/>
                </a:cubicBezTo>
              </a:path>
            </a:pathLst>
          </a:cu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140502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7F1947C-13F7-45C8-B584-F034151B4001}"/>
              </a:ext>
            </a:extLst>
          </p:cNvPr>
          <p:cNvPicPr>
            <a:picLocks noChangeAspect="1"/>
          </p:cNvPicPr>
          <p:nvPr/>
        </p:nvPicPr>
        <p:blipFill>
          <a:blip r:embed="rId3"/>
          <a:stretch>
            <a:fillRect/>
          </a:stretch>
        </p:blipFill>
        <p:spPr>
          <a:xfrm>
            <a:off x="2411760" y="1196752"/>
            <a:ext cx="3923531" cy="2972703"/>
          </a:xfrm>
          <a:prstGeom prst="rect">
            <a:avLst/>
          </a:prstGeom>
        </p:spPr>
      </p:pic>
      <p:sp>
        <p:nvSpPr>
          <p:cNvPr id="3" name="文本框 2">
            <a:extLst>
              <a:ext uri="{FF2B5EF4-FFF2-40B4-BE49-F238E27FC236}">
                <a16:creationId xmlns:a16="http://schemas.microsoft.com/office/drawing/2014/main" id="{ED02B0B2-CA7C-45F4-977A-B5F99F4FEA00}"/>
              </a:ext>
            </a:extLst>
          </p:cNvPr>
          <p:cNvSpPr txBox="1"/>
          <p:nvPr/>
        </p:nvSpPr>
        <p:spPr>
          <a:xfrm>
            <a:off x="469045" y="244134"/>
            <a:ext cx="2304256" cy="461665"/>
          </a:xfrm>
          <a:prstGeom prst="rect">
            <a:avLst/>
          </a:prstGeom>
          <a:noFill/>
        </p:spPr>
        <p:txBody>
          <a:bodyPr wrap="square" rtlCol="0">
            <a:spAutoFit/>
          </a:bodyPr>
          <a:lstStyle/>
          <a:p>
            <a:r>
              <a:rPr lang="en-US" altLang="zh-CN" dirty="0"/>
              <a:t>3-27 </a:t>
            </a:r>
            <a:r>
              <a:rPr lang="zh-CN" altLang="en-US" dirty="0"/>
              <a:t>诺顿等效</a:t>
            </a:r>
          </a:p>
        </p:txBody>
      </p:sp>
      <p:sp>
        <p:nvSpPr>
          <p:cNvPr id="4" name="矩形 3">
            <a:extLst>
              <a:ext uri="{FF2B5EF4-FFF2-40B4-BE49-F238E27FC236}">
                <a16:creationId xmlns:a16="http://schemas.microsoft.com/office/drawing/2014/main" id="{ED5607BA-78AE-4F38-8ABA-D570F053CDEB}"/>
              </a:ext>
            </a:extLst>
          </p:cNvPr>
          <p:cNvSpPr/>
          <p:nvPr/>
        </p:nvSpPr>
        <p:spPr bwMode="auto">
          <a:xfrm>
            <a:off x="5550421" y="2636912"/>
            <a:ext cx="755179" cy="100811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graphicFrame>
        <p:nvGraphicFramePr>
          <p:cNvPr id="5" name="对象 4">
            <a:extLst>
              <a:ext uri="{FF2B5EF4-FFF2-40B4-BE49-F238E27FC236}">
                <a16:creationId xmlns:a16="http://schemas.microsoft.com/office/drawing/2014/main" id="{DDAB634B-A521-4643-9A99-98B02D368236}"/>
              </a:ext>
            </a:extLst>
          </p:cNvPr>
          <p:cNvGraphicFramePr>
            <a:graphicFrameLocks noChangeAspect="1"/>
          </p:cNvGraphicFramePr>
          <p:nvPr>
            <p:extLst>
              <p:ext uri="{D42A27DB-BD31-4B8C-83A1-F6EECF244321}">
                <p14:modId xmlns:p14="http://schemas.microsoft.com/office/powerpoint/2010/main" val="317267447"/>
              </p:ext>
            </p:extLst>
          </p:nvPr>
        </p:nvGraphicFramePr>
        <p:xfrm>
          <a:off x="2699792" y="4715902"/>
          <a:ext cx="2781300" cy="1114425"/>
        </p:xfrm>
        <a:graphic>
          <a:graphicData uri="http://schemas.openxmlformats.org/presentationml/2006/ole">
            <mc:AlternateContent xmlns:mc="http://schemas.openxmlformats.org/markup-compatibility/2006">
              <mc:Choice xmlns:v="urn:schemas-microsoft-com:vml" Requires="v">
                <p:oleObj spid="_x0000_s37890" name="Equation" r:id="rId4" imgW="1143000" imgH="457200" progId="Equation.DSMT4">
                  <p:embed/>
                </p:oleObj>
              </mc:Choice>
              <mc:Fallback>
                <p:oleObj name="Equation" r:id="rId4" imgW="1143000" imgH="457200" progId="Equation.DSMT4">
                  <p:embed/>
                  <p:pic>
                    <p:nvPicPr>
                      <p:cNvPr id="5" name="对象 4">
                        <a:extLst>
                          <a:ext uri="{FF2B5EF4-FFF2-40B4-BE49-F238E27FC236}">
                            <a16:creationId xmlns:a16="http://schemas.microsoft.com/office/drawing/2014/main" id="{DDAB634B-A521-4643-9A99-98B02D368236}"/>
                          </a:ext>
                        </a:extLst>
                      </p:cNvPr>
                      <p:cNvPicPr/>
                      <p:nvPr/>
                    </p:nvPicPr>
                    <p:blipFill>
                      <a:blip r:embed="rId5"/>
                      <a:stretch>
                        <a:fillRect/>
                      </a:stretch>
                    </p:blipFill>
                    <p:spPr>
                      <a:xfrm>
                        <a:off x="2699792" y="4715902"/>
                        <a:ext cx="2781300" cy="1114425"/>
                      </a:xfrm>
                      <a:prstGeom prst="rect">
                        <a:avLst/>
                      </a:prstGeom>
                    </p:spPr>
                  </p:pic>
                </p:oleObj>
              </mc:Fallback>
            </mc:AlternateContent>
          </a:graphicData>
        </a:graphic>
      </p:graphicFrame>
    </p:spTree>
    <p:extLst>
      <p:ext uri="{BB962C8B-B14F-4D97-AF65-F5344CB8AC3E}">
        <p14:creationId xmlns:p14="http://schemas.microsoft.com/office/powerpoint/2010/main" val="74325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8254DE63-11F8-4297-BB58-872DAEB69352}"/>
              </a:ext>
            </a:extLst>
          </p:cNvPr>
          <p:cNvGraphicFramePr>
            <a:graphicFrameLocks noChangeAspect="1"/>
          </p:cNvGraphicFramePr>
          <p:nvPr>
            <p:extLst>
              <p:ext uri="{D42A27DB-BD31-4B8C-83A1-F6EECF244321}">
                <p14:modId xmlns:p14="http://schemas.microsoft.com/office/powerpoint/2010/main" val="2000352192"/>
              </p:ext>
            </p:extLst>
          </p:nvPr>
        </p:nvGraphicFramePr>
        <p:xfrm>
          <a:off x="2370138" y="3810000"/>
          <a:ext cx="4173537" cy="2195513"/>
        </p:xfrm>
        <a:graphic>
          <a:graphicData uri="http://schemas.openxmlformats.org/presentationml/2006/ole">
            <mc:AlternateContent xmlns:mc="http://schemas.openxmlformats.org/markup-compatibility/2006">
              <mc:Choice xmlns:v="urn:schemas-microsoft-com:vml" Requires="v">
                <p:oleObj spid="_x0000_s38914" name="Equation" r:id="rId3" imgW="1714320" imgH="901440" progId="Equation.DSMT4">
                  <p:embed/>
                </p:oleObj>
              </mc:Choice>
              <mc:Fallback>
                <p:oleObj name="Equation" r:id="rId3" imgW="1714320" imgH="901440" progId="Equation.DSMT4">
                  <p:embed/>
                  <p:pic>
                    <p:nvPicPr>
                      <p:cNvPr id="2" name="对象 1">
                        <a:extLst>
                          <a:ext uri="{FF2B5EF4-FFF2-40B4-BE49-F238E27FC236}">
                            <a16:creationId xmlns:a16="http://schemas.microsoft.com/office/drawing/2014/main" id="{8254DE63-11F8-4297-BB58-872DAEB69352}"/>
                          </a:ext>
                        </a:extLst>
                      </p:cNvPr>
                      <p:cNvPicPr/>
                      <p:nvPr/>
                    </p:nvPicPr>
                    <p:blipFill>
                      <a:blip r:embed="rId4"/>
                      <a:stretch>
                        <a:fillRect/>
                      </a:stretch>
                    </p:blipFill>
                    <p:spPr>
                      <a:xfrm>
                        <a:off x="2370138" y="3810000"/>
                        <a:ext cx="4173537" cy="2195513"/>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C4FB2AB9-1413-46F4-B611-DE1FD0C8D78D}"/>
              </a:ext>
            </a:extLst>
          </p:cNvPr>
          <p:cNvPicPr>
            <a:picLocks noChangeAspect="1"/>
          </p:cNvPicPr>
          <p:nvPr/>
        </p:nvPicPr>
        <p:blipFill>
          <a:blip r:embed="rId5"/>
          <a:stretch>
            <a:fillRect/>
          </a:stretch>
        </p:blipFill>
        <p:spPr>
          <a:xfrm>
            <a:off x="2339752" y="548680"/>
            <a:ext cx="3923531" cy="2972703"/>
          </a:xfrm>
          <a:prstGeom prst="rect">
            <a:avLst/>
          </a:prstGeom>
        </p:spPr>
      </p:pic>
      <p:sp>
        <p:nvSpPr>
          <p:cNvPr id="5" name="矩形 4">
            <a:extLst>
              <a:ext uri="{FF2B5EF4-FFF2-40B4-BE49-F238E27FC236}">
                <a16:creationId xmlns:a16="http://schemas.microsoft.com/office/drawing/2014/main" id="{69DFA824-883A-487E-BA1A-15652AB37758}"/>
              </a:ext>
            </a:extLst>
          </p:cNvPr>
          <p:cNvSpPr/>
          <p:nvPr/>
        </p:nvSpPr>
        <p:spPr bwMode="auto">
          <a:xfrm>
            <a:off x="5508103" y="1916832"/>
            <a:ext cx="755179" cy="100811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cxnSp>
        <p:nvCxnSpPr>
          <p:cNvPr id="7" name="直接连接符 6">
            <a:extLst>
              <a:ext uri="{FF2B5EF4-FFF2-40B4-BE49-F238E27FC236}">
                <a16:creationId xmlns:a16="http://schemas.microsoft.com/office/drawing/2014/main" id="{71415287-56CA-404B-A251-D38EC15A7183}"/>
              </a:ext>
            </a:extLst>
          </p:cNvPr>
          <p:cNvCxnSpPr/>
          <p:nvPr/>
        </p:nvCxnSpPr>
        <p:spPr bwMode="auto">
          <a:xfrm>
            <a:off x="5868144" y="1916832"/>
            <a:ext cx="0" cy="1008112"/>
          </a:xfrm>
          <a:prstGeom prst="line">
            <a:avLst/>
          </a:prstGeom>
          <a:solidFill>
            <a:schemeClr val="accent1"/>
          </a:solid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矩形 7">
            <a:extLst>
              <a:ext uri="{FF2B5EF4-FFF2-40B4-BE49-F238E27FC236}">
                <a16:creationId xmlns:a16="http://schemas.microsoft.com/office/drawing/2014/main" id="{70908DF3-886C-4212-BF2B-ED6FCB14A333}"/>
              </a:ext>
            </a:extLst>
          </p:cNvPr>
          <p:cNvSpPr/>
          <p:nvPr/>
        </p:nvSpPr>
        <p:spPr bwMode="auto">
          <a:xfrm>
            <a:off x="3851920" y="836712"/>
            <a:ext cx="1800200" cy="50405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32522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8254DE63-11F8-4297-BB58-872DAEB69352}"/>
              </a:ext>
            </a:extLst>
          </p:cNvPr>
          <p:cNvGraphicFramePr>
            <a:graphicFrameLocks noChangeAspect="1"/>
          </p:cNvGraphicFramePr>
          <p:nvPr>
            <p:extLst>
              <p:ext uri="{D42A27DB-BD31-4B8C-83A1-F6EECF244321}">
                <p14:modId xmlns:p14="http://schemas.microsoft.com/office/powerpoint/2010/main" val="902261053"/>
              </p:ext>
            </p:extLst>
          </p:nvPr>
        </p:nvGraphicFramePr>
        <p:xfrm>
          <a:off x="1990725" y="3935464"/>
          <a:ext cx="5162550" cy="2195513"/>
        </p:xfrm>
        <a:graphic>
          <a:graphicData uri="http://schemas.openxmlformats.org/presentationml/2006/ole">
            <mc:AlternateContent xmlns:mc="http://schemas.openxmlformats.org/markup-compatibility/2006">
              <mc:Choice xmlns:v="urn:schemas-microsoft-com:vml" Requires="v">
                <p:oleObj spid="_x0000_s39938" name="Equation" r:id="rId3" imgW="2120760" imgH="901440" progId="Equation.DSMT4">
                  <p:embed/>
                </p:oleObj>
              </mc:Choice>
              <mc:Fallback>
                <p:oleObj name="Equation" r:id="rId3" imgW="2120760" imgH="901440" progId="Equation.DSMT4">
                  <p:embed/>
                  <p:pic>
                    <p:nvPicPr>
                      <p:cNvPr id="2" name="对象 1">
                        <a:extLst>
                          <a:ext uri="{FF2B5EF4-FFF2-40B4-BE49-F238E27FC236}">
                            <a16:creationId xmlns:a16="http://schemas.microsoft.com/office/drawing/2014/main" id="{8254DE63-11F8-4297-BB58-872DAEB69352}"/>
                          </a:ext>
                        </a:extLst>
                      </p:cNvPr>
                      <p:cNvPicPr/>
                      <p:nvPr/>
                    </p:nvPicPr>
                    <p:blipFill>
                      <a:blip r:embed="rId4"/>
                      <a:stretch>
                        <a:fillRect/>
                      </a:stretch>
                    </p:blipFill>
                    <p:spPr>
                      <a:xfrm>
                        <a:off x="1990725" y="3935464"/>
                        <a:ext cx="5162550" cy="2195513"/>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C4FB2AB9-1413-46F4-B611-DE1FD0C8D78D}"/>
              </a:ext>
            </a:extLst>
          </p:cNvPr>
          <p:cNvPicPr>
            <a:picLocks noChangeAspect="1"/>
          </p:cNvPicPr>
          <p:nvPr/>
        </p:nvPicPr>
        <p:blipFill>
          <a:blip r:embed="rId5"/>
          <a:stretch>
            <a:fillRect/>
          </a:stretch>
        </p:blipFill>
        <p:spPr>
          <a:xfrm>
            <a:off x="2339752" y="548680"/>
            <a:ext cx="3923531" cy="2972703"/>
          </a:xfrm>
          <a:prstGeom prst="rect">
            <a:avLst/>
          </a:prstGeom>
        </p:spPr>
      </p:pic>
      <p:sp>
        <p:nvSpPr>
          <p:cNvPr id="5" name="矩形 4">
            <a:extLst>
              <a:ext uri="{FF2B5EF4-FFF2-40B4-BE49-F238E27FC236}">
                <a16:creationId xmlns:a16="http://schemas.microsoft.com/office/drawing/2014/main" id="{69DFA824-883A-487E-BA1A-15652AB37758}"/>
              </a:ext>
            </a:extLst>
          </p:cNvPr>
          <p:cNvSpPr/>
          <p:nvPr/>
        </p:nvSpPr>
        <p:spPr bwMode="auto">
          <a:xfrm>
            <a:off x="5508103" y="1916832"/>
            <a:ext cx="755179" cy="100811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cxnSp>
        <p:nvCxnSpPr>
          <p:cNvPr id="7" name="直接连接符 6">
            <a:extLst>
              <a:ext uri="{FF2B5EF4-FFF2-40B4-BE49-F238E27FC236}">
                <a16:creationId xmlns:a16="http://schemas.microsoft.com/office/drawing/2014/main" id="{71415287-56CA-404B-A251-D38EC15A7183}"/>
              </a:ext>
            </a:extLst>
          </p:cNvPr>
          <p:cNvCxnSpPr/>
          <p:nvPr/>
        </p:nvCxnSpPr>
        <p:spPr bwMode="auto">
          <a:xfrm>
            <a:off x="5868144" y="1916832"/>
            <a:ext cx="0" cy="1008112"/>
          </a:xfrm>
          <a:prstGeom prst="line">
            <a:avLst/>
          </a:prstGeom>
          <a:solidFill>
            <a:schemeClr val="accent1"/>
          </a:solid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p:cNvPicPr>
            <a:picLocks noChangeAspect="1"/>
          </p:cNvPicPr>
          <p:nvPr/>
        </p:nvPicPr>
        <p:blipFill>
          <a:blip r:embed="rId6"/>
          <a:stretch>
            <a:fillRect/>
          </a:stretch>
        </p:blipFill>
        <p:spPr>
          <a:xfrm>
            <a:off x="5148064" y="1595149"/>
            <a:ext cx="1182727" cy="1835055"/>
          </a:xfrm>
          <a:prstGeom prst="rect">
            <a:avLst/>
          </a:prstGeom>
        </p:spPr>
      </p:pic>
    </p:spTree>
    <p:extLst>
      <p:ext uri="{BB962C8B-B14F-4D97-AF65-F5344CB8AC3E}">
        <p14:creationId xmlns:p14="http://schemas.microsoft.com/office/powerpoint/2010/main" val="61210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D6BF3CA-12F4-4E9E-A7E5-85FA872BF882}"/>
              </a:ext>
            </a:extLst>
          </p:cNvPr>
          <p:cNvSpPr txBox="1">
            <a:spLocks noChangeArrowheads="1"/>
          </p:cNvSpPr>
          <p:nvPr/>
        </p:nvSpPr>
        <p:spPr bwMode="auto">
          <a:xfrm>
            <a:off x="234950" y="228600"/>
            <a:ext cx="2146300" cy="54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900" b="1" i="1" dirty="0">
                <a:solidFill>
                  <a:srgbClr val="FF00FF"/>
                </a:solidFill>
                <a:latin typeface="楷体" panose="02010609060101010101" pitchFamily="49" charset="-122"/>
                <a:ea typeface="楷体" panose="02010609060101010101" pitchFamily="49" charset="-122"/>
              </a:rPr>
              <a:t>小结  </a:t>
            </a:r>
            <a:r>
              <a:rPr lang="zh-CN" altLang="en-US" sz="2900" b="1" dirty="0">
                <a:solidFill>
                  <a:srgbClr val="FF00FF"/>
                </a:solidFill>
                <a:latin typeface="楷体" panose="02010609060101010101" pitchFamily="49" charset="-122"/>
                <a:ea typeface="楷体" panose="02010609060101010101" pitchFamily="49" charset="-122"/>
              </a:rPr>
              <a:t>：</a:t>
            </a:r>
            <a:endParaRPr lang="zh-CN" altLang="en-US" b="1" dirty="0">
              <a:latin typeface="楷体" panose="02010609060101010101" pitchFamily="49" charset="-122"/>
              <a:ea typeface="楷体" panose="02010609060101010101" pitchFamily="49" charset="-122"/>
            </a:endParaRPr>
          </a:p>
        </p:txBody>
      </p:sp>
      <p:sp>
        <p:nvSpPr>
          <p:cNvPr id="3" name="Text Box 3">
            <a:extLst>
              <a:ext uri="{FF2B5EF4-FFF2-40B4-BE49-F238E27FC236}">
                <a16:creationId xmlns:a16="http://schemas.microsoft.com/office/drawing/2014/main" id="{14C93F8D-1140-48FC-BD7D-ECCC461694BF}"/>
              </a:ext>
            </a:extLst>
          </p:cNvPr>
          <p:cNvSpPr txBox="1">
            <a:spLocks noChangeArrowheads="1"/>
          </p:cNvSpPr>
          <p:nvPr/>
        </p:nvSpPr>
        <p:spPr bwMode="auto">
          <a:xfrm>
            <a:off x="393700" y="1041400"/>
            <a:ext cx="8737600" cy="49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marL="485775" indent="-485775"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67945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en-US" altLang="zh-CN" b="1" dirty="0">
                <a:latin typeface="楷体" panose="02010609060101010101" pitchFamily="49" charset="-122"/>
                <a:ea typeface="楷体" panose="02010609060101010101" pitchFamily="49" charset="-122"/>
              </a:rPr>
              <a:t>(1) </a:t>
            </a:r>
            <a:r>
              <a:rPr lang="zh-CN" altLang="en-US" b="1" dirty="0">
                <a:latin typeface="楷体" panose="02010609060101010101" pitchFamily="49" charset="-122"/>
                <a:ea typeface="楷体" panose="02010609060101010101" pitchFamily="49" charset="-122"/>
              </a:rPr>
              <a:t>等效电压（流）源极性（方向）与所求</a:t>
            </a:r>
            <a:r>
              <a:rPr lang="en-US" altLang="zh-CN" b="1" i="1" dirty="0" err="1">
                <a:latin typeface="楷体" panose="02010609060101010101" pitchFamily="49" charset="-122"/>
                <a:ea typeface="楷体" panose="02010609060101010101" pitchFamily="49" charset="-122"/>
              </a:rPr>
              <a:t>U</a:t>
            </a:r>
            <a:r>
              <a:rPr lang="en-US" altLang="zh-CN" b="1" baseline="-25000" dirty="0" err="1">
                <a:latin typeface="楷体" panose="02010609060101010101" pitchFamily="49" charset="-122"/>
                <a:ea typeface="楷体" panose="02010609060101010101" pitchFamily="49" charset="-122"/>
              </a:rPr>
              <a:t>oc</a:t>
            </a:r>
            <a:r>
              <a:rPr lang="zh-CN" altLang="en-US" b="1" dirty="0">
                <a:latin typeface="楷体" panose="02010609060101010101" pitchFamily="49" charset="-122"/>
                <a:ea typeface="楷体" panose="02010609060101010101" pitchFamily="49" charset="-122"/>
              </a:rPr>
              <a:t>（或</a:t>
            </a:r>
            <a:r>
              <a:rPr lang="en-US" altLang="zh-CN" b="1" i="1" dirty="0" err="1">
                <a:latin typeface="楷体" panose="02010609060101010101" pitchFamily="49" charset="-122"/>
                <a:ea typeface="楷体" panose="02010609060101010101" pitchFamily="49" charset="-122"/>
              </a:rPr>
              <a:t>I</a:t>
            </a:r>
            <a:r>
              <a:rPr lang="en-US" altLang="zh-CN" b="1" baseline="-25000" dirty="0" err="1">
                <a:latin typeface="楷体" panose="02010609060101010101" pitchFamily="49" charset="-122"/>
                <a:ea typeface="楷体" panose="02010609060101010101" pitchFamily="49" charset="-122"/>
              </a:rPr>
              <a:t>sc</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方向有关。</a:t>
            </a:r>
          </a:p>
        </p:txBody>
      </p:sp>
      <p:sp>
        <p:nvSpPr>
          <p:cNvPr id="4" name="Text Box 4">
            <a:extLst>
              <a:ext uri="{FF2B5EF4-FFF2-40B4-BE49-F238E27FC236}">
                <a16:creationId xmlns:a16="http://schemas.microsoft.com/office/drawing/2014/main" id="{94B975A2-EA8A-4A30-8A23-4B0FA8F97802}"/>
              </a:ext>
            </a:extLst>
          </p:cNvPr>
          <p:cNvSpPr txBox="1">
            <a:spLocks noChangeArrowheads="1"/>
          </p:cNvSpPr>
          <p:nvPr/>
        </p:nvSpPr>
        <p:spPr bwMode="auto">
          <a:xfrm>
            <a:off x="406400" y="1765300"/>
            <a:ext cx="4667250" cy="46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等效电阻的计算方法：</a:t>
            </a:r>
          </a:p>
        </p:txBody>
      </p:sp>
      <p:sp>
        <p:nvSpPr>
          <p:cNvPr id="5" name="Text Box 5">
            <a:extLst>
              <a:ext uri="{FF2B5EF4-FFF2-40B4-BE49-F238E27FC236}">
                <a16:creationId xmlns:a16="http://schemas.microsoft.com/office/drawing/2014/main" id="{6936E5F5-408D-4670-9CCB-22A9C8EEA046}"/>
              </a:ext>
            </a:extLst>
          </p:cNvPr>
          <p:cNvSpPr txBox="1">
            <a:spLocks noChangeArrowheads="1"/>
          </p:cNvSpPr>
          <p:nvPr/>
        </p:nvSpPr>
        <p:spPr bwMode="auto">
          <a:xfrm>
            <a:off x="1428750" y="2287588"/>
            <a:ext cx="8096250" cy="46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latin typeface="楷体" panose="02010609060101010101" pitchFamily="49" charset="-122"/>
                <a:ea typeface="楷体" panose="02010609060101010101" pitchFamily="49" charset="-122"/>
              </a:rPr>
              <a:t>当网络内部不含有受控源时可采用电阻串并联的方法计算；</a:t>
            </a:r>
          </a:p>
        </p:txBody>
      </p:sp>
      <p:grpSp>
        <p:nvGrpSpPr>
          <p:cNvPr id="6" name="Group 6">
            <a:extLst>
              <a:ext uri="{FF2B5EF4-FFF2-40B4-BE49-F238E27FC236}">
                <a16:creationId xmlns:a16="http://schemas.microsoft.com/office/drawing/2014/main" id="{73F7E4D0-4A5E-43BE-8721-08128E3F9DB2}"/>
              </a:ext>
            </a:extLst>
          </p:cNvPr>
          <p:cNvGrpSpPr>
            <a:grpSpLocks/>
          </p:cNvGrpSpPr>
          <p:nvPr/>
        </p:nvGrpSpPr>
        <p:grpSpPr bwMode="auto">
          <a:xfrm>
            <a:off x="933450" y="2286000"/>
            <a:ext cx="495300" cy="727075"/>
            <a:chOff x="480" y="3408"/>
            <a:chExt cx="288" cy="458"/>
          </a:xfrm>
        </p:grpSpPr>
        <p:sp>
          <p:nvSpPr>
            <p:cNvPr id="7" name="Oval 7">
              <a:extLst>
                <a:ext uri="{FF2B5EF4-FFF2-40B4-BE49-F238E27FC236}">
                  <a16:creationId xmlns:a16="http://schemas.microsoft.com/office/drawing/2014/main" id="{12C5C1D0-EE52-4209-BBD4-D138561A3881}"/>
                </a:ext>
              </a:extLst>
            </p:cNvPr>
            <p:cNvSpPr>
              <a:spLocks noChangeArrowheads="1"/>
            </p:cNvSpPr>
            <p:nvPr/>
          </p:nvSpPr>
          <p:spPr bwMode="auto">
            <a:xfrm>
              <a:off x="480" y="3456"/>
              <a:ext cx="240" cy="41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p>
              <a:endParaRPr lang="zh-CN" altLang="en-US" b="1">
                <a:latin typeface="楷体" panose="02010609060101010101" pitchFamily="49" charset="-122"/>
                <a:ea typeface="楷体" panose="02010609060101010101" pitchFamily="49" charset="-122"/>
              </a:endParaRPr>
            </a:p>
          </p:txBody>
        </p:sp>
        <p:sp>
          <p:nvSpPr>
            <p:cNvPr id="8" name="Text Box 8">
              <a:extLst>
                <a:ext uri="{FF2B5EF4-FFF2-40B4-BE49-F238E27FC236}">
                  <a16:creationId xmlns:a16="http://schemas.microsoft.com/office/drawing/2014/main" id="{4CB3F68E-14D8-4AF4-AAE5-159B913A8069}"/>
                </a:ext>
              </a:extLst>
            </p:cNvPr>
            <p:cNvSpPr txBox="1">
              <a:spLocks noChangeArrowheads="1"/>
            </p:cNvSpPr>
            <p:nvPr/>
          </p:nvSpPr>
          <p:spPr bwMode="auto">
            <a:xfrm>
              <a:off x="480" y="3408"/>
              <a:ext cx="28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900" b="1">
                  <a:solidFill>
                    <a:srgbClr val="FF0000"/>
                  </a:solidFill>
                  <a:latin typeface="楷体" panose="02010609060101010101" pitchFamily="49" charset="-122"/>
                  <a:ea typeface="楷体" panose="02010609060101010101" pitchFamily="49" charset="-122"/>
                </a:rPr>
                <a:t>1</a:t>
              </a:r>
              <a:endParaRPr lang="en-US" altLang="zh-CN" b="1">
                <a:latin typeface="楷体" panose="02010609060101010101" pitchFamily="49" charset="-122"/>
                <a:ea typeface="楷体" panose="02010609060101010101" pitchFamily="49" charset="-122"/>
              </a:endParaRPr>
            </a:p>
          </p:txBody>
        </p:sp>
      </p:grpSp>
      <p:grpSp>
        <p:nvGrpSpPr>
          <p:cNvPr id="9" name="Group 9">
            <a:extLst>
              <a:ext uri="{FF2B5EF4-FFF2-40B4-BE49-F238E27FC236}">
                <a16:creationId xmlns:a16="http://schemas.microsoft.com/office/drawing/2014/main" id="{B083F554-9D59-4B55-B869-D1A405D79CD8}"/>
              </a:ext>
            </a:extLst>
          </p:cNvPr>
          <p:cNvGrpSpPr>
            <a:grpSpLocks/>
          </p:cNvGrpSpPr>
          <p:nvPr/>
        </p:nvGrpSpPr>
        <p:grpSpPr bwMode="auto">
          <a:xfrm>
            <a:off x="946150" y="2959100"/>
            <a:ext cx="495300" cy="727075"/>
            <a:chOff x="480" y="3408"/>
            <a:chExt cx="288" cy="458"/>
          </a:xfrm>
        </p:grpSpPr>
        <p:sp>
          <p:nvSpPr>
            <p:cNvPr id="10" name="Oval 10">
              <a:extLst>
                <a:ext uri="{FF2B5EF4-FFF2-40B4-BE49-F238E27FC236}">
                  <a16:creationId xmlns:a16="http://schemas.microsoft.com/office/drawing/2014/main" id="{37B23ED1-138B-4EFE-8E9D-2437007E6AB7}"/>
                </a:ext>
              </a:extLst>
            </p:cNvPr>
            <p:cNvSpPr>
              <a:spLocks noChangeArrowheads="1"/>
            </p:cNvSpPr>
            <p:nvPr/>
          </p:nvSpPr>
          <p:spPr bwMode="auto">
            <a:xfrm>
              <a:off x="480" y="3456"/>
              <a:ext cx="240" cy="41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p>
              <a:endParaRPr lang="zh-CN" altLang="en-US" b="1">
                <a:latin typeface="楷体" panose="02010609060101010101" pitchFamily="49" charset="-122"/>
                <a:ea typeface="楷体" panose="02010609060101010101" pitchFamily="49" charset="-122"/>
              </a:endParaRPr>
            </a:p>
          </p:txBody>
        </p:sp>
        <p:sp>
          <p:nvSpPr>
            <p:cNvPr id="11" name="Text Box 11">
              <a:extLst>
                <a:ext uri="{FF2B5EF4-FFF2-40B4-BE49-F238E27FC236}">
                  <a16:creationId xmlns:a16="http://schemas.microsoft.com/office/drawing/2014/main" id="{162B0A0F-9F4D-4E46-81DB-875D5CB26CB3}"/>
                </a:ext>
              </a:extLst>
            </p:cNvPr>
            <p:cNvSpPr txBox="1">
              <a:spLocks noChangeArrowheads="1"/>
            </p:cNvSpPr>
            <p:nvPr/>
          </p:nvSpPr>
          <p:spPr bwMode="auto">
            <a:xfrm>
              <a:off x="480" y="3408"/>
              <a:ext cx="28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900" b="1">
                  <a:solidFill>
                    <a:srgbClr val="FF0000"/>
                  </a:solidFill>
                  <a:latin typeface="楷体" panose="02010609060101010101" pitchFamily="49" charset="-122"/>
                  <a:ea typeface="楷体" panose="02010609060101010101" pitchFamily="49" charset="-122"/>
                </a:rPr>
                <a:t>2</a:t>
              </a:r>
              <a:endParaRPr lang="en-US" altLang="zh-CN" b="1">
                <a:latin typeface="楷体" panose="02010609060101010101" pitchFamily="49" charset="-122"/>
                <a:ea typeface="楷体" panose="02010609060101010101" pitchFamily="49" charset="-122"/>
              </a:endParaRPr>
            </a:p>
          </p:txBody>
        </p:sp>
      </p:grpSp>
      <p:sp>
        <p:nvSpPr>
          <p:cNvPr id="12" name="Text Box 12">
            <a:extLst>
              <a:ext uri="{FF2B5EF4-FFF2-40B4-BE49-F238E27FC236}">
                <a16:creationId xmlns:a16="http://schemas.microsoft.com/office/drawing/2014/main" id="{7514077B-D1CB-43EF-9514-BA4C39BE32A5}"/>
              </a:ext>
            </a:extLst>
          </p:cNvPr>
          <p:cNvSpPr txBox="1">
            <a:spLocks noChangeArrowheads="1"/>
          </p:cNvSpPr>
          <p:nvPr/>
        </p:nvSpPr>
        <p:spPr bwMode="auto">
          <a:xfrm>
            <a:off x="1511300" y="2984500"/>
            <a:ext cx="4292600" cy="46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latin typeface="楷体" panose="02010609060101010101" pitchFamily="49" charset="-122"/>
                <a:ea typeface="楷体" panose="02010609060101010101" pitchFamily="49" charset="-122"/>
              </a:rPr>
              <a:t>外加电源法。</a:t>
            </a:r>
          </a:p>
        </p:txBody>
      </p:sp>
      <p:sp>
        <p:nvSpPr>
          <p:cNvPr id="13" name="Text Box 13">
            <a:extLst>
              <a:ext uri="{FF2B5EF4-FFF2-40B4-BE49-F238E27FC236}">
                <a16:creationId xmlns:a16="http://schemas.microsoft.com/office/drawing/2014/main" id="{F04A3463-5C33-4957-9C80-D40029F8E9D6}"/>
              </a:ext>
            </a:extLst>
          </p:cNvPr>
          <p:cNvSpPr txBox="1">
            <a:spLocks noChangeArrowheads="1"/>
          </p:cNvSpPr>
          <p:nvPr/>
        </p:nvSpPr>
        <p:spPr bwMode="auto">
          <a:xfrm>
            <a:off x="1428750" y="3581400"/>
            <a:ext cx="4127500" cy="83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latin typeface="楷体" panose="02010609060101010101" pitchFamily="49" charset="-122"/>
                <a:ea typeface="楷体" panose="02010609060101010101" pitchFamily="49" charset="-122"/>
              </a:rPr>
              <a:t>开路电压、短路电流法。（不置零）</a:t>
            </a:r>
          </a:p>
        </p:txBody>
      </p:sp>
      <p:grpSp>
        <p:nvGrpSpPr>
          <p:cNvPr id="14" name="Group 14">
            <a:extLst>
              <a:ext uri="{FF2B5EF4-FFF2-40B4-BE49-F238E27FC236}">
                <a16:creationId xmlns:a16="http://schemas.microsoft.com/office/drawing/2014/main" id="{704BA684-FA3C-4AC0-8A20-453E0B75B6E6}"/>
              </a:ext>
            </a:extLst>
          </p:cNvPr>
          <p:cNvGrpSpPr>
            <a:grpSpLocks/>
          </p:cNvGrpSpPr>
          <p:nvPr/>
        </p:nvGrpSpPr>
        <p:grpSpPr bwMode="auto">
          <a:xfrm>
            <a:off x="958850" y="3581400"/>
            <a:ext cx="495300" cy="727075"/>
            <a:chOff x="480" y="3408"/>
            <a:chExt cx="288" cy="458"/>
          </a:xfrm>
        </p:grpSpPr>
        <p:sp>
          <p:nvSpPr>
            <p:cNvPr id="15" name="Oval 15">
              <a:extLst>
                <a:ext uri="{FF2B5EF4-FFF2-40B4-BE49-F238E27FC236}">
                  <a16:creationId xmlns:a16="http://schemas.microsoft.com/office/drawing/2014/main" id="{38348720-95EB-4AE0-8796-0ABEDA6AFCBC}"/>
                </a:ext>
              </a:extLst>
            </p:cNvPr>
            <p:cNvSpPr>
              <a:spLocks noChangeArrowheads="1"/>
            </p:cNvSpPr>
            <p:nvPr/>
          </p:nvSpPr>
          <p:spPr bwMode="auto">
            <a:xfrm>
              <a:off x="480" y="3456"/>
              <a:ext cx="240" cy="41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p>
              <a:endParaRPr lang="zh-CN" altLang="en-US" b="1">
                <a:latin typeface="楷体" panose="02010609060101010101" pitchFamily="49" charset="-122"/>
                <a:ea typeface="楷体" panose="02010609060101010101" pitchFamily="49" charset="-122"/>
              </a:endParaRPr>
            </a:p>
          </p:txBody>
        </p:sp>
        <p:sp>
          <p:nvSpPr>
            <p:cNvPr id="16" name="Text Box 16">
              <a:extLst>
                <a:ext uri="{FF2B5EF4-FFF2-40B4-BE49-F238E27FC236}">
                  <a16:creationId xmlns:a16="http://schemas.microsoft.com/office/drawing/2014/main" id="{CC308479-4A01-4B2E-A4D5-344A77166E10}"/>
                </a:ext>
              </a:extLst>
            </p:cNvPr>
            <p:cNvSpPr txBox="1">
              <a:spLocks noChangeArrowheads="1"/>
            </p:cNvSpPr>
            <p:nvPr/>
          </p:nvSpPr>
          <p:spPr bwMode="auto">
            <a:xfrm>
              <a:off x="480" y="3408"/>
              <a:ext cx="28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900" b="1">
                  <a:solidFill>
                    <a:srgbClr val="FF0000"/>
                  </a:solidFill>
                  <a:latin typeface="楷体" panose="02010609060101010101" pitchFamily="49" charset="-122"/>
                  <a:ea typeface="楷体" panose="02010609060101010101" pitchFamily="49" charset="-122"/>
                </a:rPr>
                <a:t>3</a:t>
              </a:r>
              <a:endParaRPr lang="en-US" altLang="zh-CN" b="1">
                <a:latin typeface="楷体" panose="02010609060101010101" pitchFamily="49" charset="-122"/>
                <a:ea typeface="楷体" panose="02010609060101010101" pitchFamily="49" charset="-122"/>
              </a:endParaRPr>
            </a:p>
          </p:txBody>
        </p:sp>
      </p:grpSp>
      <p:grpSp>
        <p:nvGrpSpPr>
          <p:cNvPr id="17" name="Group 17">
            <a:extLst>
              <a:ext uri="{FF2B5EF4-FFF2-40B4-BE49-F238E27FC236}">
                <a16:creationId xmlns:a16="http://schemas.microsoft.com/office/drawing/2014/main" id="{5F66FCE3-3AA6-4BAC-B307-42159CDB9BE9}"/>
              </a:ext>
            </a:extLst>
          </p:cNvPr>
          <p:cNvGrpSpPr>
            <a:grpSpLocks/>
          </p:cNvGrpSpPr>
          <p:nvPr/>
        </p:nvGrpSpPr>
        <p:grpSpPr bwMode="auto">
          <a:xfrm>
            <a:off x="5886450" y="3352800"/>
            <a:ext cx="3714750" cy="733425"/>
            <a:chOff x="3072" y="144"/>
            <a:chExt cx="2160" cy="462"/>
          </a:xfrm>
        </p:grpSpPr>
        <p:grpSp>
          <p:nvGrpSpPr>
            <p:cNvPr id="18" name="Group 18">
              <a:extLst>
                <a:ext uri="{FF2B5EF4-FFF2-40B4-BE49-F238E27FC236}">
                  <a16:creationId xmlns:a16="http://schemas.microsoft.com/office/drawing/2014/main" id="{8DEC3C4A-810E-4A89-B257-F061628E6D57}"/>
                </a:ext>
              </a:extLst>
            </p:cNvPr>
            <p:cNvGrpSpPr>
              <a:grpSpLocks/>
            </p:cNvGrpSpPr>
            <p:nvPr/>
          </p:nvGrpSpPr>
          <p:grpSpPr bwMode="auto">
            <a:xfrm>
              <a:off x="3072" y="144"/>
              <a:ext cx="288" cy="462"/>
              <a:chOff x="480" y="3408"/>
              <a:chExt cx="288" cy="462"/>
            </a:xfrm>
          </p:grpSpPr>
          <p:sp>
            <p:nvSpPr>
              <p:cNvPr id="23" name="Oval 19">
                <a:extLst>
                  <a:ext uri="{FF2B5EF4-FFF2-40B4-BE49-F238E27FC236}">
                    <a16:creationId xmlns:a16="http://schemas.microsoft.com/office/drawing/2014/main" id="{74A044F2-0FD8-4DB3-8CBD-56BA2366C4DD}"/>
                  </a:ext>
                </a:extLst>
              </p:cNvPr>
              <p:cNvSpPr>
                <a:spLocks noChangeArrowheads="1"/>
              </p:cNvSpPr>
              <p:nvPr/>
            </p:nvSpPr>
            <p:spPr bwMode="auto">
              <a:xfrm>
                <a:off x="480" y="3456"/>
                <a:ext cx="240" cy="41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10" tIns="48304" rIns="96610" bIns="48304">
                <a:spAutoFit/>
              </a:bodyPr>
              <a:lstStyle/>
              <a:p>
                <a:endParaRPr lang="zh-CN" altLang="en-US" b="1">
                  <a:latin typeface="楷体" panose="02010609060101010101" pitchFamily="49" charset="-122"/>
                  <a:ea typeface="楷体" panose="02010609060101010101" pitchFamily="49" charset="-122"/>
                </a:endParaRPr>
              </a:p>
            </p:txBody>
          </p:sp>
          <p:sp>
            <p:nvSpPr>
              <p:cNvPr id="24" name="Text Box 20">
                <a:extLst>
                  <a:ext uri="{FF2B5EF4-FFF2-40B4-BE49-F238E27FC236}">
                    <a16:creationId xmlns:a16="http://schemas.microsoft.com/office/drawing/2014/main" id="{5E5FBB93-10DD-499A-9CAB-413C37C2C49C}"/>
                  </a:ext>
                </a:extLst>
              </p:cNvPr>
              <p:cNvSpPr txBox="1">
                <a:spLocks noChangeArrowheads="1"/>
              </p:cNvSpPr>
              <p:nvPr/>
            </p:nvSpPr>
            <p:spPr bwMode="auto">
              <a:xfrm>
                <a:off x="480" y="3408"/>
                <a:ext cx="288"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10" tIns="48304" rIns="96610" bIns="48304">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900" b="1">
                    <a:solidFill>
                      <a:srgbClr val="FF0000"/>
                    </a:solidFill>
                    <a:latin typeface="楷体" panose="02010609060101010101" pitchFamily="49" charset="-122"/>
                    <a:ea typeface="楷体" panose="02010609060101010101" pitchFamily="49" charset="-122"/>
                  </a:rPr>
                  <a:t>2</a:t>
                </a:r>
                <a:endParaRPr lang="en-US" altLang="zh-CN" b="1">
                  <a:latin typeface="楷体" panose="02010609060101010101" pitchFamily="49" charset="-122"/>
                  <a:ea typeface="楷体" panose="02010609060101010101" pitchFamily="49" charset="-122"/>
                </a:endParaRPr>
              </a:p>
            </p:txBody>
          </p:sp>
        </p:grpSp>
        <p:grpSp>
          <p:nvGrpSpPr>
            <p:cNvPr id="19" name="Group 21">
              <a:extLst>
                <a:ext uri="{FF2B5EF4-FFF2-40B4-BE49-F238E27FC236}">
                  <a16:creationId xmlns:a16="http://schemas.microsoft.com/office/drawing/2014/main" id="{91A300A0-5652-4C1D-A064-6D3CDBDE2559}"/>
                </a:ext>
              </a:extLst>
            </p:cNvPr>
            <p:cNvGrpSpPr>
              <a:grpSpLocks/>
            </p:cNvGrpSpPr>
            <p:nvPr/>
          </p:nvGrpSpPr>
          <p:grpSpPr bwMode="auto">
            <a:xfrm>
              <a:off x="3312" y="144"/>
              <a:ext cx="288" cy="462"/>
              <a:chOff x="480" y="3408"/>
              <a:chExt cx="288" cy="462"/>
            </a:xfrm>
          </p:grpSpPr>
          <p:sp>
            <p:nvSpPr>
              <p:cNvPr id="21" name="Oval 22">
                <a:extLst>
                  <a:ext uri="{FF2B5EF4-FFF2-40B4-BE49-F238E27FC236}">
                    <a16:creationId xmlns:a16="http://schemas.microsoft.com/office/drawing/2014/main" id="{5993E1C8-4701-4D09-A878-6788ADD79D2F}"/>
                  </a:ext>
                </a:extLst>
              </p:cNvPr>
              <p:cNvSpPr>
                <a:spLocks noChangeArrowheads="1"/>
              </p:cNvSpPr>
              <p:nvPr/>
            </p:nvSpPr>
            <p:spPr bwMode="auto">
              <a:xfrm>
                <a:off x="480" y="3456"/>
                <a:ext cx="240" cy="41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10" tIns="48304" rIns="96610" bIns="48304">
                <a:spAutoFit/>
              </a:bodyPr>
              <a:lstStyle/>
              <a:p>
                <a:endParaRPr lang="zh-CN" altLang="en-US" b="1">
                  <a:latin typeface="楷体" panose="02010609060101010101" pitchFamily="49" charset="-122"/>
                  <a:ea typeface="楷体" panose="02010609060101010101" pitchFamily="49" charset="-122"/>
                </a:endParaRPr>
              </a:p>
            </p:txBody>
          </p:sp>
          <p:sp>
            <p:nvSpPr>
              <p:cNvPr id="22" name="Text Box 23">
                <a:extLst>
                  <a:ext uri="{FF2B5EF4-FFF2-40B4-BE49-F238E27FC236}">
                    <a16:creationId xmlns:a16="http://schemas.microsoft.com/office/drawing/2014/main" id="{34691935-61E7-43F6-BC78-5089BBDB4633}"/>
                  </a:ext>
                </a:extLst>
              </p:cNvPr>
              <p:cNvSpPr txBox="1">
                <a:spLocks noChangeArrowheads="1"/>
              </p:cNvSpPr>
              <p:nvPr/>
            </p:nvSpPr>
            <p:spPr bwMode="auto">
              <a:xfrm>
                <a:off x="480" y="3408"/>
                <a:ext cx="288"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10" tIns="48304" rIns="96610" bIns="48304">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900" b="1">
                    <a:solidFill>
                      <a:srgbClr val="FF0000"/>
                    </a:solidFill>
                    <a:latin typeface="楷体" panose="02010609060101010101" pitchFamily="49" charset="-122"/>
                    <a:ea typeface="楷体" panose="02010609060101010101" pitchFamily="49" charset="-122"/>
                  </a:rPr>
                  <a:t>3</a:t>
                </a:r>
                <a:endParaRPr lang="en-US" altLang="zh-CN" b="1">
                  <a:latin typeface="楷体" panose="02010609060101010101" pitchFamily="49" charset="-122"/>
                  <a:ea typeface="楷体" panose="02010609060101010101" pitchFamily="49" charset="-122"/>
                </a:endParaRPr>
              </a:p>
            </p:txBody>
          </p:sp>
        </p:grpSp>
        <p:sp>
          <p:nvSpPr>
            <p:cNvPr id="20" name="Text Box 24">
              <a:extLst>
                <a:ext uri="{FF2B5EF4-FFF2-40B4-BE49-F238E27FC236}">
                  <a16:creationId xmlns:a16="http://schemas.microsoft.com/office/drawing/2014/main" id="{EDB33F29-A587-413B-BC7E-8F280F06A6AE}"/>
                </a:ext>
              </a:extLst>
            </p:cNvPr>
            <p:cNvSpPr txBox="1">
              <a:spLocks noChangeArrowheads="1"/>
            </p:cNvSpPr>
            <p:nvPr/>
          </p:nvSpPr>
          <p:spPr bwMode="auto">
            <a:xfrm>
              <a:off x="3552" y="144"/>
              <a:ext cx="1680"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10" tIns="48304" rIns="96610" bIns="48304">
              <a:spAutoFit/>
            </a:bodyPr>
            <a:lstStyle>
              <a:lvl1pPr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465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latin typeface="楷体" panose="02010609060101010101" pitchFamily="49" charset="-122"/>
                  <a:ea typeface="楷体" panose="02010609060101010101" pitchFamily="49" charset="-122"/>
                </a:rPr>
                <a:t>方法更有一般性。</a:t>
              </a:r>
            </a:p>
          </p:txBody>
        </p:sp>
      </p:grpSp>
      <p:sp>
        <p:nvSpPr>
          <p:cNvPr id="25" name="Text Box 25">
            <a:extLst>
              <a:ext uri="{FF2B5EF4-FFF2-40B4-BE49-F238E27FC236}">
                <a16:creationId xmlns:a16="http://schemas.microsoft.com/office/drawing/2014/main" id="{476293A7-54D8-4A3F-8A58-579B896BDC48}"/>
              </a:ext>
            </a:extLst>
          </p:cNvPr>
          <p:cNvSpPr txBox="1">
            <a:spLocks noChangeArrowheads="1"/>
          </p:cNvSpPr>
          <p:nvPr/>
        </p:nvSpPr>
        <p:spPr bwMode="auto">
          <a:xfrm>
            <a:off x="406400" y="4414105"/>
            <a:ext cx="7131050" cy="49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marL="485775" indent="-485775"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77628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699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en-US" altLang="zh-CN" b="1" dirty="0">
                <a:latin typeface="楷体" panose="02010609060101010101" pitchFamily="49" charset="-122"/>
                <a:ea typeface="楷体" panose="02010609060101010101" pitchFamily="49" charset="-122"/>
              </a:rPr>
              <a:t>(3) </a:t>
            </a:r>
            <a:r>
              <a:rPr lang="zh-CN" altLang="en-US" b="1" dirty="0">
                <a:latin typeface="楷体" panose="02010609060101010101" pitchFamily="49" charset="-122"/>
                <a:ea typeface="楷体" panose="02010609060101010101" pitchFamily="49" charset="-122"/>
              </a:rPr>
              <a:t>外电路改变时，含源单口网络的等效电路不变。</a:t>
            </a:r>
          </a:p>
        </p:txBody>
      </p:sp>
      <p:sp>
        <p:nvSpPr>
          <p:cNvPr id="26" name="Text Box 26">
            <a:extLst>
              <a:ext uri="{FF2B5EF4-FFF2-40B4-BE49-F238E27FC236}">
                <a16:creationId xmlns:a16="http://schemas.microsoft.com/office/drawing/2014/main" id="{28043B82-DE83-469C-AB1A-A2909F716798}"/>
              </a:ext>
            </a:extLst>
          </p:cNvPr>
          <p:cNvSpPr txBox="1">
            <a:spLocks noChangeArrowheads="1"/>
          </p:cNvSpPr>
          <p:nvPr/>
        </p:nvSpPr>
        <p:spPr bwMode="auto">
          <a:xfrm>
            <a:off x="155575" y="5058630"/>
            <a:ext cx="8832850" cy="92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32" tIns="46566" rIns="93132" bIns="46566">
            <a:spAutoFit/>
          </a:bodyPr>
          <a:lstStyle>
            <a:lvl1pPr marL="485775" indent="-485775" algn="l" defTabSz="931863">
              <a:spcBef>
                <a:spcPct val="0"/>
              </a:spcBef>
              <a:defRPr kumimoji="1" sz="2400">
                <a:solidFill>
                  <a:schemeClr val="tx1"/>
                </a:solidFill>
                <a:latin typeface="Times New Roman" panose="02020603050405020304" pitchFamily="18" charset="0"/>
                <a:ea typeface="宋体" panose="02010600030101010101" pitchFamily="2" charset="-122"/>
              </a:defRPr>
            </a:lvl1pPr>
            <a:lvl2pPr marL="67945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2pPr>
            <a:lvl3pPr marL="931863" algn="l" defTabSz="931863">
              <a:spcBef>
                <a:spcPct val="0"/>
              </a:spcBef>
              <a:defRPr kumimoji="1" sz="2400">
                <a:solidFill>
                  <a:schemeClr val="tx1"/>
                </a:solidFill>
                <a:latin typeface="Times New Roman" panose="02020603050405020304" pitchFamily="18" charset="0"/>
                <a:ea typeface="宋体" panose="02010600030101010101" pitchFamily="2" charset="-122"/>
              </a:defRPr>
            </a:lvl3pPr>
            <a:lvl4pPr marL="1397000" algn="l" defTabSz="931863">
              <a:spcBef>
                <a:spcPct val="0"/>
              </a:spcBef>
              <a:defRPr kumimoji="1" sz="2400">
                <a:solidFill>
                  <a:schemeClr val="tx1"/>
                </a:solidFill>
                <a:latin typeface="Times New Roman" panose="02020603050405020304" pitchFamily="18" charset="0"/>
                <a:ea typeface="宋体" panose="02010600030101010101" pitchFamily="2" charset="-122"/>
              </a:defRPr>
            </a:lvl4pPr>
            <a:lvl5pPr marL="1862138" algn="l" defTabSz="931863">
              <a:spcBef>
                <a:spcPct val="0"/>
              </a:spcBef>
              <a:defRPr kumimoji="1" sz="2400">
                <a:solidFill>
                  <a:schemeClr val="tx1"/>
                </a:solidFill>
                <a:latin typeface="Times New Roman" panose="02020603050405020304" pitchFamily="18" charset="0"/>
                <a:ea typeface="宋体" panose="02010600030101010101" pitchFamily="2" charset="-122"/>
              </a:defRPr>
            </a:lvl5pPr>
            <a:lvl6pPr marL="23193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765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337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90938" defTabSz="931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en-US" altLang="zh-CN" b="1" dirty="0">
                <a:latin typeface="楷体" panose="02010609060101010101" pitchFamily="49" charset="-122"/>
                <a:ea typeface="楷体" panose="02010609060101010101" pitchFamily="49" charset="-122"/>
              </a:rPr>
              <a:t>(4) </a:t>
            </a:r>
            <a:r>
              <a:rPr lang="zh-CN" altLang="en-US" b="1" dirty="0">
                <a:latin typeface="楷体" panose="02010609060101010101" pitchFamily="49" charset="-122"/>
                <a:ea typeface="楷体" panose="02010609060101010101" pitchFamily="49" charset="-122"/>
              </a:rPr>
              <a:t>当单口网络内部含有受控源时，其控制电路也必须包含在被等效的单口网络中。</a:t>
            </a:r>
          </a:p>
        </p:txBody>
      </p:sp>
      <p:sp>
        <p:nvSpPr>
          <p:cNvPr id="27" name="AutoShape 27">
            <a:extLst>
              <a:ext uri="{FF2B5EF4-FFF2-40B4-BE49-F238E27FC236}">
                <a16:creationId xmlns:a16="http://schemas.microsoft.com/office/drawing/2014/main" id="{B0D54A26-78B6-48DD-87F5-5FEC921C9BAC}"/>
              </a:ext>
            </a:extLst>
          </p:cNvPr>
          <p:cNvSpPr>
            <a:spLocks/>
          </p:cNvSpPr>
          <p:nvPr/>
        </p:nvSpPr>
        <p:spPr bwMode="auto">
          <a:xfrm>
            <a:off x="5556250" y="3201988"/>
            <a:ext cx="82550" cy="746125"/>
          </a:xfrm>
          <a:prstGeom prst="rightBrace">
            <a:avLst>
              <a:gd name="adj1" fmla="val 75321"/>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691013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5448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609600" y="706438"/>
            <a:ext cx="8001000" cy="188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spcBef>
                <a:spcPct val="15000"/>
              </a:spcBef>
            </a:pPr>
            <a:r>
              <a:rPr lang="en-US" altLang="zh-CN" b="1" dirty="0">
                <a:solidFill>
                  <a:srgbClr val="FFFFFF"/>
                </a:solidFill>
                <a:latin typeface="Courier New"/>
                <a:ea typeface="楷体_GB2312" pitchFamily="49" charset="-122"/>
              </a:rPr>
              <a:t> </a:t>
            </a:r>
            <a:r>
              <a:rPr lang="zh-CN" altLang="en-US" sz="2800" b="1" dirty="0">
                <a:solidFill>
                  <a:srgbClr val="FFFFFF"/>
                </a:solidFill>
                <a:latin typeface="楷体_GB2312" pitchFamily="49" charset="-122"/>
                <a:ea typeface="楷体_GB2312" pitchFamily="49" charset="-122"/>
              </a:rPr>
              <a:t>摘    要</a:t>
            </a:r>
          </a:p>
          <a:p>
            <a:pPr algn="just">
              <a:lnSpc>
                <a:spcPct val="150000"/>
              </a:lnSpc>
              <a:spcBef>
                <a:spcPct val="15000"/>
              </a:spcBef>
            </a:pPr>
            <a:r>
              <a:rPr lang="zh-CN" altLang="en-US" b="1" dirty="0">
                <a:solidFill>
                  <a:srgbClr val="FFFFFF"/>
                </a:solidFill>
                <a:latin typeface="Times New Roman" charset="0"/>
                <a:ea typeface="楷体_GB2312" pitchFamily="49" charset="-122"/>
              </a:rPr>
              <a:t>        </a:t>
            </a:r>
            <a:r>
              <a:rPr lang="en-US" altLang="zh-CN" b="1" dirty="0">
                <a:solidFill>
                  <a:srgbClr val="FFFFFF"/>
                </a:solidFill>
                <a:latin typeface="Times New Roman" charset="0"/>
                <a:ea typeface="楷体_GB2312" pitchFamily="49" charset="-122"/>
              </a:rPr>
              <a:t>1</a:t>
            </a:r>
            <a:r>
              <a:rPr lang="zh-CN" altLang="en-US" b="1" dirty="0">
                <a:solidFill>
                  <a:srgbClr val="FFFFFF"/>
                </a:solidFill>
                <a:latin typeface="Times New Roman" charset="0"/>
                <a:ea typeface="楷体_GB2312" pitchFamily="49" charset="-122"/>
              </a:rPr>
              <a:t>．由线性电阻和受控源构成的电阻单口网络，就端口特性而言，等效为一个线性电阻，其电阻值为</a:t>
            </a:r>
            <a:endParaRPr lang="zh-CN" altLang="en-US" b="1" dirty="0">
              <a:solidFill>
                <a:srgbClr val="FFFFFF"/>
              </a:solidFill>
              <a:latin typeface="Times New Roman" charset="0"/>
            </a:endParaRPr>
          </a:p>
        </p:txBody>
      </p:sp>
      <p:graphicFrame>
        <p:nvGraphicFramePr>
          <p:cNvPr id="155651" name="Object 3"/>
          <p:cNvGraphicFramePr>
            <a:graphicFrameLocks noChangeAspect="1"/>
          </p:cNvGraphicFramePr>
          <p:nvPr/>
        </p:nvGraphicFramePr>
        <p:xfrm>
          <a:off x="3886200" y="2825750"/>
          <a:ext cx="1143000" cy="1060450"/>
        </p:xfrm>
        <a:graphic>
          <a:graphicData uri="http://schemas.openxmlformats.org/presentationml/2006/ole">
            <mc:AlternateContent xmlns:mc="http://schemas.openxmlformats.org/markup-compatibility/2006">
              <mc:Choice xmlns:v="urn:schemas-microsoft-com:vml" Requires="v">
                <p:oleObj spid="_x0000_s40962" name="Equation" r:id="rId3" imgW="419040" imgH="393480" progId="Equation.3">
                  <p:embed/>
                </p:oleObj>
              </mc:Choice>
              <mc:Fallback>
                <p:oleObj name="Equation" r:id="rId3" imgW="419040" imgH="393480" progId="Equation.3">
                  <p:embed/>
                  <p:pic>
                    <p:nvPicPr>
                      <p:cNvPr id="1556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825750"/>
                        <a:ext cx="1143000" cy="1060450"/>
                      </a:xfrm>
                      <a:prstGeom prst="rect">
                        <a:avLst/>
                      </a:prstGeom>
                      <a:solidFill>
                        <a:srgbClr val="00FFCC"/>
                      </a:solidFill>
                    </p:spPr>
                  </p:pic>
                </p:oleObj>
              </mc:Fallback>
            </mc:AlternateContent>
          </a:graphicData>
        </a:graphic>
      </p:graphicFrame>
      <p:sp>
        <p:nvSpPr>
          <p:cNvPr id="155652" name="Rectangle 4"/>
          <p:cNvSpPr>
            <a:spLocks noChangeArrowheads="1"/>
          </p:cNvSpPr>
          <p:nvPr/>
        </p:nvSpPr>
        <p:spPr bwMode="auto">
          <a:xfrm>
            <a:off x="609600" y="4070350"/>
            <a:ext cx="80010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b="1" dirty="0">
                <a:solidFill>
                  <a:srgbClr val="FFFFFF"/>
                </a:solidFill>
                <a:latin typeface="Times New Roman" charset="0"/>
                <a:ea typeface="楷体_GB2312" pitchFamily="49" charset="-122"/>
              </a:rPr>
              <a:t>        </a:t>
            </a:r>
            <a:r>
              <a:rPr lang="zh-CN" altLang="en-US" b="1" dirty="0">
                <a:solidFill>
                  <a:srgbClr val="FFFFFF"/>
                </a:solidFill>
                <a:latin typeface="Times New Roman" charset="0"/>
                <a:ea typeface="楷体_GB2312" pitchFamily="49" charset="-122"/>
              </a:rPr>
              <a:t>式中</a:t>
            </a:r>
            <a:r>
              <a:rPr lang="en-US" altLang="zh-CN" b="1" i="1" dirty="0">
                <a:solidFill>
                  <a:srgbClr val="FFFFFF"/>
                </a:solidFill>
                <a:latin typeface="Times New Roman" charset="0"/>
                <a:ea typeface="楷体_GB2312" pitchFamily="49" charset="-122"/>
              </a:rPr>
              <a:t>u</a:t>
            </a:r>
            <a:r>
              <a:rPr lang="zh-CN" altLang="en-US" b="1" dirty="0">
                <a:solidFill>
                  <a:srgbClr val="FFFFFF"/>
                </a:solidFill>
                <a:latin typeface="Times New Roman" charset="0"/>
                <a:ea typeface="楷体_GB2312" pitchFamily="49" charset="-122"/>
              </a:rPr>
              <a:t>和</a:t>
            </a:r>
            <a:r>
              <a:rPr lang="en-US" altLang="zh-CN" b="1" i="1" dirty="0" err="1">
                <a:solidFill>
                  <a:srgbClr val="FFFFFF"/>
                </a:solidFill>
                <a:latin typeface="Times New Roman" charset="0"/>
                <a:ea typeface="楷体_GB2312" pitchFamily="49" charset="-122"/>
              </a:rPr>
              <a:t>i</a:t>
            </a:r>
            <a:r>
              <a:rPr lang="zh-CN" altLang="en-US" b="1" dirty="0">
                <a:solidFill>
                  <a:srgbClr val="FFFFFF"/>
                </a:solidFill>
                <a:latin typeface="Times New Roman" charset="0"/>
                <a:ea typeface="楷体_GB2312" pitchFamily="49" charset="-122"/>
              </a:rPr>
              <a:t>是单口网络端口上的电压和电流，</a:t>
            </a:r>
            <a:r>
              <a:rPr lang="zh-CN" altLang="en-US" b="1" dirty="0">
                <a:solidFill>
                  <a:srgbClr val="FFFF00"/>
                </a:solidFill>
                <a:latin typeface="Times New Roman" charset="0"/>
                <a:ea typeface="楷体_GB2312" pitchFamily="49" charset="-122"/>
              </a:rPr>
              <a:t>它们必须采用关联参考方向。</a:t>
            </a:r>
          </a:p>
        </p:txBody>
      </p:sp>
    </p:spTree>
    <p:extLst>
      <p:ext uri="{BB962C8B-B14F-4D97-AF65-F5344CB8AC3E}">
        <p14:creationId xmlns:p14="http://schemas.microsoft.com/office/powerpoint/2010/main" val="55500000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3912722B-AD9D-4CA0-A743-AC6789006BCF}"/>
              </a:ext>
            </a:extLst>
          </p:cNvPr>
          <p:cNvSpPr txBox="1">
            <a:spLocks noChangeArrowheads="1"/>
          </p:cNvSpPr>
          <p:nvPr/>
        </p:nvSpPr>
        <p:spPr bwMode="auto">
          <a:xfrm>
            <a:off x="683569" y="549275"/>
            <a:ext cx="7776220" cy="163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nSpc>
                <a:spcPct val="120000"/>
              </a:lnSpc>
              <a:buClr>
                <a:srgbClr val="333399"/>
              </a:buClr>
              <a:buSzPct val="75000"/>
              <a:buFont typeface="Monotype Sorts" pitchFamily="2" charset="2"/>
              <a:buNone/>
            </a:pPr>
            <a:r>
              <a:rPr kumimoji="0" lang="zh-CN" altLang="en-US" sz="2800" b="1" dirty="0">
                <a:solidFill>
                  <a:srgbClr val="FF0000"/>
                </a:solidFill>
                <a:latin typeface="楷体_GB2312" pitchFamily="49" charset="-122"/>
                <a:ea typeface="楷体_GB2312" pitchFamily="49" charset="-122"/>
              </a:rPr>
              <a:t>结论：</a:t>
            </a:r>
            <a:r>
              <a:rPr kumimoji="0" lang="zh-CN" altLang="en-US" sz="2800" b="1" dirty="0">
                <a:solidFill>
                  <a:srgbClr val="FFFF00"/>
                </a:solidFill>
                <a:latin typeface="楷体_GB2312" pitchFamily="49" charset="-122"/>
                <a:ea typeface="楷体_GB2312" pitchFamily="49" charset="-122"/>
              </a:rPr>
              <a:t>结点电压和支路电流的解</a:t>
            </a:r>
            <a:r>
              <a:rPr kumimoji="0" lang="zh-CN" altLang="en-US" sz="2800" b="1" dirty="0">
                <a:latin typeface="楷体_GB2312" pitchFamily="49" charset="-122"/>
                <a:ea typeface="楷体_GB2312" pitchFamily="49" charset="-122"/>
              </a:rPr>
              <a:t>，均为各</a:t>
            </a:r>
            <a:r>
              <a:rPr kumimoji="0" lang="zh-CN" altLang="en-US" sz="2800" b="1" dirty="0">
                <a:solidFill>
                  <a:srgbClr val="FFFF00"/>
                </a:solidFill>
                <a:latin typeface="楷体_GB2312" pitchFamily="49" charset="-122"/>
                <a:ea typeface="楷体_GB2312" pitchFamily="49" charset="-122"/>
              </a:rPr>
              <a:t>电源的激励的一次函数（线性组合）</a:t>
            </a:r>
            <a:r>
              <a:rPr kumimoji="0" lang="zh-CN" altLang="en-US" sz="2800" b="1" dirty="0">
                <a:latin typeface="楷体_GB2312" pitchFamily="49" charset="-122"/>
                <a:ea typeface="楷体_GB2312" pitchFamily="49" charset="-122"/>
              </a:rPr>
              <a:t>，可看成各独立电源</a:t>
            </a:r>
            <a:r>
              <a:rPr kumimoji="0" lang="zh-CN" altLang="en-US" sz="2800" b="1" dirty="0">
                <a:solidFill>
                  <a:srgbClr val="FFFF00"/>
                </a:solidFill>
                <a:latin typeface="楷体_GB2312" pitchFamily="49" charset="-122"/>
                <a:ea typeface="楷体_GB2312" pitchFamily="49" charset="-122"/>
              </a:rPr>
              <a:t>单独作用时</a:t>
            </a:r>
            <a:r>
              <a:rPr kumimoji="0" lang="zh-CN" altLang="en-US" sz="2800" b="1" dirty="0">
                <a:latin typeface="楷体_GB2312" pitchFamily="49" charset="-122"/>
                <a:ea typeface="楷体_GB2312" pitchFamily="49" charset="-122"/>
              </a:rPr>
              <a:t>，产生的</a:t>
            </a:r>
            <a:r>
              <a:rPr kumimoji="0" lang="zh-CN" altLang="en-US" sz="2800" b="1" dirty="0">
                <a:solidFill>
                  <a:srgbClr val="FFFF00"/>
                </a:solidFill>
                <a:latin typeface="楷体_GB2312" pitchFamily="49" charset="-122"/>
                <a:ea typeface="楷体_GB2312" pitchFamily="49" charset="-122"/>
              </a:rPr>
              <a:t>响应之叠加</a:t>
            </a:r>
            <a:r>
              <a:rPr kumimoji="0" lang="zh-CN" altLang="en-US" sz="2800" b="1" dirty="0">
                <a:latin typeface="楷体_GB2312" pitchFamily="49" charset="-122"/>
                <a:ea typeface="楷体_GB2312" pitchFamily="49" charset="-122"/>
              </a:rPr>
              <a:t>。                                  </a:t>
            </a:r>
          </a:p>
        </p:txBody>
      </p:sp>
      <p:sp>
        <p:nvSpPr>
          <p:cNvPr id="3" name="Text Box 112">
            <a:extLst>
              <a:ext uri="{FF2B5EF4-FFF2-40B4-BE49-F238E27FC236}">
                <a16:creationId xmlns:a16="http://schemas.microsoft.com/office/drawing/2014/main" id="{28758EB1-B153-4D09-B306-B173170FA417}"/>
              </a:ext>
            </a:extLst>
          </p:cNvPr>
          <p:cNvSpPr txBox="1">
            <a:spLocks noChangeArrowheads="1"/>
          </p:cNvSpPr>
          <p:nvPr/>
        </p:nvSpPr>
        <p:spPr bwMode="auto">
          <a:xfrm>
            <a:off x="611560" y="2341638"/>
            <a:ext cx="2736850" cy="58541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spcBef>
                <a:spcPct val="50000"/>
              </a:spcBef>
              <a:buClr>
                <a:schemeClr val="accent2"/>
              </a:buClr>
              <a:buSzPct val="75000"/>
              <a:buFont typeface="Monotype Sorts" pitchFamily="2" charset="2"/>
              <a:buNone/>
            </a:pPr>
            <a:r>
              <a:rPr lang="zh-CN" altLang="en-US" sz="3200" b="1" dirty="0">
                <a:latin typeface="楷体_GB2312" pitchFamily="49" charset="-122"/>
              </a:rPr>
              <a:t>注意：</a:t>
            </a:r>
          </a:p>
        </p:txBody>
      </p:sp>
      <p:sp>
        <p:nvSpPr>
          <p:cNvPr id="4" name="Text Box 113">
            <a:extLst>
              <a:ext uri="{FF2B5EF4-FFF2-40B4-BE49-F238E27FC236}">
                <a16:creationId xmlns:a16="http://schemas.microsoft.com/office/drawing/2014/main" id="{2BAD6ACC-F0FB-45E4-AE0E-04972DDC9258}"/>
              </a:ext>
            </a:extLst>
          </p:cNvPr>
          <p:cNvSpPr txBox="1">
            <a:spLocks noChangeArrowheads="1"/>
          </p:cNvSpPr>
          <p:nvPr/>
        </p:nvSpPr>
        <p:spPr bwMode="auto">
          <a:xfrm>
            <a:off x="1297291" y="3025603"/>
            <a:ext cx="453329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Monotype Sorts" pitchFamily="2" charset="2"/>
              <a:buAutoNum type="circleNumDbPlain"/>
            </a:pPr>
            <a:r>
              <a:rPr lang="zh-CN" altLang="en-US" b="1" dirty="0">
                <a:solidFill>
                  <a:srgbClr val="FFFF00"/>
                </a:solidFill>
                <a:latin typeface="+mn-ea"/>
                <a:ea typeface="+mn-ea"/>
              </a:rPr>
              <a:t>叠加定理只适用于线性电路。</a:t>
            </a:r>
          </a:p>
        </p:txBody>
      </p:sp>
      <p:sp>
        <p:nvSpPr>
          <p:cNvPr id="5" name="Text Box 114">
            <a:extLst>
              <a:ext uri="{FF2B5EF4-FFF2-40B4-BE49-F238E27FC236}">
                <a16:creationId xmlns:a16="http://schemas.microsoft.com/office/drawing/2014/main" id="{CC1682E5-606A-4183-8388-3958ED0416A9}"/>
              </a:ext>
            </a:extLst>
          </p:cNvPr>
          <p:cNvSpPr txBox="1">
            <a:spLocks noChangeArrowheads="1"/>
          </p:cNvSpPr>
          <p:nvPr/>
        </p:nvSpPr>
        <p:spPr bwMode="auto">
          <a:xfrm>
            <a:off x="1297291" y="3620276"/>
            <a:ext cx="176971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Monotype Sorts" pitchFamily="2" charset="2"/>
              <a:buAutoNum type="circleNumDbPlain" startAt="2"/>
            </a:pPr>
            <a:r>
              <a:rPr lang="zh-CN" altLang="en-US" b="1" dirty="0">
                <a:solidFill>
                  <a:srgbClr val="FFFF00"/>
                </a:solidFill>
                <a:latin typeface="+mn-ea"/>
                <a:ea typeface="+mn-ea"/>
              </a:rPr>
              <a:t>电源置零</a:t>
            </a:r>
          </a:p>
        </p:txBody>
      </p:sp>
      <p:sp>
        <p:nvSpPr>
          <p:cNvPr id="6" name="Text Box 115">
            <a:extLst>
              <a:ext uri="{FF2B5EF4-FFF2-40B4-BE49-F238E27FC236}">
                <a16:creationId xmlns:a16="http://schemas.microsoft.com/office/drawing/2014/main" id="{5419A255-D4D2-4BDC-86F7-18C3096CD1DB}"/>
              </a:ext>
            </a:extLst>
          </p:cNvPr>
          <p:cNvSpPr txBox="1">
            <a:spLocks noChangeArrowheads="1"/>
          </p:cNvSpPr>
          <p:nvPr/>
        </p:nvSpPr>
        <p:spPr bwMode="auto">
          <a:xfrm>
            <a:off x="1476375" y="4249565"/>
            <a:ext cx="45370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spcBef>
                <a:spcPct val="50000"/>
              </a:spcBef>
              <a:buClr>
                <a:schemeClr val="accent2"/>
              </a:buClr>
              <a:buSzPct val="75000"/>
              <a:buFont typeface="Monotype Sorts" pitchFamily="2" charset="2"/>
              <a:buNone/>
            </a:pPr>
            <a:r>
              <a:rPr lang="zh-CN" altLang="en-US" b="1">
                <a:latin typeface="+mn-ea"/>
                <a:ea typeface="+mn-ea"/>
              </a:rPr>
              <a:t>电压源为零 </a:t>
            </a:r>
            <a:r>
              <a:rPr lang="en-US" altLang="zh-CN" b="1">
                <a:latin typeface="+mn-ea"/>
                <a:ea typeface="+mn-ea"/>
              </a:rPr>
              <a:t>— </a:t>
            </a:r>
            <a:r>
              <a:rPr lang="zh-CN" altLang="en-US" b="1">
                <a:latin typeface="+mn-ea"/>
                <a:ea typeface="+mn-ea"/>
              </a:rPr>
              <a:t>短路。</a:t>
            </a:r>
          </a:p>
        </p:txBody>
      </p:sp>
      <p:sp>
        <p:nvSpPr>
          <p:cNvPr id="7" name="Text Box 116">
            <a:extLst>
              <a:ext uri="{FF2B5EF4-FFF2-40B4-BE49-F238E27FC236}">
                <a16:creationId xmlns:a16="http://schemas.microsoft.com/office/drawing/2014/main" id="{3AF0BF9C-3CCE-4D74-A59E-F212F7AE243D}"/>
              </a:ext>
            </a:extLst>
          </p:cNvPr>
          <p:cNvSpPr txBox="1">
            <a:spLocks noChangeArrowheads="1"/>
          </p:cNvSpPr>
          <p:nvPr/>
        </p:nvSpPr>
        <p:spPr bwMode="auto">
          <a:xfrm>
            <a:off x="1476375" y="4825828"/>
            <a:ext cx="43195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spcBef>
                <a:spcPct val="50000"/>
              </a:spcBef>
              <a:buClr>
                <a:schemeClr val="accent2"/>
              </a:buClr>
              <a:buSzPct val="75000"/>
              <a:buFont typeface="Monotype Sorts" pitchFamily="2" charset="2"/>
              <a:buNone/>
            </a:pPr>
            <a:r>
              <a:rPr lang="zh-CN" altLang="en-US" b="1" dirty="0">
                <a:latin typeface="+mn-ea"/>
                <a:ea typeface="+mn-ea"/>
              </a:rPr>
              <a:t>电流源为零 </a:t>
            </a:r>
            <a:r>
              <a:rPr lang="en-US" altLang="zh-CN" b="1" dirty="0">
                <a:latin typeface="+mn-ea"/>
                <a:ea typeface="+mn-ea"/>
              </a:rPr>
              <a:t>— </a:t>
            </a:r>
            <a:r>
              <a:rPr lang="zh-CN" altLang="en-US" b="1" dirty="0">
                <a:latin typeface="+mn-ea"/>
                <a:ea typeface="+mn-ea"/>
              </a:rPr>
              <a:t>开路。</a:t>
            </a:r>
          </a:p>
        </p:txBody>
      </p:sp>
      <p:sp>
        <p:nvSpPr>
          <p:cNvPr id="8" name="Text Box 116">
            <a:extLst>
              <a:ext uri="{FF2B5EF4-FFF2-40B4-BE49-F238E27FC236}">
                <a16:creationId xmlns:a16="http://schemas.microsoft.com/office/drawing/2014/main" id="{3AF0BF9C-3CCE-4D74-A59E-F212F7AE243D}"/>
              </a:ext>
            </a:extLst>
          </p:cNvPr>
          <p:cNvSpPr txBox="1">
            <a:spLocks noChangeArrowheads="1"/>
          </p:cNvSpPr>
          <p:nvPr/>
        </p:nvSpPr>
        <p:spPr bwMode="auto">
          <a:xfrm>
            <a:off x="1496349" y="5397844"/>
            <a:ext cx="43195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spcBef>
                <a:spcPct val="50000"/>
              </a:spcBef>
              <a:buClr>
                <a:schemeClr val="accent2"/>
              </a:buClr>
              <a:buSzPct val="75000"/>
              <a:buFont typeface="Monotype Sorts" pitchFamily="2" charset="2"/>
              <a:buNone/>
            </a:pPr>
            <a:r>
              <a:rPr lang="zh-CN" altLang="en-US" b="1" u="sng" dirty="0">
                <a:latin typeface="+mn-ea"/>
                <a:ea typeface="+mn-ea"/>
              </a:rPr>
              <a:t>储能元件</a:t>
            </a:r>
            <a:r>
              <a:rPr lang="en-US" altLang="zh-CN" b="1" u="sng" dirty="0">
                <a:latin typeface="+mn-ea"/>
                <a:ea typeface="+mn-ea"/>
              </a:rPr>
              <a:t> — </a:t>
            </a:r>
            <a:r>
              <a:rPr lang="zh-CN" altLang="en-US" b="1" u="sng" dirty="0">
                <a:latin typeface="+mn-ea"/>
                <a:ea typeface="+mn-ea"/>
              </a:rPr>
              <a:t>储能为零</a:t>
            </a:r>
          </a:p>
        </p:txBody>
      </p:sp>
    </p:spTree>
    <p:extLst>
      <p:ext uri="{BB962C8B-B14F-4D97-AF65-F5344CB8AC3E}">
        <p14:creationId xmlns:p14="http://schemas.microsoft.com/office/powerpoint/2010/main" val="33585327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609600" y="633413"/>
            <a:ext cx="8001000" cy="538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b="1" dirty="0">
                <a:solidFill>
                  <a:srgbClr val="FFFFFF"/>
                </a:solidFill>
                <a:latin typeface="Times New Roman" charset="0"/>
                <a:ea typeface="楷体_GB2312" pitchFamily="49" charset="-122"/>
              </a:rPr>
              <a:t>        </a:t>
            </a:r>
            <a:r>
              <a:rPr lang="zh-CN" altLang="en-US" b="1" dirty="0">
                <a:solidFill>
                  <a:srgbClr val="FFFFFF"/>
                </a:solidFill>
                <a:latin typeface="Times New Roman" charset="0"/>
                <a:ea typeface="楷体_GB2312" pitchFamily="49" charset="-122"/>
              </a:rPr>
              <a:t>常用电阻串并联公式来计算仅由线性电阻所构成单口网络的等效电阻，计算含受控源电阻单口网络等效电阻的基本方法是外加电源法。</a:t>
            </a:r>
            <a:endParaRPr lang="zh-CN" altLang="en-US" b="1" dirty="0">
              <a:solidFill>
                <a:srgbClr val="FFFFFF"/>
              </a:solidFill>
              <a:latin typeface="Times New Roman" charset="0"/>
            </a:endParaRPr>
          </a:p>
          <a:p>
            <a:pPr>
              <a:lnSpc>
                <a:spcPct val="150000"/>
              </a:lnSpc>
              <a:spcBef>
                <a:spcPct val="50000"/>
              </a:spcBef>
            </a:pPr>
            <a:r>
              <a:rPr lang="zh-CN" altLang="en-US" b="1" dirty="0">
                <a:solidFill>
                  <a:srgbClr val="FFFFFF"/>
                </a:solidFill>
                <a:latin typeface="Times New Roman" charset="0"/>
                <a:ea typeface="楷体_GB2312" pitchFamily="49" charset="-122"/>
              </a:rPr>
              <a:t>        </a:t>
            </a:r>
            <a:r>
              <a:rPr lang="en-US" altLang="zh-CN" b="1" dirty="0">
                <a:solidFill>
                  <a:srgbClr val="FFFFFF"/>
                </a:solidFill>
                <a:latin typeface="Times New Roman" charset="0"/>
                <a:ea typeface="楷体_GB2312" pitchFamily="49" charset="-122"/>
              </a:rPr>
              <a:t>2</a:t>
            </a:r>
            <a:r>
              <a:rPr lang="zh-CN" altLang="en-US" b="1" dirty="0">
                <a:solidFill>
                  <a:srgbClr val="FFFFFF"/>
                </a:solidFill>
                <a:latin typeface="Times New Roman" charset="0"/>
                <a:ea typeface="楷体_GB2312" pitchFamily="49" charset="-122"/>
              </a:rPr>
              <a:t>．两个单口</a:t>
            </a:r>
            <a:r>
              <a:rPr lang="en-US" altLang="zh-CN" b="1" dirty="0">
                <a:solidFill>
                  <a:srgbClr val="FFFFFF"/>
                </a:solidFill>
                <a:latin typeface="Times New Roman" charset="0"/>
                <a:ea typeface="楷体_GB2312" pitchFamily="49" charset="-122"/>
              </a:rPr>
              <a:t>(</a:t>
            </a:r>
            <a:r>
              <a:rPr lang="zh-CN" altLang="en-US" b="1" dirty="0">
                <a:solidFill>
                  <a:srgbClr val="FFFFFF"/>
                </a:solidFill>
                <a:latin typeface="Times New Roman" charset="0"/>
                <a:ea typeface="楷体_GB2312" pitchFamily="49" charset="-122"/>
              </a:rPr>
              <a:t>或多端</a:t>
            </a:r>
            <a:r>
              <a:rPr lang="en-US" altLang="zh-CN" b="1" dirty="0">
                <a:solidFill>
                  <a:srgbClr val="FFFFFF"/>
                </a:solidFill>
                <a:latin typeface="Times New Roman" charset="0"/>
                <a:ea typeface="楷体_GB2312" pitchFamily="49" charset="-122"/>
              </a:rPr>
              <a:t>)</a:t>
            </a:r>
            <a:r>
              <a:rPr lang="zh-CN" altLang="en-US" b="1" dirty="0">
                <a:solidFill>
                  <a:srgbClr val="FFFFFF"/>
                </a:solidFill>
                <a:latin typeface="Times New Roman" charset="0"/>
                <a:ea typeface="楷体_GB2312" pitchFamily="49" charset="-122"/>
              </a:rPr>
              <a:t>网络的端口电压电流关系</a:t>
            </a:r>
            <a:r>
              <a:rPr lang="en-US" altLang="zh-CN" b="1" dirty="0">
                <a:solidFill>
                  <a:srgbClr val="FFFFFF"/>
                </a:solidFill>
                <a:latin typeface="Times New Roman" charset="0"/>
                <a:ea typeface="楷体_GB2312" pitchFamily="49" charset="-122"/>
              </a:rPr>
              <a:t>(VAR)</a:t>
            </a:r>
            <a:r>
              <a:rPr lang="zh-CN" altLang="en-US" b="1" dirty="0">
                <a:solidFill>
                  <a:srgbClr val="FFFFFF"/>
                </a:solidFill>
                <a:latin typeface="Times New Roman" charset="0"/>
                <a:ea typeface="楷体_GB2312" pitchFamily="49" charset="-122"/>
              </a:rPr>
              <a:t>完全相同时，称它们是等效的。网络的等效变换可以简化电路分析，而不会影响电路其余部分的电压和电流。</a:t>
            </a:r>
          </a:p>
          <a:p>
            <a:pPr>
              <a:lnSpc>
                <a:spcPct val="150000"/>
              </a:lnSpc>
              <a:spcBef>
                <a:spcPct val="50000"/>
              </a:spcBef>
            </a:pPr>
            <a:r>
              <a:rPr lang="zh-CN" altLang="en-US" b="1" dirty="0">
                <a:solidFill>
                  <a:srgbClr val="FFFFFF"/>
                </a:solidFill>
                <a:latin typeface="Times New Roman" charset="0"/>
                <a:ea typeface="楷体_GB2312" pitchFamily="49" charset="-122"/>
              </a:rPr>
              <a:t>        常用的网络变换除电阻的串并联等效变换外，还有电阻星形联接与电阻三角形联接的等效变换，电压源和电阻串联单口与电流源和电阻并联单口的等效变换等。</a:t>
            </a:r>
          </a:p>
        </p:txBody>
      </p:sp>
    </p:spTree>
    <p:extLst>
      <p:ext uri="{BB962C8B-B14F-4D97-AF65-F5344CB8AC3E}">
        <p14:creationId xmlns:p14="http://schemas.microsoft.com/office/powerpoint/2010/main" val="1186208328"/>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609600" y="679450"/>
            <a:ext cx="8001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b="1">
                <a:solidFill>
                  <a:srgbClr val="FFFFFF"/>
                </a:solidFill>
                <a:latin typeface="Times New Roman" charset="0"/>
                <a:ea typeface="楷体_GB2312" pitchFamily="49" charset="-122"/>
              </a:rPr>
              <a:t>        3</a:t>
            </a:r>
            <a:r>
              <a:rPr lang="zh-CN" altLang="en-US" b="1">
                <a:solidFill>
                  <a:srgbClr val="FFFFFF"/>
                </a:solidFill>
                <a:latin typeface="Times New Roman" charset="0"/>
                <a:ea typeface="楷体_GB2312" pitchFamily="49" charset="-122"/>
              </a:rPr>
              <a:t>．网孔分析法适用于平面电路，其方法是</a:t>
            </a:r>
            <a:r>
              <a:rPr lang="en-US" altLang="zh-CN" b="1">
                <a:solidFill>
                  <a:srgbClr val="FFFFFF"/>
                </a:solidFill>
                <a:latin typeface="Times New Roman" charset="0"/>
                <a:ea typeface="楷体_GB2312" pitchFamily="49" charset="-122"/>
              </a:rPr>
              <a:t>:</a:t>
            </a:r>
            <a:endParaRPr lang="en-US" altLang="zh-CN" b="1">
              <a:solidFill>
                <a:srgbClr val="FFFFFF"/>
              </a:solidFill>
              <a:latin typeface="Times New Roman" charset="0"/>
            </a:endParaRPr>
          </a:p>
          <a:p>
            <a:pPr>
              <a:lnSpc>
                <a:spcPct val="150000"/>
              </a:lnSpc>
              <a:spcBef>
                <a:spcPct val="50000"/>
              </a:spcBef>
            </a:pPr>
            <a:r>
              <a:rPr lang="en-US" altLang="zh-CN" b="1">
                <a:solidFill>
                  <a:srgbClr val="FFFFFF"/>
                </a:solidFill>
                <a:latin typeface="Times New Roman" charset="0"/>
                <a:ea typeface="楷体_GB2312" pitchFamily="49" charset="-122"/>
              </a:rPr>
              <a:t>        (l) </a:t>
            </a:r>
            <a:r>
              <a:rPr lang="zh-CN" altLang="en-US" b="1">
                <a:solidFill>
                  <a:srgbClr val="FFFFFF"/>
                </a:solidFill>
                <a:latin typeface="Times New Roman" charset="0"/>
                <a:ea typeface="楷体_GB2312" pitchFamily="49" charset="-122"/>
              </a:rPr>
              <a:t>以网孔电流为变量，列出网孔的 </a:t>
            </a:r>
            <a:r>
              <a:rPr lang="en-US" altLang="zh-CN" b="1">
                <a:solidFill>
                  <a:srgbClr val="FFFFFF"/>
                </a:solidFill>
                <a:latin typeface="Times New Roman" charset="0"/>
                <a:ea typeface="楷体_GB2312" pitchFamily="49" charset="-122"/>
              </a:rPr>
              <a:t>KVL</a:t>
            </a:r>
            <a:r>
              <a:rPr lang="zh-CN" altLang="en-US" b="1">
                <a:solidFill>
                  <a:srgbClr val="FFFFFF"/>
                </a:solidFill>
                <a:latin typeface="Times New Roman" charset="0"/>
                <a:ea typeface="楷体_GB2312" pitchFamily="49" charset="-122"/>
              </a:rPr>
              <a:t>方程</a:t>
            </a:r>
            <a:r>
              <a:rPr lang="en-US" altLang="zh-CN" b="1">
                <a:solidFill>
                  <a:srgbClr val="FFFFFF"/>
                </a:solidFill>
                <a:latin typeface="Times New Roman" charset="0"/>
                <a:ea typeface="楷体_GB2312" pitchFamily="49" charset="-122"/>
              </a:rPr>
              <a:t>(</a:t>
            </a:r>
            <a:r>
              <a:rPr lang="zh-CN" altLang="en-US" b="1">
                <a:solidFill>
                  <a:srgbClr val="FFFFFF"/>
                </a:solidFill>
                <a:latin typeface="Times New Roman" charset="0"/>
                <a:ea typeface="楷体_GB2312" pitchFamily="49" charset="-122"/>
              </a:rPr>
              <a:t>网孔方程</a:t>
            </a:r>
            <a:r>
              <a:rPr lang="en-US" altLang="zh-CN" b="1">
                <a:solidFill>
                  <a:srgbClr val="FFFFFF"/>
                </a:solidFill>
                <a:latin typeface="Times New Roman" charset="0"/>
                <a:ea typeface="楷体_GB2312" pitchFamily="49" charset="-122"/>
              </a:rPr>
              <a:t>)</a:t>
            </a:r>
            <a:r>
              <a:rPr lang="zh-CN" altLang="en-US" b="1">
                <a:solidFill>
                  <a:srgbClr val="FFFFFF"/>
                </a:solidFill>
                <a:latin typeface="Times New Roman" charset="0"/>
                <a:ea typeface="楷体_GB2312" pitchFamily="49" charset="-122"/>
              </a:rPr>
              <a:t>。</a:t>
            </a:r>
            <a:endParaRPr lang="zh-CN" altLang="en-US" b="1">
              <a:solidFill>
                <a:srgbClr val="FFFFFF"/>
              </a:solidFill>
              <a:latin typeface="Times New Roman" charset="0"/>
            </a:endParaRPr>
          </a:p>
          <a:p>
            <a:pPr>
              <a:lnSpc>
                <a:spcPct val="150000"/>
              </a:lnSpc>
              <a:spcBef>
                <a:spcPct val="50000"/>
              </a:spcBef>
            </a:pPr>
            <a:r>
              <a:rPr lang="zh-CN" altLang="en-US" b="1">
                <a:solidFill>
                  <a:srgbClr val="FFFFFF"/>
                </a:solidFill>
                <a:latin typeface="Times New Roman" charset="0"/>
                <a:ea typeface="楷体_GB2312" pitchFamily="49" charset="-122"/>
              </a:rPr>
              <a:t>        </a:t>
            </a:r>
            <a:r>
              <a:rPr lang="en-US" altLang="zh-CN" b="1">
                <a:solidFill>
                  <a:srgbClr val="FFFFFF"/>
                </a:solidFill>
                <a:latin typeface="Times New Roman" charset="0"/>
                <a:ea typeface="楷体_GB2312" pitchFamily="49" charset="-122"/>
              </a:rPr>
              <a:t>(2) </a:t>
            </a:r>
            <a:r>
              <a:rPr lang="zh-CN" altLang="en-US" b="1">
                <a:solidFill>
                  <a:srgbClr val="FFFFFF"/>
                </a:solidFill>
                <a:latin typeface="Times New Roman" charset="0"/>
                <a:ea typeface="楷体_GB2312" pitchFamily="49" charset="-122"/>
              </a:rPr>
              <a:t>求解网孔方程得到网孔电流，再用</a:t>
            </a:r>
            <a:r>
              <a:rPr lang="en-US" altLang="zh-CN" b="1">
                <a:solidFill>
                  <a:srgbClr val="FFFFFF"/>
                </a:solidFill>
                <a:latin typeface="Times New Roman" charset="0"/>
                <a:ea typeface="楷体_GB2312" pitchFamily="49" charset="-122"/>
              </a:rPr>
              <a:t>KCL</a:t>
            </a:r>
            <a:r>
              <a:rPr lang="zh-CN" altLang="en-US" b="1">
                <a:solidFill>
                  <a:srgbClr val="FFFFFF"/>
                </a:solidFill>
                <a:latin typeface="Times New Roman" charset="0"/>
                <a:ea typeface="楷体_GB2312" pitchFamily="49" charset="-122"/>
              </a:rPr>
              <a:t>和</a:t>
            </a:r>
            <a:r>
              <a:rPr lang="en-US" altLang="zh-CN" b="1">
                <a:solidFill>
                  <a:srgbClr val="FFFFFF"/>
                </a:solidFill>
                <a:latin typeface="Times New Roman" charset="0"/>
                <a:ea typeface="楷体_GB2312" pitchFamily="49" charset="-122"/>
              </a:rPr>
              <a:t>VCR</a:t>
            </a:r>
            <a:r>
              <a:rPr lang="zh-CN" altLang="en-US" b="1">
                <a:solidFill>
                  <a:srgbClr val="FFFFFF"/>
                </a:solidFill>
                <a:latin typeface="Times New Roman" charset="0"/>
                <a:ea typeface="楷体_GB2312" pitchFamily="49" charset="-122"/>
              </a:rPr>
              <a:t>方程求各支路电流和支路电压。</a:t>
            </a:r>
            <a:endParaRPr lang="zh-CN" altLang="en-US" b="1">
              <a:solidFill>
                <a:srgbClr val="FFFFFF"/>
              </a:solidFill>
              <a:latin typeface="Times New Roman" charset="0"/>
            </a:endParaRPr>
          </a:p>
          <a:p>
            <a:pPr>
              <a:lnSpc>
                <a:spcPct val="150000"/>
              </a:lnSpc>
              <a:spcBef>
                <a:spcPct val="50000"/>
              </a:spcBef>
            </a:pPr>
            <a:r>
              <a:rPr lang="zh-CN" altLang="en-US" b="1">
                <a:solidFill>
                  <a:srgbClr val="FFFFFF"/>
                </a:solidFill>
                <a:latin typeface="Times New Roman" charset="0"/>
                <a:ea typeface="楷体_GB2312" pitchFamily="49" charset="-122"/>
              </a:rPr>
              <a:t>        当电路中含有电流源与电阻并联单口时，应先等效变换为电压源与电阻串联单口。若没有电阻与电流源并联，则应增加电流源电压变量来建立网孔方程，并补充电流源与网孔电流关系的方程。</a:t>
            </a:r>
          </a:p>
        </p:txBody>
      </p:sp>
    </p:spTree>
    <p:extLst>
      <p:ext uri="{BB962C8B-B14F-4D97-AF65-F5344CB8AC3E}">
        <p14:creationId xmlns:p14="http://schemas.microsoft.com/office/powerpoint/2010/main" val="25720257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7698">
                                            <p:txEl>
                                              <p:pRg st="0" end="0"/>
                                            </p:txEl>
                                          </p:spTgt>
                                        </p:tgtEl>
                                        <p:attrNameLst>
                                          <p:attrName>style.visibility</p:attrName>
                                        </p:attrNameLst>
                                      </p:cBhvr>
                                      <p:to>
                                        <p:strVal val="visible"/>
                                      </p:to>
                                    </p:set>
                                    <p:animEffect transition="in" filter="dissolve">
                                      <p:cBhvr>
                                        <p:cTn id="7" dur="500"/>
                                        <p:tgtEl>
                                          <p:spTgt spid="157698">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7698">
                                            <p:txEl>
                                              <p:pRg st="1" end="1"/>
                                            </p:txEl>
                                          </p:spTgt>
                                        </p:tgtEl>
                                        <p:attrNameLst>
                                          <p:attrName>style.visibility</p:attrName>
                                        </p:attrNameLst>
                                      </p:cBhvr>
                                      <p:to>
                                        <p:strVal val="visible"/>
                                      </p:to>
                                    </p:set>
                                    <p:animEffect transition="in" filter="dissolve">
                                      <p:cBhvr>
                                        <p:cTn id="11" dur="500"/>
                                        <p:tgtEl>
                                          <p:spTgt spid="157698">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7698">
                                            <p:txEl>
                                              <p:pRg st="2" end="2"/>
                                            </p:txEl>
                                          </p:spTgt>
                                        </p:tgtEl>
                                        <p:attrNameLst>
                                          <p:attrName>style.visibility</p:attrName>
                                        </p:attrNameLst>
                                      </p:cBhvr>
                                      <p:to>
                                        <p:strVal val="visible"/>
                                      </p:to>
                                    </p:set>
                                    <p:animEffect transition="in" filter="dissolve">
                                      <p:cBhvr>
                                        <p:cTn id="15" dur="500"/>
                                        <p:tgtEl>
                                          <p:spTgt spid="157698">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57698">
                                            <p:txEl>
                                              <p:pRg st="3" end="3"/>
                                            </p:txEl>
                                          </p:spTgt>
                                        </p:tgtEl>
                                        <p:attrNameLst>
                                          <p:attrName>style.visibility</p:attrName>
                                        </p:attrNameLst>
                                      </p:cBhvr>
                                      <p:to>
                                        <p:strVal val="visible"/>
                                      </p:to>
                                    </p:set>
                                    <p:animEffect transition="in" filter="dissolve">
                                      <p:cBhvr>
                                        <p:cTn id="19" dur="500"/>
                                        <p:tgtEl>
                                          <p:spTgt spid="1576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uild="p" autoUpdateAnimBg="0" advAuto="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609600" y="693738"/>
            <a:ext cx="8001000" cy="502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b="1">
                <a:solidFill>
                  <a:srgbClr val="FFFFFF"/>
                </a:solidFill>
                <a:latin typeface="Times New Roman" charset="0"/>
                <a:ea typeface="楷体_GB2312" pitchFamily="49" charset="-122"/>
              </a:rPr>
              <a:t>        4. </a:t>
            </a:r>
            <a:r>
              <a:rPr lang="zh-CN" altLang="en-US" b="1">
                <a:solidFill>
                  <a:srgbClr val="FFFFFF"/>
                </a:solidFill>
                <a:latin typeface="Times New Roman" charset="0"/>
                <a:ea typeface="楷体_GB2312" pitchFamily="49" charset="-122"/>
              </a:rPr>
              <a:t>结点分析法适用于连通电路，其方法是</a:t>
            </a:r>
            <a:endParaRPr lang="zh-CN" altLang="en-US" b="1">
              <a:solidFill>
                <a:srgbClr val="FFFFFF"/>
              </a:solidFill>
              <a:latin typeface="Times New Roman" charset="0"/>
            </a:endParaRPr>
          </a:p>
          <a:p>
            <a:pPr algn="just">
              <a:lnSpc>
                <a:spcPct val="150000"/>
              </a:lnSpc>
              <a:spcBef>
                <a:spcPct val="50000"/>
              </a:spcBef>
            </a:pPr>
            <a:r>
              <a:rPr lang="zh-CN" altLang="en-US" b="1">
                <a:solidFill>
                  <a:srgbClr val="FFFFFF"/>
                </a:solidFill>
                <a:latin typeface="Times New Roman" charset="0"/>
                <a:ea typeface="楷体_GB2312" pitchFamily="49" charset="-122"/>
              </a:rPr>
              <a:t>        </a:t>
            </a:r>
            <a:r>
              <a:rPr lang="en-US" altLang="zh-CN" b="1">
                <a:solidFill>
                  <a:srgbClr val="FFFFFF"/>
                </a:solidFill>
                <a:latin typeface="Times New Roman" charset="0"/>
                <a:ea typeface="楷体_GB2312" pitchFamily="49" charset="-122"/>
              </a:rPr>
              <a:t>(1) </a:t>
            </a:r>
            <a:r>
              <a:rPr lang="zh-CN" altLang="en-US" b="1">
                <a:solidFill>
                  <a:srgbClr val="FFFFFF"/>
                </a:solidFill>
                <a:latin typeface="Times New Roman" charset="0"/>
                <a:ea typeface="楷体_GB2312" pitchFamily="49" charset="-122"/>
              </a:rPr>
              <a:t>以结点电压为变量，列出结点</a:t>
            </a:r>
            <a:r>
              <a:rPr lang="en-US" altLang="zh-CN" b="1">
                <a:solidFill>
                  <a:srgbClr val="FFFFFF"/>
                </a:solidFill>
                <a:latin typeface="Times New Roman" charset="0"/>
                <a:ea typeface="楷体_GB2312" pitchFamily="49" charset="-122"/>
              </a:rPr>
              <a:t>KCL</a:t>
            </a:r>
            <a:r>
              <a:rPr lang="zh-CN" altLang="en-US" b="1">
                <a:solidFill>
                  <a:srgbClr val="FFFFFF"/>
                </a:solidFill>
                <a:latin typeface="Times New Roman" charset="0"/>
                <a:ea typeface="楷体_GB2312" pitchFamily="49" charset="-122"/>
              </a:rPr>
              <a:t>方程</a:t>
            </a:r>
            <a:r>
              <a:rPr lang="en-US" altLang="zh-CN" b="1">
                <a:solidFill>
                  <a:srgbClr val="FFFFFF"/>
                </a:solidFill>
                <a:latin typeface="Times New Roman" charset="0"/>
                <a:ea typeface="楷体_GB2312" pitchFamily="49" charset="-122"/>
              </a:rPr>
              <a:t>(</a:t>
            </a:r>
            <a:r>
              <a:rPr lang="zh-CN" altLang="en-US" b="1">
                <a:solidFill>
                  <a:srgbClr val="FFFFFF"/>
                </a:solidFill>
                <a:latin typeface="Times New Roman" charset="0"/>
                <a:ea typeface="楷体_GB2312" pitchFamily="49" charset="-122"/>
              </a:rPr>
              <a:t>结点方程</a:t>
            </a:r>
            <a:r>
              <a:rPr lang="en-US" altLang="zh-CN" b="1">
                <a:solidFill>
                  <a:srgbClr val="FFFFFF"/>
                </a:solidFill>
                <a:latin typeface="Times New Roman" charset="0"/>
                <a:ea typeface="楷体_GB2312" pitchFamily="49" charset="-122"/>
              </a:rPr>
              <a:t>)</a:t>
            </a:r>
            <a:r>
              <a:rPr lang="zh-CN" altLang="en-US" b="1">
                <a:solidFill>
                  <a:srgbClr val="FFFFFF"/>
                </a:solidFill>
                <a:latin typeface="Times New Roman" charset="0"/>
                <a:ea typeface="楷体_GB2312" pitchFamily="49" charset="-122"/>
              </a:rPr>
              <a:t>。</a:t>
            </a:r>
          </a:p>
          <a:p>
            <a:pPr algn="just">
              <a:lnSpc>
                <a:spcPct val="150000"/>
              </a:lnSpc>
              <a:spcBef>
                <a:spcPct val="50000"/>
              </a:spcBef>
            </a:pPr>
            <a:r>
              <a:rPr lang="zh-CN" altLang="en-US" b="1">
                <a:solidFill>
                  <a:srgbClr val="FFFFFF"/>
                </a:solidFill>
                <a:latin typeface="Times New Roman" charset="0"/>
                <a:ea typeface="楷体_GB2312" pitchFamily="49" charset="-122"/>
              </a:rPr>
              <a:t>        </a:t>
            </a:r>
            <a:r>
              <a:rPr lang="en-US" altLang="zh-CN" b="1">
                <a:solidFill>
                  <a:srgbClr val="FFFFFF"/>
                </a:solidFill>
                <a:latin typeface="Times New Roman" charset="0"/>
                <a:ea typeface="楷体_GB2312" pitchFamily="49" charset="-122"/>
              </a:rPr>
              <a:t>(2) </a:t>
            </a:r>
            <a:r>
              <a:rPr lang="zh-CN" altLang="en-US" b="1">
                <a:solidFill>
                  <a:srgbClr val="FFFFFF"/>
                </a:solidFill>
                <a:latin typeface="Times New Roman" charset="0"/>
                <a:ea typeface="楷体_GB2312" pitchFamily="49" charset="-122"/>
              </a:rPr>
              <a:t>求解结点方程得到结点电压，再用</a:t>
            </a:r>
            <a:r>
              <a:rPr lang="en-US" altLang="zh-CN" b="1">
                <a:solidFill>
                  <a:srgbClr val="FFFFFF"/>
                </a:solidFill>
                <a:latin typeface="Times New Roman" charset="0"/>
                <a:ea typeface="楷体_GB2312" pitchFamily="49" charset="-122"/>
              </a:rPr>
              <a:t>KVL</a:t>
            </a:r>
            <a:r>
              <a:rPr lang="zh-CN" altLang="en-US" b="1">
                <a:solidFill>
                  <a:srgbClr val="FFFFFF"/>
                </a:solidFill>
                <a:latin typeface="Times New Roman" charset="0"/>
                <a:ea typeface="楷体_GB2312" pitchFamily="49" charset="-122"/>
              </a:rPr>
              <a:t>和</a:t>
            </a:r>
            <a:r>
              <a:rPr lang="en-US" altLang="zh-CN" b="1">
                <a:solidFill>
                  <a:srgbClr val="FFFFFF"/>
                </a:solidFill>
                <a:latin typeface="Times New Roman" charset="0"/>
                <a:ea typeface="楷体_GB2312" pitchFamily="49" charset="-122"/>
              </a:rPr>
              <a:t>VCR </a:t>
            </a:r>
            <a:r>
              <a:rPr lang="zh-CN" altLang="en-US" b="1">
                <a:solidFill>
                  <a:srgbClr val="FFFFFF"/>
                </a:solidFill>
                <a:latin typeface="Times New Roman" charset="0"/>
                <a:ea typeface="楷体_GB2312" pitchFamily="49" charset="-122"/>
              </a:rPr>
              <a:t>方程求各支路电压和支路电流。</a:t>
            </a:r>
            <a:endParaRPr lang="zh-CN" altLang="en-US" b="1">
              <a:solidFill>
                <a:srgbClr val="FFFFFF"/>
              </a:solidFill>
              <a:latin typeface="Times New Roman" charset="0"/>
            </a:endParaRPr>
          </a:p>
          <a:p>
            <a:pPr algn="just">
              <a:lnSpc>
                <a:spcPct val="150000"/>
              </a:lnSpc>
              <a:spcBef>
                <a:spcPct val="50000"/>
              </a:spcBef>
            </a:pPr>
            <a:r>
              <a:rPr lang="zh-CN" altLang="en-US" b="1">
                <a:solidFill>
                  <a:srgbClr val="FFFFFF"/>
                </a:solidFill>
                <a:latin typeface="Times New Roman" charset="0"/>
                <a:ea typeface="楷体_GB2312" pitchFamily="49" charset="-122"/>
              </a:rPr>
              <a:t>        当电路中含有电压源与电阻串联的单口时，应先等效变换为电流源与电阻并联单口。若没有电阻与电压源串联，则应增加电压源电流变量来建立结点方程，并补充电压源电压与结点电压关系的方程。</a:t>
            </a:r>
          </a:p>
        </p:txBody>
      </p:sp>
    </p:spTree>
    <p:extLst>
      <p:ext uri="{BB962C8B-B14F-4D97-AF65-F5344CB8AC3E}">
        <p14:creationId xmlns:p14="http://schemas.microsoft.com/office/powerpoint/2010/main" val="30056524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8722">
                                            <p:txEl>
                                              <p:pRg st="0" end="0"/>
                                            </p:txEl>
                                          </p:spTgt>
                                        </p:tgtEl>
                                        <p:attrNameLst>
                                          <p:attrName>style.visibility</p:attrName>
                                        </p:attrNameLst>
                                      </p:cBhvr>
                                      <p:to>
                                        <p:strVal val="visible"/>
                                      </p:to>
                                    </p:set>
                                    <p:animEffect transition="in" filter="dissolve">
                                      <p:cBhvr>
                                        <p:cTn id="7" dur="500"/>
                                        <p:tgtEl>
                                          <p:spTgt spid="158722">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8722">
                                            <p:txEl>
                                              <p:pRg st="1" end="1"/>
                                            </p:txEl>
                                          </p:spTgt>
                                        </p:tgtEl>
                                        <p:attrNameLst>
                                          <p:attrName>style.visibility</p:attrName>
                                        </p:attrNameLst>
                                      </p:cBhvr>
                                      <p:to>
                                        <p:strVal val="visible"/>
                                      </p:to>
                                    </p:set>
                                    <p:animEffect transition="in" filter="dissolve">
                                      <p:cBhvr>
                                        <p:cTn id="11" dur="500"/>
                                        <p:tgtEl>
                                          <p:spTgt spid="158722">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8722">
                                            <p:txEl>
                                              <p:pRg st="2" end="2"/>
                                            </p:txEl>
                                          </p:spTgt>
                                        </p:tgtEl>
                                        <p:attrNameLst>
                                          <p:attrName>style.visibility</p:attrName>
                                        </p:attrNameLst>
                                      </p:cBhvr>
                                      <p:to>
                                        <p:strVal val="visible"/>
                                      </p:to>
                                    </p:set>
                                    <p:animEffect transition="in" filter="dissolve">
                                      <p:cBhvr>
                                        <p:cTn id="15" dur="500"/>
                                        <p:tgtEl>
                                          <p:spTgt spid="158722">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58722">
                                            <p:txEl>
                                              <p:pRg st="3" end="3"/>
                                            </p:txEl>
                                          </p:spTgt>
                                        </p:tgtEl>
                                        <p:attrNameLst>
                                          <p:attrName>style.visibility</p:attrName>
                                        </p:attrNameLst>
                                      </p:cBhvr>
                                      <p:to>
                                        <p:strVal val="visible"/>
                                      </p:to>
                                    </p:set>
                                    <p:animEffect transition="in" filter="dissolve">
                                      <p:cBhvr>
                                        <p:cTn id="19" dur="500"/>
                                        <p:tgtEl>
                                          <p:spTgt spid="158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uild="p" autoUpdateAnimBg="0" advAuto="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Text Box 1026"/>
          <p:cNvSpPr txBox="1">
            <a:spLocks noChangeArrowheads="1"/>
          </p:cNvSpPr>
          <p:nvPr/>
        </p:nvSpPr>
        <p:spPr bwMode="auto">
          <a:xfrm>
            <a:off x="609600" y="762000"/>
            <a:ext cx="80010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b="1" dirty="0">
                <a:solidFill>
                  <a:srgbClr val="FFFFFF"/>
                </a:solidFill>
                <a:latin typeface="Times New Roman" charset="0"/>
                <a:ea typeface="楷体_GB2312" pitchFamily="49" charset="-122"/>
              </a:rPr>
              <a:t>        5</a:t>
            </a:r>
            <a:r>
              <a:rPr lang="zh-CN" altLang="en-US" b="1">
                <a:solidFill>
                  <a:srgbClr val="FFFFFF"/>
                </a:solidFill>
                <a:latin typeface="Times New Roman" charset="0"/>
                <a:ea typeface="楷体_GB2312" pitchFamily="49" charset="-122"/>
              </a:rPr>
              <a:t>．用</a:t>
            </a:r>
            <a:r>
              <a:rPr lang="zh-CN" altLang="en-US" b="1" dirty="0">
                <a:solidFill>
                  <a:srgbClr val="FFFFFF"/>
                </a:solidFill>
                <a:latin typeface="Times New Roman" charset="0"/>
                <a:ea typeface="楷体_GB2312" pitchFamily="49" charset="-122"/>
              </a:rPr>
              <a:t>观察法列出含受控源电路网孔方程和结点方程的方法是</a:t>
            </a:r>
            <a:r>
              <a:rPr lang="en-US" altLang="zh-CN" b="1" dirty="0">
                <a:solidFill>
                  <a:srgbClr val="FFFFFF"/>
                </a:solidFill>
                <a:latin typeface="Times New Roman" charset="0"/>
                <a:ea typeface="楷体_GB2312" pitchFamily="49" charset="-122"/>
              </a:rPr>
              <a:t>:</a:t>
            </a:r>
            <a:endParaRPr lang="en-US" altLang="zh-CN" b="1" dirty="0">
              <a:solidFill>
                <a:srgbClr val="FFFFFF"/>
              </a:solidFill>
              <a:latin typeface="Times New Roman" charset="0"/>
            </a:endParaRPr>
          </a:p>
          <a:p>
            <a:pPr algn="just">
              <a:lnSpc>
                <a:spcPct val="150000"/>
              </a:lnSpc>
              <a:spcBef>
                <a:spcPct val="50000"/>
              </a:spcBef>
            </a:pPr>
            <a:r>
              <a:rPr lang="en-US" altLang="zh-CN" b="1" dirty="0">
                <a:solidFill>
                  <a:srgbClr val="FFFFFF"/>
                </a:solidFill>
                <a:latin typeface="Times New Roman" charset="0"/>
                <a:ea typeface="楷体_GB2312" pitchFamily="49" charset="-122"/>
              </a:rPr>
              <a:t>         (l)  </a:t>
            </a:r>
            <a:r>
              <a:rPr lang="zh-CN" altLang="en-US" b="1" dirty="0">
                <a:solidFill>
                  <a:srgbClr val="FFFFFF"/>
                </a:solidFill>
                <a:latin typeface="Times New Roman" charset="0"/>
                <a:ea typeface="楷体_GB2312" pitchFamily="49" charset="-122"/>
              </a:rPr>
              <a:t>先将受控源当作独立电源处理。</a:t>
            </a:r>
            <a:endParaRPr lang="zh-CN" altLang="en-US" b="1" dirty="0">
              <a:solidFill>
                <a:srgbClr val="FFFFFF"/>
              </a:solidFill>
              <a:latin typeface="Times New Roman" charset="0"/>
            </a:endParaRPr>
          </a:p>
          <a:p>
            <a:pPr algn="just">
              <a:lnSpc>
                <a:spcPct val="150000"/>
              </a:lnSpc>
              <a:spcBef>
                <a:spcPct val="50000"/>
              </a:spcBef>
            </a:pPr>
            <a:r>
              <a:rPr lang="zh-CN" altLang="en-US" b="1" dirty="0">
                <a:solidFill>
                  <a:srgbClr val="FFFFFF"/>
                </a:solidFill>
                <a:latin typeface="Times New Roman" charset="0"/>
                <a:ea typeface="楷体_GB2312" pitchFamily="49" charset="-122"/>
              </a:rPr>
              <a:t>         </a:t>
            </a:r>
            <a:r>
              <a:rPr lang="en-US" altLang="zh-CN" b="1" dirty="0">
                <a:solidFill>
                  <a:srgbClr val="FFFFFF"/>
                </a:solidFill>
                <a:latin typeface="Times New Roman" charset="0"/>
                <a:ea typeface="楷体_GB2312" pitchFamily="49" charset="-122"/>
              </a:rPr>
              <a:t>(2) </a:t>
            </a:r>
            <a:r>
              <a:rPr lang="zh-CN" altLang="en-US" b="1" dirty="0">
                <a:solidFill>
                  <a:srgbClr val="FFFFFF"/>
                </a:solidFill>
                <a:latin typeface="Times New Roman" charset="0"/>
                <a:ea typeface="楷体_GB2312" pitchFamily="49" charset="-122"/>
              </a:rPr>
              <a:t>再将受控源的控制变量用网孔电流或结点电压表示，最后再移项整理。</a:t>
            </a:r>
          </a:p>
        </p:txBody>
      </p:sp>
    </p:spTree>
    <p:extLst>
      <p:ext uri="{BB962C8B-B14F-4D97-AF65-F5344CB8AC3E}">
        <p14:creationId xmlns:p14="http://schemas.microsoft.com/office/powerpoint/2010/main" val="18215901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9746">
                                            <p:txEl>
                                              <p:pRg st="0" end="0"/>
                                            </p:txEl>
                                          </p:spTgt>
                                        </p:tgtEl>
                                        <p:attrNameLst>
                                          <p:attrName>style.visibility</p:attrName>
                                        </p:attrNameLst>
                                      </p:cBhvr>
                                      <p:to>
                                        <p:strVal val="visible"/>
                                      </p:to>
                                    </p:set>
                                    <p:animEffect transition="in" filter="dissolve">
                                      <p:cBhvr>
                                        <p:cTn id="7" dur="500"/>
                                        <p:tgtEl>
                                          <p:spTgt spid="159746">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9746">
                                            <p:txEl>
                                              <p:pRg st="1" end="1"/>
                                            </p:txEl>
                                          </p:spTgt>
                                        </p:tgtEl>
                                        <p:attrNameLst>
                                          <p:attrName>style.visibility</p:attrName>
                                        </p:attrNameLst>
                                      </p:cBhvr>
                                      <p:to>
                                        <p:strVal val="visible"/>
                                      </p:to>
                                    </p:set>
                                    <p:animEffect transition="in" filter="dissolve">
                                      <p:cBhvr>
                                        <p:cTn id="11" dur="500"/>
                                        <p:tgtEl>
                                          <p:spTgt spid="159746">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9746">
                                            <p:txEl>
                                              <p:pRg st="2" end="2"/>
                                            </p:txEl>
                                          </p:spTgt>
                                        </p:tgtEl>
                                        <p:attrNameLst>
                                          <p:attrName>style.visibility</p:attrName>
                                        </p:attrNameLst>
                                      </p:cBhvr>
                                      <p:to>
                                        <p:strVal val="visible"/>
                                      </p:to>
                                    </p:set>
                                    <p:animEffect transition="in" filter="dissolve">
                                      <p:cBhvr>
                                        <p:cTn id="15" dur="500"/>
                                        <p:tgtEl>
                                          <p:spTgt spid="1597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75">
            <a:extLst>
              <a:ext uri="{FF2B5EF4-FFF2-40B4-BE49-F238E27FC236}">
                <a16:creationId xmlns:a16="http://schemas.microsoft.com/office/drawing/2014/main" id="{2FD71D8B-C596-44CD-AE14-A607B6FCEC5A}"/>
              </a:ext>
            </a:extLst>
          </p:cNvPr>
          <p:cNvSpPr txBox="1">
            <a:spLocks noChangeArrowheads="1"/>
          </p:cNvSpPr>
          <p:nvPr/>
        </p:nvSpPr>
        <p:spPr bwMode="auto">
          <a:xfrm>
            <a:off x="827584" y="548531"/>
            <a:ext cx="77041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startAt="3"/>
            </a:pPr>
            <a:r>
              <a:rPr lang="zh-CN" altLang="en-US" dirty="0">
                <a:solidFill>
                  <a:srgbClr val="FFFF00"/>
                </a:solidFill>
                <a:latin typeface="楷体_GB2312" pitchFamily="49" charset="-122"/>
                <a:ea typeface="楷体_GB2312" pitchFamily="49" charset="-122"/>
              </a:rPr>
              <a:t>功率不能叠加</a:t>
            </a:r>
            <a:r>
              <a:rPr lang="en-US" altLang="zh-CN" dirty="0">
                <a:solidFill>
                  <a:srgbClr val="FFFF00"/>
                </a:solidFill>
                <a:latin typeface="楷体_GB2312" pitchFamily="49" charset="-122"/>
                <a:ea typeface="楷体_GB2312" pitchFamily="49" charset="-122"/>
              </a:rPr>
              <a:t>(</a:t>
            </a:r>
            <a:r>
              <a:rPr lang="zh-CN" altLang="en-US" dirty="0">
                <a:solidFill>
                  <a:srgbClr val="FFFF00"/>
                </a:solidFill>
                <a:latin typeface="楷体_GB2312" pitchFamily="49" charset="-122"/>
                <a:ea typeface="楷体_GB2312" pitchFamily="49" charset="-122"/>
              </a:rPr>
              <a:t>功率为电压和电流的乘积，为电源的二次函数</a:t>
            </a:r>
            <a:r>
              <a:rPr lang="en-US" altLang="zh-CN" dirty="0">
                <a:solidFill>
                  <a:srgbClr val="FFFF00"/>
                </a:solidFill>
                <a:latin typeface="楷体_GB2312" pitchFamily="49" charset="-122"/>
                <a:ea typeface="楷体_GB2312" pitchFamily="49" charset="-122"/>
              </a:rPr>
              <a:t>)</a:t>
            </a:r>
            <a:r>
              <a:rPr lang="zh-CN" altLang="en-US" dirty="0">
                <a:solidFill>
                  <a:srgbClr val="FFFF00"/>
                </a:solidFill>
                <a:latin typeface="楷体_GB2312" pitchFamily="49" charset="-122"/>
                <a:ea typeface="楷体_GB2312" pitchFamily="49" charset="-122"/>
              </a:rPr>
              <a:t>。</a:t>
            </a:r>
          </a:p>
        </p:txBody>
      </p:sp>
      <p:sp>
        <p:nvSpPr>
          <p:cNvPr id="3" name="Text Box 176">
            <a:extLst>
              <a:ext uri="{FF2B5EF4-FFF2-40B4-BE49-F238E27FC236}">
                <a16:creationId xmlns:a16="http://schemas.microsoft.com/office/drawing/2014/main" id="{8332E5D7-4A69-43C6-9EF4-BD0F8177BA4A}"/>
              </a:ext>
            </a:extLst>
          </p:cNvPr>
          <p:cNvSpPr txBox="1">
            <a:spLocks noChangeArrowheads="1"/>
          </p:cNvSpPr>
          <p:nvPr/>
        </p:nvSpPr>
        <p:spPr bwMode="auto">
          <a:xfrm>
            <a:off x="827584" y="1658021"/>
            <a:ext cx="611322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buFontTx/>
              <a:buAutoNum type="circleNumDbPlain" startAt="4"/>
            </a:pPr>
            <a:r>
              <a:rPr lang="en-US" altLang="zh-CN" dirty="0">
                <a:solidFill>
                  <a:srgbClr val="FFFF00"/>
                </a:solidFill>
                <a:latin typeface="Times New Roman" panose="02020603050405020304" pitchFamily="18" charset="0"/>
                <a:ea typeface="楷体_GB2312" pitchFamily="49" charset="-122"/>
              </a:rPr>
              <a:t> </a:t>
            </a:r>
            <a:r>
              <a:rPr lang="zh-CN" altLang="en-US" dirty="0">
                <a:solidFill>
                  <a:srgbClr val="FFFF00"/>
                </a:solidFill>
                <a:latin typeface="楷体_GB2312" pitchFamily="49" charset="-122"/>
                <a:ea typeface="楷体_GB2312" pitchFamily="49" charset="-122"/>
              </a:rPr>
              <a:t>叠加时要注意各分量的参考方向。</a:t>
            </a:r>
          </a:p>
        </p:txBody>
      </p:sp>
      <p:sp>
        <p:nvSpPr>
          <p:cNvPr id="4" name="Text Box 177">
            <a:extLst>
              <a:ext uri="{FF2B5EF4-FFF2-40B4-BE49-F238E27FC236}">
                <a16:creationId xmlns:a16="http://schemas.microsoft.com/office/drawing/2014/main" id="{AB4714D9-FFFC-4186-9E58-4ECE1E8608D0}"/>
              </a:ext>
            </a:extLst>
          </p:cNvPr>
          <p:cNvSpPr txBox="1">
            <a:spLocks noChangeArrowheads="1"/>
          </p:cNvSpPr>
          <p:nvPr/>
        </p:nvSpPr>
        <p:spPr bwMode="auto">
          <a:xfrm>
            <a:off x="827584" y="2201970"/>
            <a:ext cx="7696200" cy="97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buFontTx/>
              <a:buAutoNum type="circleNumDbPlain" startAt="5"/>
            </a:pPr>
            <a:r>
              <a:rPr lang="zh-CN" altLang="en-US" b="1" dirty="0">
                <a:solidFill>
                  <a:srgbClr val="FFFF00"/>
                </a:solidFill>
                <a:latin typeface="楷体_GB2312" pitchFamily="49" charset="-122"/>
                <a:ea typeface="楷体_GB2312" pitchFamily="49" charset="-122"/>
              </a:rPr>
              <a:t>含受控源</a:t>
            </a:r>
            <a:r>
              <a:rPr lang="en-US" altLang="zh-CN" b="1" dirty="0">
                <a:solidFill>
                  <a:srgbClr val="FFFF00"/>
                </a:solidFill>
                <a:latin typeface="楷体_GB2312" pitchFamily="49" charset="-122"/>
                <a:ea typeface="楷体_GB2312" pitchFamily="49" charset="-122"/>
              </a:rPr>
              <a:t>(</a:t>
            </a:r>
            <a:r>
              <a:rPr lang="zh-CN" altLang="en-US" b="1" dirty="0">
                <a:solidFill>
                  <a:srgbClr val="FFFF00"/>
                </a:solidFill>
                <a:latin typeface="楷体_GB2312" pitchFamily="49" charset="-122"/>
                <a:ea typeface="楷体_GB2312" pitchFamily="49" charset="-122"/>
              </a:rPr>
              <a:t>线性</a:t>
            </a:r>
            <a:r>
              <a:rPr lang="en-US" altLang="zh-CN" b="1" dirty="0">
                <a:solidFill>
                  <a:srgbClr val="FFFF00"/>
                </a:solidFill>
                <a:latin typeface="楷体_GB2312" pitchFamily="49" charset="-122"/>
                <a:ea typeface="楷体_GB2312" pitchFamily="49" charset="-122"/>
              </a:rPr>
              <a:t>)</a:t>
            </a:r>
            <a:r>
              <a:rPr lang="zh-CN" altLang="en-US" b="1" dirty="0">
                <a:solidFill>
                  <a:srgbClr val="FFFF00"/>
                </a:solidFill>
                <a:latin typeface="楷体_GB2312" pitchFamily="49" charset="-122"/>
                <a:ea typeface="楷体_GB2312" pitchFamily="49" charset="-122"/>
              </a:rPr>
              <a:t>电路亦可用叠加，但不能单独作激励，应始终保留</a:t>
            </a:r>
            <a:r>
              <a:rPr lang="zh-CN" altLang="en-US" dirty="0">
                <a:solidFill>
                  <a:srgbClr val="FFFF00"/>
                </a:solidFill>
                <a:latin typeface="楷体_GB2312" pitchFamily="49" charset="-122"/>
                <a:ea typeface="楷体_GB2312" pitchFamily="49" charset="-122"/>
              </a:rPr>
              <a:t>。（当做电阻处理）</a:t>
            </a:r>
          </a:p>
        </p:txBody>
      </p:sp>
    </p:spTree>
    <p:extLst>
      <p:ext uri="{BB962C8B-B14F-4D97-AF65-F5344CB8AC3E}">
        <p14:creationId xmlns:p14="http://schemas.microsoft.com/office/powerpoint/2010/main" val="2958191820"/>
      </p:ext>
    </p:extLst>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11787</TotalTime>
  <Words>4788</Words>
  <Application>Microsoft Office PowerPoint</Application>
  <PresentationFormat>全屏显示(4:3)</PresentationFormat>
  <Paragraphs>1386</Paragraphs>
  <Slides>83</Slides>
  <Notes>0</Notes>
  <HiddenSlides>17</HiddenSlides>
  <MMClips>0</MMClips>
  <ScaleCrop>false</ScaleCrop>
  <HeadingPairs>
    <vt:vector size="8" baseType="variant">
      <vt:variant>
        <vt:lpstr>已用的字体</vt:lpstr>
      </vt:variant>
      <vt:variant>
        <vt:i4>14</vt:i4>
      </vt:variant>
      <vt:variant>
        <vt:lpstr>主题</vt:lpstr>
      </vt:variant>
      <vt:variant>
        <vt:i4>5</vt:i4>
      </vt:variant>
      <vt:variant>
        <vt:lpstr>嵌入 OLE 服务器</vt:lpstr>
      </vt:variant>
      <vt:variant>
        <vt:i4>4</vt:i4>
      </vt:variant>
      <vt:variant>
        <vt:lpstr>幻灯片标题</vt:lpstr>
      </vt:variant>
      <vt:variant>
        <vt:i4>83</vt:i4>
      </vt:variant>
    </vt:vector>
  </HeadingPairs>
  <TitlesOfParts>
    <vt:vector size="106" baseType="lpstr">
      <vt:lpstr>Monotype Sorts</vt:lpstr>
      <vt:lpstr>仿宋_GB2312</vt:lpstr>
      <vt:lpstr>黑体</vt:lpstr>
      <vt:lpstr>华文行楷</vt:lpstr>
      <vt:lpstr>楷体</vt:lpstr>
      <vt:lpstr>楷体_GB2312</vt:lpstr>
      <vt:lpstr>隶书</vt:lpstr>
      <vt:lpstr>宋体</vt:lpstr>
      <vt:lpstr>Arial</vt:lpstr>
      <vt:lpstr>Arial Black</vt:lpstr>
      <vt:lpstr>Calibri</vt:lpstr>
      <vt:lpstr>Courier New</vt:lpstr>
      <vt:lpstr>Times New Roman</vt:lpstr>
      <vt:lpstr>Wingdings</vt:lpstr>
      <vt:lpstr>Soaring</vt:lpstr>
      <vt:lpstr>Office 主题​​</vt:lpstr>
      <vt:lpstr>1_Soaring</vt:lpstr>
      <vt:lpstr>3_Soaring</vt:lpstr>
      <vt:lpstr>4_Soaring</vt:lpstr>
      <vt:lpstr>公式</vt:lpstr>
      <vt:lpstr>Equation</vt:lpstr>
      <vt:lpstr>Image</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替代定理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lb</dc:creator>
  <cp:lastModifiedBy>Cui Wei</cp:lastModifiedBy>
  <cp:revision>332</cp:revision>
  <dcterms:created xsi:type="dcterms:W3CDTF">2003-07-14T08:41:35Z</dcterms:created>
  <dcterms:modified xsi:type="dcterms:W3CDTF">2020-10-08T18:51:42Z</dcterms:modified>
</cp:coreProperties>
</file>