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34"/>
  </p:handoutMasterIdLst>
  <p:sldIdLst>
    <p:sldId id="318" r:id="rId6"/>
    <p:sldId id="319" r:id="rId8"/>
    <p:sldId id="320" r:id="rId9"/>
    <p:sldId id="294" r:id="rId10"/>
    <p:sldId id="295" r:id="rId11"/>
    <p:sldId id="293" r:id="rId12"/>
    <p:sldId id="344" r:id="rId13"/>
    <p:sldId id="290" r:id="rId14"/>
    <p:sldId id="291" r:id="rId15"/>
    <p:sldId id="256" r:id="rId16"/>
    <p:sldId id="266" r:id="rId17"/>
    <p:sldId id="292" r:id="rId18"/>
    <p:sldId id="267" r:id="rId19"/>
    <p:sldId id="269" r:id="rId20"/>
    <p:sldId id="258" r:id="rId21"/>
    <p:sldId id="259" r:id="rId22"/>
    <p:sldId id="296" r:id="rId23"/>
    <p:sldId id="261" r:id="rId24"/>
    <p:sldId id="262" r:id="rId25"/>
    <p:sldId id="297" r:id="rId26"/>
    <p:sldId id="263" r:id="rId27"/>
    <p:sldId id="321" r:id="rId28"/>
    <p:sldId id="264" r:id="rId29"/>
    <p:sldId id="265" r:id="rId30"/>
    <p:sldId id="271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0000FF"/>
    <a:srgbClr val="9900CC"/>
    <a:srgbClr val="0000CC"/>
    <a:srgbClr val="00FF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412"/>
    <p:restoredTop sz="94660"/>
  </p:normalViewPr>
  <p:slideViewPr>
    <p:cSldViewPr snapToGrid="0" showGuides="1">
      <p:cViewPr varScale="1">
        <p:scale>
          <a:sx n="71" d="100"/>
          <a:sy n="71" d="100"/>
        </p:scale>
        <p:origin x="-1566" y="-96"/>
      </p:cViewPr>
      <p:guideLst>
        <p:guide orient="horz" pos="256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emf"/><Relationship Id="rId8" Type="http://schemas.openxmlformats.org/officeDocument/2006/relationships/image" Target="../media/image140.e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1" Type="http://schemas.openxmlformats.org/officeDocument/2006/relationships/image" Target="../media/image143.emf"/><Relationship Id="rId10" Type="http://schemas.openxmlformats.org/officeDocument/2006/relationships/image" Target="../media/image142.emf"/><Relationship Id="rId1" Type="http://schemas.openxmlformats.org/officeDocument/2006/relationships/image" Target="../media/image1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1" Type="http://schemas.openxmlformats.org/officeDocument/2006/relationships/image" Target="../media/image175.wmf"/><Relationship Id="rId20" Type="http://schemas.openxmlformats.org/officeDocument/2006/relationships/image" Target="../media/image174.wmf"/><Relationship Id="rId2" Type="http://schemas.openxmlformats.org/officeDocument/2006/relationships/image" Target="../media/image156.wmf"/><Relationship Id="rId19" Type="http://schemas.openxmlformats.org/officeDocument/2006/relationships/image" Target="../media/image173.wmf"/><Relationship Id="rId18" Type="http://schemas.openxmlformats.org/officeDocument/2006/relationships/image" Target="../media/image172.wmf"/><Relationship Id="rId17" Type="http://schemas.openxmlformats.org/officeDocument/2006/relationships/image" Target="../media/image171.wmf"/><Relationship Id="rId16" Type="http://schemas.openxmlformats.org/officeDocument/2006/relationships/image" Target="../media/image170.wmf"/><Relationship Id="rId15" Type="http://schemas.openxmlformats.org/officeDocument/2006/relationships/image" Target="../media/image169.wmf"/><Relationship Id="rId14" Type="http://schemas.openxmlformats.org/officeDocument/2006/relationships/image" Target="../media/image168.wmf"/><Relationship Id="rId13" Type="http://schemas.openxmlformats.org/officeDocument/2006/relationships/image" Target="../media/image167.wmf"/><Relationship Id="rId12" Type="http://schemas.openxmlformats.org/officeDocument/2006/relationships/image" Target="../media/image166.wmf"/><Relationship Id="rId11" Type="http://schemas.openxmlformats.org/officeDocument/2006/relationships/image" Target="../media/image165.wmf"/><Relationship Id="rId10" Type="http://schemas.openxmlformats.org/officeDocument/2006/relationships/image" Target="../media/image164.wmf"/><Relationship Id="rId1" Type="http://schemas.openxmlformats.org/officeDocument/2006/relationships/image" Target="../media/image15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e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3" Type="http://schemas.openxmlformats.org/officeDocument/2006/relationships/image" Target="../media/image189.wmf"/><Relationship Id="rId12" Type="http://schemas.openxmlformats.org/officeDocument/2006/relationships/image" Target="../media/image188.emf"/><Relationship Id="rId11" Type="http://schemas.openxmlformats.org/officeDocument/2006/relationships/image" Target="../media/image187.wmf"/><Relationship Id="rId10" Type="http://schemas.openxmlformats.org/officeDocument/2006/relationships/image" Target="../media/image186.wmf"/><Relationship Id="rId1" Type="http://schemas.openxmlformats.org/officeDocument/2006/relationships/image" Target="../media/image17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7" Type="http://schemas.openxmlformats.org/officeDocument/2006/relationships/image" Target="../media/image206.wmf"/><Relationship Id="rId16" Type="http://schemas.openxmlformats.org/officeDocument/2006/relationships/image" Target="../media/image205.wmf"/><Relationship Id="rId15" Type="http://schemas.openxmlformats.org/officeDocument/2006/relationships/image" Target="../media/image204.wmf"/><Relationship Id="rId14" Type="http://schemas.openxmlformats.org/officeDocument/2006/relationships/image" Target="../media/image203.wmf"/><Relationship Id="rId13" Type="http://schemas.openxmlformats.org/officeDocument/2006/relationships/image" Target="../media/image202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190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193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97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20" Type="http://schemas.openxmlformats.org/officeDocument/2006/relationships/image" Target="../media/image26.wmf"/><Relationship Id="rId2" Type="http://schemas.openxmlformats.org/officeDocument/2006/relationships/image" Target="../media/image8.wmf"/><Relationship Id="rId19" Type="http://schemas.openxmlformats.org/officeDocument/2006/relationships/image" Target="../media/image25.wmf"/><Relationship Id="rId18" Type="http://schemas.openxmlformats.org/officeDocument/2006/relationships/image" Target="../media/image24.wmf"/><Relationship Id="rId17" Type="http://schemas.openxmlformats.org/officeDocument/2006/relationships/image" Target="../media/image23.wmf"/><Relationship Id="rId16" Type="http://schemas.openxmlformats.org/officeDocument/2006/relationships/image" Target="../media/image22.wmf"/><Relationship Id="rId15" Type="http://schemas.openxmlformats.org/officeDocument/2006/relationships/image" Target="../media/image21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32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7" Type="http://schemas.openxmlformats.org/officeDocument/2006/relationships/image" Target="../media/image55.wmf"/><Relationship Id="rId16" Type="http://schemas.openxmlformats.org/officeDocument/2006/relationships/image" Target="../media/image54.wmf"/><Relationship Id="rId15" Type="http://schemas.openxmlformats.org/officeDocument/2006/relationships/image" Target="../media/image53.wmf"/><Relationship Id="rId14" Type="http://schemas.openxmlformats.org/officeDocument/2006/relationships/image" Target="../media/image52.wmf"/><Relationship Id="rId13" Type="http://schemas.openxmlformats.org/officeDocument/2006/relationships/image" Target="../media/image51.wmf"/><Relationship Id="rId12" Type="http://schemas.openxmlformats.org/officeDocument/2006/relationships/image" Target="../media/image50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32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8" Type="http://schemas.openxmlformats.org/officeDocument/2006/relationships/image" Target="../media/image82.wmf"/><Relationship Id="rId27" Type="http://schemas.openxmlformats.org/officeDocument/2006/relationships/image" Target="../media/image81.wmf"/><Relationship Id="rId26" Type="http://schemas.openxmlformats.org/officeDocument/2006/relationships/image" Target="../media/image80.wmf"/><Relationship Id="rId25" Type="http://schemas.openxmlformats.org/officeDocument/2006/relationships/image" Target="../media/image79.wmf"/><Relationship Id="rId24" Type="http://schemas.openxmlformats.org/officeDocument/2006/relationships/image" Target="../media/image78.wmf"/><Relationship Id="rId23" Type="http://schemas.openxmlformats.org/officeDocument/2006/relationships/image" Target="../media/image77.wmf"/><Relationship Id="rId22" Type="http://schemas.openxmlformats.org/officeDocument/2006/relationships/image" Target="../media/image76.wmf"/><Relationship Id="rId21" Type="http://schemas.openxmlformats.org/officeDocument/2006/relationships/image" Target="../media/image75.wmf"/><Relationship Id="rId20" Type="http://schemas.openxmlformats.org/officeDocument/2006/relationships/image" Target="../media/image74.wmf"/><Relationship Id="rId2" Type="http://schemas.openxmlformats.org/officeDocument/2006/relationships/image" Target="../media/image57.wmf"/><Relationship Id="rId19" Type="http://schemas.openxmlformats.org/officeDocument/2006/relationships/image" Target="../media/image73.wmf"/><Relationship Id="rId18" Type="http://schemas.openxmlformats.org/officeDocument/2006/relationships/image" Target="../media/image72.wmf"/><Relationship Id="rId17" Type="http://schemas.openxmlformats.org/officeDocument/2006/relationships/image" Target="../media/image71.wmf"/><Relationship Id="rId16" Type="http://schemas.openxmlformats.org/officeDocument/2006/relationships/image" Target="../media/image70.w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8" Type="http://schemas.openxmlformats.org/officeDocument/2006/relationships/image" Target="../media/image111.wmf"/><Relationship Id="rId17" Type="http://schemas.openxmlformats.org/officeDocument/2006/relationships/image" Target="../media/image110.wmf"/><Relationship Id="rId16" Type="http://schemas.openxmlformats.org/officeDocument/2006/relationships/image" Target="../media/image109.wmf"/><Relationship Id="rId15" Type="http://schemas.openxmlformats.org/officeDocument/2006/relationships/image" Target="../media/image108.wmf"/><Relationship Id="rId14" Type="http://schemas.openxmlformats.org/officeDocument/2006/relationships/image" Target="../media/image107.wmf"/><Relationship Id="rId13" Type="http://schemas.openxmlformats.org/officeDocument/2006/relationships/image" Target="../media/image106.wmf"/><Relationship Id="rId12" Type="http://schemas.openxmlformats.org/officeDocument/2006/relationships/image" Target="../media/image105.wmf"/><Relationship Id="rId11" Type="http://schemas.openxmlformats.org/officeDocument/2006/relationships/image" Target="../media/image104.wmf"/><Relationship Id="rId10" Type="http://schemas.openxmlformats.org/officeDocument/2006/relationships/image" Target="../media/image103.emf"/><Relationship Id="rId1" Type="http://schemas.openxmlformats.org/officeDocument/2006/relationships/image" Target="../media/image9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e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e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3" Type="http://schemas.openxmlformats.org/officeDocument/2006/relationships/image" Target="../media/image128.wmf"/><Relationship Id="rId22" Type="http://schemas.openxmlformats.org/officeDocument/2006/relationships/image" Target="../media/image127.wmf"/><Relationship Id="rId21" Type="http://schemas.openxmlformats.org/officeDocument/2006/relationships/image" Target="../media/image126.wmf"/><Relationship Id="rId20" Type="http://schemas.openxmlformats.org/officeDocument/2006/relationships/image" Target="../media/image125.emf"/><Relationship Id="rId2" Type="http://schemas.openxmlformats.org/officeDocument/2006/relationships/image" Target="../media/image113.emf"/><Relationship Id="rId19" Type="http://schemas.openxmlformats.org/officeDocument/2006/relationships/image" Target="../media/image124.emf"/><Relationship Id="rId18" Type="http://schemas.openxmlformats.org/officeDocument/2006/relationships/image" Target="../media/image123.wmf"/><Relationship Id="rId17" Type="http://schemas.openxmlformats.org/officeDocument/2006/relationships/image" Target="../media/image122.wmf"/><Relationship Id="rId16" Type="http://schemas.openxmlformats.org/officeDocument/2006/relationships/image" Target="../media/image102.wmf"/><Relationship Id="rId15" Type="http://schemas.openxmlformats.org/officeDocument/2006/relationships/image" Target="../media/image101.wmf"/><Relationship Id="rId14" Type="http://schemas.openxmlformats.org/officeDocument/2006/relationships/image" Target="../media/image100.wmf"/><Relationship Id="rId13" Type="http://schemas.openxmlformats.org/officeDocument/2006/relationships/image" Target="../media/image99.w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121.wmf"/><Relationship Id="rId1" Type="http://schemas.openxmlformats.org/officeDocument/2006/relationships/image" Target="../media/image1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6" y="157431"/>
            <a:ext cx="7374386" cy="11649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856935"/>
            <a:ext cx="6858000" cy="416242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4775" y="6492875"/>
            <a:ext cx="3095772" cy="365125"/>
          </a:xfrm>
        </p:spPr>
        <p:txBody>
          <a:bodyPr/>
          <a:lstStyle>
            <a:lvl1pPr algn="ctr">
              <a:defRPr/>
            </a:lvl1pPr>
          </a:lstStyle>
          <a:p>
            <a:fld id="{61B39401-49A5-4516-A68F-54744A6B47C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15282" y="6675437"/>
            <a:ext cx="2057400" cy="365125"/>
          </a:xfrm>
        </p:spPr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8062" y="5767580"/>
            <a:ext cx="332933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" strike="sngStrike" dirty="0">
                <a:solidFill>
                  <a:schemeClr val="bg1"/>
                </a:solidFill>
              </a:rPr>
              <a:t>游晓黔制作</a:t>
            </a:r>
            <a:r>
              <a:rPr lang="en-US" altLang="zh-CN" sz="600" strike="sngStrike" dirty="0">
                <a:solidFill>
                  <a:schemeClr val="bg1"/>
                </a:solidFill>
              </a:rPr>
              <a:t>2018</a:t>
            </a:r>
            <a:r>
              <a:rPr lang="zh-CN" altLang="en-US" sz="600" strike="sngStrike" dirty="0">
                <a:solidFill>
                  <a:schemeClr val="bg1"/>
                </a:solidFill>
              </a:rPr>
              <a:t>年</a:t>
            </a:r>
            <a:r>
              <a:rPr lang="en-US" altLang="zh-CN" sz="600" strike="sngStrike" dirty="0">
                <a:solidFill>
                  <a:schemeClr val="bg1"/>
                </a:solidFill>
              </a:rPr>
              <a:t>8</a:t>
            </a:r>
            <a:r>
              <a:rPr lang="zh-CN" altLang="en-US" sz="600" strike="sngStrike" dirty="0">
                <a:solidFill>
                  <a:schemeClr val="bg1"/>
                </a:solidFill>
              </a:rPr>
              <a:t>月</a:t>
            </a:r>
            <a:endParaRPr lang="zh-CN" altLang="en-US" sz="600" strike="sngStri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6" y="157431"/>
            <a:ext cx="7374386" cy="11649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856935"/>
            <a:ext cx="6858000" cy="416242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4775" y="6492875"/>
            <a:ext cx="3095772" cy="365125"/>
          </a:xfrm>
        </p:spPr>
        <p:txBody>
          <a:bodyPr/>
          <a:lstStyle>
            <a:lvl1pPr algn="ctr">
              <a:defRPr/>
            </a:lvl1pPr>
          </a:lstStyle>
          <a:p>
            <a:fld id="{61B39401-49A5-4516-A68F-54744A6B47C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15282" y="6675437"/>
            <a:ext cx="2057400" cy="365125"/>
          </a:xfrm>
        </p:spPr>
        <p:txBody>
          <a:bodyPr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8062" y="5767580"/>
            <a:ext cx="332933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" strike="sngStrike" dirty="0">
                <a:solidFill>
                  <a:schemeClr val="bg1"/>
                </a:solidFill>
              </a:rPr>
              <a:t>游晓黔制作</a:t>
            </a:r>
            <a:r>
              <a:rPr lang="en-US" altLang="zh-CN" sz="600" strike="sngStrike" dirty="0">
                <a:solidFill>
                  <a:schemeClr val="bg1"/>
                </a:solidFill>
              </a:rPr>
              <a:t>2018</a:t>
            </a:r>
            <a:r>
              <a:rPr lang="zh-CN" altLang="en-US" sz="600" strike="sngStrike" dirty="0">
                <a:solidFill>
                  <a:schemeClr val="bg1"/>
                </a:solidFill>
              </a:rPr>
              <a:t>年</a:t>
            </a:r>
            <a:r>
              <a:rPr lang="en-US" altLang="zh-CN" sz="600" strike="sngStrike" dirty="0">
                <a:solidFill>
                  <a:schemeClr val="bg1"/>
                </a:solidFill>
              </a:rPr>
              <a:t>8</a:t>
            </a:r>
            <a:r>
              <a:rPr lang="zh-CN" altLang="en-US" sz="600" strike="sngStrike" dirty="0">
                <a:solidFill>
                  <a:schemeClr val="bg1"/>
                </a:solidFill>
              </a:rPr>
              <a:t>月</a:t>
            </a:r>
            <a:endParaRPr lang="zh-CN" altLang="en-US" sz="600" strike="sngStrik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638"/>
            <a:ext cx="142875" cy="2011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C33925-5C09-42FD-940A-81590838FCDF}" type="datetime4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1">
                <a:solidFill>
                  <a:srgbClr val="D1282E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1">
                <a:solidFill>
                  <a:srgbClr val="D1282E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C33925-5C09-42FD-940A-81590838FCDF}" type="datetime4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5" Type="http://schemas.openxmlformats.org/officeDocument/2006/relationships/notesSlide" Target="../notesSlides/notesSlide2.xml"/><Relationship Id="rId44" Type="http://schemas.openxmlformats.org/officeDocument/2006/relationships/vmlDrawing" Target="../drawings/vmlDrawing2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27.wmf"/><Relationship Id="rId41" Type="http://schemas.openxmlformats.org/officeDocument/2006/relationships/oleObject" Target="../embeddings/oleObject25.bin"/><Relationship Id="rId40" Type="http://schemas.openxmlformats.org/officeDocument/2006/relationships/image" Target="../media/image26.wmf"/><Relationship Id="rId4" Type="http://schemas.openxmlformats.org/officeDocument/2006/relationships/image" Target="../media/image8.wmf"/><Relationship Id="rId39" Type="http://schemas.openxmlformats.org/officeDocument/2006/relationships/oleObject" Target="../embeddings/oleObject24.bin"/><Relationship Id="rId38" Type="http://schemas.openxmlformats.org/officeDocument/2006/relationships/image" Target="../media/image25.wmf"/><Relationship Id="rId37" Type="http://schemas.openxmlformats.org/officeDocument/2006/relationships/oleObject" Target="../embeddings/oleObject23.bin"/><Relationship Id="rId36" Type="http://schemas.openxmlformats.org/officeDocument/2006/relationships/image" Target="../media/image24.wmf"/><Relationship Id="rId35" Type="http://schemas.openxmlformats.org/officeDocument/2006/relationships/oleObject" Target="../embeddings/oleObject22.bin"/><Relationship Id="rId34" Type="http://schemas.openxmlformats.org/officeDocument/2006/relationships/image" Target="../media/image23.wmf"/><Relationship Id="rId33" Type="http://schemas.openxmlformats.org/officeDocument/2006/relationships/oleObject" Target="../embeddings/oleObject21.bin"/><Relationship Id="rId32" Type="http://schemas.openxmlformats.org/officeDocument/2006/relationships/image" Target="../media/image22.wmf"/><Relationship Id="rId31" Type="http://schemas.openxmlformats.org/officeDocument/2006/relationships/oleObject" Target="../embeddings/oleObject20.bin"/><Relationship Id="rId30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29" Type="http://schemas.openxmlformats.org/officeDocument/2006/relationships/oleObject" Target="../embeddings/oleObject19.bin"/><Relationship Id="rId28" Type="http://schemas.openxmlformats.org/officeDocument/2006/relationships/image" Target="../media/image20.wmf"/><Relationship Id="rId27" Type="http://schemas.openxmlformats.org/officeDocument/2006/relationships/oleObject" Target="../embeddings/oleObject18.bin"/><Relationship Id="rId26" Type="http://schemas.openxmlformats.org/officeDocument/2006/relationships/image" Target="../media/image19.wmf"/><Relationship Id="rId25" Type="http://schemas.openxmlformats.org/officeDocument/2006/relationships/oleObject" Target="../embeddings/oleObject17.bin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16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5.bin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4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7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55.wmf"/><Relationship Id="rId33" Type="http://schemas.openxmlformats.org/officeDocument/2006/relationships/oleObject" Target="../embeddings/oleObject54.bin"/><Relationship Id="rId32" Type="http://schemas.openxmlformats.org/officeDocument/2006/relationships/image" Target="../media/image54.wmf"/><Relationship Id="rId31" Type="http://schemas.openxmlformats.org/officeDocument/2006/relationships/oleObject" Target="../embeddings/oleObject53.bin"/><Relationship Id="rId30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29" Type="http://schemas.openxmlformats.org/officeDocument/2006/relationships/oleObject" Target="../embeddings/oleObject52.bin"/><Relationship Id="rId28" Type="http://schemas.openxmlformats.org/officeDocument/2006/relationships/image" Target="../media/image52.wmf"/><Relationship Id="rId27" Type="http://schemas.openxmlformats.org/officeDocument/2006/relationships/oleObject" Target="../embeddings/oleObject51.bin"/><Relationship Id="rId26" Type="http://schemas.openxmlformats.org/officeDocument/2006/relationships/image" Target="../media/image51.w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50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8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8.wmf"/><Relationship Id="rId58" Type="http://schemas.openxmlformats.org/officeDocument/2006/relationships/vmlDrawing" Target="../drawings/vmlDrawing5.vml"/><Relationship Id="rId57" Type="http://schemas.openxmlformats.org/officeDocument/2006/relationships/slideLayout" Target="../slideLayouts/slideLayout6.xml"/><Relationship Id="rId56" Type="http://schemas.openxmlformats.org/officeDocument/2006/relationships/image" Target="../media/image82.wmf"/><Relationship Id="rId55" Type="http://schemas.openxmlformats.org/officeDocument/2006/relationships/oleObject" Target="../embeddings/oleObject82.bin"/><Relationship Id="rId54" Type="http://schemas.openxmlformats.org/officeDocument/2006/relationships/image" Target="../media/image81.wmf"/><Relationship Id="rId53" Type="http://schemas.openxmlformats.org/officeDocument/2006/relationships/oleObject" Target="../embeddings/oleObject81.bin"/><Relationship Id="rId52" Type="http://schemas.openxmlformats.org/officeDocument/2006/relationships/image" Target="../media/image80.wmf"/><Relationship Id="rId51" Type="http://schemas.openxmlformats.org/officeDocument/2006/relationships/oleObject" Target="../embeddings/oleObject80.bin"/><Relationship Id="rId50" Type="http://schemas.openxmlformats.org/officeDocument/2006/relationships/image" Target="../media/image79.wmf"/><Relationship Id="rId5" Type="http://schemas.openxmlformats.org/officeDocument/2006/relationships/oleObject" Target="../embeddings/oleObject57.bin"/><Relationship Id="rId49" Type="http://schemas.openxmlformats.org/officeDocument/2006/relationships/oleObject" Target="../embeddings/oleObject79.bin"/><Relationship Id="rId48" Type="http://schemas.openxmlformats.org/officeDocument/2006/relationships/image" Target="../media/image78.wmf"/><Relationship Id="rId47" Type="http://schemas.openxmlformats.org/officeDocument/2006/relationships/oleObject" Target="../embeddings/oleObject78.bin"/><Relationship Id="rId46" Type="http://schemas.openxmlformats.org/officeDocument/2006/relationships/image" Target="../media/image77.wmf"/><Relationship Id="rId45" Type="http://schemas.openxmlformats.org/officeDocument/2006/relationships/oleObject" Target="../embeddings/oleObject77.bin"/><Relationship Id="rId44" Type="http://schemas.openxmlformats.org/officeDocument/2006/relationships/image" Target="../media/image76.wmf"/><Relationship Id="rId43" Type="http://schemas.openxmlformats.org/officeDocument/2006/relationships/oleObject" Target="../embeddings/oleObject76.bin"/><Relationship Id="rId42" Type="http://schemas.openxmlformats.org/officeDocument/2006/relationships/image" Target="../media/image75.wmf"/><Relationship Id="rId41" Type="http://schemas.openxmlformats.org/officeDocument/2006/relationships/oleObject" Target="../embeddings/oleObject75.bin"/><Relationship Id="rId40" Type="http://schemas.openxmlformats.org/officeDocument/2006/relationships/image" Target="../media/image74.wmf"/><Relationship Id="rId4" Type="http://schemas.openxmlformats.org/officeDocument/2006/relationships/image" Target="../media/image57.wmf"/><Relationship Id="rId39" Type="http://schemas.openxmlformats.org/officeDocument/2006/relationships/oleObject" Target="../embeddings/oleObject74.bin"/><Relationship Id="rId38" Type="http://schemas.openxmlformats.org/officeDocument/2006/relationships/image" Target="../media/image73.wmf"/><Relationship Id="rId37" Type="http://schemas.openxmlformats.org/officeDocument/2006/relationships/oleObject" Target="../embeddings/oleObject73.bin"/><Relationship Id="rId36" Type="http://schemas.openxmlformats.org/officeDocument/2006/relationships/image" Target="../media/image72.wmf"/><Relationship Id="rId35" Type="http://schemas.openxmlformats.org/officeDocument/2006/relationships/oleObject" Target="../embeddings/oleObject72.bin"/><Relationship Id="rId34" Type="http://schemas.openxmlformats.org/officeDocument/2006/relationships/image" Target="../media/image71.wmf"/><Relationship Id="rId33" Type="http://schemas.openxmlformats.org/officeDocument/2006/relationships/oleObject" Target="../embeddings/oleObject71.bin"/><Relationship Id="rId32" Type="http://schemas.openxmlformats.org/officeDocument/2006/relationships/image" Target="../media/image70.wmf"/><Relationship Id="rId31" Type="http://schemas.openxmlformats.org/officeDocument/2006/relationships/oleObject" Target="../embeddings/oleObject70.bin"/><Relationship Id="rId30" Type="http://schemas.openxmlformats.org/officeDocument/2006/relationships/image" Target="../media/image69.wmf"/><Relationship Id="rId3" Type="http://schemas.openxmlformats.org/officeDocument/2006/relationships/oleObject" Target="../embeddings/oleObject56.bin"/><Relationship Id="rId29" Type="http://schemas.openxmlformats.org/officeDocument/2006/relationships/oleObject" Target="../embeddings/oleObject69.bin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4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4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5.wmf"/><Relationship Id="rId38" Type="http://schemas.openxmlformats.org/officeDocument/2006/relationships/vmlDrawing" Target="../drawings/vmlDrawing7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111.wmf"/><Relationship Id="rId35" Type="http://schemas.openxmlformats.org/officeDocument/2006/relationships/oleObject" Target="../embeddings/oleObject111.bin"/><Relationship Id="rId34" Type="http://schemas.openxmlformats.org/officeDocument/2006/relationships/image" Target="../media/image110.wmf"/><Relationship Id="rId33" Type="http://schemas.openxmlformats.org/officeDocument/2006/relationships/oleObject" Target="../embeddings/oleObject110.bin"/><Relationship Id="rId32" Type="http://schemas.openxmlformats.org/officeDocument/2006/relationships/image" Target="../media/image109.wmf"/><Relationship Id="rId31" Type="http://schemas.openxmlformats.org/officeDocument/2006/relationships/oleObject" Target="../embeddings/oleObject109.bin"/><Relationship Id="rId30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29" Type="http://schemas.openxmlformats.org/officeDocument/2006/relationships/oleObject" Target="../embeddings/oleObject108.bin"/><Relationship Id="rId28" Type="http://schemas.openxmlformats.org/officeDocument/2006/relationships/image" Target="../media/image107.w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106.w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05.w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04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03.emf"/><Relationship Id="rId2" Type="http://schemas.openxmlformats.org/officeDocument/2006/relationships/image" Target="../media/image94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4.bin"/><Relationship Id="rId48" Type="http://schemas.openxmlformats.org/officeDocument/2006/relationships/vmlDrawing" Target="../drawings/vmlDrawing8.vml"/><Relationship Id="rId47" Type="http://schemas.openxmlformats.org/officeDocument/2006/relationships/slideLayout" Target="../slideLayouts/slideLayout6.xml"/><Relationship Id="rId46" Type="http://schemas.openxmlformats.org/officeDocument/2006/relationships/image" Target="../media/image128.wmf"/><Relationship Id="rId45" Type="http://schemas.openxmlformats.org/officeDocument/2006/relationships/oleObject" Target="../embeddings/oleObject134.bin"/><Relationship Id="rId44" Type="http://schemas.openxmlformats.org/officeDocument/2006/relationships/image" Target="../media/image127.wmf"/><Relationship Id="rId43" Type="http://schemas.openxmlformats.org/officeDocument/2006/relationships/oleObject" Target="../embeddings/oleObject133.bin"/><Relationship Id="rId42" Type="http://schemas.openxmlformats.org/officeDocument/2006/relationships/image" Target="../media/image126.wmf"/><Relationship Id="rId41" Type="http://schemas.openxmlformats.org/officeDocument/2006/relationships/oleObject" Target="../embeddings/oleObject132.bin"/><Relationship Id="rId40" Type="http://schemas.openxmlformats.org/officeDocument/2006/relationships/image" Target="../media/image125.emf"/><Relationship Id="rId4" Type="http://schemas.openxmlformats.org/officeDocument/2006/relationships/image" Target="../media/image113.emf"/><Relationship Id="rId39" Type="http://schemas.openxmlformats.org/officeDocument/2006/relationships/oleObject" Target="../embeddings/oleObject131.bin"/><Relationship Id="rId38" Type="http://schemas.openxmlformats.org/officeDocument/2006/relationships/image" Target="../media/image124.emf"/><Relationship Id="rId37" Type="http://schemas.openxmlformats.org/officeDocument/2006/relationships/oleObject" Target="../embeddings/oleObject130.bin"/><Relationship Id="rId36" Type="http://schemas.openxmlformats.org/officeDocument/2006/relationships/image" Target="../media/image123.wmf"/><Relationship Id="rId35" Type="http://schemas.openxmlformats.org/officeDocument/2006/relationships/oleObject" Target="../embeddings/oleObject129.bin"/><Relationship Id="rId34" Type="http://schemas.openxmlformats.org/officeDocument/2006/relationships/image" Target="../media/image122.wmf"/><Relationship Id="rId33" Type="http://schemas.openxmlformats.org/officeDocument/2006/relationships/oleObject" Target="../embeddings/oleObject128.bin"/><Relationship Id="rId32" Type="http://schemas.openxmlformats.org/officeDocument/2006/relationships/image" Target="../media/image102.wmf"/><Relationship Id="rId31" Type="http://schemas.openxmlformats.org/officeDocument/2006/relationships/oleObject" Target="../embeddings/oleObject127.bin"/><Relationship Id="rId30" Type="http://schemas.openxmlformats.org/officeDocument/2006/relationships/image" Target="../media/image101.wmf"/><Relationship Id="rId3" Type="http://schemas.openxmlformats.org/officeDocument/2006/relationships/oleObject" Target="../embeddings/oleObject113.bin"/><Relationship Id="rId29" Type="http://schemas.openxmlformats.org/officeDocument/2006/relationships/oleObject" Target="../embeddings/oleObject126.bin"/><Relationship Id="rId28" Type="http://schemas.openxmlformats.org/officeDocument/2006/relationships/image" Target="../media/image100.wmf"/><Relationship Id="rId27" Type="http://schemas.openxmlformats.org/officeDocument/2006/relationships/oleObject" Target="../embeddings/oleObject125.bin"/><Relationship Id="rId26" Type="http://schemas.openxmlformats.org/officeDocument/2006/relationships/image" Target="../media/image99.wmf"/><Relationship Id="rId25" Type="http://schemas.openxmlformats.org/officeDocument/2006/relationships/oleObject" Target="../embeddings/oleObject124.bin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21.wmf"/><Relationship Id="rId2" Type="http://schemas.openxmlformats.org/officeDocument/2006/relationships/image" Target="../media/image112.e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9.e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1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32.emf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36.bin"/><Relationship Id="rId3" Type="http://schemas.openxmlformats.org/officeDocument/2006/relationships/image" Target="../media/image130.wmf"/><Relationship Id="rId2" Type="http://schemas.openxmlformats.org/officeDocument/2006/relationships/oleObject" Target="../embeddings/oleObject135.bin"/><Relationship Id="rId1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oleObject" Target="../embeddings/oleObject142.bin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9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43.e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42.e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41.emf"/><Relationship Id="rId2" Type="http://schemas.openxmlformats.org/officeDocument/2006/relationships/image" Target="../media/image133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40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7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5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4.bin"/><Relationship Id="rId44" Type="http://schemas.openxmlformats.org/officeDocument/2006/relationships/vmlDrawing" Target="../drawings/vmlDrawing13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175.wmf"/><Relationship Id="rId41" Type="http://schemas.openxmlformats.org/officeDocument/2006/relationships/oleObject" Target="../embeddings/oleObject182.bin"/><Relationship Id="rId40" Type="http://schemas.openxmlformats.org/officeDocument/2006/relationships/image" Target="../media/image174.wmf"/><Relationship Id="rId4" Type="http://schemas.openxmlformats.org/officeDocument/2006/relationships/image" Target="../media/image156.wmf"/><Relationship Id="rId39" Type="http://schemas.openxmlformats.org/officeDocument/2006/relationships/oleObject" Target="../embeddings/oleObject181.bin"/><Relationship Id="rId38" Type="http://schemas.openxmlformats.org/officeDocument/2006/relationships/image" Target="../media/image173.wmf"/><Relationship Id="rId37" Type="http://schemas.openxmlformats.org/officeDocument/2006/relationships/oleObject" Target="../embeddings/oleObject180.bin"/><Relationship Id="rId36" Type="http://schemas.openxmlformats.org/officeDocument/2006/relationships/image" Target="../media/image172.wmf"/><Relationship Id="rId35" Type="http://schemas.openxmlformats.org/officeDocument/2006/relationships/oleObject" Target="../embeddings/oleObject179.bin"/><Relationship Id="rId34" Type="http://schemas.openxmlformats.org/officeDocument/2006/relationships/image" Target="../media/image171.wmf"/><Relationship Id="rId33" Type="http://schemas.openxmlformats.org/officeDocument/2006/relationships/oleObject" Target="../embeddings/oleObject178.bin"/><Relationship Id="rId32" Type="http://schemas.openxmlformats.org/officeDocument/2006/relationships/image" Target="../media/image170.wmf"/><Relationship Id="rId31" Type="http://schemas.openxmlformats.org/officeDocument/2006/relationships/oleObject" Target="../embeddings/oleObject177.bin"/><Relationship Id="rId30" Type="http://schemas.openxmlformats.org/officeDocument/2006/relationships/image" Target="../media/image169.wmf"/><Relationship Id="rId3" Type="http://schemas.openxmlformats.org/officeDocument/2006/relationships/oleObject" Target="../embeddings/oleObject163.bin"/><Relationship Id="rId29" Type="http://schemas.openxmlformats.org/officeDocument/2006/relationships/oleObject" Target="../embeddings/oleObject176.bin"/><Relationship Id="rId28" Type="http://schemas.openxmlformats.org/officeDocument/2006/relationships/image" Target="../media/image168.wmf"/><Relationship Id="rId27" Type="http://schemas.openxmlformats.org/officeDocument/2006/relationships/oleObject" Target="../embeddings/oleObject175.bin"/><Relationship Id="rId26" Type="http://schemas.openxmlformats.org/officeDocument/2006/relationships/image" Target="../media/image167.wmf"/><Relationship Id="rId25" Type="http://schemas.openxmlformats.org/officeDocument/2006/relationships/oleObject" Target="../embeddings/oleObject174.bin"/><Relationship Id="rId24" Type="http://schemas.openxmlformats.org/officeDocument/2006/relationships/image" Target="../media/image166.wmf"/><Relationship Id="rId23" Type="http://schemas.openxmlformats.org/officeDocument/2006/relationships/oleObject" Target="../embeddings/oleObject173.bin"/><Relationship Id="rId22" Type="http://schemas.openxmlformats.org/officeDocument/2006/relationships/image" Target="../media/image165.w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64.w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63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6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84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89.wmf"/><Relationship Id="rId25" Type="http://schemas.openxmlformats.org/officeDocument/2006/relationships/oleObject" Target="../embeddings/oleObject195.bin"/><Relationship Id="rId24" Type="http://schemas.openxmlformats.org/officeDocument/2006/relationships/image" Target="../media/image188.emf"/><Relationship Id="rId23" Type="http://schemas.openxmlformats.org/officeDocument/2006/relationships/oleObject" Target="../embeddings/oleObject194.bin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193.bin"/><Relationship Id="rId20" Type="http://schemas.openxmlformats.org/officeDocument/2006/relationships/image" Target="../media/image186.wmf"/><Relationship Id="rId2" Type="http://schemas.openxmlformats.org/officeDocument/2006/relationships/image" Target="../media/image177.wmf"/><Relationship Id="rId19" Type="http://schemas.openxmlformats.org/officeDocument/2006/relationships/oleObject" Target="../embeddings/oleObject192.bin"/><Relationship Id="rId18" Type="http://schemas.openxmlformats.org/officeDocument/2006/relationships/image" Target="../media/image185.emf"/><Relationship Id="rId17" Type="http://schemas.openxmlformats.org/officeDocument/2006/relationships/oleObject" Target="../embeddings/oleObject191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190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189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188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8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1.wmf"/><Relationship Id="rId37" Type="http://schemas.openxmlformats.org/officeDocument/2006/relationships/vmlDrawing" Target="../drawings/vmlDrawing15.vml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206.wmf"/><Relationship Id="rId34" Type="http://schemas.openxmlformats.org/officeDocument/2006/relationships/oleObject" Target="../embeddings/oleObject213.bin"/><Relationship Id="rId33" Type="http://schemas.openxmlformats.org/officeDocument/2006/relationships/image" Target="../media/image205.wmf"/><Relationship Id="rId32" Type="http://schemas.openxmlformats.org/officeDocument/2006/relationships/oleObject" Target="../embeddings/oleObject212.bin"/><Relationship Id="rId31" Type="http://schemas.openxmlformats.org/officeDocument/2006/relationships/image" Target="../media/image204.wmf"/><Relationship Id="rId30" Type="http://schemas.openxmlformats.org/officeDocument/2006/relationships/oleObject" Target="../embeddings/oleObject211.bin"/><Relationship Id="rId3" Type="http://schemas.openxmlformats.org/officeDocument/2006/relationships/oleObject" Target="../embeddings/oleObject197.bin"/><Relationship Id="rId29" Type="http://schemas.openxmlformats.org/officeDocument/2006/relationships/image" Target="../media/image203.wmf"/><Relationship Id="rId28" Type="http://schemas.openxmlformats.org/officeDocument/2006/relationships/oleObject" Target="../embeddings/oleObject210.bin"/><Relationship Id="rId27" Type="http://schemas.openxmlformats.org/officeDocument/2006/relationships/image" Target="../media/image202.wmf"/><Relationship Id="rId26" Type="http://schemas.openxmlformats.org/officeDocument/2006/relationships/oleObject" Target="../embeddings/oleObject209.bin"/><Relationship Id="rId25" Type="http://schemas.openxmlformats.org/officeDocument/2006/relationships/image" Target="../media/image201.wmf"/><Relationship Id="rId24" Type="http://schemas.openxmlformats.org/officeDocument/2006/relationships/oleObject" Target="../embeddings/oleObject208.bin"/><Relationship Id="rId23" Type="http://schemas.openxmlformats.org/officeDocument/2006/relationships/image" Target="../media/image200.wmf"/><Relationship Id="rId22" Type="http://schemas.openxmlformats.org/officeDocument/2006/relationships/oleObject" Target="../embeddings/oleObject207.bin"/><Relationship Id="rId21" Type="http://schemas.openxmlformats.org/officeDocument/2006/relationships/image" Target="../media/image199.wmf"/><Relationship Id="rId20" Type="http://schemas.openxmlformats.org/officeDocument/2006/relationships/oleObject" Target="../embeddings/oleObject206.bin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205.bin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9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193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1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211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215.wmf"/><Relationship Id="rId13" Type="http://schemas.openxmlformats.org/officeDocument/2006/relationships/oleObject" Target="../embeddings/oleObject226.bin"/><Relationship Id="rId12" Type="http://schemas.openxmlformats.org/officeDocument/2006/relationships/oleObject" Target="../embeddings/oleObject225.bin"/><Relationship Id="rId11" Type="http://schemas.openxmlformats.org/officeDocument/2006/relationships/image" Target="../media/image214.wmf"/><Relationship Id="rId10" Type="http://schemas.openxmlformats.org/officeDocument/2006/relationships/oleObject" Target="../embeddings/oleObject224.bin"/><Relationship Id="rId1" Type="http://schemas.openxmlformats.org/officeDocument/2006/relationships/oleObject" Target="../embeddings/oleObject21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21341" y="1160563"/>
            <a:ext cx="300823" cy="11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" dirty="0">
                <a:solidFill>
                  <a:schemeClr val="bg1"/>
                </a:solidFill>
              </a:rPr>
              <a:t>游晓黔制作</a:t>
            </a:r>
            <a:endParaRPr lang="zh-CN" altLang="en-US" sz="15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35270" y="4780364"/>
            <a:ext cx="1967163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567195" y="3018885"/>
            <a:ext cx="4880015" cy="5938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2134624" y="1749916"/>
            <a:ext cx="4546601" cy="3132455"/>
            <a:chOff x="4200052" y="772185"/>
            <a:chExt cx="4906317" cy="3396287"/>
          </a:xfrm>
        </p:grpSpPr>
        <p:sp>
          <p:nvSpPr>
            <p:cNvPr id="33" name="TextBox 32"/>
            <p:cNvSpPr txBox="1"/>
            <p:nvPr/>
          </p:nvSpPr>
          <p:spPr>
            <a:xfrm>
              <a:off x="4200052" y="772185"/>
              <a:ext cx="4906317" cy="8330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sz="4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复变函数</a:t>
              </a:r>
              <a:endParaRPr 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61173" y="2467919"/>
              <a:ext cx="4187500" cy="1700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理学院高等数学教研部</a:t>
              </a:r>
              <a:endPara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 smtClean="0"/>
            </a:p>
            <a:p>
              <a:pPr algn="ctr"/>
              <a:r>
                <a:rPr lang="zh-CN" altLang="en-US" sz="2400" b="1" dirty="0" smtClean="0">
                  <a:latin typeface="Times New Roman" panose="02020603050405020304" pitchFamily="18" charset="0"/>
                </a:rPr>
                <a:t>胡晓红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0" y="271780"/>
            <a:ext cx="1417955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79563" y="207963"/>
            <a:ext cx="631507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40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§1 复数及其代数运算</a:t>
            </a:r>
            <a:endParaRPr kumimoji="1" lang="zh-CN" altLang="en-US" sz="4000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3012" name="Text Box 43"/>
          <p:cNvSpPr txBox="1"/>
          <p:nvPr/>
        </p:nvSpPr>
        <p:spPr>
          <a:xfrm>
            <a:off x="457200" y="895350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1.复数的概念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3013" name="Object 46"/>
          <p:cNvGraphicFramePr>
            <a:graphicFrameLocks noChangeAspect="1"/>
          </p:cNvGraphicFramePr>
          <p:nvPr/>
        </p:nvGraphicFramePr>
        <p:xfrm>
          <a:off x="3249613" y="1460500"/>
          <a:ext cx="1066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82600" imgH="203200" progId="Equation.3">
                  <p:embed/>
                </p:oleObj>
              </mc:Choice>
              <mc:Fallback>
                <p:oleObj name="" r:id="rId1" imgW="4826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49613" y="1460500"/>
                        <a:ext cx="10668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0"/>
          <p:cNvGraphicFramePr>
            <a:graphicFrameLocks noChangeAspect="1"/>
          </p:cNvGraphicFramePr>
          <p:nvPr/>
        </p:nvGraphicFramePr>
        <p:xfrm>
          <a:off x="5588000" y="1509713"/>
          <a:ext cx="1381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660400" imgH="203200" progId="Equation.3">
                  <p:embed/>
                </p:oleObj>
              </mc:Choice>
              <mc:Fallback>
                <p:oleObj name="" r:id="rId3" imgW="660400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1509713"/>
                        <a:ext cx="13811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52"/>
          <p:cNvGraphicFramePr>
            <a:graphicFrameLocks noChangeAspect="1"/>
          </p:cNvGraphicFramePr>
          <p:nvPr/>
        </p:nvGraphicFramePr>
        <p:xfrm>
          <a:off x="3198813" y="1989138"/>
          <a:ext cx="14176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634365" imgH="215900" progId="Equation.3">
                  <p:embed/>
                </p:oleObj>
              </mc:Choice>
              <mc:Fallback>
                <p:oleObj name="" r:id="rId5" imgW="63436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8813" y="1989138"/>
                        <a:ext cx="1417637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53"/>
          <p:cNvGraphicFramePr>
            <a:graphicFrameLocks noChangeAspect="1"/>
          </p:cNvGraphicFramePr>
          <p:nvPr/>
        </p:nvGraphicFramePr>
        <p:xfrm>
          <a:off x="4754563" y="2009775"/>
          <a:ext cx="1354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647700" imgH="215900" progId="Equation.3">
                  <p:embed/>
                </p:oleObj>
              </mc:Choice>
              <mc:Fallback>
                <p:oleObj name="" r:id="rId7" imgW="6477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4563" y="2009775"/>
                        <a:ext cx="1354137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55"/>
          <p:cNvGraphicFramePr>
            <a:graphicFrameLocks noChangeAspect="1"/>
          </p:cNvGraphicFramePr>
          <p:nvPr/>
        </p:nvGraphicFramePr>
        <p:xfrm>
          <a:off x="3219450" y="2546350"/>
          <a:ext cx="915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431800" imgH="203200" progId="Equation.3">
                  <p:embed/>
                </p:oleObj>
              </mc:Choice>
              <mc:Fallback>
                <p:oleObj name="" r:id="rId9" imgW="4318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9450" y="2546350"/>
                        <a:ext cx="915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56"/>
          <p:cNvGraphicFramePr>
            <a:graphicFrameLocks noChangeAspect="1"/>
          </p:cNvGraphicFramePr>
          <p:nvPr/>
        </p:nvGraphicFramePr>
        <p:xfrm>
          <a:off x="4283075" y="2551113"/>
          <a:ext cx="8493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405765" imgH="203200" progId="Equation.3">
                  <p:embed/>
                </p:oleObj>
              </mc:Choice>
              <mc:Fallback>
                <p:oleObj name="" r:id="rId11" imgW="40576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3075" y="2551113"/>
                        <a:ext cx="849313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44"/>
          <p:cNvSpPr txBox="1"/>
          <p:nvPr/>
        </p:nvSpPr>
        <p:spPr>
          <a:xfrm>
            <a:off x="1111250" y="1465263"/>
            <a:ext cx="2052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虚数单位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3020" name="Rectangle 49"/>
          <p:cNvSpPr/>
          <p:nvPr/>
        </p:nvSpPr>
        <p:spPr>
          <a:xfrm>
            <a:off x="4567238" y="1465263"/>
            <a:ext cx="41195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  复数         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为实数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3021" name="Text Box 51"/>
          <p:cNvSpPr txBox="1"/>
          <p:nvPr/>
        </p:nvSpPr>
        <p:spPr>
          <a:xfrm>
            <a:off x="998538" y="1989138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实部、虚部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3022" name="Text Box 54"/>
          <p:cNvSpPr txBox="1"/>
          <p:nvPr/>
        </p:nvSpPr>
        <p:spPr>
          <a:xfrm>
            <a:off x="1636713" y="2500313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纯虚数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490663" y="5046663"/>
            <a:ext cx="5165725" cy="420687"/>
            <a:chOff x="1490663" y="4603750"/>
            <a:chExt cx="5165725" cy="420688"/>
          </a:xfrm>
        </p:grpSpPr>
        <p:graphicFrame>
          <p:nvGraphicFramePr>
            <p:cNvPr id="43053" name="Object 65"/>
            <p:cNvGraphicFramePr>
              <a:graphicFrameLocks noChangeAspect="1"/>
            </p:cNvGraphicFramePr>
            <p:nvPr/>
          </p:nvGraphicFramePr>
          <p:xfrm>
            <a:off x="2582863" y="4621213"/>
            <a:ext cx="1357312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3" imgW="723900" imgH="215900" progId="Equation.3">
                    <p:embed/>
                  </p:oleObj>
                </mc:Choice>
                <mc:Fallback>
                  <p:oleObj name="" r:id="rId13" imgW="723900" imgH="2159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82863" y="4621213"/>
                          <a:ext cx="1357312" cy="403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4" name="Object 66"/>
            <p:cNvGraphicFramePr>
              <a:graphicFrameLocks noChangeAspect="1"/>
            </p:cNvGraphicFramePr>
            <p:nvPr/>
          </p:nvGraphicFramePr>
          <p:xfrm>
            <a:off x="1490663" y="4621213"/>
            <a:ext cx="1116012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5" imgW="596900" imgH="215900" progId="Equation.3">
                    <p:embed/>
                  </p:oleObj>
                </mc:Choice>
                <mc:Fallback>
                  <p:oleObj name="" r:id="rId15" imgW="596900" imgH="2159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90663" y="4621213"/>
                          <a:ext cx="1116012" cy="403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5" name="Object 67"/>
            <p:cNvGraphicFramePr>
              <a:graphicFrameLocks noChangeAspect="1"/>
            </p:cNvGraphicFramePr>
            <p:nvPr/>
          </p:nvGraphicFramePr>
          <p:xfrm>
            <a:off x="3949700" y="4621213"/>
            <a:ext cx="1306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7" imgW="698500" imgH="215900" progId="Equation.3">
                    <p:embed/>
                  </p:oleObj>
                </mc:Choice>
                <mc:Fallback>
                  <p:oleObj name="" r:id="rId17" imgW="698500" imgH="215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49700" y="4621213"/>
                          <a:ext cx="1306513" cy="403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6" name="Object 68"/>
            <p:cNvGraphicFramePr>
              <a:graphicFrameLocks noChangeAspect="1"/>
            </p:cNvGraphicFramePr>
            <p:nvPr/>
          </p:nvGraphicFramePr>
          <p:xfrm>
            <a:off x="5275263" y="4603750"/>
            <a:ext cx="13811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9" imgW="735965" imgH="215900" progId="Equation.3">
                    <p:embed/>
                  </p:oleObj>
                </mc:Choice>
                <mc:Fallback>
                  <p:oleObj name="" r:id="rId19" imgW="735965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75263" y="4603750"/>
                          <a:ext cx="1381125" cy="403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7"/>
          <p:cNvGrpSpPr/>
          <p:nvPr/>
        </p:nvGrpSpPr>
        <p:grpSpPr>
          <a:xfrm>
            <a:off x="1108075" y="5619750"/>
            <a:ext cx="6108700" cy="414338"/>
            <a:chOff x="1108075" y="5149850"/>
            <a:chExt cx="6108700" cy="414338"/>
          </a:xfrm>
        </p:grpSpPr>
        <p:grpSp>
          <p:nvGrpSpPr>
            <p:cNvPr id="43048" name="Group 72"/>
            <p:cNvGrpSpPr/>
            <p:nvPr/>
          </p:nvGrpSpPr>
          <p:grpSpPr>
            <a:xfrm>
              <a:off x="1108075" y="5149850"/>
              <a:ext cx="2300288" cy="403225"/>
              <a:chOff x="858" y="1363"/>
              <a:chExt cx="1449" cy="254"/>
            </a:xfrm>
          </p:grpSpPr>
          <p:graphicFrame>
            <p:nvGraphicFramePr>
              <p:cNvPr id="43051" name="Object 73"/>
              <p:cNvGraphicFramePr>
                <a:graphicFrameLocks noChangeAspect="1"/>
              </p:cNvGraphicFramePr>
              <p:nvPr/>
            </p:nvGraphicFramePr>
            <p:xfrm>
              <a:off x="1587" y="1363"/>
              <a:ext cx="72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21" imgW="609600" imgH="215900" progId="Equation.3">
                      <p:embed/>
                    </p:oleObj>
                  </mc:Choice>
                  <mc:Fallback>
                    <p:oleObj name="" r:id="rId21" imgW="609600" imgH="2159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87" y="1363"/>
                            <a:ext cx="720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52" name="Object 74"/>
              <p:cNvGraphicFramePr>
                <a:graphicFrameLocks noChangeAspect="1"/>
              </p:cNvGraphicFramePr>
              <p:nvPr/>
            </p:nvGraphicFramePr>
            <p:xfrm>
              <a:off x="858" y="1363"/>
              <a:ext cx="703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23" imgW="596900" imgH="215900" progId="Equation.3">
                      <p:embed/>
                    </p:oleObj>
                  </mc:Choice>
                  <mc:Fallback>
                    <p:oleObj name="" r:id="rId23" imgW="596900" imgH="2159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858" y="1363"/>
                            <a:ext cx="703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49" name="Object 75"/>
            <p:cNvGraphicFramePr>
              <a:graphicFrameLocks noChangeAspect="1"/>
            </p:cNvGraphicFramePr>
            <p:nvPr/>
          </p:nvGraphicFramePr>
          <p:xfrm>
            <a:off x="3441700" y="5160963"/>
            <a:ext cx="182880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5" imgW="977265" imgH="215900" progId="Equation.3">
                    <p:embed/>
                  </p:oleObj>
                </mc:Choice>
                <mc:Fallback>
                  <p:oleObj name="" r:id="rId25" imgW="977265" imgH="215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41700" y="5160963"/>
                          <a:ext cx="1828800" cy="403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0" name="Object 76"/>
            <p:cNvGraphicFramePr>
              <a:graphicFrameLocks noChangeAspect="1"/>
            </p:cNvGraphicFramePr>
            <p:nvPr/>
          </p:nvGraphicFramePr>
          <p:xfrm>
            <a:off x="5292725" y="5160963"/>
            <a:ext cx="192405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7" imgW="1028065" imgH="215900" progId="Equation.3">
                    <p:embed/>
                  </p:oleObj>
                </mc:Choice>
                <mc:Fallback>
                  <p:oleObj name="" r:id="rId27" imgW="1028065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292725" y="5160963"/>
                          <a:ext cx="1924050" cy="403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5"/>
          <p:cNvGrpSpPr/>
          <p:nvPr/>
        </p:nvGrpSpPr>
        <p:grpSpPr>
          <a:xfrm>
            <a:off x="758825" y="4476750"/>
            <a:ext cx="5591175" cy="469900"/>
            <a:chOff x="758825" y="4073525"/>
            <a:chExt cx="5591175" cy="469900"/>
          </a:xfrm>
        </p:grpSpPr>
        <p:grpSp>
          <p:nvGrpSpPr>
            <p:cNvPr id="43043" name="Group 84"/>
            <p:cNvGrpSpPr/>
            <p:nvPr/>
          </p:nvGrpSpPr>
          <p:grpSpPr>
            <a:xfrm>
              <a:off x="758825" y="4073525"/>
              <a:ext cx="4787900" cy="469900"/>
              <a:chOff x="478" y="2566"/>
              <a:chExt cx="3016" cy="296"/>
            </a:xfrm>
          </p:grpSpPr>
          <p:graphicFrame>
            <p:nvGraphicFramePr>
              <p:cNvPr id="43045" name="Object 69"/>
              <p:cNvGraphicFramePr>
                <a:graphicFrameLocks noChangeAspect="1"/>
              </p:cNvGraphicFramePr>
              <p:nvPr/>
            </p:nvGraphicFramePr>
            <p:xfrm>
              <a:off x="1057" y="2566"/>
              <a:ext cx="1153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29" imgW="812165" imgH="215900" progId="Equation.3">
                      <p:embed/>
                    </p:oleObj>
                  </mc:Choice>
                  <mc:Fallback>
                    <p:oleObj name="" r:id="rId29" imgW="812165" imgH="2159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057" y="2566"/>
                            <a:ext cx="1153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46" name="Object 70"/>
              <p:cNvGraphicFramePr>
                <a:graphicFrameLocks noChangeAspect="1"/>
              </p:cNvGraphicFramePr>
              <p:nvPr/>
            </p:nvGraphicFramePr>
            <p:xfrm>
              <a:off x="2287" y="2566"/>
              <a:ext cx="1207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31" imgW="850265" imgH="215900" progId="Equation.DSMT4">
                      <p:embed/>
                    </p:oleObj>
                  </mc:Choice>
                  <mc:Fallback>
                    <p:oleObj name="" r:id="rId31" imgW="850265" imgH="215900" progId="Equation.DSMT4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287" y="2566"/>
                            <a:ext cx="1207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7" name="Text Box 71"/>
              <p:cNvSpPr txBox="1"/>
              <p:nvPr/>
            </p:nvSpPr>
            <p:spPr>
              <a:xfrm>
                <a:off x="478" y="2574"/>
                <a:ext cx="127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②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设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3044" name="Text Box 81"/>
            <p:cNvSpPr txBox="1"/>
            <p:nvPr/>
          </p:nvSpPr>
          <p:spPr>
            <a:xfrm>
              <a:off x="5857875" y="4075113"/>
              <a:ext cx="4921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则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14"/>
          <p:cNvGrpSpPr/>
          <p:nvPr/>
        </p:nvGrpSpPr>
        <p:grpSpPr>
          <a:xfrm>
            <a:off x="465138" y="3416300"/>
            <a:ext cx="8034337" cy="1052513"/>
            <a:chOff x="465138" y="3013075"/>
            <a:chExt cx="8034337" cy="1053166"/>
          </a:xfrm>
        </p:grpSpPr>
        <p:sp>
          <p:nvSpPr>
            <p:cNvPr id="43040" name="Text Box 57"/>
            <p:cNvSpPr txBox="1"/>
            <p:nvPr/>
          </p:nvSpPr>
          <p:spPr>
            <a:xfrm>
              <a:off x="768350" y="3605213"/>
              <a:ext cx="290353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①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两个复数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相等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1" name="Text Box 62"/>
            <p:cNvSpPr txBox="1"/>
            <p:nvPr/>
          </p:nvSpPr>
          <p:spPr>
            <a:xfrm>
              <a:off x="465138" y="3013075"/>
              <a:ext cx="8034337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2.复数的代数运算（相等、和、差、积、商）</a:t>
              </a:r>
              <a:endPara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3042" name="Rectangle 82"/>
            <p:cNvSpPr/>
            <p:nvPr/>
          </p:nvSpPr>
          <p:spPr>
            <a:xfrm>
              <a:off x="3262313" y="3609041"/>
              <a:ext cx="32639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实部和虚部分别相等。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9"/>
          <p:cNvGrpSpPr/>
          <p:nvPr/>
        </p:nvGrpSpPr>
        <p:grpSpPr>
          <a:xfrm>
            <a:off x="717550" y="6013450"/>
            <a:ext cx="7154863" cy="593725"/>
            <a:chOff x="718017" y="5784765"/>
            <a:chExt cx="7153835" cy="593618"/>
          </a:xfrm>
        </p:grpSpPr>
        <p:sp>
          <p:nvSpPr>
            <p:cNvPr id="43037" name="TextBox 5"/>
            <p:cNvSpPr txBox="1"/>
            <p:nvPr/>
          </p:nvSpPr>
          <p:spPr>
            <a:xfrm>
              <a:off x="718017" y="5876365"/>
              <a:ext cx="71538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</a:rPr>
                <a:t>显然，    与     为实数时，与实数的运算法则一致。      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3038" name="对象 7"/>
            <p:cNvGraphicFramePr>
              <a:graphicFrameLocks noChangeAspect="1"/>
            </p:cNvGraphicFramePr>
            <p:nvPr/>
          </p:nvGraphicFramePr>
          <p:xfrm>
            <a:off x="1668463" y="5784765"/>
            <a:ext cx="433003" cy="580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3" imgW="152400" imgH="228600" progId="Equation.DSMT4">
                    <p:embed/>
                  </p:oleObj>
                </mc:Choice>
                <mc:Fallback>
                  <p:oleObj name="" r:id="rId33" imgW="152400" imgH="2286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668463" y="5784765"/>
                          <a:ext cx="433003" cy="580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9" name="对象 8"/>
            <p:cNvGraphicFramePr>
              <a:graphicFrameLocks noChangeAspect="1"/>
            </p:cNvGraphicFramePr>
            <p:nvPr/>
          </p:nvGraphicFramePr>
          <p:xfrm>
            <a:off x="2383959" y="5797926"/>
            <a:ext cx="441249" cy="580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5" imgW="165100" imgH="228600" progId="Equation.DSMT4">
                    <p:embed/>
                  </p:oleObj>
                </mc:Choice>
                <mc:Fallback>
                  <p:oleObj name="" r:id="rId35" imgW="165100" imgH="228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383959" y="5797926"/>
                          <a:ext cx="441249" cy="580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8" name="对象 10"/>
          <p:cNvGraphicFramePr>
            <a:graphicFrameLocks noChangeAspect="1"/>
          </p:cNvGraphicFramePr>
          <p:nvPr/>
        </p:nvGraphicFramePr>
        <p:xfrm>
          <a:off x="2490788" y="1462088"/>
          <a:ext cx="247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7" imgW="88900" imgH="164465" progId="Equation.DSMT4">
                  <p:embed/>
                </p:oleObj>
              </mc:Choice>
              <mc:Fallback>
                <p:oleObj name="" r:id="rId37" imgW="88900" imgH="1644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90788" y="1462088"/>
                        <a:ext cx="24765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Box 1"/>
          <p:cNvSpPr txBox="1"/>
          <p:nvPr/>
        </p:nvSpPr>
        <p:spPr>
          <a:xfrm>
            <a:off x="717550" y="2957513"/>
            <a:ext cx="75247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latin typeface="Arial" panose="020B0604020202020204" pitchFamily="34" charset="0"/>
              </a:rPr>
              <a:t>例 若                ，则                                               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Arial" panose="020B0604020202020204" pitchFamily="34" charset="0"/>
              </a:rPr>
              <a:t>为纯虚数。</a:t>
            </a:r>
            <a:r>
              <a:rPr lang="zh-CN" altLang="en-US" sz="2000" dirty="0">
                <a:latin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43030" name="对象 2"/>
          <p:cNvGraphicFramePr>
            <a:graphicFrameLocks noChangeAspect="1"/>
          </p:cNvGraphicFramePr>
          <p:nvPr/>
        </p:nvGraphicFramePr>
        <p:xfrm>
          <a:off x="1389063" y="2978150"/>
          <a:ext cx="11572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9" imgW="583565" imgH="177800" progId="Equation.DSMT4">
                  <p:embed/>
                </p:oleObj>
              </mc:Choice>
              <mc:Fallback>
                <p:oleObj name="" r:id="rId39" imgW="583565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89063" y="2978150"/>
                        <a:ext cx="115728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对象 3"/>
          <p:cNvGraphicFramePr>
            <a:graphicFrameLocks noChangeAspect="1"/>
          </p:cNvGraphicFramePr>
          <p:nvPr/>
        </p:nvGraphicFramePr>
        <p:xfrm>
          <a:off x="3022600" y="3016250"/>
          <a:ext cx="3336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1" imgW="1841500" imgH="203200" progId="Equation.DSMT4">
                  <p:embed/>
                </p:oleObj>
              </mc:Choice>
              <mc:Fallback>
                <p:oleObj name="" r:id="rId41" imgW="1841500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022600" y="3016250"/>
                        <a:ext cx="33369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3"/>
          <p:cNvGrpSpPr/>
          <p:nvPr/>
        </p:nvGrpSpPr>
        <p:grpSpPr>
          <a:xfrm>
            <a:off x="5710238" y="2500313"/>
            <a:ext cx="2057400" cy="1520825"/>
            <a:chOff x="5710238" y="2011269"/>
            <a:chExt cx="2057400" cy="1520919"/>
          </a:xfrm>
        </p:grpSpPr>
        <p:sp>
          <p:nvSpPr>
            <p:cNvPr id="12" name="椭圆形标注 11"/>
            <p:cNvSpPr/>
            <p:nvPr/>
          </p:nvSpPr>
          <p:spPr>
            <a:xfrm>
              <a:off x="5710238" y="2011269"/>
              <a:ext cx="2057400" cy="1520919"/>
            </a:xfrm>
            <a:prstGeom prst="wedgeEllipse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036" name="TextBox 12"/>
            <p:cNvSpPr txBox="1"/>
            <p:nvPr/>
          </p:nvSpPr>
          <p:spPr>
            <a:xfrm>
              <a:off x="5970494" y="2338762"/>
              <a:ext cx="1574894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Arial" panose="020B0604020202020204" pitchFamily="34" charset="0"/>
                </a:rPr>
                <a:t>任意两个复数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不能</a:t>
              </a:r>
              <a:r>
                <a:rPr lang="zh-CN" altLang="en-US" b="1" dirty="0">
                  <a:latin typeface="Arial" panose="020B0604020202020204" pitchFamily="34" charset="0"/>
                </a:rPr>
                <a:t>比较大小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>
            <a:off x="6064250" y="1882775"/>
            <a:ext cx="635000" cy="32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579938" y="1828800"/>
            <a:ext cx="1631950" cy="32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44035" name="组合 5"/>
          <p:cNvGrpSpPr/>
          <p:nvPr/>
        </p:nvGrpSpPr>
        <p:grpSpPr>
          <a:xfrm>
            <a:off x="422275" y="560388"/>
            <a:ext cx="6738938" cy="806450"/>
            <a:chOff x="422275" y="560481"/>
            <a:chExt cx="6739406" cy="806450"/>
          </a:xfrm>
        </p:grpSpPr>
        <p:grpSp>
          <p:nvGrpSpPr>
            <p:cNvPr id="44049" name="Group 1091"/>
            <p:cNvGrpSpPr/>
            <p:nvPr/>
          </p:nvGrpSpPr>
          <p:grpSpPr>
            <a:xfrm>
              <a:off x="422275" y="690563"/>
              <a:ext cx="2824164" cy="457200"/>
              <a:chOff x="416" y="188"/>
              <a:chExt cx="1779" cy="288"/>
            </a:xfrm>
          </p:grpSpPr>
          <p:graphicFrame>
            <p:nvGraphicFramePr>
              <p:cNvPr id="44054" name="Object 1043"/>
              <p:cNvGraphicFramePr>
                <a:graphicFrameLocks noChangeAspect="1"/>
              </p:cNvGraphicFramePr>
              <p:nvPr/>
            </p:nvGraphicFramePr>
            <p:xfrm>
              <a:off x="1551" y="209"/>
              <a:ext cx="64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" imgW="545465" imgH="215900" progId="Equation.DSMT4">
                      <p:embed/>
                    </p:oleObj>
                  </mc:Choice>
                  <mc:Fallback>
                    <p:oleObj name="" r:id="rId1" imgW="545465" imgH="215900" progId="Equation.DSMT4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551" y="209"/>
                            <a:ext cx="644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55" name="Object 1045"/>
              <p:cNvGraphicFramePr>
                <a:graphicFrameLocks noChangeAspect="1"/>
              </p:cNvGraphicFramePr>
              <p:nvPr/>
            </p:nvGraphicFramePr>
            <p:xfrm>
              <a:off x="899" y="192"/>
              <a:ext cx="666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3" imgW="508000" imgH="215900" progId="Equation.3">
                      <p:embed/>
                    </p:oleObj>
                  </mc:Choice>
                  <mc:Fallback>
                    <p:oleObj name="" r:id="rId3" imgW="508000" imgH="2159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99" y="192"/>
                            <a:ext cx="666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56" name="Text Box 1046"/>
              <p:cNvSpPr txBox="1"/>
              <p:nvPr/>
            </p:nvSpPr>
            <p:spPr>
              <a:xfrm>
                <a:off x="416" y="188"/>
                <a:ext cx="111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③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若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4050" name="Group 1047"/>
            <p:cNvGrpSpPr/>
            <p:nvPr/>
          </p:nvGrpSpPr>
          <p:grpSpPr>
            <a:xfrm>
              <a:off x="3171266" y="699994"/>
              <a:ext cx="2565400" cy="457200"/>
              <a:chOff x="936" y="2784"/>
              <a:chExt cx="1616" cy="288"/>
            </a:xfrm>
          </p:grpSpPr>
          <p:sp>
            <p:nvSpPr>
              <p:cNvPr id="44052" name="Text Box 1048"/>
              <p:cNvSpPr txBox="1"/>
              <p:nvPr/>
            </p:nvSpPr>
            <p:spPr>
              <a:xfrm>
                <a:off x="936" y="2784"/>
                <a:ext cx="5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称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4053" name="Object 1049"/>
              <p:cNvGraphicFramePr>
                <a:graphicFrameLocks noChangeAspect="1"/>
              </p:cNvGraphicFramePr>
              <p:nvPr/>
            </p:nvGraphicFramePr>
            <p:xfrm>
              <a:off x="1190" y="2818"/>
              <a:ext cx="1362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5" imgW="1155065" imgH="215900" progId="Equation.3">
                      <p:embed/>
                    </p:oleObj>
                  </mc:Choice>
                  <mc:Fallback>
                    <p:oleObj name="" r:id="rId5" imgW="1155065" imgH="2159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190" y="2818"/>
                            <a:ext cx="1362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51" name="Object 1050"/>
            <p:cNvGraphicFramePr>
              <a:graphicFrameLocks noChangeAspect="1"/>
            </p:cNvGraphicFramePr>
            <p:nvPr/>
          </p:nvGraphicFramePr>
          <p:xfrm>
            <a:off x="5737694" y="560481"/>
            <a:ext cx="1423987" cy="80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761365" imgH="431800" progId="Equation.3">
                    <p:embed/>
                  </p:oleObj>
                </mc:Choice>
                <mc:Fallback>
                  <p:oleObj name="" r:id="rId7" imgW="761365" imgH="4318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37694" y="560481"/>
                          <a:ext cx="1423987" cy="806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6" name="Text Box 1051"/>
          <p:cNvSpPr txBox="1"/>
          <p:nvPr/>
        </p:nvSpPr>
        <p:spPr>
          <a:xfrm>
            <a:off x="808038" y="1422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易证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7" name="Object 1052"/>
          <p:cNvGraphicFramePr>
            <a:graphicFrameLocks noChangeAspect="1"/>
          </p:cNvGraphicFramePr>
          <p:nvPr/>
        </p:nvGraphicFramePr>
        <p:xfrm>
          <a:off x="1958975" y="1238250"/>
          <a:ext cx="4333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03200" imgH="431800" progId="Equation.3">
                  <p:embed/>
                </p:oleObj>
              </mc:Choice>
              <mc:Fallback>
                <p:oleObj name="" r:id="rId9" imgW="2032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8975" y="1238250"/>
                        <a:ext cx="433388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53"/>
          <p:cNvGraphicFramePr>
            <a:graphicFrameLocks noChangeAspect="1"/>
          </p:cNvGraphicFramePr>
          <p:nvPr/>
        </p:nvGraphicFramePr>
        <p:xfrm>
          <a:off x="4219575" y="1236663"/>
          <a:ext cx="20843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977265" imgH="444500" progId="Equation.3">
                  <p:embed/>
                </p:oleObj>
              </mc:Choice>
              <mc:Fallback>
                <p:oleObj name="" r:id="rId11" imgW="977265" imgH="444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9575" y="1236663"/>
                        <a:ext cx="2084388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054"/>
          <p:cNvGraphicFramePr>
            <a:graphicFrameLocks noChangeAspect="1"/>
          </p:cNvGraphicFramePr>
          <p:nvPr/>
        </p:nvGraphicFramePr>
        <p:xfrm>
          <a:off x="2362200" y="1236663"/>
          <a:ext cx="19510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914400" imgH="444500" progId="Equation.3">
                  <p:embed/>
                </p:oleObj>
              </mc:Choice>
              <mc:Fallback>
                <p:oleObj name="" r:id="rId13" imgW="91440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2200" y="1236663"/>
                        <a:ext cx="1951038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Box 1"/>
          <p:cNvSpPr txBox="1"/>
          <p:nvPr/>
        </p:nvSpPr>
        <p:spPr>
          <a:xfrm>
            <a:off x="549275" y="2552700"/>
            <a:ext cx="69913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Clr>
                <a:srgbClr val="FF0000"/>
              </a:buClr>
              <a:buAutoNum type="circleNumDbPlain" startAt="4"/>
            </a:pPr>
            <a:r>
              <a:rPr lang="zh-CN" altLang="en-US" sz="2400" b="1" dirty="0">
                <a:latin typeface="Arial" panose="020B0604020202020204" pitchFamily="34" charset="0"/>
              </a:rPr>
              <a:t>复数加法和乘法满足的运算律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4041" name="TextBox 2"/>
          <p:cNvSpPr txBox="1"/>
          <p:nvPr/>
        </p:nvSpPr>
        <p:spPr>
          <a:xfrm>
            <a:off x="1089025" y="3348038"/>
            <a:ext cx="54737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交换律</a:t>
            </a:r>
            <a:r>
              <a:rPr lang="zh-CN" altLang="en-US" sz="2400" b="1" dirty="0">
                <a:latin typeface="Arial" panose="020B0604020202020204" pitchFamily="34" charset="0"/>
              </a:rPr>
              <a:t>                                                                                           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44042" name="对象 5"/>
          <p:cNvGraphicFramePr>
            <a:graphicFrameLocks noChangeAspect="1"/>
          </p:cNvGraphicFramePr>
          <p:nvPr/>
        </p:nvGraphicFramePr>
        <p:xfrm>
          <a:off x="2638425" y="3357563"/>
          <a:ext cx="1920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965200" imgH="228600" progId="Equation.DSMT4">
                  <p:embed/>
                </p:oleObj>
              </mc:Choice>
              <mc:Fallback>
                <p:oleObj name="" r:id="rId15" imgW="9652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8425" y="3357563"/>
                        <a:ext cx="19208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对象 8"/>
          <p:cNvGraphicFramePr>
            <a:graphicFrameLocks noChangeAspect="1"/>
          </p:cNvGraphicFramePr>
          <p:nvPr/>
        </p:nvGraphicFramePr>
        <p:xfrm>
          <a:off x="4816475" y="3359150"/>
          <a:ext cx="1301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660400" imgH="228600" progId="Equation.DSMT4">
                  <p:embed/>
                </p:oleObj>
              </mc:Choice>
              <mc:Fallback>
                <p:oleObj name="" r:id="rId17" imgW="6604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6475" y="3359150"/>
                        <a:ext cx="13017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Box 13"/>
          <p:cNvSpPr txBox="1"/>
          <p:nvPr/>
        </p:nvSpPr>
        <p:spPr>
          <a:xfrm>
            <a:off x="1114425" y="4060825"/>
            <a:ext cx="58515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结合律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45" name="对象 14"/>
          <p:cNvGraphicFramePr>
            <a:graphicFrameLocks noChangeAspect="1"/>
          </p:cNvGraphicFramePr>
          <p:nvPr/>
        </p:nvGraphicFramePr>
        <p:xfrm>
          <a:off x="2622550" y="4068763"/>
          <a:ext cx="3386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1701800" imgH="228600" progId="Equation.DSMT4">
                  <p:embed/>
                </p:oleObj>
              </mc:Choice>
              <mc:Fallback>
                <p:oleObj name="" r:id="rId19" imgW="17018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22550" y="4068763"/>
                        <a:ext cx="33861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对象 15"/>
          <p:cNvGraphicFramePr>
            <a:graphicFrameLocks noChangeAspect="1"/>
          </p:cNvGraphicFramePr>
          <p:nvPr/>
        </p:nvGraphicFramePr>
        <p:xfrm>
          <a:off x="2682875" y="4714875"/>
          <a:ext cx="238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1143000" imgH="228600" progId="Equation.DSMT4">
                  <p:embed/>
                </p:oleObj>
              </mc:Choice>
              <mc:Fallback>
                <p:oleObj name="" r:id="rId21" imgW="11430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82875" y="4714875"/>
                        <a:ext cx="2386013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TextBox 16"/>
          <p:cNvSpPr txBox="1"/>
          <p:nvPr/>
        </p:nvSpPr>
        <p:spPr>
          <a:xfrm>
            <a:off x="1168400" y="5365750"/>
            <a:ext cx="58372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分配律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48" name="对象 17"/>
          <p:cNvGraphicFramePr>
            <a:graphicFrameLocks noChangeAspect="1"/>
          </p:cNvGraphicFramePr>
          <p:nvPr/>
        </p:nvGraphicFramePr>
        <p:xfrm>
          <a:off x="2919413" y="5365750"/>
          <a:ext cx="285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1435100" imgH="228600" progId="Equation.DSMT4">
                  <p:embed/>
                </p:oleObj>
              </mc:Choice>
              <mc:Fallback>
                <p:oleObj name="" r:id="rId23" imgW="14351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19413" y="5365750"/>
                        <a:ext cx="285591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058" name="Group 1092"/>
          <p:cNvGrpSpPr/>
          <p:nvPr/>
        </p:nvGrpSpPr>
        <p:grpSpPr>
          <a:xfrm>
            <a:off x="434975" y="1095375"/>
            <a:ext cx="2232025" cy="465138"/>
            <a:chOff x="424" y="1231"/>
            <a:chExt cx="1406" cy="293"/>
          </a:xfrm>
        </p:grpSpPr>
        <p:graphicFrame>
          <p:nvGraphicFramePr>
            <p:cNvPr id="45096" name="Object 1061"/>
            <p:cNvGraphicFramePr>
              <a:graphicFrameLocks noChangeAspect="1"/>
            </p:cNvGraphicFramePr>
            <p:nvPr/>
          </p:nvGraphicFramePr>
          <p:xfrm>
            <a:off x="949" y="1253"/>
            <a:ext cx="88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" imgW="660400" imgH="203200" progId="Equation.3">
                    <p:embed/>
                  </p:oleObj>
                </mc:Choice>
                <mc:Fallback>
                  <p:oleObj name="" r:id="rId1" imgW="660400" imgH="203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9" y="1253"/>
                          <a:ext cx="88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7" name="Text Box 1062"/>
            <p:cNvSpPr txBox="1"/>
            <p:nvPr/>
          </p:nvSpPr>
          <p:spPr>
            <a:xfrm>
              <a:off x="424" y="1231"/>
              <a:ext cx="6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rgbClr val="FF0000"/>
                </a:buClr>
                <a:buAutoNum type="circleNumDbPlain" startAt="5"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" name="Object 1063"/>
          <p:cNvGraphicFramePr>
            <a:graphicFrameLocks noChangeAspect="1"/>
          </p:cNvGraphicFramePr>
          <p:nvPr/>
        </p:nvGraphicFramePr>
        <p:xfrm>
          <a:off x="5213350" y="1125538"/>
          <a:ext cx="14652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660400" imgH="203200" progId="Equation.3">
                  <p:embed/>
                </p:oleObj>
              </mc:Choice>
              <mc:Fallback>
                <p:oleObj name="" r:id="rId3" imgW="6604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3350" y="1125538"/>
                        <a:ext cx="146526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93"/>
          <p:cNvGrpSpPr/>
          <p:nvPr/>
        </p:nvGrpSpPr>
        <p:grpSpPr>
          <a:xfrm>
            <a:off x="1404938" y="2398713"/>
            <a:ext cx="1985962" cy="457200"/>
            <a:chOff x="1035" y="2052"/>
            <a:chExt cx="1251" cy="288"/>
          </a:xfrm>
        </p:grpSpPr>
        <p:graphicFrame>
          <p:nvGraphicFramePr>
            <p:cNvPr id="45092" name="Object 1064"/>
            <p:cNvGraphicFramePr>
              <a:graphicFrameLocks noChangeAspect="1"/>
            </p:cNvGraphicFramePr>
            <p:nvPr/>
          </p:nvGraphicFramePr>
          <p:xfrm>
            <a:off x="1556" y="2052"/>
            <a:ext cx="7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545465" imgH="215900" progId="Equation.3">
                    <p:embed/>
                  </p:oleObj>
                </mc:Choice>
                <mc:Fallback>
                  <p:oleObj name="" r:id="rId5" imgW="545465" imgH="2159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56" y="2052"/>
                          <a:ext cx="73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93" name="Group 1065"/>
            <p:cNvGrpSpPr/>
            <p:nvPr/>
          </p:nvGrpSpPr>
          <p:grpSpPr>
            <a:xfrm>
              <a:off x="1035" y="2052"/>
              <a:ext cx="564" cy="288"/>
              <a:chOff x="742" y="1680"/>
              <a:chExt cx="506" cy="254"/>
            </a:xfrm>
          </p:grpSpPr>
          <p:graphicFrame>
            <p:nvGraphicFramePr>
              <p:cNvPr id="45094" name="Object 1066"/>
              <p:cNvGraphicFramePr>
                <a:graphicFrameLocks noChangeAspect="1"/>
              </p:cNvGraphicFramePr>
              <p:nvPr/>
            </p:nvGraphicFramePr>
            <p:xfrm>
              <a:off x="742" y="1680"/>
              <a:ext cx="49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7" imgW="419100" imgH="215900" progId="Equation.3">
                      <p:embed/>
                    </p:oleObj>
                  </mc:Choice>
                  <mc:Fallback>
                    <p:oleObj name="" r:id="rId7" imgW="419100" imgH="2159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42" y="1680"/>
                            <a:ext cx="495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5" name="Line 1067"/>
              <p:cNvSpPr/>
              <p:nvPr/>
            </p:nvSpPr>
            <p:spPr>
              <a:xfrm>
                <a:off x="768" y="1728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1094"/>
          <p:cNvGrpSpPr/>
          <p:nvPr/>
        </p:nvGrpSpPr>
        <p:grpSpPr>
          <a:xfrm>
            <a:off x="3679825" y="2344738"/>
            <a:ext cx="1535113" cy="528637"/>
            <a:chOff x="2468" y="2018"/>
            <a:chExt cx="967" cy="333"/>
          </a:xfrm>
        </p:grpSpPr>
        <p:graphicFrame>
          <p:nvGraphicFramePr>
            <p:cNvPr id="45090" name="Object 1068"/>
            <p:cNvGraphicFramePr>
              <a:graphicFrameLocks noChangeAspect="1"/>
            </p:cNvGraphicFramePr>
            <p:nvPr/>
          </p:nvGraphicFramePr>
          <p:xfrm>
            <a:off x="2468" y="2018"/>
            <a:ext cx="42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292100" imgH="241300" progId="Equation.3">
                    <p:embed/>
                  </p:oleObj>
                </mc:Choice>
                <mc:Fallback>
                  <p:oleObj name="" r:id="rId9" imgW="292100" imgH="2413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68" y="2018"/>
                          <a:ext cx="42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1" name="Object 1069"/>
            <p:cNvGraphicFramePr>
              <a:graphicFrameLocks noChangeAspect="1"/>
            </p:cNvGraphicFramePr>
            <p:nvPr/>
          </p:nvGraphicFramePr>
          <p:xfrm>
            <a:off x="2909" y="2063"/>
            <a:ext cx="5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393065" imgH="215900" progId="Equation.3">
                    <p:embed/>
                  </p:oleObj>
                </mc:Choice>
                <mc:Fallback>
                  <p:oleObj name="" r:id="rId11" imgW="393065" imgH="2159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09" y="2063"/>
                          <a:ext cx="52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95"/>
          <p:cNvGrpSpPr/>
          <p:nvPr/>
        </p:nvGrpSpPr>
        <p:grpSpPr>
          <a:xfrm>
            <a:off x="5640388" y="2205038"/>
            <a:ext cx="1317625" cy="925512"/>
            <a:chOff x="3703" y="1930"/>
            <a:chExt cx="830" cy="583"/>
          </a:xfrm>
        </p:grpSpPr>
        <p:grpSp>
          <p:nvGrpSpPr>
            <p:cNvPr id="45086" name="Group 1070"/>
            <p:cNvGrpSpPr/>
            <p:nvPr/>
          </p:nvGrpSpPr>
          <p:grpSpPr>
            <a:xfrm>
              <a:off x="3703" y="1930"/>
              <a:ext cx="370" cy="563"/>
              <a:chOff x="3802" y="1853"/>
              <a:chExt cx="370" cy="563"/>
            </a:xfrm>
          </p:grpSpPr>
          <p:graphicFrame>
            <p:nvGraphicFramePr>
              <p:cNvPr id="45088" name="Object 1071"/>
              <p:cNvGraphicFramePr>
                <a:graphicFrameLocks noChangeAspect="1"/>
              </p:cNvGraphicFramePr>
              <p:nvPr/>
            </p:nvGraphicFramePr>
            <p:xfrm>
              <a:off x="3812" y="1853"/>
              <a:ext cx="360" cy="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13" imgW="203200" imgH="431800" progId="Equation.3">
                      <p:embed/>
                    </p:oleObj>
                  </mc:Choice>
                  <mc:Fallback>
                    <p:oleObj name="" r:id="rId13" imgW="203200" imgH="4318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812" y="1853"/>
                            <a:ext cx="360" cy="5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9" name="Line 1072"/>
              <p:cNvSpPr/>
              <p:nvPr/>
            </p:nvSpPr>
            <p:spPr>
              <a:xfrm>
                <a:off x="3802" y="1914"/>
                <a:ext cx="3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45087" name="Object 1073"/>
            <p:cNvGraphicFramePr>
              <a:graphicFrameLocks noChangeAspect="1"/>
            </p:cNvGraphicFramePr>
            <p:nvPr/>
          </p:nvGraphicFramePr>
          <p:xfrm>
            <a:off x="4091" y="1937"/>
            <a:ext cx="44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5" imgW="330200" imgH="431800" progId="Equation.3">
                    <p:embed/>
                  </p:oleObj>
                </mc:Choice>
                <mc:Fallback>
                  <p:oleObj name="" r:id="rId15" imgW="330200" imgH="4318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91" y="1937"/>
                          <a:ext cx="44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1074"/>
          <p:cNvSpPr txBox="1"/>
          <p:nvPr/>
        </p:nvSpPr>
        <p:spPr>
          <a:xfrm>
            <a:off x="831850" y="23923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075"/>
          <p:cNvSpPr txBox="1"/>
          <p:nvPr/>
        </p:nvSpPr>
        <p:spPr>
          <a:xfrm>
            <a:off x="790575" y="30448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ii)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076"/>
          <p:cNvSpPr txBox="1"/>
          <p:nvPr/>
        </p:nvSpPr>
        <p:spPr>
          <a:xfrm>
            <a:off x="749300" y="3708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iii)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1077"/>
          <p:cNvSpPr txBox="1"/>
          <p:nvPr/>
        </p:nvSpPr>
        <p:spPr>
          <a:xfrm>
            <a:off x="766763" y="438943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iv)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1096"/>
          <p:cNvGrpSpPr/>
          <p:nvPr/>
        </p:nvGrpSpPr>
        <p:grpSpPr>
          <a:xfrm>
            <a:off x="1441450" y="3038475"/>
            <a:ext cx="862013" cy="457200"/>
            <a:chOff x="1058" y="2455"/>
            <a:chExt cx="543" cy="288"/>
          </a:xfrm>
        </p:grpSpPr>
        <p:graphicFrame>
          <p:nvGraphicFramePr>
            <p:cNvPr id="45084" name="Object 1078"/>
            <p:cNvGraphicFramePr>
              <a:graphicFrameLocks noChangeAspect="1"/>
            </p:cNvGraphicFramePr>
            <p:nvPr/>
          </p:nvGraphicFramePr>
          <p:xfrm>
            <a:off x="1058" y="2455"/>
            <a:ext cx="18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7" imgW="127000" imgH="190500" progId="Equation.3">
                    <p:embed/>
                  </p:oleObj>
                </mc:Choice>
                <mc:Fallback>
                  <p:oleObj name="" r:id="rId17" imgW="127000" imgH="1905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58" y="2455"/>
                          <a:ext cx="187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1079"/>
            <p:cNvGraphicFramePr>
              <a:graphicFrameLocks noChangeAspect="1"/>
            </p:cNvGraphicFramePr>
            <p:nvPr/>
          </p:nvGraphicFramePr>
          <p:xfrm>
            <a:off x="1228" y="2526"/>
            <a:ext cx="37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9" imgW="241300" imgH="139700" progId="Equation.3">
                    <p:embed/>
                  </p:oleObj>
                </mc:Choice>
                <mc:Fallback>
                  <p:oleObj name="" r:id="rId19" imgW="241300" imgH="1397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28" y="2526"/>
                          <a:ext cx="373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8" name="Group 1083"/>
          <p:cNvGrpSpPr/>
          <p:nvPr/>
        </p:nvGrpSpPr>
        <p:grpSpPr>
          <a:xfrm>
            <a:off x="2701925" y="1095375"/>
            <a:ext cx="2582863" cy="477838"/>
            <a:chOff x="2160" y="384"/>
            <a:chExt cx="1496" cy="301"/>
          </a:xfrm>
        </p:grpSpPr>
        <p:graphicFrame>
          <p:nvGraphicFramePr>
            <p:cNvPr id="45082" name="Object 1084"/>
            <p:cNvGraphicFramePr>
              <a:graphicFrameLocks noChangeAspect="1"/>
            </p:cNvGraphicFramePr>
            <p:nvPr/>
          </p:nvGraphicFramePr>
          <p:xfrm>
            <a:off x="2585" y="425"/>
            <a:ext cx="107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1" imgW="888365" imgH="215900" progId="Equation.3">
                    <p:embed/>
                  </p:oleObj>
                </mc:Choice>
                <mc:Fallback>
                  <p:oleObj name="" r:id="rId21" imgW="888365" imgH="2159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85" y="425"/>
                          <a:ext cx="1071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Text Box 1085"/>
            <p:cNvSpPr txBox="1"/>
            <p:nvPr/>
          </p:nvSpPr>
          <p:spPr>
            <a:xfrm>
              <a:off x="2160" y="38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定义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097"/>
          <p:cNvGrpSpPr/>
          <p:nvPr/>
        </p:nvGrpSpPr>
        <p:grpSpPr>
          <a:xfrm>
            <a:off x="1525588" y="3721100"/>
            <a:ext cx="3100387" cy="488950"/>
            <a:chOff x="1111" y="2885"/>
            <a:chExt cx="1953" cy="308"/>
          </a:xfrm>
        </p:grpSpPr>
        <p:graphicFrame>
          <p:nvGraphicFramePr>
            <p:cNvPr id="45080" name="Object 1080"/>
            <p:cNvGraphicFramePr>
              <a:graphicFrameLocks noChangeAspect="1"/>
            </p:cNvGraphicFramePr>
            <p:nvPr/>
          </p:nvGraphicFramePr>
          <p:xfrm>
            <a:off x="1111" y="2908"/>
            <a:ext cx="28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3" imgW="190500" imgH="165100" progId="Equation.3">
                    <p:embed/>
                  </p:oleObj>
                </mc:Choice>
                <mc:Fallback>
                  <p:oleObj name="" r:id="rId23" imgW="190500" imgH="1651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11" y="2908"/>
                          <a:ext cx="28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1086"/>
            <p:cNvGraphicFramePr>
              <a:graphicFrameLocks noChangeAspect="1"/>
            </p:cNvGraphicFramePr>
            <p:nvPr/>
          </p:nvGraphicFramePr>
          <p:xfrm>
            <a:off x="1352" y="2885"/>
            <a:ext cx="17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5" imgW="1269365" imgH="241300" progId="Equation.3">
                    <p:embed/>
                  </p:oleObj>
                </mc:Choice>
                <mc:Fallback>
                  <p:oleObj name="" r:id="rId25" imgW="1269365" imgH="2413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52" y="2885"/>
                          <a:ext cx="1712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098"/>
          <p:cNvGrpSpPr/>
          <p:nvPr/>
        </p:nvGrpSpPr>
        <p:grpSpPr>
          <a:xfrm>
            <a:off x="1549400" y="4445000"/>
            <a:ext cx="4486275" cy="460375"/>
            <a:chOff x="1126" y="3341"/>
            <a:chExt cx="2826" cy="290"/>
          </a:xfrm>
        </p:grpSpPr>
        <p:graphicFrame>
          <p:nvGraphicFramePr>
            <p:cNvPr id="45076" name="Object 1081"/>
            <p:cNvGraphicFramePr>
              <a:graphicFrameLocks noChangeAspect="1"/>
            </p:cNvGraphicFramePr>
            <p:nvPr/>
          </p:nvGraphicFramePr>
          <p:xfrm>
            <a:off x="1126" y="3366"/>
            <a:ext cx="4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7" imgW="330200" imgH="165100" progId="Equation.3">
                    <p:embed/>
                  </p:oleObj>
                </mc:Choice>
                <mc:Fallback>
                  <p:oleObj name="" r:id="rId27" imgW="330200" imgH="1651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26" y="3366"/>
                          <a:ext cx="45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1082"/>
            <p:cNvGraphicFramePr>
              <a:graphicFrameLocks noChangeAspect="1"/>
            </p:cNvGraphicFramePr>
            <p:nvPr/>
          </p:nvGraphicFramePr>
          <p:xfrm>
            <a:off x="2590" y="3342"/>
            <a:ext cx="40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9" imgW="330200" imgH="165100" progId="Equation.3">
                    <p:embed/>
                  </p:oleObj>
                </mc:Choice>
                <mc:Fallback>
                  <p:oleObj name="" r:id="rId29" imgW="330200" imgH="1651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590" y="3342"/>
                          <a:ext cx="401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8" name="Object 1087"/>
            <p:cNvGraphicFramePr>
              <a:graphicFrameLocks noChangeAspect="1"/>
            </p:cNvGraphicFramePr>
            <p:nvPr/>
          </p:nvGraphicFramePr>
          <p:xfrm>
            <a:off x="1576" y="3348"/>
            <a:ext cx="77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1" imgW="609600" imgH="215900" progId="Equation.3">
                    <p:embed/>
                  </p:oleObj>
                </mc:Choice>
                <mc:Fallback>
                  <p:oleObj name="" r:id="rId31" imgW="609600" imgH="2159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576" y="3348"/>
                          <a:ext cx="775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9" name="Object 1088"/>
            <p:cNvGraphicFramePr>
              <a:graphicFrameLocks noChangeAspect="1"/>
            </p:cNvGraphicFramePr>
            <p:nvPr/>
          </p:nvGraphicFramePr>
          <p:xfrm>
            <a:off x="3043" y="3341"/>
            <a:ext cx="909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3" imgW="673100" imgH="215900" progId="Equation.3">
                    <p:embed/>
                  </p:oleObj>
                </mc:Choice>
                <mc:Fallback>
                  <p:oleObj name="" r:id="rId33" imgW="673100" imgH="2159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043" y="3341"/>
                          <a:ext cx="909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1089"/>
          <p:cNvSpPr txBox="1"/>
          <p:nvPr/>
        </p:nvSpPr>
        <p:spPr>
          <a:xfrm>
            <a:off x="3422650" y="28495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" name="Text Box 1090"/>
          <p:cNvSpPr txBox="1">
            <a:spLocks noChangeArrowheads="1"/>
          </p:cNvSpPr>
          <p:nvPr/>
        </p:nvSpPr>
        <p:spPr bwMode="auto">
          <a:xfrm>
            <a:off x="784225" y="1720850"/>
            <a:ext cx="2659063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共轭复数的性质：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" name="组合 6"/>
          <p:cNvGrpSpPr/>
          <p:nvPr/>
        </p:nvGrpSpPr>
        <p:grpSpPr>
          <a:xfrm>
            <a:off x="4087813" y="2544763"/>
            <a:ext cx="2379662" cy="1223962"/>
            <a:chOff x="4598894" y="2544690"/>
            <a:chExt cx="2380130" cy="1223287"/>
          </a:xfrm>
        </p:grpSpPr>
        <p:sp>
          <p:nvSpPr>
            <p:cNvPr id="3" name="云形标注 2"/>
            <p:cNvSpPr/>
            <p:nvPr/>
          </p:nvSpPr>
          <p:spPr>
            <a:xfrm>
              <a:off x="4598894" y="2544690"/>
              <a:ext cx="2380130" cy="1223287"/>
            </a:xfrm>
            <a:prstGeom prst="cloud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75" name="TextBox 3"/>
            <p:cNvSpPr txBox="1"/>
            <p:nvPr/>
          </p:nvSpPr>
          <p:spPr>
            <a:xfrm>
              <a:off x="5002306" y="2849563"/>
              <a:ext cx="1640541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</a:rPr>
                <a:t>利用性质</a:t>
              </a:r>
              <a:r>
                <a:rPr lang="en-US" altLang="zh-CN" b="1" dirty="0">
                  <a:latin typeface="Arial" panose="020B0604020202020204" pitchFamily="34" charset="0"/>
                </a:rPr>
                <a:t>3</a:t>
              </a:r>
              <a:r>
                <a:rPr lang="zh-CN" altLang="en-US" b="1" dirty="0">
                  <a:latin typeface="Arial" panose="020B0604020202020204" pitchFamily="34" charset="0"/>
                </a:rPr>
                <a:t>计算复数除法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03225" y="153987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084" name="Group 65"/>
          <p:cNvGrpSpPr/>
          <p:nvPr/>
        </p:nvGrpSpPr>
        <p:grpSpPr>
          <a:xfrm>
            <a:off x="393700" y="492125"/>
            <a:ext cx="6662738" cy="1087438"/>
            <a:chOff x="226" y="78"/>
            <a:chExt cx="4197" cy="685"/>
          </a:xfrm>
        </p:grpSpPr>
        <p:sp>
          <p:nvSpPr>
            <p:cNvPr id="46117" name="Text Box 2"/>
            <p:cNvSpPr txBox="1"/>
            <p:nvPr/>
          </p:nvSpPr>
          <p:spPr>
            <a:xfrm>
              <a:off x="226" y="281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18" name="Object 7"/>
            <p:cNvGraphicFramePr>
              <a:graphicFrameLocks noChangeAspect="1"/>
            </p:cNvGraphicFramePr>
            <p:nvPr/>
          </p:nvGraphicFramePr>
          <p:xfrm>
            <a:off x="3443" y="112"/>
            <a:ext cx="298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203200" imgH="444500" progId="Equation.3">
                    <p:embed/>
                  </p:oleObj>
                </mc:Choice>
                <mc:Fallback>
                  <p:oleObj name="" r:id="rId1" imgW="203200" imgH="444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43" y="112"/>
                          <a:ext cx="298" cy="6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9" name="Object 3"/>
            <p:cNvGraphicFramePr>
              <a:graphicFrameLocks noChangeAspect="1"/>
            </p:cNvGraphicFramePr>
            <p:nvPr/>
          </p:nvGraphicFramePr>
          <p:xfrm>
            <a:off x="939" y="279"/>
            <a:ext cx="9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698500" imgH="215900" progId="Equation.3">
                    <p:embed/>
                  </p:oleObj>
                </mc:Choice>
                <mc:Fallback>
                  <p:oleObj name="" r:id="rId3" imgW="698500" imgH="215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39" y="279"/>
                          <a:ext cx="9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20" name="Text Box 4"/>
            <p:cNvSpPr txBox="1"/>
            <p:nvPr/>
          </p:nvSpPr>
          <p:spPr>
            <a:xfrm>
              <a:off x="659" y="27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21" name="Object 5"/>
            <p:cNvGraphicFramePr>
              <a:graphicFrameLocks noChangeAspect="1"/>
            </p:cNvGraphicFramePr>
            <p:nvPr/>
          </p:nvGraphicFramePr>
          <p:xfrm>
            <a:off x="1947" y="276"/>
            <a:ext cx="10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799465" imgH="215900" progId="Equation.3">
                    <p:embed/>
                  </p:oleObj>
                </mc:Choice>
                <mc:Fallback>
                  <p:oleObj name="" r:id="rId5" imgW="799465" imgH="215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47" y="276"/>
                          <a:ext cx="106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22" name="Text Box 6"/>
            <p:cNvSpPr txBox="1"/>
            <p:nvPr/>
          </p:nvSpPr>
          <p:spPr>
            <a:xfrm>
              <a:off x="3155" y="27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23" name="Object 8"/>
            <p:cNvGraphicFramePr>
              <a:graphicFrameLocks noChangeAspect="1"/>
            </p:cNvGraphicFramePr>
            <p:nvPr/>
          </p:nvGraphicFramePr>
          <p:xfrm>
            <a:off x="3940" y="90"/>
            <a:ext cx="457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342900" imgH="482600" progId="Equation.3">
                    <p:embed/>
                  </p:oleObj>
                </mc:Choice>
                <mc:Fallback>
                  <p:oleObj name="" r:id="rId7" imgW="342900" imgH="482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40" y="90"/>
                          <a:ext cx="457" cy="6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24" name="Line 9"/>
            <p:cNvSpPr/>
            <p:nvPr/>
          </p:nvSpPr>
          <p:spPr>
            <a:xfrm>
              <a:off x="3943" y="7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5" name="Text Box 11"/>
            <p:cNvSpPr txBox="1"/>
            <p:nvPr/>
          </p:nvSpPr>
          <p:spPr>
            <a:xfrm>
              <a:off x="3635" y="27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1273175" y="1393825"/>
          <a:ext cx="4349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203200" imgH="431800" progId="Equation.3">
                  <p:embed/>
                </p:oleObj>
              </mc:Choice>
              <mc:Fallback>
                <p:oleObj name="" r:id="rId9" imgW="2032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3175" y="1393825"/>
                        <a:ext cx="4349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/>
          <p:nvPr/>
        </p:nvGrpSpPr>
        <p:grpSpPr>
          <a:xfrm>
            <a:off x="6086475" y="2281238"/>
            <a:ext cx="704850" cy="1003300"/>
            <a:chOff x="4119" y="240"/>
            <a:chExt cx="489" cy="700"/>
          </a:xfrm>
        </p:grpSpPr>
        <p:graphicFrame>
          <p:nvGraphicFramePr>
            <p:cNvPr id="46115" name="Object 33"/>
            <p:cNvGraphicFramePr>
              <a:graphicFrameLocks noChangeAspect="1"/>
            </p:cNvGraphicFramePr>
            <p:nvPr/>
          </p:nvGraphicFramePr>
          <p:xfrm>
            <a:off x="4119" y="252"/>
            <a:ext cx="489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342900" imgH="482600" progId="Equation.3">
                    <p:embed/>
                  </p:oleObj>
                </mc:Choice>
                <mc:Fallback>
                  <p:oleObj name="" r:id="rId11" imgW="342900" imgH="482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19" y="252"/>
                          <a:ext cx="489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6" name="Line 34"/>
            <p:cNvSpPr/>
            <p:nvPr/>
          </p:nvSpPr>
          <p:spPr>
            <a:xfrm>
              <a:off x="4122" y="24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1690688" y="1428750"/>
          <a:ext cx="1293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647700" imgH="393700" progId="Equation.3">
                  <p:embed/>
                </p:oleObj>
              </mc:Choice>
              <mc:Fallback>
                <p:oleObj name="" r:id="rId13" imgW="6477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0688" y="1428750"/>
                        <a:ext cx="12938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3122613" y="1435100"/>
          <a:ext cx="26289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5" imgW="1282700" imgH="419100" progId="Equation.3">
                  <p:embed/>
                </p:oleObj>
              </mc:Choice>
              <mc:Fallback>
                <p:oleObj name="" r:id="rId15" imgW="12827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22613" y="1435100"/>
                        <a:ext cx="2628900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1042988" y="2449513"/>
          <a:ext cx="30448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1548765" imgH="393700" progId="Equation.3">
                  <p:embed/>
                </p:oleObj>
              </mc:Choice>
              <mc:Fallback>
                <p:oleObj name="" r:id="rId17" imgW="15487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2988" y="2449513"/>
                        <a:ext cx="3044825" cy="77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4173538" y="2452688"/>
          <a:ext cx="7445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381000" imgH="393700" progId="Equation.3">
                  <p:embed/>
                </p:oleObj>
              </mc:Choice>
              <mc:Fallback>
                <p:oleObj name="" r:id="rId19" imgW="381000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3538" y="2452688"/>
                        <a:ext cx="744537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4959350" y="2452688"/>
          <a:ext cx="6445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1" imgW="330200" imgH="393700" progId="Equation.3">
                  <p:embed/>
                </p:oleObj>
              </mc:Choice>
              <mc:Fallback>
                <p:oleObj name="" r:id="rId21" imgW="3302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59350" y="2452688"/>
                        <a:ext cx="644525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41"/>
          <p:cNvGraphicFramePr>
            <a:graphicFrameLocks noChangeAspect="1"/>
          </p:cNvGraphicFramePr>
          <p:nvPr/>
        </p:nvGraphicFramePr>
        <p:xfrm>
          <a:off x="6872288" y="2462213"/>
          <a:ext cx="7239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3" imgW="381000" imgH="393700" progId="Equation.3">
                  <p:embed/>
                </p:oleObj>
              </mc:Choice>
              <mc:Fallback>
                <p:oleObj name="" r:id="rId23" imgW="3810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2288" y="2462213"/>
                        <a:ext cx="723900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7588250" y="2427288"/>
          <a:ext cx="6731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5" imgW="330200" imgH="393700" progId="Equation.3">
                  <p:embed/>
                </p:oleObj>
              </mc:Choice>
              <mc:Fallback>
                <p:oleObj name="" r:id="rId25" imgW="3302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88250" y="2427288"/>
                        <a:ext cx="673100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455613" y="4249738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341313" y="3216275"/>
            <a:ext cx="5964237" cy="798513"/>
            <a:chOff x="215" y="1876"/>
            <a:chExt cx="3757" cy="503"/>
          </a:xfrm>
        </p:grpSpPr>
        <p:sp>
          <p:nvSpPr>
            <p:cNvPr id="46107" name="Text Box 46"/>
            <p:cNvSpPr txBox="1"/>
            <p:nvPr/>
          </p:nvSpPr>
          <p:spPr>
            <a:xfrm>
              <a:off x="215" y="1984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08" name="Object 47"/>
            <p:cNvGraphicFramePr>
              <a:graphicFrameLocks noChangeAspect="1"/>
            </p:cNvGraphicFramePr>
            <p:nvPr/>
          </p:nvGraphicFramePr>
          <p:xfrm>
            <a:off x="850" y="1876"/>
            <a:ext cx="1201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7" imgW="939165" imgH="393700" progId="Equation.3">
                    <p:embed/>
                  </p:oleObj>
                </mc:Choice>
                <mc:Fallback>
                  <p:oleObj name="" r:id="rId27" imgW="939165" imgH="393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50" y="1876"/>
                          <a:ext cx="1201" cy="5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9" name="Text Box 48"/>
            <p:cNvSpPr txBox="1"/>
            <p:nvPr/>
          </p:nvSpPr>
          <p:spPr>
            <a:xfrm>
              <a:off x="593" y="198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6110" name="Text Box 49"/>
            <p:cNvSpPr txBox="1"/>
            <p:nvPr/>
          </p:nvSpPr>
          <p:spPr>
            <a:xfrm>
              <a:off x="2081" y="197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6111" name="Text Box 50"/>
            <p:cNvSpPr txBox="1"/>
            <p:nvPr/>
          </p:nvSpPr>
          <p:spPr>
            <a:xfrm>
              <a:off x="3406" y="197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12" name="Object 51"/>
            <p:cNvGraphicFramePr>
              <a:graphicFrameLocks noChangeAspect="1"/>
            </p:cNvGraphicFramePr>
            <p:nvPr/>
          </p:nvGraphicFramePr>
          <p:xfrm>
            <a:off x="2361" y="2005"/>
            <a:ext cx="5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9" imgW="431800" imgH="215900" progId="Equation.3">
                    <p:embed/>
                  </p:oleObj>
                </mc:Choice>
                <mc:Fallback>
                  <p:oleObj name="" r:id="rId29" imgW="431800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361" y="2005"/>
                          <a:ext cx="567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3" name="Object 52"/>
            <p:cNvGraphicFramePr>
              <a:graphicFrameLocks noChangeAspect="1"/>
            </p:cNvGraphicFramePr>
            <p:nvPr/>
          </p:nvGraphicFramePr>
          <p:xfrm>
            <a:off x="2935" y="1995"/>
            <a:ext cx="5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31" imgW="405765" imgH="215900" progId="Equation.3">
                    <p:embed/>
                  </p:oleObj>
                </mc:Choice>
                <mc:Fallback>
                  <p:oleObj name="" r:id="rId31" imgW="405765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935" y="1995"/>
                          <a:ext cx="55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4" name="Object 53"/>
            <p:cNvGraphicFramePr>
              <a:graphicFrameLocks noChangeAspect="1"/>
            </p:cNvGraphicFramePr>
            <p:nvPr/>
          </p:nvGraphicFramePr>
          <p:xfrm>
            <a:off x="3646" y="1995"/>
            <a:ext cx="32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3" imgW="215900" imgH="165100" progId="Equation.3">
                    <p:embed/>
                  </p:oleObj>
                </mc:Choice>
                <mc:Fallback>
                  <p:oleObj name="" r:id="rId33" imgW="215900" imgH="1651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646" y="1995"/>
                          <a:ext cx="326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1008063" y="4111625"/>
          <a:ext cx="1747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5" imgW="875665" imgH="393700" progId="Equation.3">
                  <p:embed/>
                </p:oleObj>
              </mc:Choice>
              <mc:Fallback>
                <p:oleObj name="" r:id="rId35" imgW="875665" imgH="393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08063" y="4111625"/>
                        <a:ext cx="1747837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9" name="Object 55"/>
          <p:cNvGraphicFramePr>
            <a:graphicFrameLocks noChangeAspect="1"/>
          </p:cNvGraphicFramePr>
          <p:nvPr/>
        </p:nvGraphicFramePr>
        <p:xfrm>
          <a:off x="2922588" y="5170488"/>
          <a:ext cx="1117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7" imgW="520700" imgH="215900" progId="Equation.3">
                  <p:embed/>
                </p:oleObj>
              </mc:Choice>
              <mc:Fallback>
                <p:oleObj name="" r:id="rId37" imgW="520700" imgH="215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922588" y="5170488"/>
                        <a:ext cx="11176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0" name="Object 56"/>
          <p:cNvGraphicFramePr>
            <a:graphicFrameLocks noChangeAspect="1"/>
          </p:cNvGraphicFramePr>
          <p:nvPr/>
        </p:nvGraphicFramePr>
        <p:xfrm>
          <a:off x="4981575" y="5153025"/>
          <a:ext cx="849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9" imgW="405765" imgH="215900" progId="Equation.3">
                  <p:embed/>
                </p:oleObj>
              </mc:Choice>
              <mc:Fallback>
                <p:oleObj name="" r:id="rId39" imgW="405765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981575" y="5153025"/>
                        <a:ext cx="8493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1" name="Object 57"/>
          <p:cNvGraphicFramePr>
            <a:graphicFrameLocks noChangeAspect="1"/>
          </p:cNvGraphicFramePr>
          <p:nvPr/>
        </p:nvGraphicFramePr>
        <p:xfrm>
          <a:off x="1096963" y="6072188"/>
          <a:ext cx="6651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1" imgW="304800" imgH="165100" progId="Equation.3">
                  <p:embed/>
                </p:oleObj>
              </mc:Choice>
              <mc:Fallback>
                <p:oleObj name="" r:id="rId41" imgW="304800" imgH="165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96963" y="6072188"/>
                        <a:ext cx="6651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Object 58"/>
          <p:cNvGraphicFramePr>
            <a:graphicFrameLocks noChangeAspect="1"/>
          </p:cNvGraphicFramePr>
          <p:nvPr/>
        </p:nvGraphicFramePr>
        <p:xfrm>
          <a:off x="2894013" y="4111625"/>
          <a:ext cx="27320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3" imgW="1358900" imgH="419100" progId="Equation.3">
                  <p:embed/>
                </p:oleObj>
              </mc:Choice>
              <mc:Fallback>
                <p:oleObj name="" r:id="rId43" imgW="1358900" imgH="419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894013" y="4111625"/>
                        <a:ext cx="2732087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5646738" y="4079875"/>
          <a:ext cx="2085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5" imgW="1028065" imgH="431800" progId="Equation.3">
                  <p:embed/>
                </p:oleObj>
              </mc:Choice>
              <mc:Fallback>
                <p:oleObj name="" r:id="rId45" imgW="1028065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646738" y="4079875"/>
                        <a:ext cx="208597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Object 60"/>
          <p:cNvGraphicFramePr>
            <a:graphicFrameLocks noChangeAspect="1"/>
          </p:cNvGraphicFramePr>
          <p:nvPr/>
        </p:nvGraphicFramePr>
        <p:xfrm>
          <a:off x="4035425" y="4959350"/>
          <a:ext cx="5413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47" imgW="266700" imgH="393065" progId="Equation.3">
                  <p:embed/>
                </p:oleObj>
              </mc:Choice>
              <mc:Fallback>
                <p:oleObj name="" r:id="rId47" imgW="266700" imgH="3930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035425" y="4959350"/>
                        <a:ext cx="541338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5" name="Object 61"/>
          <p:cNvGraphicFramePr>
            <a:graphicFrameLocks noChangeAspect="1"/>
          </p:cNvGraphicFramePr>
          <p:nvPr/>
        </p:nvGraphicFramePr>
        <p:xfrm>
          <a:off x="5876925" y="4976813"/>
          <a:ext cx="7334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49" imgW="381000" imgH="393700" progId="Equation.3">
                  <p:embed/>
                </p:oleObj>
              </mc:Choice>
              <mc:Fallback>
                <p:oleObj name="" r:id="rId49" imgW="3810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76925" y="4976813"/>
                        <a:ext cx="73342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6" name="Object 62"/>
          <p:cNvGraphicFramePr>
            <a:graphicFrameLocks noChangeAspect="1"/>
          </p:cNvGraphicFramePr>
          <p:nvPr/>
        </p:nvGraphicFramePr>
        <p:xfrm>
          <a:off x="1724025" y="5803900"/>
          <a:ext cx="16510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1" imgW="914400" imgH="469900" progId="Equation.3">
                  <p:embed/>
                </p:oleObj>
              </mc:Choice>
              <mc:Fallback>
                <p:oleObj name="" r:id="rId51" imgW="9144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724025" y="5803900"/>
                        <a:ext cx="16510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7" name="Object 63"/>
          <p:cNvGraphicFramePr>
            <a:graphicFrameLocks noChangeAspect="1"/>
          </p:cNvGraphicFramePr>
          <p:nvPr/>
        </p:nvGraphicFramePr>
        <p:xfrm>
          <a:off x="3346450" y="5899150"/>
          <a:ext cx="498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3" imgW="266700" imgH="393065" progId="Equation.3">
                  <p:embed/>
                </p:oleObj>
              </mc:Choice>
              <mc:Fallback>
                <p:oleObj name="" r:id="rId53" imgW="266700" imgH="3930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346450" y="5899150"/>
                        <a:ext cx="498475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8" name="Object 64"/>
          <p:cNvGraphicFramePr>
            <a:graphicFrameLocks noChangeAspect="1"/>
          </p:cNvGraphicFramePr>
          <p:nvPr/>
        </p:nvGraphicFramePr>
        <p:xfrm>
          <a:off x="1244600" y="4992688"/>
          <a:ext cx="1146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5" imgW="584200" imgH="393700" progId="Equation.3">
                  <p:embed/>
                </p:oleObj>
              </mc:Choice>
              <mc:Fallback>
                <p:oleObj name="" r:id="rId55" imgW="584200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244600" y="4992688"/>
                        <a:ext cx="114617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  <p:bldP spid="164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47107" name="Group 1069"/>
          <p:cNvGrpSpPr/>
          <p:nvPr/>
        </p:nvGrpSpPr>
        <p:grpSpPr>
          <a:xfrm>
            <a:off x="322263" y="758825"/>
            <a:ext cx="7448550" cy="1028700"/>
            <a:chOff x="226" y="149"/>
            <a:chExt cx="4692" cy="648"/>
          </a:xfrm>
        </p:grpSpPr>
        <p:sp>
          <p:nvSpPr>
            <p:cNvPr id="47123" name="Text Box 1026"/>
            <p:cNvSpPr txBox="1"/>
            <p:nvPr/>
          </p:nvSpPr>
          <p:spPr>
            <a:xfrm>
              <a:off x="226" y="16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24" name="Object 1027"/>
            <p:cNvGraphicFramePr>
              <a:graphicFrameLocks noChangeAspect="1"/>
            </p:cNvGraphicFramePr>
            <p:nvPr/>
          </p:nvGraphicFramePr>
          <p:xfrm>
            <a:off x="920" y="155"/>
            <a:ext cx="9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" imgW="812165" imgH="215900" progId="Equation.3">
                    <p:embed/>
                  </p:oleObj>
                </mc:Choice>
                <mc:Fallback>
                  <p:oleObj name="" r:id="rId1" imgW="812165" imgH="215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20" y="155"/>
                          <a:ext cx="96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5" name="Object 1028"/>
            <p:cNvGraphicFramePr>
              <a:graphicFrameLocks noChangeAspect="1"/>
            </p:cNvGraphicFramePr>
            <p:nvPr/>
          </p:nvGraphicFramePr>
          <p:xfrm>
            <a:off x="1950" y="155"/>
            <a:ext cx="9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" imgW="786765" imgH="215900" progId="Equation.3">
                    <p:embed/>
                  </p:oleObj>
                </mc:Choice>
                <mc:Fallback>
                  <p:oleObj name="" r:id="rId3" imgW="786765" imgH="2159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50" y="155"/>
                          <a:ext cx="93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Text Box 1029"/>
            <p:cNvSpPr txBox="1"/>
            <p:nvPr/>
          </p:nvSpPr>
          <p:spPr>
            <a:xfrm>
              <a:off x="638" y="149"/>
              <a:ext cx="3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7127" name="Text Box 1030"/>
            <p:cNvSpPr txBox="1"/>
            <p:nvPr/>
          </p:nvSpPr>
          <p:spPr>
            <a:xfrm>
              <a:off x="2844" y="149"/>
              <a:ext cx="20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为两个任意复数，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7128" name="Text Box 1031"/>
            <p:cNvSpPr txBox="1"/>
            <p:nvPr/>
          </p:nvSpPr>
          <p:spPr>
            <a:xfrm>
              <a:off x="616" y="504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证明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29" name="Object 1032"/>
            <p:cNvGraphicFramePr>
              <a:graphicFrameLocks noChangeAspect="1"/>
            </p:cNvGraphicFramePr>
            <p:nvPr/>
          </p:nvGraphicFramePr>
          <p:xfrm>
            <a:off x="1120" y="526"/>
            <a:ext cx="18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1447165" imgH="215900" progId="Equation.3">
                    <p:embed/>
                  </p:oleObj>
                </mc:Choice>
                <mc:Fallback>
                  <p:oleObj name="" r:id="rId5" imgW="1447165" imgH="2159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20" y="526"/>
                          <a:ext cx="181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3" name="Text Box 1035"/>
          <p:cNvSpPr txBox="1">
            <a:spLocks noChangeArrowheads="1"/>
          </p:cNvSpPr>
          <p:nvPr/>
        </p:nvSpPr>
        <p:spPr bwMode="auto">
          <a:xfrm>
            <a:off x="398463" y="1954213"/>
            <a:ext cx="22510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证法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1]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9613" y="2416175"/>
            <a:ext cx="7980362" cy="1817688"/>
            <a:chOff x="717550" y="1979613"/>
            <a:chExt cx="7980363" cy="1817687"/>
          </a:xfrm>
        </p:grpSpPr>
        <p:grpSp>
          <p:nvGrpSpPr>
            <p:cNvPr id="47117" name="组合 1"/>
            <p:cNvGrpSpPr/>
            <p:nvPr/>
          </p:nvGrpSpPr>
          <p:grpSpPr>
            <a:xfrm>
              <a:off x="717550" y="1979613"/>
              <a:ext cx="7980363" cy="1811337"/>
              <a:chOff x="717550" y="1979613"/>
              <a:chExt cx="7980363" cy="1811337"/>
            </a:xfrm>
          </p:grpSpPr>
          <p:graphicFrame>
            <p:nvGraphicFramePr>
              <p:cNvPr id="47119" name="Object 1042"/>
              <p:cNvGraphicFramePr>
                <a:graphicFrameLocks noChangeAspect="1"/>
              </p:cNvGraphicFramePr>
              <p:nvPr/>
            </p:nvGraphicFramePr>
            <p:xfrm>
              <a:off x="1117600" y="1997075"/>
              <a:ext cx="1654175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7" imgW="799465" imgH="215900" progId="Equation.3">
                      <p:embed/>
                    </p:oleObj>
                  </mc:Choice>
                  <mc:Fallback>
                    <p:oleObj name="" r:id="rId7" imgW="799465" imgH="2159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17600" y="1997075"/>
                            <a:ext cx="1654175" cy="4460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0" name="Object 1043"/>
              <p:cNvGraphicFramePr>
                <a:graphicFrameLocks noChangeAspect="1"/>
              </p:cNvGraphicFramePr>
              <p:nvPr/>
            </p:nvGraphicFramePr>
            <p:xfrm>
              <a:off x="2765425" y="1979613"/>
              <a:ext cx="4856163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9" imgW="2387600" imgH="215900" progId="Equation.3">
                      <p:embed/>
                    </p:oleObj>
                  </mc:Choice>
                  <mc:Fallback>
                    <p:oleObj name="" r:id="rId9" imgW="2387600" imgH="2159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765425" y="1979613"/>
                            <a:ext cx="4856163" cy="4397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1" name="Object 1044"/>
              <p:cNvGraphicFramePr>
                <a:graphicFrameLocks noChangeAspect="1"/>
              </p:cNvGraphicFramePr>
              <p:nvPr/>
            </p:nvGraphicFramePr>
            <p:xfrm>
              <a:off x="717550" y="2647950"/>
              <a:ext cx="7980363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11" imgW="3924300" imgH="215900" progId="Equation.3">
                      <p:embed/>
                    </p:oleObj>
                  </mc:Choice>
                  <mc:Fallback>
                    <p:oleObj name="" r:id="rId11" imgW="3924300" imgH="21590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17550" y="2647950"/>
                            <a:ext cx="7980363" cy="4397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2" name="Object 1045"/>
              <p:cNvGraphicFramePr>
                <a:graphicFrameLocks noChangeAspect="1"/>
              </p:cNvGraphicFramePr>
              <p:nvPr/>
            </p:nvGraphicFramePr>
            <p:xfrm>
              <a:off x="760413" y="3351213"/>
              <a:ext cx="2144712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13" imgW="1053465" imgH="215900" progId="Equation.3">
                      <p:embed/>
                    </p:oleObj>
                  </mc:Choice>
                  <mc:Fallback>
                    <p:oleObj name="" r:id="rId13" imgW="1053465" imgH="2159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60413" y="3351213"/>
                            <a:ext cx="2144712" cy="4397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8" name="Object 1052"/>
            <p:cNvGraphicFramePr>
              <a:graphicFrameLocks noChangeAspect="1"/>
            </p:cNvGraphicFramePr>
            <p:nvPr/>
          </p:nvGraphicFramePr>
          <p:xfrm>
            <a:off x="2933700" y="3351213"/>
            <a:ext cx="16017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5" imgW="774065" imgH="215900" progId="Equation.3">
                    <p:embed/>
                  </p:oleObj>
                </mc:Choice>
                <mc:Fallback>
                  <p:oleObj name="" r:id="rId15" imgW="774065" imgH="2159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33700" y="3351213"/>
                          <a:ext cx="1601788" cy="4460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320800" y="4981575"/>
            <a:ext cx="4648200" cy="463550"/>
            <a:chOff x="1446213" y="4470400"/>
            <a:chExt cx="4648200" cy="463550"/>
          </a:xfrm>
        </p:grpSpPr>
        <p:grpSp>
          <p:nvGrpSpPr>
            <p:cNvPr id="47112" name="组合 3"/>
            <p:cNvGrpSpPr/>
            <p:nvPr/>
          </p:nvGrpSpPr>
          <p:grpSpPr>
            <a:xfrm>
              <a:off x="1446213" y="4470400"/>
              <a:ext cx="4648200" cy="463550"/>
              <a:chOff x="1446213" y="4470400"/>
              <a:chExt cx="4648200" cy="463550"/>
            </a:xfrm>
          </p:grpSpPr>
          <p:graphicFrame>
            <p:nvGraphicFramePr>
              <p:cNvPr id="47114" name="Object 1059"/>
              <p:cNvGraphicFramePr>
                <a:graphicFrameLocks noChangeAspect="1"/>
              </p:cNvGraphicFramePr>
              <p:nvPr/>
            </p:nvGraphicFramePr>
            <p:xfrm>
              <a:off x="4494213" y="4487863"/>
              <a:ext cx="16002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17" imgW="774065" imgH="215900" progId="Equation.3">
                      <p:embed/>
                    </p:oleObj>
                  </mc:Choice>
                  <mc:Fallback>
                    <p:oleObj name="" r:id="rId17" imgW="774065" imgH="2159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494213" y="4487863"/>
                            <a:ext cx="1600200" cy="4460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5" name="Object 1060"/>
              <p:cNvGraphicFramePr>
                <a:graphicFrameLocks noChangeAspect="1"/>
              </p:cNvGraphicFramePr>
              <p:nvPr/>
            </p:nvGraphicFramePr>
            <p:xfrm>
              <a:off x="1446213" y="4470400"/>
              <a:ext cx="1655762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9" imgW="799465" imgH="215900" progId="Equation.3">
                      <p:embed/>
                    </p:oleObj>
                  </mc:Choice>
                  <mc:Fallback>
                    <p:oleObj name="" r:id="rId19" imgW="799465" imgH="215900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446213" y="4470400"/>
                            <a:ext cx="1655762" cy="4460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6" name="Object 1061"/>
              <p:cNvGraphicFramePr>
                <a:graphicFrameLocks noChangeAspect="1"/>
              </p:cNvGraphicFramePr>
              <p:nvPr/>
            </p:nvGraphicFramePr>
            <p:xfrm>
              <a:off x="3105150" y="4470400"/>
              <a:ext cx="1366838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21" imgW="660400" imgH="215900" progId="Equation.3">
                      <p:embed/>
                    </p:oleObj>
                  </mc:Choice>
                  <mc:Fallback>
                    <p:oleObj name="" r:id="rId21" imgW="660400" imgH="2159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105150" y="4470400"/>
                            <a:ext cx="1366838" cy="4460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13" name="Line 1062"/>
            <p:cNvSpPr/>
            <p:nvPr/>
          </p:nvSpPr>
          <p:spPr>
            <a:xfrm>
              <a:off x="3865563" y="4564063"/>
              <a:ext cx="533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72" name="Text Box 1064"/>
          <p:cNvSpPr txBox="1">
            <a:spLocks noChangeArrowheads="1"/>
          </p:cNvSpPr>
          <p:nvPr/>
        </p:nvSpPr>
        <p:spPr bwMode="auto">
          <a:xfrm>
            <a:off x="1074738" y="4387850"/>
            <a:ext cx="207168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证法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2]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19238" y="360363"/>
            <a:ext cx="58388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40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§2  复数的几何表示</a:t>
            </a:r>
            <a:endParaRPr kumimoji="1" lang="zh-CN" altLang="en-US" sz="4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32" name="Text Box 5"/>
          <p:cNvSpPr txBox="1"/>
          <p:nvPr/>
        </p:nvSpPr>
        <p:spPr>
          <a:xfrm>
            <a:off x="234950" y="126365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复平面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3" name="Text Box 12"/>
          <p:cNvSpPr txBox="1"/>
          <p:nvPr/>
        </p:nvSpPr>
        <p:spPr>
          <a:xfrm>
            <a:off x="4475163" y="29845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数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 </a:t>
            </a:r>
            <a:r>
              <a:rPr lang="zh-CN" altLang="en-US" sz="2400" b="1" dirty="0">
                <a:latin typeface="Times New Roman" panose="02020603050405020304" pitchFamily="18" charset="0"/>
              </a:rPr>
              <a:t>也称点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z。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687388" y="4813300"/>
            <a:ext cx="5627687" cy="422275"/>
            <a:chOff x="414" y="2169"/>
            <a:chExt cx="3545" cy="266"/>
          </a:xfrm>
        </p:grpSpPr>
        <p:graphicFrame>
          <p:nvGraphicFramePr>
            <p:cNvPr id="48165" name="Object 19"/>
            <p:cNvGraphicFramePr>
              <a:graphicFrameLocks noChangeAspect="1"/>
            </p:cNvGraphicFramePr>
            <p:nvPr/>
          </p:nvGraphicFramePr>
          <p:xfrm>
            <a:off x="414" y="2170"/>
            <a:ext cx="354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2717800" imgH="215900" progId="Equation.DSMT4">
                    <p:embed/>
                  </p:oleObj>
                </mc:Choice>
                <mc:Fallback>
                  <p:oleObj name="" r:id="rId1" imgW="2717800" imgH="2159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4" y="2170"/>
                          <a:ext cx="3545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6" name="Line 20"/>
            <p:cNvSpPr/>
            <p:nvPr/>
          </p:nvSpPr>
          <p:spPr>
            <a:xfrm>
              <a:off x="2809" y="2169"/>
              <a:ext cx="25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graphicFrame>
        <p:nvGraphicFramePr>
          <p:cNvPr id="48135" name="Object 30"/>
          <p:cNvGraphicFramePr>
            <a:graphicFrameLocks noChangeAspect="1"/>
          </p:cNvGraphicFramePr>
          <p:nvPr/>
        </p:nvGraphicFramePr>
        <p:xfrm>
          <a:off x="625475" y="3028950"/>
          <a:ext cx="19097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964565" imgH="215900" progId="Equation.3">
                  <p:embed/>
                </p:oleObj>
              </mc:Choice>
              <mc:Fallback>
                <p:oleObj name="" r:id="rId3" imgW="964565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475" y="3028950"/>
                        <a:ext cx="1909763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31"/>
          <p:cNvGraphicFramePr>
            <a:graphicFrameLocks noChangeAspect="1"/>
          </p:cNvGraphicFramePr>
          <p:nvPr/>
        </p:nvGraphicFramePr>
        <p:xfrm>
          <a:off x="2587625" y="3028950"/>
          <a:ext cx="19097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964565" imgH="215900" progId="Equation.3">
                  <p:embed/>
                </p:oleObj>
              </mc:Choice>
              <mc:Fallback>
                <p:oleObj name="" r:id="rId5" imgW="964565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7625" y="3028950"/>
                        <a:ext cx="1909763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9"/>
          <p:cNvGrpSpPr/>
          <p:nvPr/>
        </p:nvGrpSpPr>
        <p:grpSpPr>
          <a:xfrm>
            <a:off x="6542088" y="1398588"/>
            <a:ext cx="2320925" cy="1841500"/>
            <a:chOff x="3901" y="626"/>
            <a:chExt cx="1462" cy="1160"/>
          </a:xfrm>
        </p:grpSpPr>
        <p:sp>
          <p:nvSpPr>
            <p:cNvPr id="48155" name="Line 6"/>
            <p:cNvSpPr/>
            <p:nvPr/>
          </p:nvSpPr>
          <p:spPr>
            <a:xfrm>
              <a:off x="3901" y="154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56" name="Line 7"/>
            <p:cNvSpPr/>
            <p:nvPr/>
          </p:nvSpPr>
          <p:spPr>
            <a:xfrm flipV="1">
              <a:off x="4131" y="626"/>
              <a:ext cx="0" cy="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57" name="Object 8"/>
            <p:cNvGraphicFramePr>
              <a:graphicFrameLocks noChangeAspect="1"/>
            </p:cNvGraphicFramePr>
            <p:nvPr/>
          </p:nvGraphicFramePr>
          <p:xfrm>
            <a:off x="4717" y="82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114300" imgH="114300" progId="Equation.3">
                    <p:embed/>
                  </p:oleObj>
                </mc:Choice>
                <mc:Fallback>
                  <p:oleObj name="" r:id="rId7" imgW="114300" imgH="1143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17" y="820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9"/>
            <p:cNvGraphicFramePr>
              <a:graphicFrameLocks noChangeAspect="1"/>
            </p:cNvGraphicFramePr>
            <p:nvPr/>
          </p:nvGraphicFramePr>
          <p:xfrm>
            <a:off x="4533" y="627"/>
            <a:ext cx="8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9" imgW="622300" imgH="203200" progId="Equation.3">
                    <p:embed/>
                  </p:oleObj>
                </mc:Choice>
                <mc:Fallback>
                  <p:oleObj name="" r:id="rId9" imgW="622300" imgH="2032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33" y="627"/>
                          <a:ext cx="830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15"/>
            <p:cNvGraphicFramePr>
              <a:graphicFrameLocks noChangeAspect="1"/>
            </p:cNvGraphicFramePr>
            <p:nvPr/>
          </p:nvGraphicFramePr>
          <p:xfrm>
            <a:off x="3995" y="1536"/>
            <a:ext cx="16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95" y="1536"/>
                          <a:ext cx="162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16"/>
            <p:cNvGraphicFramePr>
              <a:graphicFrameLocks noChangeAspect="1"/>
            </p:cNvGraphicFramePr>
            <p:nvPr/>
          </p:nvGraphicFramePr>
          <p:xfrm>
            <a:off x="4762" y="820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3" imgW="165100" imgH="165100" progId="Equation.3">
                    <p:embed/>
                  </p:oleObj>
                </mc:Choice>
                <mc:Fallback>
                  <p:oleObj name="" r:id="rId13" imgW="165100" imgH="1651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62" y="820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Line 18"/>
            <p:cNvSpPr/>
            <p:nvPr/>
          </p:nvSpPr>
          <p:spPr>
            <a:xfrm flipV="1">
              <a:off x="4128" y="898"/>
              <a:ext cx="635" cy="64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48162" name="Line 35"/>
            <p:cNvSpPr/>
            <p:nvPr/>
          </p:nvSpPr>
          <p:spPr>
            <a:xfrm flipH="1">
              <a:off x="4766" y="915"/>
              <a:ext cx="0" cy="644"/>
            </a:xfrm>
            <a:prstGeom prst="line">
              <a:avLst/>
            </a:prstGeom>
            <a:ln w="9525" cap="rnd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48163" name="Object 36"/>
            <p:cNvGraphicFramePr>
              <a:graphicFrameLocks noChangeAspect="1"/>
            </p:cNvGraphicFramePr>
            <p:nvPr/>
          </p:nvGraphicFramePr>
          <p:xfrm>
            <a:off x="4395" y="1552"/>
            <a:ext cx="17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5" imgW="139700" imgH="139700" progId="Equation.3">
                    <p:embed/>
                  </p:oleObj>
                </mc:Choice>
                <mc:Fallback>
                  <p:oleObj name="" r:id="rId15" imgW="139700" imgH="1397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95" y="1552"/>
                          <a:ext cx="178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4" name="Object 37"/>
            <p:cNvGraphicFramePr>
              <a:graphicFrameLocks noChangeAspect="1"/>
            </p:cNvGraphicFramePr>
            <p:nvPr/>
          </p:nvGraphicFramePr>
          <p:xfrm>
            <a:off x="4790" y="1183"/>
            <a:ext cx="1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7" imgW="139700" imgH="165100" progId="Equation.3">
                    <p:embed/>
                  </p:oleObj>
                </mc:Choice>
                <mc:Fallback>
                  <p:oleObj name="" r:id="rId17" imgW="139700" imgH="165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90" y="1183"/>
                          <a:ext cx="178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8" name="Text Box 40"/>
          <p:cNvSpPr txBox="1"/>
          <p:nvPr/>
        </p:nvSpPr>
        <p:spPr>
          <a:xfrm>
            <a:off x="687388" y="5410200"/>
            <a:ext cx="2816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的模（绝对值）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9" name="Object 41"/>
          <p:cNvGraphicFramePr>
            <a:graphicFrameLocks noChangeAspect="1"/>
          </p:cNvGraphicFramePr>
          <p:nvPr/>
        </p:nvGraphicFramePr>
        <p:xfrm>
          <a:off x="3476625" y="5316538"/>
          <a:ext cx="1924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9" imgW="1104900" imgH="266700" progId="Equation.3">
                  <p:embed/>
                </p:oleObj>
              </mc:Choice>
              <mc:Fallback>
                <p:oleObj name="" r:id="rId19" imgW="1104900" imgH="266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76625" y="5316538"/>
                        <a:ext cx="1924050" cy="5953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5"/>
          <p:cNvGrpSpPr/>
          <p:nvPr/>
        </p:nvGrpSpPr>
        <p:grpSpPr>
          <a:xfrm>
            <a:off x="635000" y="5959475"/>
            <a:ext cx="6967538" cy="584200"/>
            <a:chOff x="687388" y="5773738"/>
            <a:chExt cx="6967537" cy="584200"/>
          </a:xfrm>
        </p:grpSpPr>
        <p:graphicFrame>
          <p:nvGraphicFramePr>
            <p:cNvPr id="48148" name="Object 43"/>
            <p:cNvGraphicFramePr>
              <a:graphicFrameLocks noChangeAspect="1"/>
            </p:cNvGraphicFramePr>
            <p:nvPr/>
          </p:nvGraphicFramePr>
          <p:xfrm>
            <a:off x="1554163" y="5824538"/>
            <a:ext cx="1025525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21" imgW="495300" imgH="241300" progId="Equation.3">
                    <p:embed/>
                  </p:oleObj>
                </mc:Choice>
                <mc:Fallback>
                  <p:oleObj name="" r:id="rId21" imgW="495300" imgH="2413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54163" y="5824538"/>
                          <a:ext cx="1025525" cy="4968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44"/>
            <p:cNvGraphicFramePr>
              <a:graphicFrameLocks noChangeAspect="1"/>
            </p:cNvGraphicFramePr>
            <p:nvPr/>
          </p:nvGraphicFramePr>
          <p:xfrm>
            <a:off x="2786063" y="5815013"/>
            <a:ext cx="1009650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3" imgW="495300" imgH="241300" progId="Equation.3">
                    <p:embed/>
                  </p:oleObj>
                </mc:Choice>
                <mc:Fallback>
                  <p:oleObj name="" r:id="rId23" imgW="495300" imgH="2413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786063" y="5815013"/>
                          <a:ext cx="1009650" cy="490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45"/>
            <p:cNvGraphicFramePr>
              <a:graphicFrameLocks noChangeAspect="1"/>
            </p:cNvGraphicFramePr>
            <p:nvPr/>
          </p:nvGraphicFramePr>
          <p:xfrm>
            <a:off x="4003675" y="5824538"/>
            <a:ext cx="1604963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5" imgW="774065" imgH="241300" progId="Equation.3">
                    <p:embed/>
                  </p:oleObj>
                </mc:Choice>
                <mc:Fallback>
                  <p:oleObj name="" r:id="rId25" imgW="774065" imgH="2413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003675" y="5824538"/>
                          <a:ext cx="1604963" cy="4968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1" name="Group 50"/>
            <p:cNvGrpSpPr/>
            <p:nvPr/>
          </p:nvGrpSpPr>
          <p:grpSpPr>
            <a:xfrm>
              <a:off x="5873750" y="5773738"/>
              <a:ext cx="1781175" cy="584200"/>
              <a:chOff x="3730" y="3382"/>
              <a:chExt cx="1122" cy="368"/>
            </a:xfrm>
          </p:grpSpPr>
          <p:graphicFrame>
            <p:nvGraphicFramePr>
              <p:cNvPr id="48153" name="Object 46"/>
              <p:cNvGraphicFramePr>
                <a:graphicFrameLocks noChangeAspect="1"/>
              </p:cNvGraphicFramePr>
              <p:nvPr/>
            </p:nvGraphicFramePr>
            <p:xfrm>
              <a:off x="3730" y="3382"/>
              <a:ext cx="662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27" imgW="508000" imgH="266700" progId="Equation.3">
                      <p:embed/>
                    </p:oleObj>
                  </mc:Choice>
                  <mc:Fallback>
                    <p:oleObj name="" r:id="rId27" imgW="508000" imgH="2667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730" y="3382"/>
                            <a:ext cx="662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4" name="Object 47"/>
              <p:cNvGraphicFramePr>
                <a:graphicFrameLocks noChangeAspect="1"/>
              </p:cNvGraphicFramePr>
              <p:nvPr/>
            </p:nvGraphicFramePr>
            <p:xfrm>
              <a:off x="4389" y="3386"/>
              <a:ext cx="463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29" imgW="355600" imgH="279400" progId="Equation.3">
                      <p:embed/>
                    </p:oleObj>
                  </mc:Choice>
                  <mc:Fallback>
                    <p:oleObj name="" r:id="rId29" imgW="355600" imgH="2794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389" y="3386"/>
                            <a:ext cx="463" cy="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52" name="Text Box 48"/>
            <p:cNvSpPr txBox="1"/>
            <p:nvPr/>
          </p:nvSpPr>
          <p:spPr>
            <a:xfrm>
              <a:off x="687388" y="5794375"/>
              <a:ext cx="7937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显然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41" name="Text Box 40"/>
          <p:cNvSpPr txBox="1"/>
          <p:nvPr/>
        </p:nvSpPr>
        <p:spPr>
          <a:xfrm>
            <a:off x="592138" y="1893888"/>
            <a:ext cx="2813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①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复数的代数表示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42" name="Text Box 40"/>
          <p:cNvSpPr txBox="1"/>
          <p:nvPr/>
        </p:nvSpPr>
        <p:spPr>
          <a:xfrm>
            <a:off x="687388" y="4230688"/>
            <a:ext cx="28114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>
              <a:buAutoNum type="circleNumDbPlain" startAt="3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复数的向量表示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43" name="TextBox 6"/>
          <p:cNvSpPr txBox="1"/>
          <p:nvPr/>
        </p:nvSpPr>
        <p:spPr>
          <a:xfrm>
            <a:off x="593725" y="3563938"/>
            <a:ext cx="42068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平面称为复平面或    平面。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48144" name="对象 7"/>
          <p:cNvGraphicFramePr>
            <a:graphicFrameLocks noChangeAspect="1"/>
          </p:cNvGraphicFramePr>
          <p:nvPr/>
        </p:nvGraphicFramePr>
        <p:xfrm>
          <a:off x="3276600" y="3641725"/>
          <a:ext cx="3063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1" imgW="114300" imgH="139700" progId="Equation.DSMT4">
                  <p:embed/>
                </p:oleObj>
              </mc:Choice>
              <mc:Fallback>
                <p:oleObj name="" r:id="rId31" imgW="114300" imgH="139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76600" y="3641725"/>
                        <a:ext cx="306388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Text Box 40"/>
          <p:cNvSpPr txBox="1"/>
          <p:nvPr/>
        </p:nvSpPr>
        <p:spPr>
          <a:xfrm>
            <a:off x="608013" y="2457450"/>
            <a:ext cx="25034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>
              <a:buAutoNum type="circleNumDbPlain" startAt="2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复数的点表示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8146" name="对象 8"/>
          <p:cNvGraphicFramePr>
            <a:graphicFrameLocks noChangeAspect="1"/>
          </p:cNvGraphicFramePr>
          <p:nvPr/>
        </p:nvGraphicFramePr>
        <p:xfrm>
          <a:off x="3530600" y="1914525"/>
          <a:ext cx="13636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3" imgW="622300" imgH="203200" progId="Equation.DSMT4">
                  <p:embed/>
                </p:oleObj>
              </mc:Choice>
              <mc:Fallback>
                <p:oleObj name="" r:id="rId33" imgW="622300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30600" y="1914525"/>
                        <a:ext cx="136366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对象 9"/>
          <p:cNvGraphicFramePr>
            <a:graphicFrameLocks noChangeAspect="1"/>
          </p:cNvGraphicFramePr>
          <p:nvPr/>
        </p:nvGraphicFramePr>
        <p:xfrm>
          <a:off x="3200400" y="2466975"/>
          <a:ext cx="2616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5" imgW="1193800" imgH="203200" progId="Equation.DSMT4">
                  <p:embed/>
                </p:oleObj>
              </mc:Choice>
              <mc:Fallback>
                <p:oleObj name="" r:id="rId35" imgW="1193800" imgH="203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00400" y="2466975"/>
                        <a:ext cx="26162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8" grpId="0"/>
      <p:bldP spid="48142" grpId="0"/>
      <p:bldP spid="48143" grpId="0"/>
      <p:bldP spid="48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49155" name="Object 31"/>
          <p:cNvGraphicFramePr>
            <a:graphicFrameLocks noChangeAspect="1"/>
          </p:cNvGraphicFramePr>
          <p:nvPr/>
        </p:nvGraphicFramePr>
        <p:xfrm>
          <a:off x="381000" y="1365250"/>
          <a:ext cx="1062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22300" imgH="165100" progId="Equation.3">
                  <p:embed/>
                </p:oleObj>
              </mc:Choice>
              <mc:Fallback>
                <p:oleObj name="" r:id="rId1" imgW="622300" imgH="165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1365250"/>
                        <a:ext cx="1062038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35"/>
          <p:cNvGraphicFramePr>
            <a:graphicFrameLocks noChangeAspect="1"/>
          </p:cNvGraphicFramePr>
          <p:nvPr/>
        </p:nvGraphicFramePr>
        <p:xfrm>
          <a:off x="4576763" y="3746500"/>
          <a:ext cx="20399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308100" imgH="190500" progId="Equation.3">
                  <p:embed/>
                </p:oleObj>
              </mc:Choice>
              <mc:Fallback>
                <p:oleObj name="" r:id="rId3" imgW="1308100" imgH="190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6763" y="3746500"/>
                        <a:ext cx="2039937" cy="4191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6"/>
          <p:cNvGraphicFramePr>
            <a:graphicFrameLocks noChangeAspect="1"/>
          </p:cNvGraphicFramePr>
          <p:nvPr/>
        </p:nvGraphicFramePr>
        <p:xfrm>
          <a:off x="6694488" y="3746500"/>
          <a:ext cx="922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494665" imgH="215900" progId="Equation.3">
                  <p:embed/>
                </p:oleObj>
              </mc:Choice>
              <mc:Fallback>
                <p:oleObj name="" r:id="rId5" imgW="494665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4488" y="3746500"/>
                        <a:ext cx="9223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5"/>
          <p:cNvGrpSpPr/>
          <p:nvPr/>
        </p:nvGrpSpPr>
        <p:grpSpPr>
          <a:xfrm>
            <a:off x="512763" y="4505325"/>
            <a:ext cx="2565400" cy="433388"/>
            <a:chOff x="270" y="2016"/>
            <a:chExt cx="1615" cy="273"/>
          </a:xfrm>
        </p:grpSpPr>
        <p:graphicFrame>
          <p:nvGraphicFramePr>
            <p:cNvPr id="49201" name="Object 38"/>
            <p:cNvGraphicFramePr>
              <a:graphicFrameLocks noChangeAspect="1"/>
            </p:cNvGraphicFramePr>
            <p:nvPr/>
          </p:nvGraphicFramePr>
          <p:xfrm>
            <a:off x="270" y="2016"/>
            <a:ext cx="10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824865" imgH="215900" progId="Equation.3">
                    <p:embed/>
                  </p:oleObj>
                </mc:Choice>
                <mc:Fallback>
                  <p:oleObj name="" r:id="rId7" imgW="824865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0" y="2016"/>
                          <a:ext cx="1009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2" name="Object 39"/>
            <p:cNvGraphicFramePr>
              <a:graphicFrameLocks noChangeAspect="1"/>
            </p:cNvGraphicFramePr>
            <p:nvPr/>
          </p:nvGraphicFramePr>
          <p:xfrm>
            <a:off x="1268" y="2040"/>
            <a:ext cx="61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9" imgW="444500" imgH="114300" progId="Equation.3">
                    <p:embed/>
                  </p:oleObj>
                </mc:Choice>
                <mc:Fallback>
                  <p:oleObj name="" r:id="rId9" imgW="444500" imgH="1143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8" y="2040"/>
                          <a:ext cx="617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9" name="Text Box 22"/>
          <p:cNvSpPr txBox="1"/>
          <p:nvPr/>
        </p:nvSpPr>
        <p:spPr>
          <a:xfrm>
            <a:off x="479425" y="631825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的辐角：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21"/>
          <p:cNvGrpSpPr/>
          <p:nvPr/>
        </p:nvGrpSpPr>
        <p:grpSpPr>
          <a:xfrm>
            <a:off x="690563" y="3705225"/>
            <a:ext cx="3657600" cy="496888"/>
            <a:chOff x="477" y="1612"/>
            <a:chExt cx="2304" cy="313"/>
          </a:xfrm>
        </p:grpSpPr>
        <p:sp>
          <p:nvSpPr>
            <p:cNvPr id="49196" name="Text Box 42"/>
            <p:cNvSpPr txBox="1"/>
            <p:nvPr/>
          </p:nvSpPr>
          <p:spPr>
            <a:xfrm>
              <a:off x="477" y="1612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97" name="Object 43"/>
            <p:cNvGraphicFramePr>
              <a:graphicFrameLocks noChangeAspect="1"/>
            </p:cNvGraphicFramePr>
            <p:nvPr/>
          </p:nvGraphicFramePr>
          <p:xfrm>
            <a:off x="709" y="1661"/>
            <a:ext cx="20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165100" imgH="215900" progId="Equation.3">
                    <p:embed/>
                  </p:oleObj>
                </mc:Choice>
                <mc:Fallback>
                  <p:oleObj name="" r:id="rId11" imgW="165100" imgH="215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9" y="1661"/>
                          <a:ext cx="20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8" name="Text Box 44"/>
            <p:cNvSpPr txBox="1"/>
            <p:nvPr/>
          </p:nvSpPr>
          <p:spPr>
            <a:xfrm>
              <a:off x="1485" y="1612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的一个辐角，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99" name="Text Box 60"/>
            <p:cNvSpPr txBox="1"/>
            <p:nvPr/>
          </p:nvSpPr>
          <p:spPr>
            <a:xfrm>
              <a:off x="813" y="16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200" name="Object 61"/>
            <p:cNvGraphicFramePr>
              <a:graphicFrameLocks noChangeAspect="1"/>
            </p:cNvGraphicFramePr>
            <p:nvPr/>
          </p:nvGraphicFramePr>
          <p:xfrm>
            <a:off x="1067" y="1646"/>
            <a:ext cx="49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354965" imgH="177800" progId="Equation.3">
                    <p:embed/>
                  </p:oleObj>
                </mc:Choice>
                <mc:Fallback>
                  <p:oleObj name="" r:id="rId13" imgW="354965" imgH="1778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7" y="1646"/>
                          <a:ext cx="498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1" name="Text Box 63"/>
          <p:cNvSpPr txBox="1"/>
          <p:nvPr/>
        </p:nvSpPr>
        <p:spPr>
          <a:xfrm>
            <a:off x="4119563" y="37226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2" name="Object 84"/>
          <p:cNvGraphicFramePr>
            <a:graphicFrameLocks noChangeAspect="1"/>
          </p:cNvGraphicFramePr>
          <p:nvPr/>
        </p:nvGraphicFramePr>
        <p:xfrm>
          <a:off x="2349500" y="606425"/>
          <a:ext cx="923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393700" imgH="165100" progId="Equation.DSMT4">
                  <p:embed/>
                </p:oleObj>
              </mc:Choice>
              <mc:Fallback>
                <p:oleObj name="" r:id="rId15" imgW="393700" imgH="165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9500" y="606425"/>
                        <a:ext cx="9239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3" name="Group 120"/>
          <p:cNvGrpSpPr/>
          <p:nvPr/>
        </p:nvGrpSpPr>
        <p:grpSpPr>
          <a:xfrm>
            <a:off x="1674813" y="1381125"/>
            <a:ext cx="4305300" cy="1027113"/>
            <a:chOff x="1085" y="499"/>
            <a:chExt cx="2713" cy="647"/>
          </a:xfrm>
        </p:grpSpPr>
        <p:graphicFrame>
          <p:nvGraphicFramePr>
            <p:cNvPr id="49193" name="Object 47"/>
            <p:cNvGraphicFramePr>
              <a:graphicFrameLocks noChangeAspect="1"/>
            </p:cNvGraphicFramePr>
            <p:nvPr/>
          </p:nvGraphicFramePr>
          <p:xfrm>
            <a:off x="2335" y="893"/>
            <a:ext cx="123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7" imgW="951865" imgH="203200" progId="Equation.3">
                    <p:embed/>
                  </p:oleObj>
                </mc:Choice>
                <mc:Fallback>
                  <p:oleObj name="" r:id="rId17" imgW="951865" imgH="203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35" y="893"/>
                          <a:ext cx="123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4" name="Object 48"/>
            <p:cNvGraphicFramePr>
              <a:graphicFrameLocks noChangeAspect="1"/>
            </p:cNvGraphicFramePr>
            <p:nvPr/>
          </p:nvGraphicFramePr>
          <p:xfrm>
            <a:off x="1150" y="858"/>
            <a:ext cx="12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9" imgW="989965" imgH="241300" progId="Equation.DSMT4">
                    <p:embed/>
                  </p:oleObj>
                </mc:Choice>
                <mc:Fallback>
                  <p:oleObj name="" r:id="rId19" imgW="989965" imgH="2413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50" y="858"/>
                          <a:ext cx="122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5" name="Text Box 95"/>
            <p:cNvSpPr txBox="1"/>
            <p:nvPr/>
          </p:nvSpPr>
          <p:spPr>
            <a:xfrm>
              <a:off x="1085" y="499"/>
              <a:ext cx="27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指以正实轴为始边，以表示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64" name="Group 119"/>
          <p:cNvGrpSpPr/>
          <p:nvPr/>
        </p:nvGrpSpPr>
        <p:grpSpPr>
          <a:xfrm>
            <a:off x="6321425" y="828675"/>
            <a:ext cx="2371725" cy="1855788"/>
            <a:chOff x="3956" y="197"/>
            <a:chExt cx="1462" cy="1160"/>
          </a:xfrm>
        </p:grpSpPr>
        <p:sp>
          <p:nvSpPr>
            <p:cNvPr id="49182" name="Line 85"/>
            <p:cNvSpPr/>
            <p:nvPr/>
          </p:nvSpPr>
          <p:spPr>
            <a:xfrm>
              <a:off x="3956" y="1117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3" name="Line 86"/>
            <p:cNvSpPr/>
            <p:nvPr/>
          </p:nvSpPr>
          <p:spPr>
            <a:xfrm flipV="1">
              <a:off x="4186" y="197"/>
              <a:ext cx="0" cy="1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9184" name="Object 87"/>
            <p:cNvGraphicFramePr>
              <a:graphicFrameLocks noChangeAspect="1"/>
            </p:cNvGraphicFramePr>
            <p:nvPr/>
          </p:nvGraphicFramePr>
          <p:xfrm>
            <a:off x="4772" y="391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1" imgW="114300" imgH="114300" progId="Equation.3">
                    <p:embed/>
                  </p:oleObj>
                </mc:Choice>
                <mc:Fallback>
                  <p:oleObj name="" r:id="rId21" imgW="114300" imgH="114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772" y="391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5" name="Object 88"/>
            <p:cNvGraphicFramePr>
              <a:graphicFrameLocks noChangeAspect="1"/>
            </p:cNvGraphicFramePr>
            <p:nvPr/>
          </p:nvGraphicFramePr>
          <p:xfrm>
            <a:off x="4588" y="198"/>
            <a:ext cx="83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3" imgW="622300" imgH="203200" progId="Equation.3">
                    <p:embed/>
                  </p:oleObj>
                </mc:Choice>
                <mc:Fallback>
                  <p:oleObj name="" r:id="rId23" imgW="622300" imgH="203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588" y="198"/>
                          <a:ext cx="830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6" name="Object 89"/>
            <p:cNvGraphicFramePr>
              <a:graphicFrameLocks noChangeAspect="1"/>
            </p:cNvGraphicFramePr>
            <p:nvPr/>
          </p:nvGraphicFramePr>
          <p:xfrm>
            <a:off x="4050" y="1107"/>
            <a:ext cx="16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5" imgW="127000" imgH="139700" progId="Equation.3">
                    <p:embed/>
                  </p:oleObj>
                </mc:Choice>
                <mc:Fallback>
                  <p:oleObj name="" r:id="rId25" imgW="1270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050" y="1107"/>
                          <a:ext cx="162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7" name="Object 90"/>
            <p:cNvGraphicFramePr>
              <a:graphicFrameLocks noChangeAspect="1"/>
            </p:cNvGraphicFramePr>
            <p:nvPr/>
          </p:nvGraphicFramePr>
          <p:xfrm>
            <a:off x="4817" y="391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7" imgW="165100" imgH="165100" progId="Equation.3">
                    <p:embed/>
                  </p:oleObj>
                </mc:Choice>
                <mc:Fallback>
                  <p:oleObj name="" r:id="rId27" imgW="165100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817" y="391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8" name="Line 91"/>
            <p:cNvSpPr/>
            <p:nvPr/>
          </p:nvSpPr>
          <p:spPr>
            <a:xfrm flipV="1">
              <a:off x="4194" y="480"/>
              <a:ext cx="612" cy="62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49189" name="Line 92"/>
            <p:cNvSpPr/>
            <p:nvPr/>
          </p:nvSpPr>
          <p:spPr>
            <a:xfrm flipH="1">
              <a:off x="4821" y="475"/>
              <a:ext cx="0" cy="644"/>
            </a:xfrm>
            <a:prstGeom prst="line">
              <a:avLst/>
            </a:prstGeom>
            <a:ln w="9525" cap="rnd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49190" name="Object 93"/>
            <p:cNvGraphicFramePr>
              <a:graphicFrameLocks noChangeAspect="1"/>
            </p:cNvGraphicFramePr>
            <p:nvPr/>
          </p:nvGraphicFramePr>
          <p:xfrm>
            <a:off x="4450" y="1123"/>
            <a:ext cx="17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9" imgW="139700" imgH="139700" progId="Equation.3">
                    <p:embed/>
                  </p:oleObj>
                </mc:Choice>
                <mc:Fallback>
                  <p:oleObj name="" r:id="rId29" imgW="139700" imgH="1397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450" y="1123"/>
                          <a:ext cx="178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1" name="Object 94"/>
            <p:cNvGraphicFramePr>
              <a:graphicFrameLocks noChangeAspect="1"/>
            </p:cNvGraphicFramePr>
            <p:nvPr/>
          </p:nvGraphicFramePr>
          <p:xfrm>
            <a:off x="4845" y="754"/>
            <a:ext cx="1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1" imgW="139700" imgH="165100" progId="Equation.3">
                    <p:embed/>
                  </p:oleObj>
                </mc:Choice>
                <mc:Fallback>
                  <p:oleObj name="" r:id="rId31" imgW="139700" imgH="165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845" y="754"/>
                          <a:ext cx="178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2" name="Object 96"/>
            <p:cNvGraphicFramePr>
              <a:graphicFrameLocks noChangeAspect="1"/>
            </p:cNvGraphicFramePr>
            <p:nvPr/>
          </p:nvGraphicFramePr>
          <p:xfrm>
            <a:off x="4328" y="952"/>
            <a:ext cx="15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3" imgW="139700" imgH="177800" progId="Equation.3">
                    <p:embed/>
                  </p:oleObj>
                </mc:Choice>
                <mc:Fallback>
                  <p:oleObj name="" r:id="rId33" imgW="139700" imgH="1778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328" y="952"/>
                          <a:ext cx="15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22"/>
          <p:cNvGrpSpPr/>
          <p:nvPr/>
        </p:nvGrpSpPr>
        <p:grpSpPr>
          <a:xfrm>
            <a:off x="3095625" y="4430713"/>
            <a:ext cx="5541963" cy="495300"/>
            <a:chOff x="1950" y="1986"/>
            <a:chExt cx="3491" cy="312"/>
          </a:xfrm>
        </p:grpSpPr>
        <p:graphicFrame>
          <p:nvGraphicFramePr>
            <p:cNvPr id="49178" name="Object 65"/>
            <p:cNvGraphicFramePr>
              <a:graphicFrameLocks noChangeAspect="1"/>
            </p:cNvGraphicFramePr>
            <p:nvPr/>
          </p:nvGraphicFramePr>
          <p:xfrm>
            <a:off x="1950" y="2029"/>
            <a:ext cx="4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5" imgW="354965" imgH="177800" progId="Equation.3">
                    <p:embed/>
                  </p:oleObj>
                </mc:Choice>
                <mc:Fallback>
                  <p:oleObj name="" r:id="rId35" imgW="354965" imgH="1778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950" y="2029"/>
                          <a:ext cx="470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67"/>
            <p:cNvGraphicFramePr>
              <a:graphicFrameLocks noChangeAspect="1"/>
            </p:cNvGraphicFramePr>
            <p:nvPr/>
          </p:nvGraphicFramePr>
          <p:xfrm>
            <a:off x="3723" y="2002"/>
            <a:ext cx="10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7" imgW="965200" imgH="203200" progId="Equation.3">
                    <p:embed/>
                  </p:oleObj>
                </mc:Choice>
                <mc:Fallback>
                  <p:oleObj name="" r:id="rId37" imgW="9652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3" y="2002"/>
                          <a:ext cx="103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0" name="Text Box 68"/>
            <p:cNvSpPr txBox="1"/>
            <p:nvPr/>
          </p:nvSpPr>
          <p:spPr>
            <a:xfrm>
              <a:off x="4721" y="1986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的角.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181" name="Text Box 97"/>
            <p:cNvSpPr txBox="1"/>
            <p:nvPr/>
          </p:nvSpPr>
          <p:spPr>
            <a:xfrm>
              <a:off x="2305" y="1986"/>
              <a:ext cx="14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的辐角中，满足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23"/>
          <p:cNvGrpSpPr/>
          <p:nvPr/>
        </p:nvGrpSpPr>
        <p:grpSpPr>
          <a:xfrm>
            <a:off x="619125" y="5207000"/>
            <a:ext cx="4138613" cy="465138"/>
            <a:chOff x="466" y="2323"/>
            <a:chExt cx="2607" cy="293"/>
          </a:xfrm>
        </p:grpSpPr>
        <p:graphicFrame>
          <p:nvGraphicFramePr>
            <p:cNvPr id="49176" name="Object 32"/>
            <p:cNvGraphicFramePr>
              <a:graphicFrameLocks noChangeAspect="1"/>
            </p:cNvGraphicFramePr>
            <p:nvPr/>
          </p:nvGraphicFramePr>
          <p:xfrm>
            <a:off x="466" y="2370"/>
            <a:ext cx="67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39" imgW="647700" imgH="165100" progId="Equation.3">
                    <p:embed/>
                  </p:oleObj>
                </mc:Choice>
                <mc:Fallback>
                  <p:oleObj name="" r:id="rId39" imgW="647700" imgH="1651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6" y="2370"/>
                          <a:ext cx="675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7" name="Text Box 98"/>
            <p:cNvSpPr txBox="1"/>
            <p:nvPr/>
          </p:nvSpPr>
          <p:spPr>
            <a:xfrm>
              <a:off x="1592" y="2323"/>
              <a:ext cx="14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，辐角不确定。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9167" name="Object 30"/>
          <p:cNvGraphicFramePr>
            <a:graphicFrameLocks noChangeAspect="1"/>
          </p:cNvGraphicFramePr>
          <p:nvPr/>
        </p:nvGraphicFramePr>
        <p:xfrm>
          <a:off x="1435100" y="2805113"/>
          <a:ext cx="1670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41" imgW="862965" imgH="393700" progId="Equation.3">
                  <p:embed/>
                </p:oleObj>
              </mc:Choice>
              <mc:Fallback>
                <p:oleObj name="" r:id="rId41" imgW="862965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435100" y="2805113"/>
                        <a:ext cx="167005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528638" y="2924175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12"/>
          <p:cNvGrpSpPr/>
          <p:nvPr/>
        </p:nvGrpSpPr>
        <p:grpSpPr>
          <a:xfrm>
            <a:off x="3008313" y="2924175"/>
            <a:ext cx="4392612" cy="461963"/>
            <a:chOff x="3174253" y="1975614"/>
            <a:chExt cx="3728568" cy="461665"/>
          </a:xfrm>
        </p:grpSpPr>
        <p:sp>
          <p:nvSpPr>
            <p:cNvPr id="49174" name="TextBox 8"/>
            <p:cNvSpPr txBox="1"/>
            <p:nvPr/>
          </p:nvSpPr>
          <p:spPr>
            <a:xfrm>
              <a:off x="3174253" y="1975614"/>
              <a:ext cx="37285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</a:rPr>
                <a:t>，且任何         有无穷多个辐角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9175" name="对象 11"/>
            <p:cNvGraphicFramePr>
              <a:graphicFrameLocks noChangeAspect="1"/>
            </p:cNvGraphicFramePr>
            <p:nvPr/>
          </p:nvGraphicFramePr>
          <p:xfrm>
            <a:off x="4310803" y="2003245"/>
            <a:ext cx="654844" cy="339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43" imgW="342900" imgH="177800" progId="Equation.DSMT4">
                    <p:embed/>
                  </p:oleObj>
                </mc:Choice>
                <mc:Fallback>
                  <p:oleObj name="" r:id="rId43" imgW="342900" imgH="1778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310803" y="2003245"/>
                          <a:ext cx="654844" cy="3395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16"/>
          <p:cNvGrpSpPr/>
          <p:nvPr/>
        </p:nvGrpSpPr>
        <p:grpSpPr>
          <a:xfrm>
            <a:off x="7204075" y="2571750"/>
            <a:ext cx="1860550" cy="1162050"/>
            <a:chOff x="6422268" y="1314477"/>
            <a:chExt cx="1860270" cy="1161378"/>
          </a:xfrm>
        </p:grpSpPr>
        <p:sp>
          <p:nvSpPr>
            <p:cNvPr id="15" name="椭圆形标注 14"/>
            <p:cNvSpPr/>
            <p:nvPr/>
          </p:nvSpPr>
          <p:spPr>
            <a:xfrm>
              <a:off x="6422268" y="1314477"/>
              <a:ext cx="1860270" cy="1161378"/>
            </a:xfrm>
            <a:prstGeom prst="wedgeEllipse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173" name="TextBox 15"/>
            <p:cNvSpPr txBox="1"/>
            <p:nvPr/>
          </p:nvSpPr>
          <p:spPr>
            <a:xfrm>
              <a:off x="6656799" y="1564244"/>
              <a:ext cx="1409289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</a:rPr>
                <a:t>复数的辐角是一个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集合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9169" name="对象 18"/>
          <p:cNvGraphicFramePr>
            <a:graphicFrameLocks noChangeAspect="1"/>
          </p:cNvGraphicFramePr>
          <p:nvPr/>
        </p:nvGraphicFramePr>
        <p:xfrm>
          <a:off x="1681163" y="5207000"/>
          <a:ext cx="804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45" imgW="393700" imgH="254000" progId="Equation.DSMT4">
                  <p:embed/>
                </p:oleObj>
              </mc:Choice>
              <mc:Fallback>
                <p:oleObj name="" r:id="rId45" imgW="393700" imgH="2540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681163" y="5207000"/>
                        <a:ext cx="804862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0600" y="600075"/>
            <a:ext cx="4621213" cy="2590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0179" name="对象 1"/>
          <p:cNvGraphicFramePr>
            <a:graphicFrameLocks noChangeAspect="1"/>
          </p:cNvGraphicFramePr>
          <p:nvPr/>
        </p:nvGraphicFramePr>
        <p:xfrm>
          <a:off x="3243263" y="901700"/>
          <a:ext cx="512762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" imgW="165100" imgH="215900" progId="Equation.3">
                  <p:embed/>
                </p:oleObj>
              </mc:Choice>
              <mc:Fallback>
                <p:oleObj name="" r:id="rId2" imgW="165100" imgH="2159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43263" y="901700"/>
                        <a:ext cx="512762" cy="239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 txBox="1">
            <a:spLocks noChangeArrowheads="1"/>
          </p:cNvSpPr>
          <p:nvPr/>
        </p:nvSpPr>
        <p:spPr>
          <a:xfrm>
            <a:off x="1042988" y="620713"/>
            <a:ext cx="7772400" cy="26749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 spc="-6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4000" b="0" i="0" u="none" strike="noStrike" kern="1200" cap="all" spc="-6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4000" b="0" i="0" u="none" strike="noStrike" kern="1200" cap="all" spc="-6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4000" b="0" i="0" u="none" strike="noStrike" kern="1200" cap="all" spc="-6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4000" b="0" i="0" u="none" strike="noStrike" kern="1200" cap="all" spc="-6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1571625" y="4114800"/>
            <a:ext cx="5945188" cy="523875"/>
            <a:chOff x="1410633" y="4102009"/>
            <a:chExt cx="5944256" cy="523220"/>
          </a:xfrm>
        </p:grpSpPr>
        <p:sp>
          <p:nvSpPr>
            <p:cNvPr id="50186" name="Text Box 6"/>
            <p:cNvSpPr txBox="1"/>
            <p:nvPr/>
          </p:nvSpPr>
          <p:spPr>
            <a:xfrm>
              <a:off x="1410633" y="4102009"/>
              <a:ext cx="5944256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p>
              <a:pPr>
                <a:buClr>
                  <a:srgbClr val="990033"/>
                </a:buClr>
                <a:buSzPct val="140000"/>
                <a:buFont typeface="MS Outlook" panose="05010100010000000000" pitchFamily="2" charset="2"/>
                <a:buChar char="A"/>
              </a:pPr>
              <a:r>
                <a: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当</a:t>
              </a:r>
              <a:r>
                <a:rPr lang="en-US" altLang="zh-CN" sz="2800" b="1" i="1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zh-CN" altLang="en-US" sz="2800" b="1" dirty="0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rPr>
                <a:t>落于第二象限时，加   。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87" name="Object 7"/>
            <p:cNvGraphicFramePr>
              <a:graphicFrameLocks noChangeAspect="1"/>
            </p:cNvGraphicFramePr>
            <p:nvPr/>
          </p:nvGraphicFramePr>
          <p:xfrm>
            <a:off x="6363447" y="4181384"/>
            <a:ext cx="36036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4" imgW="152400" imgH="152400" progId="Equation.3">
                    <p:embed/>
                  </p:oleObj>
                </mc:Choice>
                <mc:Fallback>
                  <p:oleObj name="" r:id="rId4" imgW="152400" imgH="1524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63447" y="4181384"/>
                          <a:ext cx="360363" cy="360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5"/>
          <p:cNvSpPr txBox="1"/>
          <p:nvPr/>
        </p:nvSpPr>
        <p:spPr>
          <a:xfrm>
            <a:off x="1579563" y="3462338"/>
            <a:ext cx="6699250" cy="519112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buClr>
                <a:srgbClr val="990033"/>
              </a:buClr>
              <a:buSzPct val="140000"/>
              <a:buFont typeface="MS Outlook" panose="05010100010000000000" pitchFamily="2" charset="2"/>
              <a:buChar char="A"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  <a:latin typeface="仿宋_GB2312" pitchFamily="49" charset="-122"/>
                <a:ea typeface="仿宋_GB2312" pitchFamily="49" charset="-122"/>
              </a:rPr>
              <a:t>落于一、四象限时，不变。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1579563" y="4770438"/>
            <a:ext cx="5945187" cy="522287"/>
            <a:chOff x="1410633" y="4770255"/>
            <a:chExt cx="5944256" cy="523220"/>
          </a:xfrm>
        </p:grpSpPr>
        <p:sp>
          <p:nvSpPr>
            <p:cNvPr id="50184" name="Text Box 9"/>
            <p:cNvSpPr txBox="1"/>
            <p:nvPr/>
          </p:nvSpPr>
          <p:spPr>
            <a:xfrm>
              <a:off x="1410633" y="4770255"/>
              <a:ext cx="5944256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p>
              <a:pPr>
                <a:buClr>
                  <a:srgbClr val="990033"/>
                </a:buClr>
                <a:buSzPct val="140000"/>
                <a:buFont typeface="MS Outlook" panose="05010100010000000000" pitchFamily="2" charset="2"/>
                <a:buChar char="A"/>
              </a:pPr>
              <a:r>
                <a:rPr lang="en-US" altLang="zh-CN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当</a:t>
              </a:r>
              <a:r>
                <a:rPr lang="en-US" altLang="zh-CN" sz="2800" b="1" i="1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zh-CN" altLang="en-US" sz="2800" b="1" dirty="0">
                  <a:solidFill>
                    <a:srgbClr val="A50021"/>
                  </a:solidFill>
                  <a:latin typeface="仿宋_GB2312" pitchFamily="49" charset="-122"/>
                  <a:ea typeface="仿宋_GB2312" pitchFamily="49" charset="-122"/>
                </a:rPr>
                <a:t>落于第三象限时，减   。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85" name="Object 10"/>
            <p:cNvGraphicFramePr>
              <a:graphicFrameLocks noChangeAspect="1"/>
            </p:cNvGraphicFramePr>
            <p:nvPr/>
          </p:nvGraphicFramePr>
          <p:xfrm>
            <a:off x="6373439" y="4867604"/>
            <a:ext cx="360362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6" imgW="152400" imgH="152400" progId="Equation.3">
                    <p:embed/>
                  </p:oleObj>
                </mc:Choice>
                <mc:Fallback>
                  <p:oleObj name="" r:id="rId6" imgW="152400" imgH="1524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73439" y="4867604"/>
                          <a:ext cx="360362" cy="360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2" name="Group 54"/>
          <p:cNvGrpSpPr/>
          <p:nvPr/>
        </p:nvGrpSpPr>
        <p:grpSpPr>
          <a:xfrm>
            <a:off x="658813" y="1366838"/>
            <a:ext cx="2565400" cy="1851025"/>
            <a:chOff x="407" y="614"/>
            <a:chExt cx="1616" cy="1166"/>
          </a:xfrm>
        </p:grpSpPr>
        <p:sp>
          <p:nvSpPr>
            <p:cNvPr id="51230" name="Line 2"/>
            <p:cNvSpPr/>
            <p:nvPr/>
          </p:nvSpPr>
          <p:spPr>
            <a:xfrm flipV="1">
              <a:off x="533" y="614"/>
              <a:ext cx="0" cy="1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1" name="Line 3"/>
            <p:cNvSpPr/>
            <p:nvPr/>
          </p:nvSpPr>
          <p:spPr>
            <a:xfrm>
              <a:off x="407" y="1636"/>
              <a:ext cx="15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2" name="Line 4"/>
            <p:cNvSpPr/>
            <p:nvPr/>
          </p:nvSpPr>
          <p:spPr>
            <a:xfrm flipV="1">
              <a:off x="533" y="1348"/>
              <a:ext cx="96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3" name="Line 5"/>
            <p:cNvSpPr/>
            <p:nvPr/>
          </p:nvSpPr>
          <p:spPr>
            <a:xfrm flipV="1">
              <a:off x="533" y="1252"/>
              <a:ext cx="192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34" name="Line 10"/>
            <p:cNvSpPr/>
            <p:nvPr/>
          </p:nvSpPr>
          <p:spPr>
            <a:xfrm flipV="1">
              <a:off x="714" y="1021"/>
              <a:ext cx="807" cy="242"/>
            </a:xfrm>
            <a:prstGeom prst="line">
              <a:avLst/>
            </a:prstGeom>
            <a:ln w="12700" cap="rnd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235" name="Line 11"/>
            <p:cNvSpPr/>
            <p:nvPr/>
          </p:nvSpPr>
          <p:spPr>
            <a:xfrm flipV="1">
              <a:off x="1471" y="1043"/>
              <a:ext cx="158" cy="316"/>
            </a:xfrm>
            <a:prstGeom prst="line">
              <a:avLst/>
            </a:prstGeom>
            <a:ln w="12700" cap="rnd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236" name="Line 12"/>
            <p:cNvSpPr/>
            <p:nvPr/>
          </p:nvSpPr>
          <p:spPr>
            <a:xfrm flipV="1">
              <a:off x="533" y="1012"/>
              <a:ext cx="1104" cy="62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1237" name="Object 1034"/>
            <p:cNvGraphicFramePr>
              <a:graphicFrameLocks noChangeAspect="1"/>
            </p:cNvGraphicFramePr>
            <p:nvPr/>
          </p:nvGraphicFramePr>
          <p:xfrm>
            <a:off x="1478" y="1204"/>
            <a:ext cx="22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1" imgW="152400" imgH="215900" progId="Equation.3">
                    <p:embed/>
                  </p:oleObj>
                </mc:Choice>
                <mc:Fallback>
                  <p:oleObj name="" r:id="rId1" imgW="152400" imgH="2159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78" y="1204"/>
                          <a:ext cx="225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8" name="Object 1035"/>
            <p:cNvGraphicFramePr>
              <a:graphicFrameLocks noChangeAspect="1"/>
            </p:cNvGraphicFramePr>
            <p:nvPr/>
          </p:nvGraphicFramePr>
          <p:xfrm>
            <a:off x="636" y="928"/>
            <a:ext cx="24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3" imgW="165100" imgH="215900" progId="Equation.3">
                    <p:embed/>
                  </p:oleObj>
                </mc:Choice>
                <mc:Fallback>
                  <p:oleObj name="" r:id="rId3" imgW="165100" imgH="2159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6" y="928"/>
                          <a:ext cx="249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9" name="Object 1036"/>
            <p:cNvGraphicFramePr>
              <a:graphicFrameLocks noChangeAspect="1"/>
            </p:cNvGraphicFramePr>
            <p:nvPr/>
          </p:nvGraphicFramePr>
          <p:xfrm>
            <a:off x="1455" y="707"/>
            <a:ext cx="56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5" imgW="431800" imgH="215900" progId="Equation.3">
                    <p:embed/>
                  </p:oleObj>
                </mc:Choice>
                <mc:Fallback>
                  <p:oleObj name="" r:id="rId5" imgW="431800" imgH="2159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55" y="707"/>
                          <a:ext cx="56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5"/>
          <p:cNvGrpSpPr/>
          <p:nvPr/>
        </p:nvGrpSpPr>
        <p:grpSpPr>
          <a:xfrm>
            <a:off x="2960688" y="1395413"/>
            <a:ext cx="3148012" cy="2522537"/>
            <a:chOff x="1857" y="632"/>
            <a:chExt cx="1983" cy="1589"/>
          </a:xfrm>
        </p:grpSpPr>
        <p:sp>
          <p:nvSpPr>
            <p:cNvPr id="51218" name="Line 7"/>
            <p:cNvSpPr/>
            <p:nvPr/>
          </p:nvSpPr>
          <p:spPr>
            <a:xfrm flipV="1">
              <a:off x="2194" y="1787"/>
              <a:ext cx="972" cy="277"/>
            </a:xfrm>
            <a:prstGeom prst="line">
              <a:avLst/>
            </a:prstGeom>
            <a:ln w="12700" cap="rnd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219" name="Line 8"/>
            <p:cNvSpPr/>
            <p:nvPr/>
          </p:nvSpPr>
          <p:spPr>
            <a:xfrm flipH="1">
              <a:off x="2189" y="1631"/>
              <a:ext cx="260" cy="451"/>
            </a:xfrm>
            <a:prstGeom prst="line">
              <a:avLst/>
            </a:prstGeom>
            <a:ln w="12700" cap="rnd" cmpd="sng">
              <a:solidFill>
                <a:srgbClr val="0000CC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51220" name="Line 16"/>
            <p:cNvSpPr/>
            <p:nvPr/>
          </p:nvSpPr>
          <p:spPr>
            <a:xfrm flipV="1">
              <a:off x="2454" y="632"/>
              <a:ext cx="0" cy="1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1" name="Line 17"/>
            <p:cNvSpPr/>
            <p:nvPr/>
          </p:nvSpPr>
          <p:spPr>
            <a:xfrm>
              <a:off x="2262" y="1632"/>
              <a:ext cx="15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2" name="Line 18"/>
            <p:cNvSpPr/>
            <p:nvPr/>
          </p:nvSpPr>
          <p:spPr>
            <a:xfrm flipV="1">
              <a:off x="2454" y="1344"/>
              <a:ext cx="96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3" name="Line 19"/>
            <p:cNvSpPr/>
            <p:nvPr/>
          </p:nvSpPr>
          <p:spPr>
            <a:xfrm flipV="1">
              <a:off x="2454" y="1248"/>
              <a:ext cx="192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24" name="Line 20"/>
            <p:cNvSpPr/>
            <p:nvPr/>
          </p:nvSpPr>
          <p:spPr>
            <a:xfrm flipV="1">
              <a:off x="3166" y="1344"/>
              <a:ext cx="248" cy="417"/>
            </a:xfrm>
            <a:prstGeom prst="line">
              <a:avLst/>
            </a:prstGeom>
            <a:ln w="12700" cap="rnd" cmpd="sng">
              <a:solidFill>
                <a:srgbClr val="FF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225" name="Line 21"/>
            <p:cNvSpPr/>
            <p:nvPr/>
          </p:nvSpPr>
          <p:spPr>
            <a:xfrm>
              <a:off x="2454" y="1632"/>
              <a:ext cx="720" cy="14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1226" name="Object 1030"/>
            <p:cNvGraphicFramePr>
              <a:graphicFrameLocks noChangeAspect="1"/>
            </p:cNvGraphicFramePr>
            <p:nvPr/>
          </p:nvGraphicFramePr>
          <p:xfrm>
            <a:off x="3436" y="1161"/>
            <a:ext cx="23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7" imgW="152400" imgH="215900" progId="Equation.3">
                    <p:embed/>
                  </p:oleObj>
                </mc:Choice>
                <mc:Fallback>
                  <p:oleObj name="" r:id="rId7" imgW="152400" imgH="2159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36" y="1161"/>
                          <a:ext cx="232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7" name="Object 1031"/>
            <p:cNvGraphicFramePr>
              <a:graphicFrameLocks noChangeAspect="1"/>
            </p:cNvGraphicFramePr>
            <p:nvPr/>
          </p:nvGraphicFramePr>
          <p:xfrm>
            <a:off x="2542" y="921"/>
            <a:ext cx="25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8" imgW="165100" imgH="215900" progId="Equation.3">
                    <p:embed/>
                  </p:oleObj>
                </mc:Choice>
                <mc:Fallback>
                  <p:oleObj name="" r:id="rId8" imgW="165100" imgH="2159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2" y="921"/>
                          <a:ext cx="251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8" name="Object 1032"/>
            <p:cNvGraphicFramePr>
              <a:graphicFrameLocks noChangeAspect="1"/>
            </p:cNvGraphicFramePr>
            <p:nvPr/>
          </p:nvGraphicFramePr>
          <p:xfrm>
            <a:off x="1857" y="1894"/>
            <a:ext cx="42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279400" imgH="215900" progId="Equation.3">
                    <p:embed/>
                  </p:oleObj>
                </mc:Choice>
                <mc:Fallback>
                  <p:oleObj name="" r:id="rId9" imgW="279400" imgH="2159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57" y="1894"/>
                          <a:ext cx="426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9" name="Object 1033"/>
            <p:cNvGraphicFramePr>
              <a:graphicFrameLocks noChangeAspect="1"/>
            </p:cNvGraphicFramePr>
            <p:nvPr/>
          </p:nvGraphicFramePr>
          <p:xfrm>
            <a:off x="3177" y="1728"/>
            <a:ext cx="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1" imgW="419100" imgH="215900" progId="Equation.3">
                    <p:embed/>
                  </p:oleObj>
                </mc:Choice>
                <mc:Fallback>
                  <p:oleObj name="" r:id="rId11" imgW="419100" imgH="2159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77" y="1728"/>
                          <a:ext cx="602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/>
          <p:nvPr/>
        </p:nvGrpSpPr>
        <p:grpSpPr>
          <a:xfrm>
            <a:off x="698500" y="4059238"/>
            <a:ext cx="2701925" cy="2138362"/>
            <a:chOff x="432" y="2310"/>
            <a:chExt cx="1702" cy="1347"/>
          </a:xfrm>
        </p:grpSpPr>
        <p:sp>
          <p:nvSpPr>
            <p:cNvPr id="51212" name="Line 30"/>
            <p:cNvSpPr/>
            <p:nvPr/>
          </p:nvSpPr>
          <p:spPr>
            <a:xfrm flipV="1">
              <a:off x="624" y="2310"/>
              <a:ext cx="0" cy="13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3" name="Line 31"/>
            <p:cNvSpPr/>
            <p:nvPr/>
          </p:nvSpPr>
          <p:spPr>
            <a:xfrm>
              <a:off x="432" y="3035"/>
              <a:ext cx="17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4" name="Line 32"/>
            <p:cNvSpPr/>
            <p:nvPr/>
          </p:nvSpPr>
          <p:spPr>
            <a:xfrm flipV="1">
              <a:off x="624" y="2747"/>
              <a:ext cx="96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1215" name="Object 1028"/>
            <p:cNvGraphicFramePr>
              <a:graphicFrameLocks noChangeAspect="1"/>
            </p:cNvGraphicFramePr>
            <p:nvPr/>
          </p:nvGraphicFramePr>
          <p:xfrm>
            <a:off x="1222" y="2488"/>
            <a:ext cx="9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3" imgW="622300" imgH="203200" progId="Equation.3">
                    <p:embed/>
                  </p:oleObj>
                </mc:Choice>
                <mc:Fallback>
                  <p:oleObj name="" r:id="rId13" imgW="622300" imgH="2032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22" y="2488"/>
                          <a:ext cx="907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029"/>
            <p:cNvGraphicFramePr>
              <a:graphicFrameLocks noChangeAspect="1"/>
            </p:cNvGraphicFramePr>
            <p:nvPr/>
          </p:nvGraphicFramePr>
          <p:xfrm>
            <a:off x="1243" y="3289"/>
            <a:ext cx="85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5" imgW="635000" imgH="203200" progId="Equation.3">
                    <p:embed/>
                  </p:oleObj>
                </mc:Choice>
                <mc:Fallback>
                  <p:oleObj name="" r:id="rId15" imgW="635000" imgH="2032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3" y="3289"/>
                          <a:ext cx="85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Line 43"/>
            <p:cNvSpPr/>
            <p:nvPr/>
          </p:nvSpPr>
          <p:spPr>
            <a:xfrm>
              <a:off x="624" y="3035"/>
              <a:ext cx="96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08544" name="Object 1024"/>
          <p:cNvGraphicFramePr>
            <a:graphicFrameLocks noChangeAspect="1"/>
          </p:cNvGraphicFramePr>
          <p:nvPr/>
        </p:nvGraphicFramePr>
        <p:xfrm>
          <a:off x="5903913" y="1263650"/>
          <a:ext cx="2651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7" imgW="1384300" imgH="241300" progId="Equation.3">
                  <p:embed/>
                </p:oleObj>
              </mc:Choice>
              <mc:Fallback>
                <p:oleObj name="" r:id="rId17" imgW="1384300" imgH="2413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3913" y="1263650"/>
                        <a:ext cx="26511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5" name="Object 1025"/>
          <p:cNvGraphicFramePr>
            <a:graphicFrameLocks noChangeAspect="1"/>
          </p:cNvGraphicFramePr>
          <p:nvPr/>
        </p:nvGraphicFramePr>
        <p:xfrm>
          <a:off x="5903913" y="1838325"/>
          <a:ext cx="27416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9" imgW="1435100" imgH="266700" progId="Equation.3">
                  <p:embed/>
                </p:oleObj>
              </mc:Choice>
              <mc:Fallback>
                <p:oleObj name="" r:id="rId19" imgW="1435100" imgH="2667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3913" y="1838325"/>
                        <a:ext cx="2741612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6" name="Object 1026"/>
          <p:cNvGraphicFramePr>
            <a:graphicFrameLocks noChangeAspect="1"/>
          </p:cNvGraphicFramePr>
          <p:nvPr/>
        </p:nvGraphicFramePr>
        <p:xfrm>
          <a:off x="5751513" y="4241800"/>
          <a:ext cx="10239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1" imgW="469900" imgH="241300" progId="Equation.3">
                  <p:embed/>
                </p:oleObj>
              </mc:Choice>
              <mc:Fallback>
                <p:oleObj name="" r:id="rId21" imgW="469900" imgH="2413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1513" y="4241800"/>
                        <a:ext cx="1023937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1027"/>
          <p:cNvGraphicFramePr>
            <a:graphicFrameLocks noChangeAspect="1"/>
          </p:cNvGraphicFramePr>
          <p:nvPr/>
        </p:nvGraphicFramePr>
        <p:xfrm>
          <a:off x="5348288" y="5551488"/>
          <a:ext cx="20494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3" imgW="1155700" imgH="152400" progId="Equation.3">
                  <p:embed/>
                </p:oleObj>
              </mc:Choice>
              <mc:Fallback>
                <p:oleObj name="" r:id="rId23" imgW="1155700" imgH="1524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48288" y="5551488"/>
                        <a:ext cx="2049462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8" name="Text Box 48"/>
          <p:cNvSpPr txBox="1"/>
          <p:nvPr/>
        </p:nvSpPr>
        <p:spPr>
          <a:xfrm>
            <a:off x="4419600" y="49657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不在负实轴和原点上，则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11" name="Text Box 53"/>
          <p:cNvSpPr txBox="1"/>
          <p:nvPr/>
        </p:nvSpPr>
        <p:spPr>
          <a:xfrm>
            <a:off x="625475" y="592138"/>
            <a:ext cx="5133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注：</a:t>
            </a:r>
            <a:r>
              <a:rPr lang="zh-CN" altLang="en-US" sz="2400" b="1" dirty="0">
                <a:latin typeface="Times New Roman" panose="02020603050405020304" pitchFamily="18" charset="0"/>
              </a:rPr>
              <a:t>复数的加减与向量的加减一致。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2227" name="Text Box 2"/>
          <p:cNvSpPr txBox="1"/>
          <p:nvPr/>
        </p:nvSpPr>
        <p:spPr>
          <a:xfrm>
            <a:off x="606425" y="566738"/>
            <a:ext cx="364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  <a:buAutoNum type="circleNumDbPlain" startAt="4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复数的三角表示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28" name="Object 3"/>
          <p:cNvGraphicFramePr>
            <a:graphicFrameLocks noChangeAspect="1"/>
          </p:cNvGraphicFramePr>
          <p:nvPr/>
        </p:nvGraphicFramePr>
        <p:xfrm>
          <a:off x="3794125" y="566738"/>
          <a:ext cx="27003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1256665" imgH="215900" progId="Equation.3">
                  <p:embed/>
                </p:oleObj>
              </mc:Choice>
              <mc:Fallback>
                <p:oleObj name="" r:id="rId1" imgW="1256665" imgH="215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4125" y="566738"/>
                        <a:ext cx="2700338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4"/>
          <p:cNvSpPr txBox="1"/>
          <p:nvPr/>
        </p:nvSpPr>
        <p:spPr>
          <a:xfrm>
            <a:off x="677863" y="2259013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  <a:buAutoNum type="circleNumDbPlain" startAt="5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复数的指数表示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30" name="Object 5"/>
          <p:cNvGraphicFramePr>
            <a:graphicFrameLocks noChangeAspect="1"/>
          </p:cNvGraphicFramePr>
          <p:nvPr/>
        </p:nvGraphicFramePr>
        <p:xfrm>
          <a:off x="3668713" y="2209800"/>
          <a:ext cx="1163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8713" y="2209800"/>
                        <a:ext cx="116363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1" name="组合 6"/>
          <p:cNvGrpSpPr/>
          <p:nvPr/>
        </p:nvGrpSpPr>
        <p:grpSpPr>
          <a:xfrm>
            <a:off x="792163" y="1376363"/>
            <a:ext cx="5657850" cy="525462"/>
            <a:chOff x="791789" y="1011967"/>
            <a:chExt cx="5657757" cy="525462"/>
          </a:xfrm>
        </p:grpSpPr>
        <p:graphicFrame>
          <p:nvGraphicFramePr>
            <p:cNvPr id="52233" name="对象 2"/>
            <p:cNvGraphicFramePr>
              <a:graphicFrameLocks noChangeAspect="1"/>
            </p:cNvGraphicFramePr>
            <p:nvPr/>
          </p:nvGraphicFramePr>
          <p:xfrm>
            <a:off x="2622550" y="1011967"/>
            <a:ext cx="2357438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5" imgW="1511300" imgH="241300" progId="Equation.DSMT4">
                    <p:embed/>
                  </p:oleObj>
                </mc:Choice>
                <mc:Fallback>
                  <p:oleObj name="" r:id="rId5" imgW="1511300" imgH="2413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2550" y="1011967"/>
                          <a:ext cx="2357438" cy="52546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TextBox 3"/>
            <p:cNvSpPr txBox="1"/>
            <p:nvPr/>
          </p:nvSpPr>
          <p:spPr>
            <a:xfrm>
              <a:off x="791789" y="1075764"/>
              <a:ext cx="20080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</a:rPr>
                <a:t>由欧拉公式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52235" name="TextBox 4"/>
            <p:cNvSpPr txBox="1"/>
            <p:nvPr/>
          </p:nvSpPr>
          <p:spPr>
            <a:xfrm>
              <a:off x="5002306" y="1075764"/>
              <a:ext cx="144724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</a:rPr>
                <a:t>可得：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6425" y="3146425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复数的各种形式之间可相互转化（主要是指代数形式可化为三角形式和指数形式），以适应不同问题的需要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469900"/>
            <a:ext cx="7772400" cy="533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2" charset="-122"/>
                <a:ea typeface="+mn-ea"/>
                <a:cs typeface="+mn-cs"/>
              </a:rPr>
              <a:t>课程介绍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研究对象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：复变函数（自变量为复数的函数）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主要任务：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研究复变数之间的相互依赖关系，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具体地就是复数域上的微积分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·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学习方法：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复变函数中许多概念、理论、和方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法是实变函数在复数域内的推广和发展，它们之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间有许多相似之处，但又有不同之点，在学习中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要善于比较、区别、特别要注意复数域上特有的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那些性质与结果。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4235450"/>
            <a:ext cx="545941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250" name="Group 25"/>
          <p:cNvGrpSpPr/>
          <p:nvPr/>
        </p:nvGrpSpPr>
        <p:grpSpPr>
          <a:xfrm>
            <a:off x="825500" y="1076325"/>
            <a:ext cx="6607175" cy="1327150"/>
            <a:chOff x="201" y="928"/>
            <a:chExt cx="4162" cy="836"/>
          </a:xfrm>
        </p:grpSpPr>
        <p:sp>
          <p:nvSpPr>
            <p:cNvPr id="53265" name="Text Box 6"/>
            <p:cNvSpPr txBox="1"/>
            <p:nvPr/>
          </p:nvSpPr>
          <p:spPr>
            <a:xfrm>
              <a:off x="201" y="935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例1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6" name="Text Box 8"/>
            <p:cNvSpPr txBox="1"/>
            <p:nvPr/>
          </p:nvSpPr>
          <p:spPr>
            <a:xfrm>
              <a:off x="588" y="928"/>
              <a:ext cx="3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将下列复数化为三角表示式与指数表示：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3267" name="Object 9"/>
            <p:cNvGraphicFramePr>
              <a:graphicFrameLocks noChangeAspect="1"/>
            </p:cNvGraphicFramePr>
            <p:nvPr/>
          </p:nvGraphicFramePr>
          <p:xfrm>
            <a:off x="813" y="1323"/>
            <a:ext cx="138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" imgW="1066800" imgH="241300" progId="Equation.3">
                    <p:embed/>
                  </p:oleObj>
                </mc:Choice>
                <mc:Fallback>
                  <p:oleObj name="" r:id="rId1" imgW="1066800" imgH="2413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3" y="1323"/>
                          <a:ext cx="1387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8" name="Object 10"/>
            <p:cNvGraphicFramePr>
              <a:graphicFrameLocks noChangeAspect="1"/>
            </p:cNvGraphicFramePr>
            <p:nvPr/>
          </p:nvGraphicFramePr>
          <p:xfrm>
            <a:off x="2557" y="1209"/>
            <a:ext cx="1806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3" imgW="1320165" imgH="406400" progId="Equation.3">
                    <p:embed/>
                  </p:oleObj>
                </mc:Choice>
                <mc:Fallback>
                  <p:oleObj name="" r:id="rId3" imgW="1320165" imgH="4064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57" y="1209"/>
                          <a:ext cx="1806" cy="5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60438" y="2411413"/>
            <a:ext cx="7223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584325" y="2392363"/>
          <a:ext cx="2397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1155700" imgH="254000" progId="Equation.3">
                  <p:embed/>
                </p:oleObj>
              </mc:Choice>
              <mc:Fallback>
                <p:oleObj name="" r:id="rId5" imgW="1155700" imgH="254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4325" y="2392363"/>
                        <a:ext cx="23971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/>
          <p:nvPr/>
        </p:nvSpPr>
        <p:spPr>
          <a:xfrm>
            <a:off x="4330700" y="24003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在第三象限，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1697038" y="3032125"/>
          <a:ext cx="27479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1409700" imgH="457200" progId="Equation.3">
                  <p:embed/>
                </p:oleObj>
              </mc:Choice>
              <mc:Fallback>
                <p:oleObj name="" r:id="rId7" imgW="1409700" imgH="457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7038" y="3032125"/>
                        <a:ext cx="2747962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"/>
          <p:cNvGrpSpPr/>
          <p:nvPr/>
        </p:nvGrpSpPr>
        <p:grpSpPr>
          <a:xfrm>
            <a:off x="4414838" y="2962275"/>
            <a:ext cx="3155950" cy="930275"/>
            <a:chOff x="4414465" y="2961620"/>
            <a:chExt cx="3155950" cy="930275"/>
          </a:xfrm>
        </p:grpSpPr>
        <p:graphicFrame>
          <p:nvGraphicFramePr>
            <p:cNvPr id="53263" name="Object 17"/>
            <p:cNvGraphicFramePr>
              <a:graphicFrameLocks noChangeAspect="1"/>
            </p:cNvGraphicFramePr>
            <p:nvPr/>
          </p:nvGraphicFramePr>
          <p:xfrm>
            <a:off x="4414465" y="2961620"/>
            <a:ext cx="2108200" cy="93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9" imgW="977900" imgH="431800" progId="Equation.3">
                    <p:embed/>
                  </p:oleObj>
                </mc:Choice>
                <mc:Fallback>
                  <p:oleObj name="" r:id="rId9" imgW="977900" imgH="4318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14465" y="2961620"/>
                          <a:ext cx="2108200" cy="930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4" name="Object 18"/>
            <p:cNvGraphicFramePr>
              <a:graphicFrameLocks noChangeAspect="1"/>
            </p:cNvGraphicFramePr>
            <p:nvPr/>
          </p:nvGraphicFramePr>
          <p:xfrm>
            <a:off x="6554415" y="3037820"/>
            <a:ext cx="10160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1" imgW="482600" imgH="393700" progId="Equation.3">
                    <p:embed/>
                  </p:oleObj>
                </mc:Choice>
                <mc:Fallback>
                  <p:oleObj name="" r:id="rId11" imgW="482600" imgH="3937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54415" y="3037820"/>
                          <a:ext cx="1016000" cy="825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24"/>
          <p:cNvSpPr txBox="1"/>
          <p:nvPr/>
        </p:nvSpPr>
        <p:spPr>
          <a:xfrm>
            <a:off x="5954713" y="5214938"/>
            <a:ext cx="216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类似可做2）。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1119188" y="3900488"/>
            <a:ext cx="6796087" cy="963612"/>
            <a:chOff x="1118815" y="3899832"/>
            <a:chExt cx="6796088" cy="963613"/>
          </a:xfrm>
        </p:grpSpPr>
        <p:graphicFrame>
          <p:nvGraphicFramePr>
            <p:cNvPr id="53261" name="Object 21"/>
            <p:cNvGraphicFramePr>
              <a:graphicFrameLocks noChangeAspect="1"/>
            </p:cNvGraphicFramePr>
            <p:nvPr/>
          </p:nvGraphicFramePr>
          <p:xfrm>
            <a:off x="3671515" y="3899832"/>
            <a:ext cx="4243388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3" imgW="2006600" imgH="457200" progId="Equation.3">
                    <p:embed/>
                  </p:oleObj>
                </mc:Choice>
                <mc:Fallback>
                  <p:oleObj name="" r:id="rId13" imgW="2006600" imgH="4572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1515" y="3899832"/>
                          <a:ext cx="4243388" cy="963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2" name="Rectangle 26"/>
            <p:cNvSpPr/>
            <p:nvPr/>
          </p:nvSpPr>
          <p:spPr>
            <a:xfrm>
              <a:off x="1118815" y="4137957"/>
              <a:ext cx="24368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的三角表示式：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1152525" y="4900613"/>
            <a:ext cx="3956050" cy="715962"/>
            <a:chOff x="1152153" y="4899957"/>
            <a:chExt cx="3956050" cy="715963"/>
          </a:xfrm>
        </p:grpSpPr>
        <p:graphicFrame>
          <p:nvGraphicFramePr>
            <p:cNvPr id="53259" name="Object 22"/>
            <p:cNvGraphicFramePr>
              <a:graphicFrameLocks noChangeAspect="1"/>
            </p:cNvGraphicFramePr>
            <p:nvPr/>
          </p:nvGraphicFramePr>
          <p:xfrm>
            <a:off x="3658815" y="4899957"/>
            <a:ext cx="1449388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5" imgW="647700" imgH="317500" progId="Equation.3">
                    <p:embed/>
                  </p:oleObj>
                </mc:Choice>
                <mc:Fallback>
                  <p:oleObj name="" r:id="rId15" imgW="647700" imgH="3175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58815" y="4899957"/>
                          <a:ext cx="1449388" cy="706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Rectangle 27"/>
            <p:cNvSpPr/>
            <p:nvPr/>
          </p:nvSpPr>
          <p:spPr>
            <a:xfrm>
              <a:off x="1152153" y="5158720"/>
              <a:ext cx="2436812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的指数表示式：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54275" name="Group 37"/>
          <p:cNvGrpSpPr/>
          <p:nvPr/>
        </p:nvGrpSpPr>
        <p:grpSpPr>
          <a:xfrm>
            <a:off x="354013" y="515938"/>
            <a:ext cx="6726237" cy="1131887"/>
            <a:chOff x="223" y="145"/>
            <a:chExt cx="4237" cy="713"/>
          </a:xfrm>
        </p:grpSpPr>
        <p:sp>
          <p:nvSpPr>
            <p:cNvPr id="54302" name="Text Box 2"/>
            <p:cNvSpPr txBox="1"/>
            <p:nvPr/>
          </p:nvSpPr>
          <p:spPr>
            <a:xfrm>
              <a:off x="223" y="156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303" name="Object 4"/>
            <p:cNvGraphicFramePr>
              <a:graphicFrameLocks noChangeAspect="1"/>
            </p:cNvGraphicFramePr>
            <p:nvPr/>
          </p:nvGraphicFramePr>
          <p:xfrm>
            <a:off x="864" y="148"/>
            <a:ext cx="56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" imgW="342900" imgH="228600" progId="Equation.DSMT4">
                    <p:embed/>
                  </p:oleObj>
                </mc:Choice>
                <mc:Fallback>
                  <p:oleObj name="" r:id="rId1" imgW="342900" imgH="2286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64" y="148"/>
                          <a:ext cx="561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4" name="Text Box 5"/>
            <p:cNvSpPr txBox="1"/>
            <p:nvPr/>
          </p:nvSpPr>
          <p:spPr>
            <a:xfrm>
              <a:off x="612" y="145"/>
              <a:ext cx="4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05" name="Text Box 6"/>
            <p:cNvSpPr txBox="1"/>
            <p:nvPr/>
          </p:nvSpPr>
          <p:spPr>
            <a:xfrm>
              <a:off x="1368" y="145"/>
              <a:ext cx="25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为两个任意实数，证明：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306" name="Object 8"/>
            <p:cNvGraphicFramePr>
              <a:graphicFrameLocks noChangeAspect="1"/>
            </p:cNvGraphicFramePr>
            <p:nvPr/>
          </p:nvGraphicFramePr>
          <p:xfrm>
            <a:off x="718" y="517"/>
            <a:ext cx="16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1054100" imgH="241300" progId="Equation.3">
                    <p:embed/>
                  </p:oleObj>
                </mc:Choice>
                <mc:Fallback>
                  <p:oleObj name="" r:id="rId3" imgW="1054100" imgH="2413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8" y="517"/>
                          <a:ext cx="168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7" name="Object 9"/>
            <p:cNvGraphicFramePr>
              <a:graphicFrameLocks noChangeAspect="1"/>
            </p:cNvGraphicFramePr>
            <p:nvPr/>
          </p:nvGraphicFramePr>
          <p:xfrm>
            <a:off x="2536" y="519"/>
            <a:ext cx="192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5" imgW="1256665" imgH="254000" progId="Equation.3">
                    <p:embed/>
                  </p:oleObj>
                </mc:Choice>
                <mc:Fallback>
                  <p:oleObj name="" r:id="rId5" imgW="1256665" imgH="2540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36" y="519"/>
                          <a:ext cx="192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219200" y="1828800"/>
          <a:ext cx="1041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469900" imgH="254000" progId="Equation.3">
                  <p:embed/>
                </p:oleObj>
              </mc:Choice>
              <mc:Fallback>
                <p:oleObj name="" r:id="rId7" imgW="469900" imgH="254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1828800"/>
                        <a:ext cx="10414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2224088" y="1828800"/>
            <a:ext cx="2109787" cy="561975"/>
            <a:chOff x="2424" y="1640"/>
            <a:chExt cx="1329" cy="354"/>
          </a:xfrm>
        </p:grpSpPr>
        <p:graphicFrame>
          <p:nvGraphicFramePr>
            <p:cNvPr id="54300" name="Object 11"/>
            <p:cNvGraphicFramePr>
              <a:graphicFrameLocks noChangeAspect="1"/>
            </p:cNvGraphicFramePr>
            <p:nvPr/>
          </p:nvGraphicFramePr>
          <p:xfrm>
            <a:off x="2424" y="1640"/>
            <a:ext cx="1329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9" imgW="951865" imgH="254000" progId="Equation.3">
                    <p:embed/>
                  </p:oleObj>
                </mc:Choice>
                <mc:Fallback>
                  <p:oleObj name="" r:id="rId9" imgW="951865" imgH="2540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24" y="1640"/>
                          <a:ext cx="1329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1" name="Line 12"/>
            <p:cNvSpPr/>
            <p:nvPr/>
          </p:nvSpPr>
          <p:spPr>
            <a:xfrm>
              <a:off x="3312" y="172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4411663" y="1828800"/>
          <a:ext cx="2108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951865" imgH="254000" progId="Equation.3">
                  <p:embed/>
                </p:oleObj>
              </mc:Choice>
              <mc:Fallback>
                <p:oleObj name="" r:id="rId11" imgW="951865" imgH="2540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1663" y="1828800"/>
                        <a:ext cx="21082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2224088" y="2590800"/>
          <a:ext cx="21097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3" imgW="951865" imgH="254000" progId="Equation.3">
                  <p:embed/>
                </p:oleObj>
              </mc:Choice>
              <mc:Fallback>
                <p:oleObj name="" r:id="rId13" imgW="951865" imgH="2540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4088" y="2590800"/>
                        <a:ext cx="21097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429125" y="2506663"/>
          <a:ext cx="16875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5" imgW="761365" imgH="330200" progId="Equation.3">
                  <p:embed/>
                </p:oleObj>
              </mc:Choice>
              <mc:Fallback>
                <p:oleObj name="" r:id="rId15" imgW="761365" imgH="330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9125" y="2506663"/>
                        <a:ext cx="1687513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6226175" y="2590800"/>
          <a:ext cx="11255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7" imgW="508000" imgH="254000" progId="Equation.3">
                  <p:embed/>
                </p:oleObj>
              </mc:Choice>
              <mc:Fallback>
                <p:oleObj name="" r:id="rId17" imgW="508000" imgH="2540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26175" y="2590800"/>
                        <a:ext cx="112553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/>
          <p:nvPr/>
        </p:nvGrpSpPr>
        <p:grpSpPr>
          <a:xfrm>
            <a:off x="2709863" y="3305175"/>
            <a:ext cx="2528887" cy="476250"/>
            <a:chOff x="1353" y="2448"/>
            <a:chExt cx="1593" cy="300"/>
          </a:xfrm>
        </p:grpSpPr>
        <p:graphicFrame>
          <p:nvGraphicFramePr>
            <p:cNvPr id="54298" name="Object 20"/>
            <p:cNvGraphicFramePr>
              <a:graphicFrameLocks noChangeAspect="1"/>
            </p:cNvGraphicFramePr>
            <p:nvPr/>
          </p:nvGraphicFramePr>
          <p:xfrm>
            <a:off x="1353" y="2448"/>
            <a:ext cx="159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9" imgW="1143000" imgH="215900" progId="Equation.3">
                    <p:embed/>
                  </p:oleObj>
                </mc:Choice>
                <mc:Fallback>
                  <p:oleObj name="" r:id="rId19" imgW="1143000" imgH="215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53" y="2448"/>
                          <a:ext cx="1593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Line 21"/>
            <p:cNvSpPr/>
            <p:nvPr/>
          </p:nvSpPr>
          <p:spPr>
            <a:xfrm>
              <a:off x="2304" y="2517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158875" y="3228975"/>
          <a:ext cx="15160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1" imgW="685800" imgH="279400" progId="Equation.3">
                  <p:embed/>
                </p:oleObj>
              </mc:Choice>
              <mc:Fallback>
                <p:oleObj name="" r:id="rId21" imgW="685800" imgH="279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58875" y="3228975"/>
                        <a:ext cx="1516063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5257800" y="3311525"/>
          <a:ext cx="2530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3" imgW="1143000" imgH="215900" progId="Equation.3">
                  <p:embed/>
                </p:oleObj>
              </mc:Choice>
              <mc:Fallback>
                <p:oleObj name="" r:id="rId23" imgW="1143000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57800" y="3311525"/>
                        <a:ext cx="253047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2744788" y="3921125"/>
          <a:ext cx="3427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5" imgW="1548765" imgH="215900" progId="Equation.3">
                  <p:embed/>
                </p:oleObj>
              </mc:Choice>
              <mc:Fallback>
                <p:oleObj name="" r:id="rId25" imgW="1548765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44788" y="3921125"/>
                        <a:ext cx="342741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820988" y="4454525"/>
          <a:ext cx="33988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7" imgW="1536700" imgH="279400" progId="Equation.3">
                  <p:embed/>
                </p:oleObj>
              </mc:Choice>
              <mc:Fallback>
                <p:oleObj name="" r:id="rId27" imgW="1536700" imgH="2794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20988" y="4454525"/>
                        <a:ext cx="3398837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1449388" y="5141913"/>
          <a:ext cx="31734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9" imgW="1434465" imgH="215900" progId="Equation.3">
                  <p:embed/>
                </p:oleObj>
              </mc:Choice>
              <mc:Fallback>
                <p:oleObj name="" r:id="rId29" imgW="1434465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449388" y="5141913"/>
                        <a:ext cx="3173412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4578350" y="5132388"/>
          <a:ext cx="11795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1" imgW="533400" imgH="254000" progId="Equation.3">
                  <p:embed/>
                </p:oleObj>
              </mc:Choice>
              <mc:Fallback>
                <p:oleObj name="" r:id="rId31" imgW="533400" imgH="2540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78350" y="5132388"/>
                        <a:ext cx="1179513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5670550" y="5132388"/>
          <a:ext cx="12922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3" imgW="584200" imgH="254000" progId="Equation.3">
                  <p:embed/>
                </p:oleObj>
              </mc:Choice>
              <mc:Fallback>
                <p:oleObj name="" r:id="rId33" imgW="584200" imgH="254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70550" y="5132388"/>
                        <a:ext cx="12922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09575" y="1828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2643188" y="5724525"/>
          <a:ext cx="29495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5" imgW="1333500" imgH="279400" progId="Equation.3">
                  <p:embed/>
                </p:oleObj>
              </mc:Choice>
              <mc:Fallback>
                <p:oleObj name="" r:id="rId35" imgW="1333500" imgH="279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43188" y="5724525"/>
                        <a:ext cx="2949575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5614988" y="5707063"/>
          <a:ext cx="17414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7" imgW="787400" imgH="279400" progId="Equation.3">
                  <p:embed/>
                </p:oleObj>
              </mc:Choice>
              <mc:Fallback>
                <p:oleObj name="" r:id="rId37" imgW="787400" imgH="2794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614988" y="5707063"/>
                        <a:ext cx="1741487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1279525" y="5700713"/>
          <a:ext cx="1460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9" imgW="660400" imgH="279400" progId="Equation.3">
                  <p:embed/>
                </p:oleObj>
              </mc:Choice>
              <mc:Fallback>
                <p:oleObj name="" r:id="rId39" imgW="660400" imgH="279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79525" y="5700713"/>
                        <a:ext cx="14605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0" name="组合 37"/>
          <p:cNvGrpSpPr/>
          <p:nvPr/>
        </p:nvGrpSpPr>
        <p:grpSpPr>
          <a:xfrm>
            <a:off x="6492875" y="1377950"/>
            <a:ext cx="2066925" cy="1179513"/>
            <a:chOff x="6467061" y="1033671"/>
            <a:chExt cx="2067340" cy="1179442"/>
          </a:xfrm>
        </p:grpSpPr>
        <p:sp>
          <p:nvSpPr>
            <p:cNvPr id="35" name="圆角矩形标注 34"/>
            <p:cNvSpPr/>
            <p:nvPr/>
          </p:nvSpPr>
          <p:spPr>
            <a:xfrm>
              <a:off x="6467061" y="1033671"/>
              <a:ext cx="2067340" cy="1179442"/>
            </a:xfrm>
            <a:prstGeom prst="wedgeRoundRect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96" name="TextBox 35"/>
            <p:cNvSpPr txBox="1"/>
            <p:nvPr/>
          </p:nvSpPr>
          <p:spPr>
            <a:xfrm>
              <a:off x="6480314" y="1192696"/>
              <a:ext cx="202758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</a:rPr>
                <a:t>可用类似方法证明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4297" name="Object 32"/>
            <p:cNvGraphicFramePr>
              <a:graphicFrameLocks noChangeAspect="1"/>
            </p:cNvGraphicFramePr>
            <p:nvPr/>
          </p:nvGraphicFramePr>
          <p:xfrm>
            <a:off x="6646725" y="1614555"/>
            <a:ext cx="1715397" cy="476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41" imgW="914400" imgH="254000" progId="Equation.DSMT4">
                    <p:embed/>
                  </p:oleObj>
                </mc:Choice>
                <mc:Fallback>
                  <p:oleObj name="" r:id="rId41" imgW="914400" imgH="2540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46725" y="1614555"/>
                          <a:ext cx="1715397" cy="476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126490"/>
            <a:ext cx="7176770" cy="528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7195" y="431800"/>
            <a:ext cx="2208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课堂练习：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55299" name="Group 50"/>
          <p:cNvGrpSpPr/>
          <p:nvPr/>
        </p:nvGrpSpPr>
        <p:grpSpPr>
          <a:xfrm>
            <a:off x="300038" y="614363"/>
            <a:ext cx="8043862" cy="1025525"/>
            <a:chOff x="211" y="163"/>
            <a:chExt cx="5067" cy="646"/>
          </a:xfrm>
        </p:grpSpPr>
        <p:sp>
          <p:nvSpPr>
            <p:cNvPr id="55323" name="Text Box 5"/>
            <p:cNvSpPr txBox="1"/>
            <p:nvPr/>
          </p:nvSpPr>
          <p:spPr>
            <a:xfrm>
              <a:off x="211" y="163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例3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24" name="Text Box 6"/>
            <p:cNvSpPr txBox="1"/>
            <p:nvPr/>
          </p:nvSpPr>
          <p:spPr>
            <a:xfrm>
              <a:off x="622" y="163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将通过两点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25" name="Object 1035"/>
            <p:cNvGraphicFramePr>
              <a:graphicFrameLocks noChangeAspect="1"/>
            </p:cNvGraphicFramePr>
            <p:nvPr/>
          </p:nvGraphicFramePr>
          <p:xfrm>
            <a:off x="1648" y="171"/>
            <a:ext cx="10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1" imgW="761365" imgH="215900" progId="Equation.3">
                    <p:embed/>
                  </p:oleObj>
                </mc:Choice>
                <mc:Fallback>
                  <p:oleObj name="" r:id="rId1" imgW="761365" imgH="2159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48" y="171"/>
                          <a:ext cx="101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6" name="Object 1036"/>
            <p:cNvGraphicFramePr>
              <a:graphicFrameLocks noChangeAspect="1"/>
            </p:cNvGraphicFramePr>
            <p:nvPr/>
          </p:nvGraphicFramePr>
          <p:xfrm>
            <a:off x="2820" y="163"/>
            <a:ext cx="10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3" imgW="786765" imgH="215900" progId="Equation.3">
                    <p:embed/>
                  </p:oleObj>
                </mc:Choice>
                <mc:Fallback>
                  <p:oleObj name="" r:id="rId3" imgW="786765" imgH="2159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20" y="163"/>
                          <a:ext cx="105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7" name="Text Box 10"/>
            <p:cNvSpPr txBox="1"/>
            <p:nvPr/>
          </p:nvSpPr>
          <p:spPr>
            <a:xfrm>
              <a:off x="2560" y="163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5328" name="Text Box 11"/>
            <p:cNvSpPr txBox="1"/>
            <p:nvPr/>
          </p:nvSpPr>
          <p:spPr>
            <a:xfrm>
              <a:off x="3838" y="163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的直线用复数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5329" name="Text Box 12"/>
            <p:cNvSpPr txBox="1"/>
            <p:nvPr/>
          </p:nvSpPr>
          <p:spPr>
            <a:xfrm>
              <a:off x="622" y="521"/>
              <a:ext cx="2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形式的方程来表示.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60363" y="173355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900113" y="173355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所求直线的参数方程为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9568" name="Object 1024"/>
          <p:cNvGraphicFramePr>
            <a:graphicFrameLocks noChangeAspect="1"/>
          </p:cNvGraphicFramePr>
          <p:nvPr/>
        </p:nvGraphicFramePr>
        <p:xfrm>
          <a:off x="1701800" y="2260600"/>
          <a:ext cx="27400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256665" imgH="482600" progId="Equation.3">
                  <p:embed/>
                </p:oleObj>
              </mc:Choice>
              <mc:Fallback>
                <p:oleObj name="" r:id="rId5" imgW="1256665" imgH="482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1800" y="2260600"/>
                        <a:ext cx="2740025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1025"/>
          <p:cNvGraphicFramePr>
            <a:graphicFrameLocks noChangeAspect="1"/>
          </p:cNvGraphicFramePr>
          <p:nvPr/>
        </p:nvGraphicFramePr>
        <p:xfrm>
          <a:off x="1392238" y="4013200"/>
          <a:ext cx="3629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7" imgW="1612900" imgH="215900" progId="Equation.3">
                  <p:embed/>
                </p:oleObj>
              </mc:Choice>
              <mc:Fallback>
                <p:oleObj name="" r:id="rId7" imgW="1612900" imgH="2159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2238" y="4013200"/>
                        <a:ext cx="36290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/>
          <p:nvPr/>
        </p:nvSpPr>
        <p:spPr>
          <a:xfrm>
            <a:off x="974725" y="3444875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∴它的复数形式的参数方程为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9570" name="Object 1026"/>
          <p:cNvGraphicFramePr>
            <a:graphicFrameLocks noChangeAspect="1"/>
          </p:cNvGraphicFramePr>
          <p:nvPr/>
        </p:nvGraphicFramePr>
        <p:xfrm>
          <a:off x="5065713" y="4019550"/>
          <a:ext cx="21161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9" imgW="926465" imgH="215900" progId="Equation.3">
                  <p:embed/>
                </p:oleObj>
              </mc:Choice>
              <mc:Fallback>
                <p:oleObj name="" r:id="rId9" imgW="926465" imgH="215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5713" y="4019550"/>
                        <a:ext cx="211613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1027"/>
          <p:cNvGraphicFramePr>
            <a:graphicFrameLocks noChangeAspect="1"/>
          </p:cNvGraphicFramePr>
          <p:nvPr/>
        </p:nvGraphicFramePr>
        <p:xfrm>
          <a:off x="4737100" y="2565400"/>
          <a:ext cx="21161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1" imgW="926465" imgH="215900" progId="Equation.3">
                  <p:embed/>
                </p:oleObj>
              </mc:Choice>
              <mc:Fallback>
                <p:oleObj name="" r:id="rId11" imgW="926465" imgH="215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37100" y="2565400"/>
                        <a:ext cx="211613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8"/>
          <p:cNvGrpSpPr/>
          <p:nvPr/>
        </p:nvGrpSpPr>
        <p:grpSpPr>
          <a:xfrm>
            <a:off x="1260475" y="4564063"/>
            <a:ext cx="4495800" cy="525462"/>
            <a:chOff x="816" y="2651"/>
            <a:chExt cx="2832" cy="331"/>
          </a:xfrm>
        </p:grpSpPr>
        <p:sp>
          <p:nvSpPr>
            <p:cNvPr id="55320" name="Text Box 20"/>
            <p:cNvSpPr txBox="1"/>
            <p:nvPr/>
          </p:nvSpPr>
          <p:spPr>
            <a:xfrm>
              <a:off x="816" y="2688"/>
              <a:ext cx="28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由    到     直线段的参数方程为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21" name="Object 1033"/>
            <p:cNvGraphicFramePr>
              <a:graphicFrameLocks noChangeAspect="1"/>
            </p:cNvGraphicFramePr>
            <p:nvPr/>
          </p:nvGraphicFramePr>
          <p:xfrm>
            <a:off x="1026" y="2651"/>
            <a:ext cx="23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3" imgW="152400" imgH="215900" progId="Equation.3">
                    <p:embed/>
                  </p:oleObj>
                </mc:Choice>
                <mc:Fallback>
                  <p:oleObj name="" r:id="rId13" imgW="152400" imgH="2159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26" y="2651"/>
                          <a:ext cx="233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1034"/>
            <p:cNvGraphicFramePr>
              <a:graphicFrameLocks noChangeAspect="1"/>
            </p:cNvGraphicFramePr>
            <p:nvPr/>
          </p:nvGraphicFramePr>
          <p:xfrm>
            <a:off x="1450" y="2651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5" imgW="165100" imgH="215900" progId="Equation.3">
                    <p:embed/>
                  </p:oleObj>
                </mc:Choice>
                <mc:Fallback>
                  <p:oleObj name="" r:id="rId15" imgW="165100" imgH="2159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50" y="2651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2" name="Object 1028"/>
          <p:cNvGraphicFramePr>
            <a:graphicFrameLocks noChangeAspect="1"/>
          </p:cNvGraphicFramePr>
          <p:nvPr/>
        </p:nvGraphicFramePr>
        <p:xfrm>
          <a:off x="1535113" y="5197475"/>
          <a:ext cx="23653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7" imgW="1320800" imgH="190500" progId="Equation.3">
                  <p:embed/>
                </p:oleObj>
              </mc:Choice>
              <mc:Fallback>
                <p:oleObj name="" r:id="rId17" imgW="1320800" imgH="1905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5113" y="5197475"/>
                        <a:ext cx="2365375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029"/>
          <p:cNvGraphicFramePr>
            <a:graphicFrameLocks noChangeAspect="1"/>
          </p:cNvGraphicFramePr>
          <p:nvPr/>
        </p:nvGraphicFramePr>
        <p:xfrm>
          <a:off x="4264025" y="5243513"/>
          <a:ext cx="13382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9" imgW="634365" imgH="215900" progId="Equation.3">
                  <p:embed/>
                </p:oleObj>
              </mc:Choice>
              <mc:Fallback>
                <p:oleObj name="" r:id="rId19" imgW="634365" imgH="2159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4025" y="5243513"/>
                        <a:ext cx="1338263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2"/>
          <p:cNvGrpSpPr/>
          <p:nvPr/>
        </p:nvGrpSpPr>
        <p:grpSpPr>
          <a:xfrm>
            <a:off x="3352800" y="5643563"/>
            <a:ext cx="4441825" cy="876300"/>
            <a:chOff x="2134" y="3331"/>
            <a:chExt cx="2798" cy="552"/>
          </a:xfrm>
        </p:grpSpPr>
        <p:sp>
          <p:nvSpPr>
            <p:cNvPr id="55314" name="Text Box 41"/>
            <p:cNvSpPr txBox="1"/>
            <p:nvPr/>
          </p:nvSpPr>
          <p:spPr>
            <a:xfrm>
              <a:off x="2134" y="3453"/>
              <a:ext cx="7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则线段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5315" name="Group 42"/>
            <p:cNvGrpSpPr/>
            <p:nvPr/>
          </p:nvGrpSpPr>
          <p:grpSpPr>
            <a:xfrm>
              <a:off x="2781" y="3458"/>
              <a:ext cx="382" cy="308"/>
              <a:chOff x="327" y="3600"/>
              <a:chExt cx="427" cy="331"/>
            </a:xfrm>
          </p:grpSpPr>
          <p:graphicFrame>
            <p:nvGraphicFramePr>
              <p:cNvPr id="55318" name="Object 1032"/>
              <p:cNvGraphicFramePr>
                <a:graphicFrameLocks noChangeAspect="1"/>
              </p:cNvGraphicFramePr>
              <p:nvPr/>
            </p:nvGraphicFramePr>
            <p:xfrm>
              <a:off x="327" y="3600"/>
              <a:ext cx="427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21" imgW="279400" imgH="215900" progId="Equation.3">
                      <p:embed/>
                    </p:oleObj>
                  </mc:Choice>
                  <mc:Fallback>
                    <p:oleObj name="" r:id="rId21" imgW="279400" imgH="215900" progId="Equation.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27" y="3600"/>
                            <a:ext cx="427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9" name="Line 44"/>
              <p:cNvSpPr/>
              <p:nvPr/>
            </p:nvSpPr>
            <p:spPr>
              <a:xfrm>
                <a:off x="336" y="364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5316" name="Text Box 45"/>
            <p:cNvSpPr txBox="1"/>
            <p:nvPr/>
          </p:nvSpPr>
          <p:spPr>
            <a:xfrm>
              <a:off x="3082" y="3453"/>
              <a:ext cx="1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的中点为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17" name="Object 1031"/>
            <p:cNvGraphicFramePr>
              <a:graphicFrameLocks noChangeAspect="1"/>
            </p:cNvGraphicFramePr>
            <p:nvPr/>
          </p:nvGraphicFramePr>
          <p:xfrm>
            <a:off x="3969" y="3331"/>
            <a:ext cx="963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3" imgW="812800" imgH="419100" progId="Equation.3">
                    <p:embed/>
                  </p:oleObj>
                </mc:Choice>
                <mc:Fallback>
                  <p:oleObj name="" r:id="rId23" imgW="812800" imgH="4191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69" y="3331"/>
                          <a:ext cx="963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1"/>
          <p:cNvGrpSpPr/>
          <p:nvPr/>
        </p:nvGrpSpPr>
        <p:grpSpPr>
          <a:xfrm>
            <a:off x="876300" y="5683250"/>
            <a:ext cx="2460625" cy="779463"/>
            <a:chOff x="574" y="3356"/>
            <a:chExt cx="1550" cy="491"/>
          </a:xfrm>
        </p:grpSpPr>
        <p:graphicFrame>
          <p:nvGraphicFramePr>
            <p:cNvPr id="55312" name="Object 1030"/>
            <p:cNvGraphicFramePr>
              <a:graphicFrameLocks noChangeAspect="1"/>
            </p:cNvGraphicFramePr>
            <p:nvPr/>
          </p:nvGraphicFramePr>
          <p:xfrm>
            <a:off x="1619" y="3356"/>
            <a:ext cx="50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25" imgW="419100" imgH="406400" progId="Equation.3">
                    <p:embed/>
                  </p:oleObj>
                </mc:Choice>
                <mc:Fallback>
                  <p:oleObj name="" r:id="rId25" imgW="419100" imgH="4064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619" y="3356"/>
                          <a:ext cx="505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Text Box 49"/>
            <p:cNvSpPr txBox="1"/>
            <p:nvPr/>
          </p:nvSpPr>
          <p:spPr>
            <a:xfrm>
              <a:off x="574" y="3441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特别地，取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/>
      <p:bldP spid="13326" grpId="0"/>
      <p:bldP spid="133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56323" name="Group 68"/>
          <p:cNvGrpSpPr/>
          <p:nvPr/>
        </p:nvGrpSpPr>
        <p:grpSpPr>
          <a:xfrm>
            <a:off x="363538" y="290513"/>
            <a:ext cx="7534275" cy="1068387"/>
            <a:chOff x="222" y="123"/>
            <a:chExt cx="4746" cy="673"/>
          </a:xfrm>
        </p:grpSpPr>
        <p:sp>
          <p:nvSpPr>
            <p:cNvPr id="56367" name="Text Box 9"/>
            <p:cNvSpPr txBox="1"/>
            <p:nvPr/>
          </p:nvSpPr>
          <p:spPr>
            <a:xfrm>
              <a:off x="222" y="141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例4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68" name="Text Box 10"/>
            <p:cNvSpPr txBox="1"/>
            <p:nvPr/>
          </p:nvSpPr>
          <p:spPr>
            <a:xfrm>
              <a:off x="637" y="123"/>
              <a:ext cx="31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求下列方程所表示的曲线：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69" name="Object 11"/>
            <p:cNvGraphicFramePr>
              <a:graphicFrameLocks noChangeAspect="1"/>
            </p:cNvGraphicFramePr>
            <p:nvPr/>
          </p:nvGraphicFramePr>
          <p:xfrm>
            <a:off x="682" y="473"/>
            <a:ext cx="101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" imgW="761365" imgH="241300" progId="Equation.3">
                    <p:embed/>
                  </p:oleObj>
                </mc:Choice>
                <mc:Fallback>
                  <p:oleObj name="" r:id="rId1" imgW="761365" imgH="2413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82" y="473"/>
                          <a:ext cx="1016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0" name="Object 12"/>
            <p:cNvGraphicFramePr>
              <a:graphicFrameLocks noChangeAspect="1"/>
            </p:cNvGraphicFramePr>
            <p:nvPr/>
          </p:nvGraphicFramePr>
          <p:xfrm>
            <a:off x="1892" y="454"/>
            <a:ext cx="147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3" imgW="1104900" imgH="241300" progId="Equation.3">
                    <p:embed/>
                  </p:oleObj>
                </mc:Choice>
                <mc:Fallback>
                  <p:oleObj name="" r:id="rId3" imgW="1104900" imgH="2413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92" y="454"/>
                          <a:ext cx="1472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71" name="Object 14"/>
            <p:cNvGraphicFramePr>
              <a:graphicFrameLocks noChangeAspect="1"/>
            </p:cNvGraphicFramePr>
            <p:nvPr/>
          </p:nvGraphicFramePr>
          <p:xfrm>
            <a:off x="3563" y="471"/>
            <a:ext cx="14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1053465" imgH="215900" progId="Equation.3">
                    <p:embed/>
                  </p:oleObj>
                </mc:Choice>
                <mc:Fallback>
                  <p:oleObj name="" r:id="rId5" imgW="1053465" imgH="2159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3" y="471"/>
                          <a:ext cx="140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39738" y="1436688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64"/>
          <p:cNvGrpSpPr/>
          <p:nvPr/>
        </p:nvGrpSpPr>
        <p:grpSpPr>
          <a:xfrm>
            <a:off x="1427163" y="1993900"/>
            <a:ext cx="1838325" cy="482600"/>
            <a:chOff x="892" y="1196"/>
            <a:chExt cx="1158" cy="304"/>
          </a:xfrm>
        </p:grpSpPr>
        <p:graphicFrame>
          <p:nvGraphicFramePr>
            <p:cNvPr id="56365" name="Object 27"/>
            <p:cNvGraphicFramePr>
              <a:graphicFrameLocks noChangeAspect="1"/>
            </p:cNvGraphicFramePr>
            <p:nvPr/>
          </p:nvGraphicFramePr>
          <p:xfrm>
            <a:off x="1169" y="1229"/>
            <a:ext cx="88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7" imgW="660400" imgH="203200" progId="Equation.3">
                    <p:embed/>
                  </p:oleObj>
                </mc:Choice>
                <mc:Fallback>
                  <p:oleObj name="" r:id="rId7" imgW="660400" imgH="20320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69" y="1229"/>
                          <a:ext cx="88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6" name="Text Box 28"/>
            <p:cNvSpPr txBox="1"/>
            <p:nvPr/>
          </p:nvSpPr>
          <p:spPr>
            <a:xfrm>
              <a:off x="892" y="11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4833938" y="2025650"/>
          <a:ext cx="203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9" imgW="1028065" imgH="254000" progId="Equation.3">
                  <p:embed/>
                </p:oleObj>
              </mc:Choice>
              <mc:Fallback>
                <p:oleObj name="" r:id="rId9" imgW="1028065" imgH="2540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3938" y="2025650"/>
                        <a:ext cx="20320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Rectangle 30"/>
          <p:cNvSpPr/>
          <p:nvPr/>
        </p:nvSpPr>
        <p:spPr>
          <a:xfrm>
            <a:off x="3408363" y="20018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方程变为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2020888" y="2551113"/>
          <a:ext cx="2120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028065" imgH="241300" progId="Equation.3">
                  <p:embed/>
                </p:oleObj>
              </mc:Choice>
              <mc:Fallback>
                <p:oleObj name="" r:id="rId11" imgW="1028065" imgH="2413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20888" y="2551113"/>
                        <a:ext cx="21209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32"/>
          <p:cNvSpPr txBox="1"/>
          <p:nvPr/>
        </p:nvSpPr>
        <p:spPr>
          <a:xfrm>
            <a:off x="1484313" y="2592388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711200" y="3124200"/>
            <a:ext cx="7713663" cy="1036638"/>
            <a:chOff x="441" y="1908"/>
            <a:chExt cx="4859" cy="653"/>
          </a:xfrm>
        </p:grpSpPr>
        <p:sp>
          <p:nvSpPr>
            <p:cNvPr id="56355" name="Rectangle 17"/>
            <p:cNvSpPr/>
            <p:nvPr/>
          </p:nvSpPr>
          <p:spPr>
            <a:xfrm>
              <a:off x="2493" y="1911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表示所有与点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56" name="Rectangle 18"/>
            <p:cNvSpPr/>
            <p:nvPr/>
          </p:nvSpPr>
          <p:spPr>
            <a:xfrm>
              <a:off x="1396" y="1908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方程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57" name="Object 19"/>
            <p:cNvGraphicFramePr>
              <a:graphicFrameLocks noChangeAspect="1"/>
            </p:cNvGraphicFramePr>
            <p:nvPr/>
          </p:nvGraphicFramePr>
          <p:xfrm>
            <a:off x="1773" y="1930"/>
            <a:ext cx="79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3" imgW="622300" imgH="254000" progId="Equation.3">
                    <p:embed/>
                  </p:oleObj>
                </mc:Choice>
                <mc:Fallback>
                  <p:oleObj name="" r:id="rId13" imgW="622300" imgH="2540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73" y="1930"/>
                          <a:ext cx="790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8" name="Object 20"/>
            <p:cNvGraphicFramePr>
              <a:graphicFrameLocks noChangeAspect="1"/>
            </p:cNvGraphicFramePr>
            <p:nvPr/>
          </p:nvGraphicFramePr>
          <p:xfrm>
            <a:off x="3717" y="1952"/>
            <a:ext cx="27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5" imgW="215900" imgH="177800" progId="Equation.3">
                    <p:embed/>
                  </p:oleObj>
                </mc:Choice>
                <mc:Fallback>
                  <p:oleObj name="" r:id="rId15" imgW="215900" imgH="1778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17" y="1952"/>
                          <a:ext cx="279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9" name="Text Box 22"/>
            <p:cNvSpPr txBox="1"/>
            <p:nvPr/>
          </p:nvSpPr>
          <p:spPr>
            <a:xfrm>
              <a:off x="937" y="2266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即中心为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60" name="Object 23"/>
            <p:cNvGraphicFramePr>
              <a:graphicFrameLocks noChangeAspect="1"/>
            </p:cNvGraphicFramePr>
            <p:nvPr/>
          </p:nvGraphicFramePr>
          <p:xfrm>
            <a:off x="1755" y="2317"/>
            <a:ext cx="26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7" imgW="215900" imgH="177800" progId="Equation.3">
                    <p:embed/>
                  </p:oleObj>
                </mc:Choice>
                <mc:Fallback>
                  <p:oleObj name="" r:id="rId17" imgW="215900" imgH="1778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55" y="2317"/>
                          <a:ext cx="265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1" name="Text Box 37"/>
            <p:cNvSpPr txBox="1"/>
            <p:nvPr/>
          </p:nvSpPr>
          <p:spPr>
            <a:xfrm>
              <a:off x="1955" y="2273"/>
              <a:ext cx="12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半径为2的圆.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2" name="Text Box 38"/>
            <p:cNvSpPr txBox="1"/>
            <p:nvPr/>
          </p:nvSpPr>
          <p:spPr>
            <a:xfrm>
              <a:off x="505" y="1921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在几何上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3" name="Text Box 39"/>
            <p:cNvSpPr txBox="1"/>
            <p:nvPr/>
          </p:nvSpPr>
          <p:spPr>
            <a:xfrm>
              <a:off x="441" y="2273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轨迹，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64" name="Rectangle 40"/>
            <p:cNvSpPr/>
            <p:nvPr/>
          </p:nvSpPr>
          <p:spPr>
            <a:xfrm>
              <a:off x="3936" y="1914"/>
              <a:ext cx="1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距离为2的点的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377" name="Text Box 41"/>
          <p:cNvSpPr txBox="1"/>
          <p:nvPr/>
        </p:nvSpPr>
        <p:spPr>
          <a:xfrm>
            <a:off x="998538" y="1460500"/>
            <a:ext cx="528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1）用代数方法求曲线的直角坐标方程.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66"/>
          <p:cNvGrpSpPr/>
          <p:nvPr/>
        </p:nvGrpSpPr>
        <p:grpSpPr>
          <a:xfrm>
            <a:off x="1452563" y="4170363"/>
            <a:ext cx="1820862" cy="482600"/>
            <a:chOff x="908" y="2567"/>
            <a:chExt cx="1147" cy="304"/>
          </a:xfrm>
        </p:grpSpPr>
        <p:graphicFrame>
          <p:nvGraphicFramePr>
            <p:cNvPr id="56353" name="Object 52"/>
            <p:cNvGraphicFramePr>
              <a:graphicFrameLocks noChangeAspect="1"/>
            </p:cNvGraphicFramePr>
            <p:nvPr/>
          </p:nvGraphicFramePr>
          <p:xfrm>
            <a:off x="1174" y="2600"/>
            <a:ext cx="88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19" imgW="660400" imgH="203200" progId="Equation.3">
                    <p:embed/>
                  </p:oleObj>
                </mc:Choice>
                <mc:Fallback>
                  <p:oleObj name="" r:id="rId19" imgW="660400" imgH="2032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4" y="2600"/>
                          <a:ext cx="88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4" name="Text Box 53"/>
            <p:cNvSpPr txBox="1"/>
            <p:nvPr/>
          </p:nvSpPr>
          <p:spPr>
            <a:xfrm>
              <a:off x="908" y="2567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390" name="Object 54"/>
          <p:cNvGraphicFramePr>
            <a:graphicFrameLocks noChangeAspect="1"/>
          </p:cNvGraphicFramePr>
          <p:nvPr/>
        </p:nvGraphicFramePr>
        <p:xfrm>
          <a:off x="4614863" y="4178300"/>
          <a:ext cx="35575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20" imgW="1701800" imgH="241300" progId="Equation.3">
                  <p:embed/>
                </p:oleObj>
              </mc:Choice>
              <mc:Fallback>
                <p:oleObj name="" r:id="rId20" imgW="1701800" imgH="2413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14863" y="4178300"/>
                        <a:ext cx="355758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1" name="Rectangle 55"/>
          <p:cNvSpPr/>
          <p:nvPr/>
        </p:nvSpPr>
        <p:spPr>
          <a:xfrm>
            <a:off x="3306763" y="41878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方程变为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4392" name="Text Box 56"/>
          <p:cNvSpPr txBox="1"/>
          <p:nvPr/>
        </p:nvSpPr>
        <p:spPr>
          <a:xfrm>
            <a:off x="1468438" y="4778375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93" name="Object 57"/>
          <p:cNvGraphicFramePr>
            <a:graphicFrameLocks noChangeAspect="1"/>
          </p:cNvGraphicFramePr>
          <p:nvPr/>
        </p:nvGraphicFramePr>
        <p:xfrm>
          <a:off x="1857375" y="4759325"/>
          <a:ext cx="3529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2" imgW="1778000" imgH="241300" progId="Equation.3">
                  <p:embed/>
                </p:oleObj>
              </mc:Choice>
              <mc:Fallback>
                <p:oleObj name="" r:id="rId22" imgW="1778000" imgH="2413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57375" y="4759325"/>
                        <a:ext cx="352901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4" name="Object 58"/>
          <p:cNvGraphicFramePr>
            <a:graphicFrameLocks noChangeAspect="1"/>
          </p:cNvGraphicFramePr>
          <p:nvPr/>
        </p:nvGraphicFramePr>
        <p:xfrm>
          <a:off x="6365875" y="4862513"/>
          <a:ext cx="1044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24" imgW="482600" imgH="165100" progId="Equation.3">
                  <p:embed/>
                </p:oleObj>
              </mc:Choice>
              <mc:Fallback>
                <p:oleObj name="" r:id="rId24" imgW="482600" imgH="1651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65875" y="4862513"/>
                        <a:ext cx="1044575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6" name="Text Box 60"/>
          <p:cNvSpPr txBox="1"/>
          <p:nvPr/>
        </p:nvSpPr>
        <p:spPr>
          <a:xfrm>
            <a:off x="1012825" y="41783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2）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Group 67"/>
          <p:cNvGrpSpPr/>
          <p:nvPr/>
        </p:nvGrpSpPr>
        <p:grpSpPr>
          <a:xfrm>
            <a:off x="709613" y="5380038"/>
            <a:ext cx="7713662" cy="963612"/>
            <a:chOff x="440" y="3329"/>
            <a:chExt cx="4859" cy="607"/>
          </a:xfrm>
        </p:grpSpPr>
        <p:sp>
          <p:nvSpPr>
            <p:cNvPr id="56341" name="Rectangle 42"/>
            <p:cNvSpPr/>
            <p:nvPr/>
          </p:nvSpPr>
          <p:spPr>
            <a:xfrm>
              <a:off x="1457" y="3329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该方程表示到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42" name="Object 43"/>
            <p:cNvGraphicFramePr>
              <a:graphicFrameLocks noChangeAspect="1"/>
            </p:cNvGraphicFramePr>
            <p:nvPr/>
          </p:nvGraphicFramePr>
          <p:xfrm>
            <a:off x="2666" y="3380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6" imgW="177800" imgH="177800" progId="Equation.3">
                    <p:embed/>
                  </p:oleObj>
                </mc:Choice>
                <mc:Fallback>
                  <p:oleObj name="" r:id="rId26" imgW="177800" imgH="1778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666" y="3380"/>
                          <a:ext cx="226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44"/>
            <p:cNvGraphicFramePr>
              <a:graphicFrameLocks noChangeAspect="1"/>
            </p:cNvGraphicFramePr>
            <p:nvPr/>
          </p:nvGraphicFramePr>
          <p:xfrm>
            <a:off x="3055" y="3399"/>
            <a:ext cx="27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8" imgW="241300" imgH="165100" progId="Equation.3">
                    <p:embed/>
                  </p:oleObj>
                </mc:Choice>
                <mc:Fallback>
                  <p:oleObj name="" r:id="rId28" imgW="241300" imgH="1651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055" y="3399"/>
                          <a:ext cx="278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4" name="Text Box 45"/>
            <p:cNvSpPr txBox="1"/>
            <p:nvPr/>
          </p:nvSpPr>
          <p:spPr>
            <a:xfrm>
              <a:off x="2805" y="3329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45" name="Text Box 46"/>
            <p:cNvSpPr txBox="1"/>
            <p:nvPr/>
          </p:nvSpPr>
          <p:spPr>
            <a:xfrm>
              <a:off x="440" y="3645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即连接点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46" name="Object 47"/>
            <p:cNvGraphicFramePr>
              <a:graphicFrameLocks noChangeAspect="1"/>
            </p:cNvGraphicFramePr>
            <p:nvPr/>
          </p:nvGraphicFramePr>
          <p:xfrm>
            <a:off x="1269" y="3697"/>
            <a:ext cx="21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30" imgW="177800" imgH="177800" progId="Equation.3">
                    <p:embed/>
                  </p:oleObj>
                </mc:Choice>
                <mc:Fallback>
                  <p:oleObj name="" r:id="rId30" imgW="177800" imgH="1778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269" y="3697"/>
                          <a:ext cx="214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7" name="Text Box 48"/>
            <p:cNvSpPr txBox="1"/>
            <p:nvPr/>
          </p:nvSpPr>
          <p:spPr>
            <a:xfrm>
              <a:off x="1397" y="3645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48" name="Object 49"/>
            <p:cNvGraphicFramePr>
              <a:graphicFrameLocks noChangeAspect="1"/>
            </p:cNvGraphicFramePr>
            <p:nvPr/>
          </p:nvGraphicFramePr>
          <p:xfrm>
            <a:off x="1635" y="3689"/>
            <a:ext cx="28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32" imgW="241300" imgH="165100" progId="Equation.3">
                    <p:embed/>
                  </p:oleObj>
                </mc:Choice>
                <mc:Fallback>
                  <p:oleObj name="" r:id="rId32" imgW="241300" imgH="1651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635" y="3689"/>
                          <a:ext cx="286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9" name="Text Box 50"/>
            <p:cNvSpPr txBox="1"/>
            <p:nvPr/>
          </p:nvSpPr>
          <p:spPr>
            <a:xfrm>
              <a:off x="1866" y="3645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的线段的垂直平分线，方程为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50" name="Object 51"/>
            <p:cNvGraphicFramePr>
              <a:graphicFrameLocks noChangeAspect="1"/>
            </p:cNvGraphicFramePr>
            <p:nvPr/>
          </p:nvGraphicFramePr>
          <p:xfrm>
            <a:off x="4440" y="3711"/>
            <a:ext cx="65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34" imgW="482600" imgH="165100" progId="Equation.3">
                    <p:embed/>
                  </p:oleObj>
                </mc:Choice>
                <mc:Fallback>
                  <p:oleObj name="" r:id="rId34" imgW="482600" imgH="1651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440" y="3711"/>
                          <a:ext cx="65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1" name="Text Box 59"/>
            <p:cNvSpPr txBox="1"/>
            <p:nvPr/>
          </p:nvSpPr>
          <p:spPr>
            <a:xfrm>
              <a:off x="3263" y="3329"/>
              <a:ext cx="20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距离相等的点的轨迹，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52" name="Text Box 61"/>
            <p:cNvSpPr txBox="1"/>
            <p:nvPr/>
          </p:nvSpPr>
          <p:spPr>
            <a:xfrm>
              <a:off x="512" y="3341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在几何上，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98" name="AutoShape 62"/>
          <p:cNvSpPr/>
          <p:nvPr/>
        </p:nvSpPr>
        <p:spPr>
          <a:xfrm>
            <a:off x="5441950" y="4883150"/>
            <a:ext cx="796925" cy="269875"/>
          </a:xfrm>
          <a:prstGeom prst="rightArrow">
            <a:avLst>
              <a:gd name="adj1" fmla="val 50000"/>
              <a:gd name="adj2" fmla="val 73823"/>
            </a:avLst>
          </a:prstGeom>
          <a:solidFill>
            <a:srgbClr val="00FFFF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  <p:bldP spid="14366" grpId="0"/>
      <p:bldP spid="14368" grpId="0"/>
      <p:bldP spid="14377" grpId="0"/>
      <p:bldP spid="14391" grpId="0"/>
      <p:bldP spid="14392" grpId="0"/>
      <p:bldP spid="14396" grpId="0"/>
      <p:bldP spid="143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3"/>
          <p:cNvSpPr txBox="1">
            <a:spLocks noGrp="1"/>
          </p:cNvSpPr>
          <p:nvPr>
            <p:ph type="sldNum" sz="quarter"/>
          </p:nvPr>
        </p:nvSpPr>
        <p:spPr>
          <a:xfrm rot="-5400000">
            <a:off x="8226425" y="5884863"/>
            <a:ext cx="1316038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57347" name="Group 13"/>
          <p:cNvGrpSpPr/>
          <p:nvPr/>
        </p:nvGrpSpPr>
        <p:grpSpPr>
          <a:xfrm>
            <a:off x="608013" y="817563"/>
            <a:ext cx="2309812" cy="465137"/>
            <a:chOff x="578" y="156"/>
            <a:chExt cx="1455" cy="293"/>
          </a:xfrm>
        </p:grpSpPr>
        <p:graphicFrame>
          <p:nvGraphicFramePr>
            <p:cNvPr id="57355" name="Object 3"/>
            <p:cNvGraphicFramePr>
              <a:graphicFrameLocks noChangeAspect="1"/>
            </p:cNvGraphicFramePr>
            <p:nvPr/>
          </p:nvGraphicFramePr>
          <p:xfrm>
            <a:off x="1152" y="178"/>
            <a:ext cx="88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" imgW="660400" imgH="203200" progId="Equation.3">
                    <p:embed/>
                  </p:oleObj>
                </mc:Choice>
                <mc:Fallback>
                  <p:oleObj name="" r:id="rId1" imgW="660400" imgH="2032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178"/>
                          <a:ext cx="881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6" name="Text Box 4"/>
            <p:cNvSpPr txBox="1"/>
            <p:nvPr/>
          </p:nvSpPr>
          <p:spPr>
            <a:xfrm>
              <a:off x="578" y="156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3）设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130550" y="869950"/>
          <a:ext cx="2598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3" imgW="1294765" imgH="215900" progId="Equation.3">
                  <p:embed/>
                </p:oleObj>
              </mc:Choice>
              <mc:Fallback>
                <p:oleObj name="" r:id="rId3" imgW="1294765" imgH="2159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0550" y="869950"/>
                        <a:ext cx="25987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911225" y="1485900"/>
          <a:ext cx="2663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5" imgW="1218565" imgH="215900" progId="Equation.3">
                  <p:embed/>
                </p:oleObj>
              </mc:Choice>
              <mc:Fallback>
                <p:oleObj name="" r:id="rId5" imgW="1218565" imgH="2159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225" y="1485900"/>
                        <a:ext cx="26638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/>
          <p:nvPr/>
        </p:nvSpPr>
        <p:spPr>
          <a:xfrm>
            <a:off x="3636963" y="1485900"/>
            <a:ext cx="340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所求曲线方程为：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042025" y="1503363"/>
          <a:ext cx="1000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7" imgW="457200" imgH="203200" progId="Equation.3">
                  <p:embed/>
                </p:oleObj>
              </mc:Choice>
              <mc:Fallback>
                <p:oleObj name="" r:id="rId7" imgW="457200" imgH="203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2025" y="1503363"/>
                        <a:ext cx="10001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917575" y="2055813"/>
            <a:ext cx="5724525" cy="473075"/>
            <a:chOff x="707" y="936"/>
            <a:chExt cx="3606" cy="298"/>
          </a:xfrm>
        </p:grpSpPr>
        <p:sp>
          <p:nvSpPr>
            <p:cNvPr id="57353" name="Text Box 12"/>
            <p:cNvSpPr txBox="1"/>
            <p:nvPr/>
          </p:nvSpPr>
          <p:spPr>
            <a:xfrm>
              <a:off x="1941" y="936"/>
              <a:ext cx="2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表示一条平行于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轴的直线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4" name="Object 14"/>
            <p:cNvGraphicFramePr>
              <a:graphicFrameLocks noChangeAspect="1"/>
            </p:cNvGraphicFramePr>
            <p:nvPr/>
          </p:nvGraphicFramePr>
          <p:xfrm>
            <a:off x="707" y="946"/>
            <a:ext cx="12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9" imgW="964565" imgH="215900" progId="Equation.3">
                    <p:embed/>
                  </p:oleObj>
                </mc:Choice>
                <mc:Fallback>
                  <p:oleObj name="" r:id="rId9" imgW="964565" imgH="2159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7" y="946"/>
                          <a:ext cx="128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3"/>
          <p:cNvSpPr txBox="1">
            <a:spLocks noGrp="1"/>
          </p:cNvSpPr>
          <p:nvPr>
            <p:ph type="sldNum" sz="quarter" idx="12"/>
          </p:nvPr>
        </p:nvSpPr>
        <p:spPr>
          <a:xfrm rot="-5400000">
            <a:off x="8226425" y="5884863"/>
            <a:ext cx="1316038" cy="365125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sz="2400" b="1" dirty="0">
                <a:solidFill>
                  <a:srgbClr val="000000"/>
                </a:solidFill>
              </a:rPr>
            </a:fld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21506" name="Text Box 2"/>
          <p:cNvSpPr txBox="1"/>
          <p:nvPr/>
        </p:nvSpPr>
        <p:spPr>
          <a:xfrm>
            <a:off x="430213" y="692150"/>
            <a:ext cx="2035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2.复球面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8" name="Line 4"/>
          <p:cNvSpPr/>
          <p:nvPr/>
        </p:nvSpPr>
        <p:spPr>
          <a:xfrm>
            <a:off x="4573588" y="262731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9" name="Line 5"/>
          <p:cNvSpPr/>
          <p:nvPr/>
        </p:nvSpPr>
        <p:spPr>
          <a:xfrm flipH="1">
            <a:off x="3708400" y="2627313"/>
            <a:ext cx="865188" cy="788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64"/>
          <p:cNvGrpSpPr/>
          <p:nvPr/>
        </p:nvGrpSpPr>
        <p:grpSpPr>
          <a:xfrm>
            <a:off x="3582988" y="950913"/>
            <a:ext cx="1981200" cy="1981200"/>
            <a:chOff x="2257" y="495"/>
            <a:chExt cx="1248" cy="1248"/>
          </a:xfrm>
        </p:grpSpPr>
        <p:sp>
          <p:nvSpPr>
            <p:cNvPr id="58403" name="Oval 3"/>
            <p:cNvSpPr/>
            <p:nvPr/>
          </p:nvSpPr>
          <p:spPr>
            <a:xfrm>
              <a:off x="2257" y="495"/>
              <a:ext cx="1248" cy="1248"/>
            </a:xfrm>
            <a:prstGeom prst="ellipse">
              <a:avLst/>
            </a:prstGeom>
            <a:noFill/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404" name="Oval 6"/>
            <p:cNvSpPr/>
            <p:nvPr/>
          </p:nvSpPr>
          <p:spPr>
            <a:xfrm>
              <a:off x="2257" y="1023"/>
              <a:ext cx="1248" cy="240"/>
            </a:xfrm>
            <a:prstGeom prst="ellipse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511" name="Line 7"/>
          <p:cNvSpPr/>
          <p:nvPr/>
        </p:nvSpPr>
        <p:spPr>
          <a:xfrm flipV="1">
            <a:off x="4573588" y="341313"/>
            <a:ext cx="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1524" name="Object 2"/>
          <p:cNvGraphicFramePr>
            <a:graphicFrameLocks noChangeAspect="1"/>
          </p:cNvGraphicFramePr>
          <p:nvPr/>
        </p:nvGraphicFramePr>
        <p:xfrm>
          <a:off x="4175125" y="2357438"/>
          <a:ext cx="381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152400" imgH="177800" progId="Equation.3">
                  <p:embed/>
                </p:oleObj>
              </mc:Choice>
              <mc:Fallback>
                <p:oleObj name="" r:id="rId1" imgW="152400" imgH="177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75125" y="2357438"/>
                        <a:ext cx="3810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3"/>
          <p:cNvGraphicFramePr>
            <a:graphicFrameLocks noChangeAspect="1"/>
          </p:cNvGraphicFramePr>
          <p:nvPr/>
        </p:nvGraphicFramePr>
        <p:xfrm>
          <a:off x="4556125" y="527050"/>
          <a:ext cx="4587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" imgW="190500" imgH="165100" progId="Equation.3">
                  <p:embed/>
                </p:oleObj>
              </mc:Choice>
              <mc:Fallback>
                <p:oleObj name="" r:id="rId3" imgW="190500" imgH="1651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25" y="527050"/>
                        <a:ext cx="458788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4"/>
          <p:cNvGraphicFramePr>
            <a:graphicFrameLocks noChangeAspect="1"/>
          </p:cNvGraphicFramePr>
          <p:nvPr/>
        </p:nvGraphicFramePr>
        <p:xfrm>
          <a:off x="4405313" y="2441575"/>
          <a:ext cx="361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14300" imgH="114300" progId="Equation.3">
                  <p:embed/>
                </p:oleObj>
              </mc:Choice>
              <mc:Fallback>
                <p:oleObj name="" r:id="rId5" imgW="114300" imgH="1143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5313" y="2441575"/>
                        <a:ext cx="3619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5"/>
          <p:cNvGraphicFramePr>
            <a:graphicFrameLocks noChangeAspect="1"/>
          </p:cNvGraphicFramePr>
          <p:nvPr/>
        </p:nvGraphicFramePr>
        <p:xfrm>
          <a:off x="4422775" y="763588"/>
          <a:ext cx="361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7" imgW="114300" imgH="114300" progId="Equation.3">
                  <p:embed/>
                </p:oleObj>
              </mc:Choice>
              <mc:Fallback>
                <p:oleObj name="" r:id="rId7" imgW="114300" imgH="1143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2775" y="763588"/>
                        <a:ext cx="3619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Line 24"/>
          <p:cNvSpPr/>
          <p:nvPr/>
        </p:nvSpPr>
        <p:spPr>
          <a:xfrm>
            <a:off x="4573588" y="950913"/>
            <a:ext cx="1066800" cy="2209800"/>
          </a:xfrm>
          <a:prstGeom prst="line">
            <a:avLst/>
          </a:prstGeom>
          <a:ln w="254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68"/>
          <p:cNvGrpSpPr/>
          <p:nvPr/>
        </p:nvGrpSpPr>
        <p:grpSpPr>
          <a:xfrm>
            <a:off x="4762500" y="1296988"/>
            <a:ext cx="539750" cy="549275"/>
            <a:chOff x="3000" y="713"/>
            <a:chExt cx="340" cy="346"/>
          </a:xfrm>
        </p:grpSpPr>
        <p:graphicFrame>
          <p:nvGraphicFramePr>
            <p:cNvPr id="58401" name="Object 8"/>
            <p:cNvGraphicFramePr>
              <a:graphicFrameLocks noChangeAspect="1"/>
            </p:cNvGraphicFramePr>
            <p:nvPr/>
          </p:nvGraphicFramePr>
          <p:xfrm>
            <a:off x="3000" y="831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9" imgW="114300" imgH="114300" progId="Equation.3">
                    <p:embed/>
                  </p:oleObj>
                </mc:Choice>
                <mc:Fallback>
                  <p:oleObj name="" r:id="rId9" imgW="114300" imgH="1143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00" y="831"/>
                          <a:ext cx="22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2" name="Object 9"/>
            <p:cNvGraphicFramePr>
              <a:graphicFrameLocks noChangeAspect="1"/>
            </p:cNvGraphicFramePr>
            <p:nvPr/>
          </p:nvGraphicFramePr>
          <p:xfrm>
            <a:off x="3110" y="713"/>
            <a:ext cx="23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0" imgW="165100" imgH="165100" progId="Equation.3">
                    <p:embed/>
                  </p:oleObj>
                </mc:Choice>
                <mc:Fallback>
                  <p:oleObj name="" r:id="rId10" imgW="165100" imgH="1651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10" y="713"/>
                          <a:ext cx="230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7"/>
          <p:cNvGrpSpPr/>
          <p:nvPr/>
        </p:nvGrpSpPr>
        <p:grpSpPr>
          <a:xfrm>
            <a:off x="5251450" y="2914650"/>
            <a:ext cx="558800" cy="392113"/>
            <a:chOff x="3308" y="1732"/>
            <a:chExt cx="352" cy="247"/>
          </a:xfrm>
        </p:grpSpPr>
        <p:graphicFrame>
          <p:nvGraphicFramePr>
            <p:cNvPr id="58399" name="Object 6"/>
            <p:cNvGraphicFramePr>
              <a:graphicFrameLocks noChangeAspect="1"/>
            </p:cNvGraphicFramePr>
            <p:nvPr/>
          </p:nvGraphicFramePr>
          <p:xfrm>
            <a:off x="3432" y="1732"/>
            <a:ext cx="2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2" imgW="114300" imgH="114300" progId="Equation.3">
                    <p:embed/>
                  </p:oleObj>
                </mc:Choice>
                <mc:Fallback>
                  <p:oleObj name="" r:id="rId12" imgW="114300" imgH="1143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2" y="1732"/>
                          <a:ext cx="22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0" name="Object 7"/>
            <p:cNvGraphicFramePr>
              <a:graphicFrameLocks noChangeAspect="1"/>
            </p:cNvGraphicFramePr>
            <p:nvPr/>
          </p:nvGraphicFramePr>
          <p:xfrm>
            <a:off x="3308" y="1773"/>
            <a:ext cx="17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13" imgW="114300" imgH="139700" progId="Equation.3">
                    <p:embed/>
                  </p:oleObj>
                </mc:Choice>
                <mc:Fallback>
                  <p:oleObj name="" r:id="rId13" imgW="114300" imgH="1397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08" y="1773"/>
                          <a:ext cx="170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53" name="Text Box 49"/>
          <p:cNvSpPr txBox="1"/>
          <p:nvPr/>
        </p:nvSpPr>
        <p:spPr>
          <a:xfrm>
            <a:off x="723900" y="3898900"/>
            <a:ext cx="3089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为北极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为南极。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65"/>
          <p:cNvGrpSpPr/>
          <p:nvPr/>
        </p:nvGrpSpPr>
        <p:grpSpPr>
          <a:xfrm>
            <a:off x="428625" y="3897313"/>
            <a:ext cx="8264525" cy="1031875"/>
            <a:chOff x="270" y="2351"/>
            <a:chExt cx="5206" cy="650"/>
          </a:xfrm>
        </p:grpSpPr>
        <p:sp>
          <p:nvSpPr>
            <p:cNvPr id="58397" name="Text Box 51"/>
            <p:cNvSpPr txBox="1"/>
            <p:nvPr/>
          </p:nvSpPr>
          <p:spPr>
            <a:xfrm>
              <a:off x="2341" y="2351"/>
              <a:ext cx="31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除去北极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球面上的点与复平面内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8" name="Text Box 52"/>
            <p:cNvSpPr txBox="1"/>
            <p:nvPr/>
          </p:nvSpPr>
          <p:spPr>
            <a:xfrm>
              <a:off x="270" y="2713"/>
              <a:ext cx="51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的点一一对应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即除去北极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球面上的点与复数一一对应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>
          <a:xfrm>
            <a:off x="1366838" y="2170113"/>
            <a:ext cx="5791200" cy="1524000"/>
            <a:chOff x="861" y="1263"/>
            <a:chExt cx="3648" cy="960"/>
          </a:xfrm>
        </p:grpSpPr>
        <p:sp>
          <p:nvSpPr>
            <p:cNvPr id="58392" name="Line 10"/>
            <p:cNvSpPr/>
            <p:nvPr/>
          </p:nvSpPr>
          <p:spPr>
            <a:xfrm>
              <a:off x="1917" y="1263"/>
              <a:ext cx="38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3" name="Line 11"/>
            <p:cNvSpPr/>
            <p:nvPr/>
          </p:nvSpPr>
          <p:spPr>
            <a:xfrm>
              <a:off x="3549" y="1263"/>
              <a:ext cx="96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4" name="Line 15"/>
            <p:cNvSpPr/>
            <p:nvPr/>
          </p:nvSpPr>
          <p:spPr>
            <a:xfrm flipH="1">
              <a:off x="861" y="1263"/>
              <a:ext cx="1056" cy="9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5" name="Line 16"/>
            <p:cNvSpPr/>
            <p:nvPr/>
          </p:nvSpPr>
          <p:spPr>
            <a:xfrm flipH="1">
              <a:off x="3453" y="1263"/>
              <a:ext cx="1056" cy="9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6" name="Line 56"/>
            <p:cNvSpPr/>
            <p:nvPr/>
          </p:nvSpPr>
          <p:spPr>
            <a:xfrm>
              <a:off x="861" y="2223"/>
              <a:ext cx="259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66"/>
          <p:cNvGrpSpPr/>
          <p:nvPr/>
        </p:nvGrpSpPr>
        <p:grpSpPr>
          <a:xfrm>
            <a:off x="485775" y="4968875"/>
            <a:ext cx="7978775" cy="995363"/>
            <a:chOff x="306" y="3026"/>
            <a:chExt cx="5026" cy="627"/>
          </a:xfrm>
        </p:grpSpPr>
        <p:sp>
          <p:nvSpPr>
            <p:cNvPr id="58389" name="Rectangle 58"/>
            <p:cNvSpPr/>
            <p:nvPr/>
          </p:nvSpPr>
          <p:spPr>
            <a:xfrm>
              <a:off x="2837" y="3028"/>
              <a:ext cx="24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或者说，当复数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的模无限地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0" name="Rectangle 59"/>
            <p:cNvSpPr/>
            <p:nvPr/>
          </p:nvSpPr>
          <p:spPr>
            <a:xfrm>
              <a:off x="433" y="3026"/>
              <a:ext cx="24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因为当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点无限地远离原点时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1" name="Rectangle 60"/>
            <p:cNvSpPr/>
            <p:nvPr/>
          </p:nvSpPr>
          <p:spPr>
            <a:xfrm>
              <a:off x="306" y="3365"/>
              <a:ext cx="27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变大时，点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就无限地接近于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65" name="Rectangle 61"/>
          <p:cNvSpPr/>
          <p:nvPr/>
        </p:nvSpPr>
        <p:spPr>
          <a:xfrm>
            <a:off x="5060950" y="547052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所以，规定：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66" name="Rectangle 62"/>
          <p:cNvSpPr/>
          <p:nvPr/>
        </p:nvSpPr>
        <p:spPr>
          <a:xfrm>
            <a:off x="777875" y="6011863"/>
            <a:ext cx="6272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复平面上有一个唯一的“无穷远点”与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相对应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53" grpId="0"/>
      <p:bldP spid="21565" grpId="0"/>
      <p:bldP spid="215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>
          <a:xfrm rot="-5400000">
            <a:off x="8226425" y="5884863"/>
            <a:ext cx="1316038" cy="365125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sz="2400" b="1" dirty="0">
                <a:solidFill>
                  <a:srgbClr val="000000"/>
                </a:solidFill>
              </a:rPr>
            </a:fld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34832" name="Rectangle 16"/>
          <p:cNvSpPr/>
          <p:nvPr/>
        </p:nvSpPr>
        <p:spPr>
          <a:xfrm>
            <a:off x="542925" y="46196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相应地，规定：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455613" y="1022350"/>
            <a:ext cx="8024812" cy="950913"/>
            <a:chOff x="342" y="457"/>
            <a:chExt cx="5055" cy="599"/>
          </a:xfrm>
        </p:grpSpPr>
        <p:sp>
          <p:nvSpPr>
            <p:cNvPr id="59415" name="Rectangle 17"/>
            <p:cNvSpPr/>
            <p:nvPr/>
          </p:nvSpPr>
          <p:spPr>
            <a:xfrm>
              <a:off x="342" y="457"/>
              <a:ext cx="50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D1282E"/>
                  </a:solidFill>
                  <a:latin typeface="Times New Roman" panose="02020603050405020304" pitchFamily="18" charset="0"/>
                </a:rPr>
                <a:t>复数中有一个唯一的“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无穷大</a:t>
              </a:r>
              <a:r>
                <a:rPr lang="zh-CN" altLang="en-US" sz="2400" b="1" dirty="0">
                  <a:solidFill>
                    <a:srgbClr val="D1282E"/>
                  </a:solidFill>
                  <a:latin typeface="Times New Roman" panose="02020603050405020304" pitchFamily="18" charset="0"/>
                </a:rPr>
                <a:t>”与复平面上的无穷远点</a:t>
              </a:r>
              <a:r>
                <a:rPr lang="en-US" altLang="zh-CN" sz="2400" b="1" i="1" dirty="0">
                  <a:solidFill>
                    <a:srgbClr val="D1282E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rgbClr val="D1282E"/>
                  </a:solidFill>
                  <a:latin typeface="Times New Roman" panose="02020603050405020304" pitchFamily="18" charset="0"/>
                </a:rPr>
                <a:t>相对</a:t>
              </a:r>
              <a:endParaRPr lang="en-US" altLang="zh-CN" sz="2400" b="1" dirty="0">
                <a:solidFill>
                  <a:srgbClr val="D1282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6" name="Rectangle 18"/>
            <p:cNvSpPr/>
            <p:nvPr/>
          </p:nvSpPr>
          <p:spPr>
            <a:xfrm>
              <a:off x="360" y="768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D1282E"/>
                  </a:solidFill>
                  <a:latin typeface="Times New Roman" panose="02020603050405020304" pitchFamily="18" charset="0"/>
                </a:rPr>
                <a:t>应，记为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∞</a:t>
              </a:r>
              <a:r>
                <a:rPr lang="zh-CN" altLang="en-US" sz="2400" b="1" dirty="0">
                  <a:solidFill>
                    <a:srgbClr val="D1282E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2400" b="1" dirty="0">
                <a:solidFill>
                  <a:srgbClr val="D1282E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835" name="Rectangle 19"/>
          <p:cNvSpPr/>
          <p:nvPr/>
        </p:nvSpPr>
        <p:spPr>
          <a:xfrm>
            <a:off x="393700" y="2135188"/>
            <a:ext cx="20780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扩充复平面：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6" name="Rectangle 20"/>
          <p:cNvSpPr/>
          <p:nvPr/>
        </p:nvSpPr>
        <p:spPr>
          <a:xfrm>
            <a:off x="2174875" y="2117725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包含无穷远点在内的复平面。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7" name="Rectangle 21"/>
          <p:cNvSpPr/>
          <p:nvPr/>
        </p:nvSpPr>
        <p:spPr>
          <a:xfrm>
            <a:off x="393700" y="2713038"/>
            <a:ext cx="3622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复平面（有限复平面）：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8" name="Rectangle 22"/>
          <p:cNvSpPr/>
          <p:nvPr/>
        </p:nvSpPr>
        <p:spPr>
          <a:xfrm>
            <a:off x="3725863" y="2695575"/>
            <a:ext cx="445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不包含无穷远点在内的复平面。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9" name="Rectangle 23"/>
          <p:cNvSpPr/>
          <p:nvPr/>
        </p:nvSpPr>
        <p:spPr>
          <a:xfrm>
            <a:off x="2293938" y="3332163"/>
            <a:ext cx="567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实部、虚部、模、辐角的概念均无意义。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40" name="Rectangle 24"/>
          <p:cNvSpPr/>
          <p:nvPr/>
        </p:nvSpPr>
        <p:spPr>
          <a:xfrm>
            <a:off x="393700" y="334962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D1282E"/>
                </a:solidFill>
                <a:latin typeface="Times New Roman" panose="02020603050405020304" pitchFamily="18" charset="0"/>
              </a:rPr>
              <a:t>对于复数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∞：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41" name="Rectangle 25"/>
          <p:cNvSpPr/>
          <p:nvPr/>
        </p:nvSpPr>
        <p:spPr>
          <a:xfrm>
            <a:off x="812800" y="391795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规定：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42" name="Object 2"/>
          <p:cNvGraphicFramePr>
            <a:graphicFrameLocks noChangeAspect="1"/>
          </p:cNvGraphicFramePr>
          <p:nvPr/>
        </p:nvGraphicFramePr>
        <p:xfrm>
          <a:off x="2306638" y="3894138"/>
          <a:ext cx="10969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" imgW="469900" imgH="254000" progId="Equation.3">
                  <p:embed/>
                </p:oleObj>
              </mc:Choice>
              <mc:Fallback>
                <p:oleObj name="" r:id="rId1" imgW="469900" imgH="2540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6638" y="3894138"/>
                        <a:ext cx="1096962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Text Box 33"/>
          <p:cNvSpPr txBox="1"/>
          <p:nvPr/>
        </p:nvSpPr>
        <p:spPr>
          <a:xfrm>
            <a:off x="1773238" y="3898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模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/>
      <p:bldP spid="34835" grpId="0"/>
      <p:bldP spid="34836" grpId="0"/>
      <p:bldP spid="34837" grpId="0"/>
      <p:bldP spid="34838" grpId="0"/>
      <p:bldP spid="34839" grpId="0"/>
      <p:bldP spid="34840" grpId="0"/>
      <p:bldP spid="34841" grpId="0"/>
      <p:bldP spid="348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学习本课程要求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16230" y="1371600"/>
            <a:ext cx="8374380" cy="4114800"/>
          </a:xfrm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颠覆传统观念（注意与高数中实变函数的区别）。</a:t>
            </a:r>
            <a:endParaRPr lang="zh-CN" altLang="en-US" sz="28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注意思想方法，多利用定理解决问题。</a:t>
            </a:r>
            <a:endParaRPr lang="zh-CN" altLang="en-US" sz="28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章节作业</a:t>
            </a:r>
            <a:r>
              <a:rPr lang="en-US" altLang="zh-CN" sz="2800" dirty="0">
                <a:sym typeface="+mn-ea"/>
              </a:rPr>
              <a:t>+</a:t>
            </a:r>
            <a:r>
              <a:rPr lang="zh-CN" altLang="en-US" sz="2800" dirty="0">
                <a:sym typeface="+mn-ea"/>
              </a:rPr>
              <a:t>次</a:t>
            </a:r>
            <a:r>
              <a:rPr lang="en-US" altLang="zh-CN" sz="2800" dirty="0"/>
              <a:t>MOOC</a:t>
            </a:r>
            <a:r>
              <a:rPr lang="zh-CN" altLang="en-US" sz="2800" dirty="0"/>
              <a:t>上单元测试</a:t>
            </a:r>
            <a:r>
              <a:rPr lang="en-US" altLang="zh-CN" sz="2800" dirty="0"/>
              <a:t>+</a:t>
            </a:r>
            <a:r>
              <a:rPr lang="zh-CN" altLang="en-US" sz="2800" dirty="0"/>
              <a:t>考勤（平时成绩）</a:t>
            </a:r>
            <a:endParaRPr lang="zh-CN" altLang="en-US" sz="28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800" dirty="0"/>
              <a:t>4. </a:t>
            </a:r>
            <a:r>
              <a:rPr lang="zh-CN" altLang="en-US" sz="2800" dirty="0"/>
              <a:t>期末总成绩</a:t>
            </a:r>
            <a:r>
              <a:rPr lang="en-US" altLang="zh-CN" sz="2800" dirty="0"/>
              <a:t>=</a:t>
            </a:r>
            <a:r>
              <a:rPr lang="zh-CN" altLang="en-US" sz="2800" dirty="0"/>
              <a:t>平时成绩</a:t>
            </a:r>
            <a:r>
              <a:rPr lang="en-US" altLang="zh-CN" sz="2800" dirty="0"/>
              <a:t>*0.3+</a:t>
            </a:r>
            <a:r>
              <a:rPr lang="zh-CN" altLang="en-US" sz="2800" dirty="0"/>
              <a:t>期末成绩</a:t>
            </a:r>
            <a:r>
              <a:rPr lang="en-US" altLang="zh-CN" sz="2800" dirty="0"/>
              <a:t>*0.7</a:t>
            </a:r>
            <a:endParaRPr lang="en-US" altLang="zh-CN" sz="2800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256463" y="6416675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800" dirty="0">
                <a:solidFill>
                  <a:schemeClr val="bg1"/>
                </a:solidFill>
                <a:ea typeface="黑体" panose="02010609060101010101" pitchFamily="2" charset="-122"/>
              </a:rPr>
            </a:fld>
            <a:endParaRPr lang="en-US" altLang="en-US" sz="1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5016500"/>
            <a:ext cx="77304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附：《复变函数》西安交通大学https://www.icourse163.org/course/XJTU-1003164003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692150"/>
            <a:ext cx="7772400" cy="5403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历史背景：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复数是十六世纪人们在解代数方程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时引进的。为使负数开方有意义，需要再一次扩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大数系，使实数域扩大到复数域。但在十八世纪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以前，由于对复数的概念及性质了解得不清楚，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用它们进行计算又得到一些矛盾，所以，在历史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上长时期人们把复数看作不能接受的“虚数”。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直到十八世纪，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J.D’Alembert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(1717-1783)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L.Euler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(1707-1783)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等人逐步阐明了复数的几何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意义和物理意义，澄清了复数的概念，并且应用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复数和复变函数研究了流体力学等方面的一些问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题。复数才被人们广泛承认接受，复变函数论才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11188" y="6207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    </a:t>
            </a:r>
            <a:endParaRPr kumimoji="1" lang="en-US" altLang="zh-CN" sz="4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5800" y="598488"/>
            <a:ext cx="7772400" cy="5403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能顺利建立和发展。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复变函数的理论基础是十九世纪奠定的。 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A.L.Cauchy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(1789-1866)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K.Weierstrass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(1815-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1897)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分别应用积分和级数研究复变函数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G.F.B.Riemann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(1826-1866)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研究复变函数的映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照性质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。他们是这一时期的三位代表人物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经过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他们的巨大努力，复变函数形成了非常系统的理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论，且渗透到了数学的许多分支，同时，它在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热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力学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、流体力学和电学等方面也得到了很多应用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　  二十世纪以来，复变函数已被广泛地应用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理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论物理、弹性理论和天体力学等方面，与数学中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其它分支的联系也日益密切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8" name="组合 1"/>
          <p:cNvGrpSpPr/>
          <p:nvPr/>
        </p:nvGrpSpPr>
        <p:grpSpPr>
          <a:xfrm>
            <a:off x="0" y="625475"/>
            <a:ext cx="9026525" cy="5078413"/>
            <a:chOff x="0" y="2992064"/>
            <a:chExt cx="9027089" cy="5078287"/>
          </a:xfrm>
        </p:grpSpPr>
        <p:sp>
          <p:nvSpPr>
            <p:cNvPr id="39939" name="Text Box 7"/>
            <p:cNvSpPr txBox="1"/>
            <p:nvPr/>
          </p:nvSpPr>
          <p:spPr>
            <a:xfrm>
              <a:off x="0" y="2992064"/>
              <a:ext cx="9027089" cy="5078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48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在静电学中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平面静电场可以用复函数          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来表示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, 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和       是场强分量，   称为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复场强。 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《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信号与系统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》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中在时域中难以解决的问题通过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转换到频域中可以得到更简单的解决方案，而转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换到复频域便涉及到复变函数的应用。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9940" name="对象 1"/>
            <p:cNvGraphicFramePr>
              <a:graphicFrameLocks noChangeAspect="1"/>
            </p:cNvGraphicFramePr>
            <p:nvPr/>
          </p:nvGraphicFramePr>
          <p:xfrm>
            <a:off x="2711537" y="4200245"/>
            <a:ext cx="3604014" cy="504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1727200" imgH="241300" progId="Equation.DSMT4">
                    <p:embed/>
                  </p:oleObj>
                </mc:Choice>
                <mc:Fallback>
                  <p:oleObj name="" r:id="rId1" imgW="1727200" imgH="2413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11537" y="4200245"/>
                          <a:ext cx="3604014" cy="5040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对象 2"/>
            <p:cNvGraphicFramePr>
              <a:graphicFrameLocks noChangeAspect="1"/>
            </p:cNvGraphicFramePr>
            <p:nvPr/>
          </p:nvGraphicFramePr>
          <p:xfrm>
            <a:off x="2430284" y="4896594"/>
            <a:ext cx="1240870" cy="496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" imgW="571500" imgH="228600" progId="Equation.DSMT4">
                    <p:embed/>
                  </p:oleObj>
                </mc:Choice>
                <mc:Fallback>
                  <p:oleObj name="" r:id="rId3" imgW="571500" imgH="2286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30284" y="4896594"/>
                          <a:ext cx="1240870" cy="4967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对象 3"/>
            <p:cNvGraphicFramePr>
              <a:graphicFrameLocks noChangeAspect="1"/>
            </p:cNvGraphicFramePr>
            <p:nvPr/>
          </p:nvGraphicFramePr>
          <p:xfrm>
            <a:off x="4058787" y="4887021"/>
            <a:ext cx="1252953" cy="529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571500" imgH="241300" progId="Equation.DSMT4">
                    <p:embed/>
                  </p:oleObj>
                </mc:Choice>
                <mc:Fallback>
                  <p:oleObj name="" r:id="rId5" imgW="571500" imgH="2413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58787" y="4887021"/>
                          <a:ext cx="1252953" cy="5296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对象 4"/>
            <p:cNvGraphicFramePr>
              <a:graphicFrameLocks noChangeAspect="1"/>
            </p:cNvGraphicFramePr>
            <p:nvPr/>
          </p:nvGraphicFramePr>
          <p:xfrm>
            <a:off x="7253691" y="4950428"/>
            <a:ext cx="734092" cy="43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342900" imgH="203200" progId="Equation.DSMT4">
                    <p:embed/>
                  </p:oleObj>
                </mc:Choice>
                <mc:Fallback>
                  <p:oleObj name="" r:id="rId7" imgW="342900" imgH="2032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53691" y="4950428"/>
                          <a:ext cx="734092" cy="4358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2" name="组合 6"/>
          <p:cNvGrpSpPr/>
          <p:nvPr/>
        </p:nvGrpSpPr>
        <p:grpSpPr>
          <a:xfrm>
            <a:off x="1052513" y="1417638"/>
            <a:ext cx="6873875" cy="4768850"/>
            <a:chOff x="1052513" y="557213"/>
            <a:chExt cx="6873875" cy="4768850"/>
          </a:xfrm>
        </p:grpSpPr>
        <p:grpSp>
          <p:nvGrpSpPr>
            <p:cNvPr id="40964" name="组合 14"/>
            <p:cNvGrpSpPr/>
            <p:nvPr/>
          </p:nvGrpSpPr>
          <p:grpSpPr>
            <a:xfrm>
              <a:off x="1052513" y="1903413"/>
              <a:ext cx="3306762" cy="3422650"/>
              <a:chOff x="1052513" y="1513635"/>
              <a:chExt cx="3306762" cy="3421903"/>
            </a:xfrm>
          </p:grpSpPr>
          <p:sp>
            <p:nvSpPr>
              <p:cNvPr id="40986" name="Oval 41"/>
              <p:cNvSpPr/>
              <p:nvPr/>
            </p:nvSpPr>
            <p:spPr>
              <a:xfrm flipV="1">
                <a:off x="1052513" y="4448175"/>
                <a:ext cx="3306762" cy="487363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0987" name="Group 45"/>
              <p:cNvGrpSpPr/>
              <p:nvPr/>
            </p:nvGrpSpPr>
            <p:grpSpPr>
              <a:xfrm>
                <a:off x="1152525" y="1513635"/>
                <a:ext cx="3111500" cy="3076575"/>
                <a:chOff x="720" y="1673"/>
                <a:chExt cx="1960" cy="1938"/>
              </a:xfrm>
            </p:grpSpPr>
            <p:sp>
              <p:nvSpPr>
                <p:cNvPr id="26" name="Rectangle 36"/>
                <p:cNvSpPr>
                  <a:spLocks noChangeArrowheads="1"/>
                </p:cNvSpPr>
                <p:nvPr/>
              </p:nvSpPr>
              <p:spPr bwMode="gray">
                <a:xfrm>
                  <a:off x="2367" y="1675"/>
                  <a:ext cx="76" cy="193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39216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algn="ctr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gray">
                <a:xfrm>
                  <a:off x="940" y="1673"/>
                  <a:ext cx="76" cy="193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39216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algn="ctr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AutoShape 5"/>
                <p:cNvSpPr>
                  <a:spLocks noChangeArrowheads="1"/>
                </p:cNvSpPr>
                <p:nvPr/>
              </p:nvSpPr>
              <p:spPr bwMode="gray">
                <a:xfrm>
                  <a:off x="723" y="1798"/>
                  <a:ext cx="1957" cy="240"/>
                </a:xfrm>
                <a:prstGeom prst="roundRect">
                  <a:avLst>
                    <a:gd name="adj" fmla="val 7574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69804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28575" cap="rnd">
                  <a:noFill/>
                  <a:prstDash val="sysDot"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函数与极限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AutoShape 6"/>
                <p:cNvSpPr>
                  <a:spLocks noChangeArrowheads="1"/>
                </p:cNvSpPr>
                <p:nvPr/>
              </p:nvSpPr>
              <p:spPr bwMode="gray">
                <a:xfrm>
                  <a:off x="723" y="2134"/>
                  <a:ext cx="1957" cy="240"/>
                </a:xfrm>
                <a:prstGeom prst="roundRect">
                  <a:avLst>
                    <a:gd name="adj" fmla="val 7574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59216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9216"/>
                        <a:invGamma/>
                      </a:schemeClr>
                    </a:gs>
                  </a:gsLst>
                  <a:lin ang="5400000" scaled="1"/>
                </a:gradFill>
                <a:ln w="28575" cap="rnd">
                  <a:noFill/>
                  <a:prstDash val="sysDot"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导数与微分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AutoShape 7"/>
                <p:cNvSpPr>
                  <a:spLocks noChangeArrowheads="1"/>
                </p:cNvSpPr>
                <p:nvPr/>
              </p:nvSpPr>
              <p:spPr bwMode="gray">
                <a:xfrm>
                  <a:off x="720" y="2473"/>
                  <a:ext cx="1957" cy="240"/>
                </a:xfrm>
                <a:prstGeom prst="roundRect">
                  <a:avLst>
                    <a:gd name="adj" fmla="val 7574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69804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28575" cap="rnd">
                  <a:noFill/>
                  <a:prstDash val="sysDot"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不定积分与定积分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AutoShape 8"/>
                <p:cNvSpPr>
                  <a:spLocks noChangeArrowheads="1"/>
                </p:cNvSpPr>
                <p:nvPr/>
              </p:nvSpPr>
              <p:spPr bwMode="gray">
                <a:xfrm>
                  <a:off x="720" y="2845"/>
                  <a:ext cx="1957" cy="240"/>
                </a:xfrm>
                <a:prstGeom prst="roundRect">
                  <a:avLst>
                    <a:gd name="adj" fmla="val 7574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59216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9216"/>
                        <a:invGamma/>
                      </a:schemeClr>
                    </a:gs>
                  </a:gsLst>
                  <a:lin ang="5400000" scaled="1"/>
                </a:gradFill>
                <a:ln w="28575" cap="rnd">
                  <a:noFill/>
                  <a:prstDash val="sysDot"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Wingdings" panose="05000000000000000000" pitchFamily="2" charset="2"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8F8F8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无穷级数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0965" name="Rectangle 43"/>
            <p:cNvSpPr/>
            <p:nvPr/>
          </p:nvSpPr>
          <p:spPr>
            <a:xfrm>
              <a:off x="2147888" y="4872038"/>
              <a:ext cx="1114425" cy="369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高等数学</a:t>
              </a:r>
              <a:endParaRPr lang="en-US" altLang="zh-CN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0966" name="组合 4"/>
            <p:cNvGrpSpPr/>
            <p:nvPr/>
          </p:nvGrpSpPr>
          <p:grpSpPr>
            <a:xfrm>
              <a:off x="1754188" y="557213"/>
              <a:ext cx="6172200" cy="4767262"/>
              <a:chOff x="1754188" y="557213"/>
              <a:chExt cx="6172200" cy="476726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54188" y="571500"/>
                <a:ext cx="1912937" cy="957263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968" name="TextBox 8"/>
              <p:cNvSpPr txBox="1"/>
              <p:nvPr/>
            </p:nvSpPr>
            <p:spPr>
              <a:xfrm>
                <a:off x="2098675" y="836613"/>
                <a:ext cx="1266825" cy="4000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000" b="1" dirty="0">
                    <a:latin typeface="Arial" panose="020B0604020202020204" pitchFamily="34" charset="0"/>
                  </a:rPr>
                  <a:t>实变函数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0969" name="组合 15"/>
              <p:cNvGrpSpPr/>
              <p:nvPr/>
            </p:nvGrpSpPr>
            <p:grpSpPr>
              <a:xfrm>
                <a:off x="4621213" y="557213"/>
                <a:ext cx="3305175" cy="4767262"/>
                <a:chOff x="4621213" y="328984"/>
                <a:chExt cx="3305175" cy="4766237"/>
              </a:xfrm>
            </p:grpSpPr>
            <p:grpSp>
              <p:nvGrpSpPr>
                <p:cNvPr id="40972" name="组合 4"/>
                <p:cNvGrpSpPr/>
                <p:nvPr/>
              </p:nvGrpSpPr>
              <p:grpSpPr>
                <a:xfrm>
                  <a:off x="4621213" y="1683683"/>
                  <a:ext cx="3305175" cy="3411538"/>
                  <a:chOff x="4621213" y="1495425"/>
                  <a:chExt cx="3305175" cy="3411538"/>
                </a:xfrm>
              </p:grpSpPr>
              <p:sp>
                <p:nvSpPr>
                  <p:cNvPr id="40976" name="Oval 42"/>
                  <p:cNvSpPr/>
                  <p:nvPr/>
                </p:nvSpPr>
                <p:spPr>
                  <a:xfrm flipV="1">
                    <a:off x="4621213" y="4421188"/>
                    <a:ext cx="3305175" cy="485775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noFill/>
                  </a:ln>
                </p:spPr>
                <p:txBody>
                  <a:bodyPr wrap="none" anchor="ctr"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40977" name="Group 46"/>
                  <p:cNvGrpSpPr/>
                  <p:nvPr/>
                </p:nvGrpSpPr>
                <p:grpSpPr>
                  <a:xfrm>
                    <a:off x="4678363" y="1495425"/>
                    <a:ext cx="3190875" cy="3081338"/>
                    <a:chOff x="2941" y="1670"/>
                    <a:chExt cx="2010" cy="1941"/>
                  </a:xfrm>
                </p:grpSpPr>
                <p:sp>
                  <p:nvSpPr>
                    <p:cNvPr id="34" name="Rectangle 37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4661" y="1670"/>
                      <a:ext cx="76" cy="193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bg2"/>
                        </a:gs>
                        <a:gs pos="50000">
                          <a:schemeClr val="bg2">
                            <a:gamma/>
                            <a:tint val="39216"/>
                            <a:invGamma/>
                          </a:schemeClr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5" name="Rectangle 38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3154" y="1675"/>
                      <a:ext cx="76" cy="193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bg2"/>
                        </a:gs>
                        <a:gs pos="50000">
                          <a:schemeClr val="bg2">
                            <a:gamma/>
                            <a:tint val="39216"/>
                            <a:invGamma/>
                          </a:schemeClr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6" name="AutoShape 2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941" y="1801"/>
                      <a:ext cx="2010" cy="240"/>
                    </a:xfrm>
                    <a:prstGeom prst="roundRect">
                      <a:avLst>
                        <a:gd name="adj" fmla="val 7574"/>
                      </a:avLst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</a:gsLst>
                      <a:lin ang="5400000" scaled="1"/>
                    </a:gradFill>
                    <a:ln w="28575" cap="rnd">
                      <a:noFill/>
                      <a:prstDash val="sysDot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第一章  复数与复变函数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7" name="AutoShape 3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941" y="2137"/>
                      <a:ext cx="2010" cy="240"/>
                    </a:xfrm>
                    <a:prstGeom prst="roundRect">
                      <a:avLst>
                        <a:gd name="adj" fmla="val 7574"/>
                      </a:avLst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59216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59216"/>
                            <a:invGamma/>
                          </a:schemeClr>
                        </a:gs>
                      </a:gsLst>
                      <a:lin ang="5400000" scaled="1"/>
                    </a:gradFill>
                    <a:ln w="28575" cap="rnd">
                      <a:noFill/>
                      <a:prstDash val="sysDot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第二章  解析函数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F8F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8" name="AutoShape 31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941" y="2473"/>
                      <a:ext cx="2010" cy="240"/>
                    </a:xfrm>
                    <a:prstGeom prst="roundRect">
                      <a:avLst>
                        <a:gd name="adj" fmla="val 7574"/>
                      </a:avLst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</a:gsLst>
                      <a:lin ang="5400000" scaled="1"/>
                    </a:gradFill>
                    <a:ln w="28575" cap="rnd">
                      <a:noFill/>
                      <a:prstDash val="sysDot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第三章  复变函数的积分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F8F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" name="AutoShape 32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941" y="2809"/>
                      <a:ext cx="2010" cy="240"/>
                    </a:xfrm>
                    <a:prstGeom prst="roundRect">
                      <a:avLst>
                        <a:gd name="adj" fmla="val 7574"/>
                      </a:avLst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59216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59216"/>
                            <a:invGamma/>
                          </a:schemeClr>
                        </a:gs>
                      </a:gsLst>
                      <a:lin ang="5400000" scaled="1"/>
                    </a:gradFill>
                    <a:ln w="28575" cap="rnd">
                      <a:noFill/>
                      <a:prstDash val="sysDot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第四章  级数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F8F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" name="AutoShape 33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941" y="3145"/>
                      <a:ext cx="2010" cy="240"/>
                    </a:xfrm>
                    <a:prstGeom prst="roundRect">
                      <a:avLst>
                        <a:gd name="adj" fmla="val 7574"/>
                      </a:avLst>
                    </a:prstGeom>
                    <a:gradFill rotWithShape="1">
                      <a:gsLst>
                        <a:gs pos="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</a:gsLst>
                      <a:lin ang="5400000" scaled="1"/>
                    </a:gradFill>
                    <a:ln w="28575" cap="rnd">
                      <a:noFill/>
                      <a:prstDash val="sysDot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8F8F8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第五章  留数定理</a:t>
                      </a:r>
                      <a:endPara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8F8F8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40978" name="Rectangle 44"/>
                  <p:cNvSpPr/>
                  <p:nvPr/>
                </p:nvSpPr>
                <p:spPr>
                  <a:xfrm>
                    <a:off x="5716588" y="4467225"/>
                    <a:ext cx="1114425" cy="3698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r>
                      <a:rPr lang="zh-CN" altLang="en-US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</a:rPr>
                      <a:t>复变函数</a:t>
                    </a:r>
                    <a:endParaRPr lang="en-US" altLang="zh-CN" b="1" dirty="0">
                      <a:solidFill>
                        <a:srgbClr val="FFFFFF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973" name="组合 10"/>
                <p:cNvGrpSpPr/>
                <p:nvPr/>
              </p:nvGrpSpPr>
              <p:grpSpPr>
                <a:xfrm>
                  <a:off x="5311962" y="328984"/>
                  <a:ext cx="1914151" cy="957543"/>
                  <a:chOff x="5150598" y="328984"/>
                  <a:chExt cx="1914151" cy="957543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5150411" y="328984"/>
                    <a:ext cx="1914525" cy="957056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dk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975" name="TextBox 9"/>
                  <p:cNvSpPr txBox="1"/>
                  <p:nvPr/>
                </p:nvSpPr>
                <p:spPr>
                  <a:xfrm>
                    <a:off x="5486400" y="607701"/>
                    <a:ext cx="1344613" cy="40011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zh-CN" altLang="en-US" sz="2000" b="1" dirty="0">
                        <a:latin typeface="Arial" panose="020B0604020202020204" pitchFamily="34" charset="0"/>
                      </a:rPr>
                      <a:t>复变函数</a:t>
                    </a:r>
                    <a:endParaRPr lang="zh-CN" altLang="en-US" sz="2000" b="1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" name="右箭头 1"/>
              <p:cNvSpPr/>
              <p:nvPr/>
            </p:nvSpPr>
            <p:spPr>
              <a:xfrm>
                <a:off x="3887788" y="968375"/>
                <a:ext cx="1189037" cy="201613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971" name="TextBox 2"/>
              <p:cNvSpPr txBox="1"/>
              <p:nvPr/>
            </p:nvSpPr>
            <p:spPr>
              <a:xfrm>
                <a:off x="3867804" y="557213"/>
                <a:ext cx="118903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zh-CN" altLang="en-US" b="1" dirty="0">
                    <a:latin typeface="Arial" panose="020B0604020202020204" pitchFamily="34" charset="0"/>
                  </a:rPr>
                  <a:t>推广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098675" y="282575"/>
            <a:ext cx="512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主 要 内 容</a:t>
            </a:r>
            <a:endParaRPr kumimoji="0" lang="zh-CN" altLang="en-US" sz="4000" b="1" kern="1200" cap="none" spc="0" normalizeH="0" baseline="0" noProof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AutoShape 3"/>
          <p:cNvSpPr>
            <a:spLocks noChangeArrowheads="1"/>
          </p:cNvSpPr>
          <p:nvPr/>
        </p:nvSpPr>
        <p:spPr bwMode="gray">
          <a:xfrm rot="5400000">
            <a:off x="-2160587" y="1268413"/>
            <a:ext cx="4430713" cy="4430713"/>
          </a:xfrm>
          <a:custGeom>
            <a:avLst/>
            <a:gdLst>
              <a:gd name="G0" fmla="+- 10527 0 0"/>
              <a:gd name="G1" fmla="+- 11670910 0 0"/>
              <a:gd name="G2" fmla="+- 0 0 11670910"/>
              <a:gd name="T0" fmla="*/ 0 256 1"/>
              <a:gd name="T1" fmla="*/ 180 256 1"/>
              <a:gd name="G3" fmla="+- 11670910 T0 T1"/>
              <a:gd name="T2" fmla="*/ 0 256 1"/>
              <a:gd name="T3" fmla="*/ 90 256 1"/>
              <a:gd name="G4" fmla="+- 11670910 T2 T3"/>
              <a:gd name="G5" fmla="*/ G4 2 1"/>
              <a:gd name="T4" fmla="*/ 90 256 1"/>
              <a:gd name="T5" fmla="*/ 0 256 1"/>
              <a:gd name="G6" fmla="+- 11670910 T4 T5"/>
              <a:gd name="G7" fmla="*/ G6 2 1"/>
              <a:gd name="G8" fmla="abs 1167091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27"/>
              <a:gd name="G18" fmla="*/ 10527 1 2"/>
              <a:gd name="G19" fmla="+- G18 5400 0"/>
              <a:gd name="G20" fmla="cos G19 11670910"/>
              <a:gd name="G21" fmla="sin G19 11670910"/>
              <a:gd name="G22" fmla="+- G20 10800 0"/>
              <a:gd name="G23" fmla="+- G21 10800 0"/>
              <a:gd name="G24" fmla="+- 10800 0 G20"/>
              <a:gd name="G25" fmla="+- 10527 10800 0"/>
              <a:gd name="G26" fmla="?: G9 G17 G25"/>
              <a:gd name="G27" fmla="?: G9 0 21600"/>
              <a:gd name="G28" fmla="cos 10800 11670910"/>
              <a:gd name="G29" fmla="sin 10800 11670910"/>
              <a:gd name="G30" fmla="sin 10527 11670910"/>
              <a:gd name="G31" fmla="+- G28 10800 0"/>
              <a:gd name="G32" fmla="+- G29 10800 0"/>
              <a:gd name="G33" fmla="+- G30 10800 0"/>
              <a:gd name="G34" fmla="?: G4 0 G31"/>
              <a:gd name="G35" fmla="?: 11670910 G34 0"/>
              <a:gd name="G36" fmla="?: G6 G35 G31"/>
              <a:gd name="G37" fmla="+- 21600 0 G36"/>
              <a:gd name="G38" fmla="?: G4 0 G33"/>
              <a:gd name="G39" fmla="?: 1167091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41 w 21600"/>
              <a:gd name="T15" fmla="*/ 11156 h 21600"/>
              <a:gd name="T16" fmla="*/ 10800 w 21600"/>
              <a:gd name="T17" fmla="*/ 273 h 21600"/>
              <a:gd name="T18" fmla="*/ 21459 w 21600"/>
              <a:gd name="T19" fmla="*/ 111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78" y="11151"/>
                </a:moveTo>
                <a:cubicBezTo>
                  <a:pt x="274" y="11034"/>
                  <a:pt x="273" y="10917"/>
                  <a:pt x="273" y="10800"/>
                </a:cubicBezTo>
                <a:cubicBezTo>
                  <a:pt x="273" y="4986"/>
                  <a:pt x="4986" y="273"/>
                  <a:pt x="10800" y="273"/>
                </a:cubicBezTo>
                <a:cubicBezTo>
                  <a:pt x="16613" y="273"/>
                  <a:pt x="21327" y="4986"/>
                  <a:pt x="21327" y="10800"/>
                </a:cubicBezTo>
                <a:cubicBezTo>
                  <a:pt x="21327" y="10917"/>
                  <a:pt x="21325" y="11034"/>
                  <a:pt x="21321" y="11151"/>
                </a:cubicBezTo>
                <a:lnTo>
                  <a:pt x="21593" y="11161"/>
                </a:lnTo>
                <a:cubicBezTo>
                  <a:pt x="21597" y="11040"/>
                  <a:pt x="21600" y="1092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920"/>
                  <a:pt x="2" y="11040"/>
                  <a:pt x="6" y="11161"/>
                </a:cubicBezTo>
                <a:close/>
              </a:path>
            </a:pathLst>
          </a:custGeom>
          <a:gradFill rotWithShape="0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AutoShape 4"/>
          <p:cNvSpPr/>
          <p:nvPr/>
        </p:nvSpPr>
        <p:spPr>
          <a:xfrm rot="5400000">
            <a:off x="-1889125" y="1595438"/>
            <a:ext cx="3768725" cy="37671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7835 h 2160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lnTo>
                  <a:pt x="10056" y="10807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1988" name="Group 54"/>
          <p:cNvGrpSpPr/>
          <p:nvPr/>
        </p:nvGrpSpPr>
        <p:grpSpPr>
          <a:xfrm>
            <a:off x="1290638" y="1404938"/>
            <a:ext cx="5835650" cy="538162"/>
            <a:chOff x="830" y="1215"/>
            <a:chExt cx="3676" cy="339"/>
          </a:xfrm>
        </p:grpSpPr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013" y="1215"/>
              <a:ext cx="3493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2026" name="Group 7"/>
            <p:cNvGrpSpPr/>
            <p:nvPr/>
          </p:nvGrpSpPr>
          <p:grpSpPr>
            <a:xfrm>
              <a:off x="830" y="1238"/>
              <a:ext cx="316" cy="316"/>
              <a:chOff x="980" y="1412"/>
              <a:chExt cx="316" cy="316"/>
            </a:xfrm>
          </p:grpSpPr>
          <p:sp>
            <p:nvSpPr>
              <p:cNvPr id="42029" name="Oval 8"/>
              <p:cNvSpPr/>
              <p:nvPr/>
            </p:nvSpPr>
            <p:spPr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030" name="Oval 9"/>
              <p:cNvSpPr/>
              <p:nvPr/>
            </p:nvSpPr>
            <p:spPr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27" name="Text Box 10"/>
            <p:cNvSpPr txBox="1"/>
            <p:nvPr/>
          </p:nvSpPr>
          <p:spPr>
            <a:xfrm>
              <a:off x="885" y="128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28" name="Text Box 11"/>
            <p:cNvSpPr txBox="1"/>
            <p:nvPr/>
          </p:nvSpPr>
          <p:spPr>
            <a:xfrm>
              <a:off x="1128" y="1227"/>
              <a:ext cx="167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Arial" panose="020B0604020202020204" pitchFamily="34" charset="0"/>
                </a:rPr>
                <a:t>复数及其代数运算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1989" name="Group 53"/>
          <p:cNvGrpSpPr/>
          <p:nvPr/>
        </p:nvGrpSpPr>
        <p:grpSpPr>
          <a:xfrm>
            <a:off x="1801813" y="2106613"/>
            <a:ext cx="5791200" cy="539750"/>
            <a:chOff x="1152" y="1657"/>
            <a:chExt cx="3648" cy="340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gray">
            <a:xfrm>
              <a:off x="1369" y="1657"/>
              <a:ext cx="343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96863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0" name="Text Box 14"/>
            <p:cNvSpPr txBox="1"/>
            <p:nvPr/>
          </p:nvSpPr>
          <p:spPr>
            <a:xfrm>
              <a:off x="1488" y="1679"/>
              <a:ext cx="14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Arial" panose="020B0604020202020204" pitchFamily="34" charset="0"/>
                </a:rPr>
                <a:t>复数的几何表示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grpSp>
          <p:nvGrpSpPr>
            <p:cNvPr id="42021" name="Group 15"/>
            <p:cNvGrpSpPr/>
            <p:nvPr/>
          </p:nvGrpSpPr>
          <p:grpSpPr>
            <a:xfrm>
              <a:off x="1152" y="1681"/>
              <a:ext cx="316" cy="316"/>
              <a:chOff x="980" y="1412"/>
              <a:chExt cx="316" cy="316"/>
            </a:xfrm>
          </p:grpSpPr>
          <p:sp>
            <p:nvSpPr>
              <p:cNvPr id="42023" name="Oval 16"/>
              <p:cNvSpPr/>
              <p:nvPr/>
            </p:nvSpPr>
            <p:spPr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024" name="Oval 17"/>
              <p:cNvSpPr/>
              <p:nvPr/>
            </p:nvSpPr>
            <p:spPr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22" name="Text Box 18"/>
            <p:cNvSpPr txBox="1"/>
            <p:nvPr/>
          </p:nvSpPr>
          <p:spPr>
            <a:xfrm>
              <a:off x="1209" y="1729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1990" name="Group 52"/>
          <p:cNvGrpSpPr/>
          <p:nvPr/>
        </p:nvGrpSpPr>
        <p:grpSpPr>
          <a:xfrm>
            <a:off x="2019300" y="2817813"/>
            <a:ext cx="5878513" cy="538162"/>
            <a:chOff x="1289" y="2105"/>
            <a:chExt cx="3703" cy="339"/>
          </a:xfrm>
        </p:grpSpPr>
        <p:sp>
          <p:nvSpPr>
            <p:cNvPr id="24" name="AutoShape 20"/>
            <p:cNvSpPr>
              <a:spLocks noChangeArrowheads="1"/>
            </p:cNvSpPr>
            <p:nvPr/>
          </p:nvSpPr>
          <p:spPr bwMode="gray">
            <a:xfrm>
              <a:off x="1472" y="2105"/>
              <a:ext cx="3520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2014" name="Group 21"/>
            <p:cNvGrpSpPr/>
            <p:nvPr/>
          </p:nvGrpSpPr>
          <p:grpSpPr>
            <a:xfrm>
              <a:off x="1289" y="2128"/>
              <a:ext cx="316" cy="316"/>
              <a:chOff x="980" y="1412"/>
              <a:chExt cx="316" cy="316"/>
            </a:xfrm>
          </p:grpSpPr>
          <p:sp>
            <p:nvSpPr>
              <p:cNvPr id="42017" name="Oval 22"/>
              <p:cNvSpPr/>
              <p:nvPr/>
            </p:nvSpPr>
            <p:spPr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018" name="Oval 23"/>
              <p:cNvSpPr/>
              <p:nvPr/>
            </p:nvSpPr>
            <p:spPr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15" name="Text Box 24"/>
            <p:cNvSpPr txBox="1"/>
            <p:nvPr/>
          </p:nvSpPr>
          <p:spPr>
            <a:xfrm>
              <a:off x="1344" y="217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6" name="Text Box 25"/>
            <p:cNvSpPr txBox="1"/>
            <p:nvPr/>
          </p:nvSpPr>
          <p:spPr>
            <a:xfrm>
              <a:off x="1605" y="2135"/>
              <a:ext cx="167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Arial" panose="020B0604020202020204" pitchFamily="34" charset="0"/>
                </a:rPr>
                <a:t>复数的乘幂与方根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1991" name="Group 51"/>
          <p:cNvGrpSpPr/>
          <p:nvPr/>
        </p:nvGrpSpPr>
        <p:grpSpPr>
          <a:xfrm>
            <a:off x="1973263" y="3529013"/>
            <a:ext cx="5791200" cy="539750"/>
            <a:chOff x="1260" y="2553"/>
            <a:chExt cx="3648" cy="340"/>
          </a:xfrm>
        </p:grpSpPr>
        <p:sp>
          <p:nvSpPr>
            <p:cNvPr id="31" name="AutoShape 27"/>
            <p:cNvSpPr>
              <a:spLocks noChangeArrowheads="1"/>
            </p:cNvSpPr>
            <p:nvPr/>
          </p:nvSpPr>
          <p:spPr bwMode="gray">
            <a:xfrm>
              <a:off x="1477" y="2553"/>
              <a:ext cx="343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08" name="Text Box 28"/>
            <p:cNvSpPr txBox="1"/>
            <p:nvPr/>
          </p:nvSpPr>
          <p:spPr>
            <a:xfrm>
              <a:off x="1596" y="2583"/>
              <a:ext cx="5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Arial" panose="020B0604020202020204" pitchFamily="34" charset="0"/>
                </a:rPr>
                <a:t>区域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grpSp>
          <p:nvGrpSpPr>
            <p:cNvPr id="42009" name="Group 29"/>
            <p:cNvGrpSpPr/>
            <p:nvPr/>
          </p:nvGrpSpPr>
          <p:grpSpPr>
            <a:xfrm>
              <a:off x="1260" y="2577"/>
              <a:ext cx="316" cy="316"/>
              <a:chOff x="980" y="1412"/>
              <a:chExt cx="316" cy="316"/>
            </a:xfrm>
          </p:grpSpPr>
          <p:sp>
            <p:nvSpPr>
              <p:cNvPr id="42011" name="Oval 30"/>
              <p:cNvSpPr/>
              <p:nvPr/>
            </p:nvSpPr>
            <p:spPr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012" name="Oval 31"/>
              <p:cNvSpPr/>
              <p:nvPr/>
            </p:nvSpPr>
            <p:spPr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10" name="Text Box 32"/>
            <p:cNvSpPr txBox="1"/>
            <p:nvPr/>
          </p:nvSpPr>
          <p:spPr>
            <a:xfrm>
              <a:off x="1317" y="2625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1992" name="Group 50"/>
          <p:cNvGrpSpPr/>
          <p:nvPr/>
        </p:nvGrpSpPr>
        <p:grpSpPr>
          <a:xfrm>
            <a:off x="1739900" y="4240213"/>
            <a:ext cx="6538913" cy="538162"/>
            <a:chOff x="1113" y="3001"/>
            <a:chExt cx="4119" cy="339"/>
          </a:xfrm>
        </p:grpSpPr>
        <p:sp>
          <p:nvSpPr>
            <p:cNvPr id="38" name="AutoShape 34"/>
            <p:cNvSpPr>
              <a:spLocks noChangeArrowheads="1"/>
            </p:cNvSpPr>
            <p:nvPr/>
          </p:nvSpPr>
          <p:spPr bwMode="gray">
            <a:xfrm>
              <a:off x="1296" y="3001"/>
              <a:ext cx="3936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2002" name="Group 35"/>
            <p:cNvGrpSpPr/>
            <p:nvPr/>
          </p:nvGrpSpPr>
          <p:grpSpPr>
            <a:xfrm>
              <a:off x="1113" y="3024"/>
              <a:ext cx="316" cy="316"/>
              <a:chOff x="980" y="1412"/>
              <a:chExt cx="316" cy="316"/>
            </a:xfrm>
          </p:grpSpPr>
          <p:sp>
            <p:nvSpPr>
              <p:cNvPr id="42005" name="Oval 36"/>
              <p:cNvSpPr/>
              <p:nvPr/>
            </p:nvSpPr>
            <p:spPr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006" name="Oval 37"/>
              <p:cNvSpPr/>
              <p:nvPr/>
            </p:nvSpPr>
            <p:spPr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03" name="Text Box 38"/>
            <p:cNvSpPr txBox="1"/>
            <p:nvPr/>
          </p:nvSpPr>
          <p:spPr>
            <a:xfrm>
              <a:off x="1168" y="307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04" name="Text Box 39"/>
            <p:cNvSpPr txBox="1"/>
            <p:nvPr/>
          </p:nvSpPr>
          <p:spPr>
            <a:xfrm>
              <a:off x="1429" y="3031"/>
              <a:ext cx="89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Arial" panose="020B0604020202020204" pitchFamily="34" charset="0"/>
                </a:rPr>
                <a:t>复变函数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1993" name="Group 49"/>
          <p:cNvGrpSpPr/>
          <p:nvPr/>
        </p:nvGrpSpPr>
        <p:grpSpPr>
          <a:xfrm>
            <a:off x="1341438" y="4949825"/>
            <a:ext cx="6538912" cy="538163"/>
            <a:chOff x="862" y="3448"/>
            <a:chExt cx="4119" cy="339"/>
          </a:xfrm>
        </p:grpSpPr>
        <p:sp>
          <p:nvSpPr>
            <p:cNvPr id="45" name="AutoShape 41"/>
            <p:cNvSpPr>
              <a:spLocks noChangeArrowheads="1"/>
            </p:cNvSpPr>
            <p:nvPr/>
          </p:nvSpPr>
          <p:spPr bwMode="gray">
            <a:xfrm>
              <a:off x="1045" y="3448"/>
              <a:ext cx="3936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75686"/>
                    <a:invGamma/>
                    <a:alpha val="0"/>
                  </a:scheme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996" name="Group 42"/>
            <p:cNvGrpSpPr/>
            <p:nvPr/>
          </p:nvGrpSpPr>
          <p:grpSpPr>
            <a:xfrm>
              <a:off x="862" y="3471"/>
              <a:ext cx="316" cy="316"/>
              <a:chOff x="980" y="1412"/>
              <a:chExt cx="316" cy="316"/>
            </a:xfrm>
          </p:grpSpPr>
          <p:sp>
            <p:nvSpPr>
              <p:cNvPr id="41999" name="Oval 43"/>
              <p:cNvSpPr/>
              <p:nvPr/>
            </p:nvSpPr>
            <p:spPr>
              <a:xfrm>
                <a:off x="980" y="1412"/>
                <a:ext cx="316" cy="316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000" name="Oval 44"/>
              <p:cNvSpPr/>
              <p:nvPr/>
            </p:nvSpPr>
            <p:spPr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997" name="Text Box 45"/>
            <p:cNvSpPr txBox="1"/>
            <p:nvPr/>
          </p:nvSpPr>
          <p:spPr>
            <a:xfrm>
              <a:off x="917" y="352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998" name="Text Box 46"/>
            <p:cNvSpPr txBox="1"/>
            <p:nvPr/>
          </p:nvSpPr>
          <p:spPr>
            <a:xfrm>
              <a:off x="1178" y="3470"/>
              <a:ext cx="22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Arial" panose="020B0604020202020204" pitchFamily="34" charset="0"/>
                </a:rPr>
                <a:t>复变函数的极限和连续性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41994" name="TextBox 51"/>
          <p:cNvSpPr txBox="1"/>
          <p:nvPr/>
        </p:nvSpPr>
        <p:spPr>
          <a:xfrm>
            <a:off x="417513" y="2403475"/>
            <a:ext cx="923925" cy="23669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ctr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第一章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复数与复变函数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演示</Application>
  <PresentationFormat/>
  <Paragraphs>453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227</vt:i4>
      </vt:variant>
      <vt:variant>
        <vt:lpstr>幻灯片标题</vt:lpstr>
      </vt:variant>
      <vt:variant>
        <vt:i4>27</vt:i4>
      </vt:variant>
    </vt:vector>
  </HeadingPairs>
  <TitlesOfParts>
    <vt:vector size="273" baseType="lpstr">
      <vt:lpstr>Arial</vt:lpstr>
      <vt:lpstr>宋体</vt:lpstr>
      <vt:lpstr>Wingdings</vt:lpstr>
      <vt:lpstr>Arial Black</vt:lpstr>
      <vt:lpstr>Times New Roman</vt:lpstr>
      <vt:lpstr>微软雅黑</vt:lpstr>
      <vt:lpstr>华文中宋</vt:lpstr>
      <vt:lpstr>黑体</vt:lpstr>
      <vt:lpstr>Times New Roman</vt:lpstr>
      <vt:lpstr>隶书</vt:lpstr>
      <vt:lpstr>Arial Unicode MS</vt:lpstr>
      <vt:lpstr>MS Outlook</vt:lpstr>
      <vt:lpstr>仿宋_GB2312</vt:lpstr>
      <vt:lpstr>仿宋</vt:lpstr>
      <vt:lpstr>仿宋_GB2312</vt:lpstr>
      <vt:lpstr>基本</vt:lpstr>
      <vt:lpstr>1_基本</vt:lpstr>
      <vt:lpstr>2_基本</vt:lpstr>
      <vt:lpstr>4_基本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学习本课程要求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王文</dc:creator>
  <cp:lastModifiedBy>胡老师</cp:lastModifiedBy>
  <cp:revision>193</cp:revision>
  <dcterms:created xsi:type="dcterms:W3CDTF">2020-09-07T01:42:00Z</dcterms:created>
  <dcterms:modified xsi:type="dcterms:W3CDTF">2020-09-07T03:16:15Z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