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0"/>
  </p:handoutMasterIdLst>
  <p:sldIdLst>
    <p:sldId id="274" r:id="rId3"/>
    <p:sldId id="292" r:id="rId4"/>
    <p:sldId id="275" r:id="rId6"/>
    <p:sldId id="290" r:id="rId7"/>
    <p:sldId id="280" r:id="rId8"/>
    <p:sldId id="281" r:id="rId9"/>
    <p:sldId id="277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3" r:id="rId18"/>
    <p:sldId id="289" r:id="rId19"/>
  </p:sldIdLst>
  <p:sldSz cx="9144000" cy="6858000" type="screen4x3"/>
  <p:notesSz cx="6853555" cy="9871075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CC"/>
    <a:srgbClr val="0000FF"/>
    <a:srgbClr val="9900CC"/>
    <a:srgbClr val="0000CC"/>
    <a:srgbClr val="00FF00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83"/>
    <p:restoredTop sz="94668"/>
  </p:normalViewPr>
  <p:slideViewPr>
    <p:cSldViewPr snapToGrid="0" showGuides="1">
      <p:cViewPr varScale="1">
        <p:scale>
          <a:sx n="67" d="100"/>
          <a:sy n="67" d="100"/>
        </p:scale>
        <p:origin x="-1392" y="-102"/>
      </p:cViewPr>
      <p:guideLst>
        <p:guide orient="horz" pos="3203"/>
        <p:guide pos="2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e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3" Type="http://schemas.openxmlformats.org/officeDocument/2006/relationships/image" Target="../media/image14.emf"/><Relationship Id="rId12" Type="http://schemas.openxmlformats.org/officeDocument/2006/relationships/image" Target="../media/image13.emf"/><Relationship Id="rId11" Type="http://schemas.openxmlformats.org/officeDocument/2006/relationships/image" Target="../media/image12.wmf"/><Relationship Id="rId10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wmf"/><Relationship Id="rId8" Type="http://schemas.openxmlformats.org/officeDocument/2006/relationships/image" Target="../media/image128.wmf"/><Relationship Id="rId7" Type="http://schemas.openxmlformats.org/officeDocument/2006/relationships/image" Target="../media/image127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4.wmf"/><Relationship Id="rId4" Type="http://schemas.openxmlformats.org/officeDocument/2006/relationships/image" Target="../media/image133.emf"/><Relationship Id="rId3" Type="http://schemas.openxmlformats.org/officeDocument/2006/relationships/image" Target="../media/image132.e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wmf"/><Relationship Id="rId8" Type="http://schemas.openxmlformats.org/officeDocument/2006/relationships/image" Target="../media/image141.emf"/><Relationship Id="rId7" Type="http://schemas.openxmlformats.org/officeDocument/2006/relationships/image" Target="../media/image143.bmp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wmf"/><Relationship Id="rId8" Type="http://schemas.openxmlformats.org/officeDocument/2006/relationships/image" Target="../media/image151.wmf"/><Relationship Id="rId7" Type="http://schemas.openxmlformats.org/officeDocument/2006/relationships/image" Target="../media/image150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7" Type="http://schemas.openxmlformats.org/officeDocument/2006/relationships/image" Target="../media/image160.emf"/><Relationship Id="rId16" Type="http://schemas.openxmlformats.org/officeDocument/2006/relationships/image" Target="../media/image159.wmf"/><Relationship Id="rId15" Type="http://schemas.openxmlformats.org/officeDocument/2006/relationships/image" Target="../media/image158.wmf"/><Relationship Id="rId14" Type="http://schemas.openxmlformats.org/officeDocument/2006/relationships/image" Target="../media/image157.wmf"/><Relationship Id="rId13" Type="http://schemas.openxmlformats.org/officeDocument/2006/relationships/image" Target="../media/image156.wmf"/><Relationship Id="rId12" Type="http://schemas.openxmlformats.org/officeDocument/2006/relationships/image" Target="../media/image155.wmf"/><Relationship Id="rId11" Type="http://schemas.openxmlformats.org/officeDocument/2006/relationships/image" Target="../media/image154.wmf"/><Relationship Id="rId10" Type="http://schemas.openxmlformats.org/officeDocument/2006/relationships/image" Target="../media/image153.wmf"/><Relationship Id="rId1" Type="http://schemas.openxmlformats.org/officeDocument/2006/relationships/image" Target="../media/image144.w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7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7" Type="http://schemas.openxmlformats.org/officeDocument/2006/relationships/image" Target="../media/image174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emf"/><Relationship Id="rId8" Type="http://schemas.openxmlformats.org/officeDocument/2006/relationships/image" Target="../media/image22.emf"/><Relationship Id="rId7" Type="http://schemas.openxmlformats.org/officeDocument/2006/relationships/image" Target="../media/image21.e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emf"/><Relationship Id="rId22" Type="http://schemas.openxmlformats.org/officeDocument/2006/relationships/image" Target="../media/image36.wmf"/><Relationship Id="rId21" Type="http://schemas.openxmlformats.org/officeDocument/2006/relationships/image" Target="../media/image35.wmf"/><Relationship Id="rId20" Type="http://schemas.openxmlformats.org/officeDocument/2006/relationships/image" Target="../media/image34.wmf"/><Relationship Id="rId2" Type="http://schemas.openxmlformats.org/officeDocument/2006/relationships/image" Target="../media/image16.emf"/><Relationship Id="rId19" Type="http://schemas.openxmlformats.org/officeDocument/2006/relationships/image" Target="../media/image33.wmf"/><Relationship Id="rId18" Type="http://schemas.openxmlformats.org/officeDocument/2006/relationships/image" Target="../media/image32.wmf"/><Relationship Id="rId17" Type="http://schemas.openxmlformats.org/officeDocument/2006/relationships/image" Target="../media/image31.wmf"/><Relationship Id="rId16" Type="http://schemas.openxmlformats.org/officeDocument/2006/relationships/image" Target="../media/image30.wmf"/><Relationship Id="rId15" Type="http://schemas.openxmlformats.org/officeDocument/2006/relationships/image" Target="../media/image29.wmf"/><Relationship Id="rId14" Type="http://schemas.openxmlformats.org/officeDocument/2006/relationships/image" Target="../media/image28.wmf"/><Relationship Id="rId13" Type="http://schemas.openxmlformats.org/officeDocument/2006/relationships/image" Target="../media/image27.wmf"/><Relationship Id="rId12" Type="http://schemas.openxmlformats.org/officeDocument/2006/relationships/image" Target="../media/image26.emf"/><Relationship Id="rId11" Type="http://schemas.openxmlformats.org/officeDocument/2006/relationships/image" Target="../media/image25.wmf"/><Relationship Id="rId10" Type="http://schemas.openxmlformats.org/officeDocument/2006/relationships/image" Target="../media/image24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.wmf"/><Relationship Id="rId8" Type="http://schemas.openxmlformats.org/officeDocument/2006/relationships/image" Target="../media/image44.e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e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1" Type="http://schemas.openxmlformats.org/officeDocument/2006/relationships/image" Target="../media/image47.wmf"/><Relationship Id="rId10" Type="http://schemas.openxmlformats.org/officeDocument/2006/relationships/image" Target="../media/image46.wmf"/><Relationship Id="rId1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.wmf"/><Relationship Id="rId8" Type="http://schemas.openxmlformats.org/officeDocument/2006/relationships/image" Target="../media/image55.wmf"/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3" Type="http://schemas.openxmlformats.org/officeDocument/2006/relationships/image" Target="../media/image60.wmf"/><Relationship Id="rId12" Type="http://schemas.openxmlformats.org/officeDocument/2006/relationships/image" Target="../media/image59.emf"/><Relationship Id="rId11" Type="http://schemas.openxmlformats.org/officeDocument/2006/relationships/image" Target="../media/image58.wmf"/><Relationship Id="rId10" Type="http://schemas.openxmlformats.org/officeDocument/2006/relationships/image" Target="../media/image57.wmf"/><Relationship Id="rId1" Type="http://schemas.openxmlformats.org/officeDocument/2006/relationships/image" Target="../media/image48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9.wmf"/><Relationship Id="rId8" Type="http://schemas.openxmlformats.org/officeDocument/2006/relationships/image" Target="../media/image68.wmf"/><Relationship Id="rId7" Type="http://schemas.openxmlformats.org/officeDocument/2006/relationships/image" Target="../media/image67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4" Type="http://schemas.openxmlformats.org/officeDocument/2006/relationships/image" Target="../media/image74.wmf"/><Relationship Id="rId13" Type="http://schemas.openxmlformats.org/officeDocument/2006/relationships/image" Target="../media/image73.wmf"/><Relationship Id="rId12" Type="http://schemas.openxmlformats.org/officeDocument/2006/relationships/image" Target="../media/image72.wmf"/><Relationship Id="rId11" Type="http://schemas.openxmlformats.org/officeDocument/2006/relationships/image" Target="../media/image71.wmf"/><Relationship Id="rId10" Type="http://schemas.openxmlformats.org/officeDocument/2006/relationships/image" Target="../media/image70.wmf"/><Relationship Id="rId1" Type="http://schemas.openxmlformats.org/officeDocument/2006/relationships/image" Target="../media/image61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8.wmf"/><Relationship Id="rId8" Type="http://schemas.openxmlformats.org/officeDocument/2006/relationships/image" Target="../media/image87.wmf"/><Relationship Id="rId7" Type="http://schemas.openxmlformats.org/officeDocument/2006/relationships/image" Target="../media/image8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5" Type="http://schemas.openxmlformats.org/officeDocument/2006/relationships/image" Target="../media/image94.wmf"/><Relationship Id="rId14" Type="http://schemas.openxmlformats.org/officeDocument/2006/relationships/image" Target="../media/image93.wmf"/><Relationship Id="rId13" Type="http://schemas.openxmlformats.org/officeDocument/2006/relationships/image" Target="../media/image92.wmf"/><Relationship Id="rId12" Type="http://schemas.openxmlformats.org/officeDocument/2006/relationships/image" Target="../media/image91.wmf"/><Relationship Id="rId11" Type="http://schemas.openxmlformats.org/officeDocument/2006/relationships/image" Target="../media/image90.wmf"/><Relationship Id="rId10" Type="http://schemas.openxmlformats.org/officeDocument/2006/relationships/image" Target="../media/image89.wmf"/><Relationship Id="rId1" Type="http://schemas.openxmlformats.org/officeDocument/2006/relationships/image" Target="../media/image80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wmf"/><Relationship Id="rId8" Type="http://schemas.openxmlformats.org/officeDocument/2006/relationships/image" Target="../media/image102.wmf"/><Relationship Id="rId7" Type="http://schemas.openxmlformats.org/officeDocument/2006/relationships/image" Target="../media/image101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4" Type="http://schemas.openxmlformats.org/officeDocument/2006/relationships/image" Target="../media/image108.wmf"/><Relationship Id="rId13" Type="http://schemas.openxmlformats.org/officeDocument/2006/relationships/image" Target="../media/image107.wmf"/><Relationship Id="rId12" Type="http://schemas.openxmlformats.org/officeDocument/2006/relationships/image" Target="../media/image106.wmf"/><Relationship Id="rId11" Type="http://schemas.openxmlformats.org/officeDocument/2006/relationships/image" Target="../media/image105.wmf"/><Relationship Id="rId10" Type="http://schemas.openxmlformats.org/officeDocument/2006/relationships/image" Target="../media/image104.wmf"/><Relationship Id="rId1" Type="http://schemas.openxmlformats.org/officeDocument/2006/relationships/image" Target="../media/image95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wmf"/><Relationship Id="rId8" Type="http://schemas.openxmlformats.org/officeDocument/2006/relationships/image" Target="../media/image116.wmf"/><Relationship Id="rId7" Type="http://schemas.openxmlformats.org/officeDocument/2006/relationships/image" Target="../media/image115.emf"/><Relationship Id="rId6" Type="http://schemas.openxmlformats.org/officeDocument/2006/relationships/image" Target="../media/image114.wmf"/><Relationship Id="rId5" Type="http://schemas.openxmlformats.org/officeDocument/2006/relationships/image" Target="../media/image113.emf"/><Relationship Id="rId4" Type="http://schemas.openxmlformats.org/officeDocument/2006/relationships/image" Target="../media/image112.wmf"/><Relationship Id="rId3" Type="http://schemas.openxmlformats.org/officeDocument/2006/relationships/image" Target="../media/image111.emf"/><Relationship Id="rId2" Type="http://schemas.openxmlformats.org/officeDocument/2006/relationships/image" Target="../media/image110.wmf"/><Relationship Id="rId12" Type="http://schemas.openxmlformats.org/officeDocument/2006/relationships/image" Target="../media/image120.wmf"/><Relationship Id="rId11" Type="http://schemas.openxmlformats.org/officeDocument/2006/relationships/image" Target="../media/image119.wmf"/><Relationship Id="rId10" Type="http://schemas.openxmlformats.org/officeDocument/2006/relationships/image" Target="../media/image118.wmf"/><Relationship Id="rId1" Type="http://schemas.openxmlformats.org/officeDocument/2006/relationships/image" Target="../media/image10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b="1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1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363"/>
            <a:ext cx="29702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b="1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377363"/>
            <a:ext cx="29702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b="1" dirty="0">
                <a:latin typeface="Times New Roman" panose="02020603050405020304" pitchFamily="18" charset="0"/>
              </a:rPr>
            </a:fld>
            <a:endParaRPr lang="zh-CN" altLang="en-US" sz="1200" b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1438" y="0"/>
            <a:ext cx="29702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4" name="Rectangle 4"/>
          <p:cNvSpPr>
            <a:spLocks noRot="1" noTextEdit="1"/>
          </p:cNvSpPr>
          <p:nvPr>
            <p:ph type="sldImg" idx="2"/>
          </p:nvPr>
        </p:nvSpPr>
        <p:spPr>
          <a:xfrm>
            <a:off x="958850" y="739775"/>
            <a:ext cx="4937125" cy="3702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89475"/>
            <a:ext cx="5481638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5775"/>
            <a:ext cx="29702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1438" y="9375775"/>
            <a:ext cx="29702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1438" y="9375775"/>
            <a:ext cx="2970212" cy="49371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638"/>
            <a:ext cx="142875" cy="201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48" y="1752600"/>
            <a:ext cx="7620000" cy="4373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638"/>
            <a:ext cx="142875" cy="201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8" Type="http://schemas.openxmlformats.org/officeDocument/2006/relationships/vmlDrawing" Target="../drawings/vmlDrawing1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4.e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3.e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2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1.wmf"/><Relationship Id="rId2" Type="http://schemas.openxmlformats.org/officeDocument/2006/relationships/image" Target="../media/image2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124.w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128.bin"/><Relationship Id="rId20" Type="http://schemas.openxmlformats.org/officeDocument/2006/relationships/vmlDrawing" Target="../drawings/vmlDrawing10.vml"/><Relationship Id="rId2" Type="http://schemas.openxmlformats.org/officeDocument/2006/relationships/image" Target="../media/image121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29.wmf"/><Relationship Id="rId17" Type="http://schemas.openxmlformats.org/officeDocument/2006/relationships/oleObject" Target="../embeddings/oleObject135.bin"/><Relationship Id="rId16" Type="http://schemas.openxmlformats.org/officeDocument/2006/relationships/image" Target="../media/image128.wmf"/><Relationship Id="rId15" Type="http://schemas.openxmlformats.org/officeDocument/2006/relationships/oleObject" Target="../embeddings/oleObject134.bin"/><Relationship Id="rId14" Type="http://schemas.openxmlformats.org/officeDocument/2006/relationships/image" Target="../media/image127.wmf"/><Relationship Id="rId13" Type="http://schemas.openxmlformats.org/officeDocument/2006/relationships/oleObject" Target="../embeddings/oleObject133.bin"/><Relationship Id="rId12" Type="http://schemas.openxmlformats.org/officeDocument/2006/relationships/image" Target="../media/image126.wmf"/><Relationship Id="rId11" Type="http://schemas.openxmlformats.org/officeDocument/2006/relationships/oleObject" Target="../embeddings/oleObject132.bin"/><Relationship Id="rId10" Type="http://schemas.openxmlformats.org/officeDocument/2006/relationships/image" Target="../media/image125.wmf"/><Relationship Id="rId1" Type="http://schemas.openxmlformats.org/officeDocument/2006/relationships/oleObject" Target="../embeddings/oleObject127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0.bin"/><Relationship Id="rId8" Type="http://schemas.openxmlformats.org/officeDocument/2006/relationships/image" Target="../media/image133.emf"/><Relationship Id="rId7" Type="http://schemas.openxmlformats.org/officeDocument/2006/relationships/oleObject" Target="../embeddings/oleObject139.bin"/><Relationship Id="rId6" Type="http://schemas.openxmlformats.org/officeDocument/2006/relationships/image" Target="../media/image132.e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37.bin"/><Relationship Id="rId2" Type="http://schemas.openxmlformats.org/officeDocument/2006/relationships/image" Target="../media/image130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4.wmf"/><Relationship Id="rId1" Type="http://schemas.openxmlformats.org/officeDocument/2006/relationships/oleObject" Target="../embeddings/oleObject13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5.bin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44.bin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42.bin"/><Relationship Id="rId2" Type="http://schemas.openxmlformats.org/officeDocument/2006/relationships/image" Target="../media/image135.wmf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42.wmf"/><Relationship Id="rId15" Type="http://schemas.openxmlformats.org/officeDocument/2006/relationships/oleObject" Target="../embeddings/oleObject148.bin"/><Relationship Id="rId14" Type="http://schemas.openxmlformats.org/officeDocument/2006/relationships/image" Target="../media/image141.emf"/><Relationship Id="rId13" Type="http://schemas.openxmlformats.org/officeDocument/2006/relationships/oleObject" Target="../embeddings/oleObject147.bin"/><Relationship Id="rId12" Type="http://schemas.openxmlformats.org/officeDocument/2006/relationships/image" Target="../media/image140.wmf"/><Relationship Id="rId11" Type="http://schemas.openxmlformats.org/officeDocument/2006/relationships/oleObject" Target="../embeddings/oleObject146.bin"/><Relationship Id="rId10" Type="http://schemas.openxmlformats.org/officeDocument/2006/relationships/image" Target="../media/image139.wmf"/><Relationship Id="rId1" Type="http://schemas.openxmlformats.org/officeDocument/2006/relationships/oleObject" Target="../embeddings/oleObject14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3.bin"/><Relationship Id="rId8" Type="http://schemas.openxmlformats.org/officeDocument/2006/relationships/image" Target="../media/image147.wmf"/><Relationship Id="rId7" Type="http://schemas.openxmlformats.org/officeDocument/2006/relationships/oleObject" Target="../embeddings/oleObject152.bin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45.wmf"/><Relationship Id="rId36" Type="http://schemas.openxmlformats.org/officeDocument/2006/relationships/vmlDrawing" Target="../drawings/vmlDrawing13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160.emf"/><Relationship Id="rId33" Type="http://schemas.openxmlformats.org/officeDocument/2006/relationships/oleObject" Target="../embeddings/oleObject165.bin"/><Relationship Id="rId32" Type="http://schemas.openxmlformats.org/officeDocument/2006/relationships/image" Target="../media/image159.wmf"/><Relationship Id="rId31" Type="http://schemas.openxmlformats.org/officeDocument/2006/relationships/oleObject" Target="../embeddings/oleObject164.bin"/><Relationship Id="rId30" Type="http://schemas.openxmlformats.org/officeDocument/2006/relationships/image" Target="../media/image158.wmf"/><Relationship Id="rId3" Type="http://schemas.openxmlformats.org/officeDocument/2006/relationships/oleObject" Target="../embeddings/oleObject150.bin"/><Relationship Id="rId29" Type="http://schemas.openxmlformats.org/officeDocument/2006/relationships/oleObject" Target="../embeddings/oleObject163.bin"/><Relationship Id="rId28" Type="http://schemas.openxmlformats.org/officeDocument/2006/relationships/image" Target="../media/image157.wmf"/><Relationship Id="rId27" Type="http://schemas.openxmlformats.org/officeDocument/2006/relationships/oleObject" Target="../embeddings/oleObject162.bin"/><Relationship Id="rId26" Type="http://schemas.openxmlformats.org/officeDocument/2006/relationships/image" Target="../media/image156.wmf"/><Relationship Id="rId25" Type="http://schemas.openxmlformats.org/officeDocument/2006/relationships/oleObject" Target="../embeddings/oleObject161.bin"/><Relationship Id="rId24" Type="http://schemas.openxmlformats.org/officeDocument/2006/relationships/image" Target="../media/image155.wmf"/><Relationship Id="rId23" Type="http://schemas.openxmlformats.org/officeDocument/2006/relationships/oleObject" Target="../embeddings/oleObject160.bin"/><Relationship Id="rId22" Type="http://schemas.openxmlformats.org/officeDocument/2006/relationships/image" Target="../media/image154.wmf"/><Relationship Id="rId21" Type="http://schemas.openxmlformats.org/officeDocument/2006/relationships/oleObject" Target="../embeddings/oleObject159.bin"/><Relationship Id="rId20" Type="http://schemas.openxmlformats.org/officeDocument/2006/relationships/image" Target="../media/image153.wmf"/><Relationship Id="rId2" Type="http://schemas.openxmlformats.org/officeDocument/2006/relationships/image" Target="../media/image144.wmf"/><Relationship Id="rId19" Type="http://schemas.openxmlformats.org/officeDocument/2006/relationships/oleObject" Target="../embeddings/oleObject158.bin"/><Relationship Id="rId18" Type="http://schemas.openxmlformats.org/officeDocument/2006/relationships/image" Target="../media/image152.wmf"/><Relationship Id="rId17" Type="http://schemas.openxmlformats.org/officeDocument/2006/relationships/oleObject" Target="../embeddings/oleObject157.bin"/><Relationship Id="rId16" Type="http://schemas.openxmlformats.org/officeDocument/2006/relationships/image" Target="../media/image151.wmf"/><Relationship Id="rId15" Type="http://schemas.openxmlformats.org/officeDocument/2006/relationships/oleObject" Target="../embeddings/oleObject156.bin"/><Relationship Id="rId14" Type="http://schemas.openxmlformats.org/officeDocument/2006/relationships/image" Target="../media/image150.wmf"/><Relationship Id="rId13" Type="http://schemas.openxmlformats.org/officeDocument/2006/relationships/oleObject" Target="../embeddings/oleObject155.bin"/><Relationship Id="rId12" Type="http://schemas.openxmlformats.org/officeDocument/2006/relationships/image" Target="../media/image149.wmf"/><Relationship Id="rId11" Type="http://schemas.openxmlformats.org/officeDocument/2006/relationships/oleObject" Target="../embeddings/oleObject154.bin"/><Relationship Id="rId10" Type="http://schemas.openxmlformats.org/officeDocument/2006/relationships/image" Target="../media/image148.wmf"/><Relationship Id="rId1" Type="http://schemas.openxmlformats.org/officeDocument/2006/relationships/oleObject" Target="../embeddings/oleObject149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164.w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62.wmf"/><Relationship Id="rId3" Type="http://schemas.openxmlformats.org/officeDocument/2006/relationships/oleObject" Target="../embeddings/oleObject167.bin"/><Relationship Id="rId2" Type="http://schemas.openxmlformats.org/officeDocument/2006/relationships/image" Target="../media/image161.wmf"/><Relationship Id="rId16" Type="http://schemas.openxmlformats.org/officeDocument/2006/relationships/vmlDrawing" Target="../drawings/vmlDrawing1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67.wmf"/><Relationship Id="rId13" Type="http://schemas.openxmlformats.org/officeDocument/2006/relationships/oleObject" Target="../embeddings/oleObject172.bin"/><Relationship Id="rId12" Type="http://schemas.openxmlformats.org/officeDocument/2006/relationships/image" Target="../media/image166.wmf"/><Relationship Id="rId11" Type="http://schemas.openxmlformats.org/officeDocument/2006/relationships/oleObject" Target="../embeddings/oleObject171.bin"/><Relationship Id="rId10" Type="http://schemas.openxmlformats.org/officeDocument/2006/relationships/image" Target="../media/image165.wmf"/><Relationship Id="rId1" Type="http://schemas.openxmlformats.org/officeDocument/2006/relationships/oleObject" Target="../embeddings/oleObject16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7.bin"/><Relationship Id="rId8" Type="http://schemas.openxmlformats.org/officeDocument/2006/relationships/image" Target="../media/image171.wmf"/><Relationship Id="rId7" Type="http://schemas.openxmlformats.org/officeDocument/2006/relationships/oleObject" Target="../embeddings/oleObject176.bin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69.wmf"/><Relationship Id="rId3" Type="http://schemas.openxmlformats.org/officeDocument/2006/relationships/oleObject" Target="../embeddings/oleObject174.bin"/><Relationship Id="rId2" Type="http://schemas.openxmlformats.org/officeDocument/2006/relationships/image" Target="../media/image168.wmf"/><Relationship Id="rId18" Type="http://schemas.openxmlformats.org/officeDocument/2006/relationships/vmlDrawing" Target="../drawings/vmlDrawing1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75.wmf"/><Relationship Id="rId15" Type="http://schemas.openxmlformats.org/officeDocument/2006/relationships/oleObject" Target="../embeddings/oleObject180.bin"/><Relationship Id="rId14" Type="http://schemas.openxmlformats.org/officeDocument/2006/relationships/image" Target="../media/image174.wmf"/><Relationship Id="rId13" Type="http://schemas.openxmlformats.org/officeDocument/2006/relationships/oleObject" Target="../embeddings/oleObject179.bin"/><Relationship Id="rId12" Type="http://schemas.openxmlformats.org/officeDocument/2006/relationships/image" Target="../media/image173.wmf"/><Relationship Id="rId11" Type="http://schemas.openxmlformats.org/officeDocument/2006/relationships/oleObject" Target="../embeddings/oleObject178.bin"/><Relationship Id="rId10" Type="http://schemas.openxmlformats.org/officeDocument/2006/relationships/image" Target="../media/image172.wmf"/><Relationship Id="rId1" Type="http://schemas.openxmlformats.org/officeDocument/2006/relationships/oleObject" Target="../embeddings/oleObject173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6.bin"/><Relationship Id="rId49" Type="http://schemas.openxmlformats.org/officeDocument/2006/relationships/notesSlide" Target="../notesSlides/notesSlide1.xml"/><Relationship Id="rId48" Type="http://schemas.openxmlformats.org/officeDocument/2006/relationships/vmlDrawing" Target="../drawings/vmlDrawing2.vml"/><Relationship Id="rId47" Type="http://schemas.openxmlformats.org/officeDocument/2006/relationships/slideLayout" Target="../slideLayouts/slideLayout7.xml"/><Relationship Id="rId46" Type="http://schemas.openxmlformats.org/officeDocument/2006/relationships/image" Target="../media/image36.wmf"/><Relationship Id="rId45" Type="http://schemas.openxmlformats.org/officeDocument/2006/relationships/oleObject" Target="../embeddings/oleObject37.bin"/><Relationship Id="rId44" Type="http://schemas.openxmlformats.org/officeDocument/2006/relationships/image" Target="../media/image35.wmf"/><Relationship Id="rId43" Type="http://schemas.openxmlformats.org/officeDocument/2006/relationships/oleObject" Target="../embeddings/oleObject36.bin"/><Relationship Id="rId42" Type="http://schemas.openxmlformats.org/officeDocument/2006/relationships/image" Target="../media/image34.wmf"/><Relationship Id="rId41" Type="http://schemas.openxmlformats.org/officeDocument/2006/relationships/oleObject" Target="../embeddings/oleObject35.bin"/><Relationship Id="rId40" Type="http://schemas.openxmlformats.org/officeDocument/2006/relationships/image" Target="../media/image33.wmf"/><Relationship Id="rId4" Type="http://schemas.openxmlformats.org/officeDocument/2006/relationships/image" Target="../media/image16.emf"/><Relationship Id="rId39" Type="http://schemas.openxmlformats.org/officeDocument/2006/relationships/oleObject" Target="../embeddings/oleObject34.bin"/><Relationship Id="rId38" Type="http://schemas.openxmlformats.org/officeDocument/2006/relationships/image" Target="../media/image32.wmf"/><Relationship Id="rId37" Type="http://schemas.openxmlformats.org/officeDocument/2006/relationships/oleObject" Target="../embeddings/oleObject33.bin"/><Relationship Id="rId36" Type="http://schemas.openxmlformats.org/officeDocument/2006/relationships/image" Target="../media/image31.wmf"/><Relationship Id="rId35" Type="http://schemas.openxmlformats.org/officeDocument/2006/relationships/oleObject" Target="../embeddings/oleObject32.bin"/><Relationship Id="rId34" Type="http://schemas.openxmlformats.org/officeDocument/2006/relationships/image" Target="../media/image30.wmf"/><Relationship Id="rId33" Type="http://schemas.openxmlformats.org/officeDocument/2006/relationships/oleObject" Target="../embeddings/oleObject31.bin"/><Relationship Id="rId32" Type="http://schemas.openxmlformats.org/officeDocument/2006/relationships/image" Target="../media/image29.wmf"/><Relationship Id="rId31" Type="http://schemas.openxmlformats.org/officeDocument/2006/relationships/oleObject" Target="../embeddings/oleObject30.bin"/><Relationship Id="rId30" Type="http://schemas.openxmlformats.org/officeDocument/2006/relationships/image" Target="../media/image28.wmf"/><Relationship Id="rId3" Type="http://schemas.openxmlformats.org/officeDocument/2006/relationships/oleObject" Target="../embeddings/oleObject15.bin"/><Relationship Id="rId29" Type="http://schemas.openxmlformats.org/officeDocument/2006/relationships/oleObject" Target="../embeddings/oleObject29.bin"/><Relationship Id="rId28" Type="http://schemas.openxmlformats.org/officeDocument/2006/relationships/oleObject" Target="../embeddings/oleObject28.bin"/><Relationship Id="rId27" Type="http://schemas.openxmlformats.org/officeDocument/2006/relationships/image" Target="../media/image27.wmf"/><Relationship Id="rId26" Type="http://schemas.openxmlformats.org/officeDocument/2006/relationships/oleObject" Target="../embeddings/oleObject27.bin"/><Relationship Id="rId25" Type="http://schemas.openxmlformats.org/officeDocument/2006/relationships/oleObject" Target="../embeddings/oleObject26.bin"/><Relationship Id="rId24" Type="http://schemas.openxmlformats.org/officeDocument/2006/relationships/image" Target="../media/image26.emf"/><Relationship Id="rId23" Type="http://schemas.openxmlformats.org/officeDocument/2006/relationships/oleObject" Target="../embeddings/oleObject25.bin"/><Relationship Id="rId22" Type="http://schemas.openxmlformats.org/officeDocument/2006/relationships/image" Target="../media/image25.wmf"/><Relationship Id="rId21" Type="http://schemas.openxmlformats.org/officeDocument/2006/relationships/oleObject" Target="../embeddings/oleObject24.bin"/><Relationship Id="rId20" Type="http://schemas.openxmlformats.org/officeDocument/2006/relationships/image" Target="../media/image24.wmf"/><Relationship Id="rId2" Type="http://schemas.openxmlformats.org/officeDocument/2006/relationships/image" Target="../media/image15.wmf"/><Relationship Id="rId19" Type="http://schemas.openxmlformats.org/officeDocument/2006/relationships/oleObject" Target="../embeddings/oleObject23.bin"/><Relationship Id="rId18" Type="http://schemas.openxmlformats.org/officeDocument/2006/relationships/image" Target="../media/image23.emf"/><Relationship Id="rId17" Type="http://schemas.openxmlformats.org/officeDocument/2006/relationships/oleObject" Target="../embeddings/oleObject22.bin"/><Relationship Id="rId16" Type="http://schemas.openxmlformats.org/officeDocument/2006/relationships/image" Target="../media/image22.emf"/><Relationship Id="rId15" Type="http://schemas.openxmlformats.org/officeDocument/2006/relationships/oleObject" Target="../embeddings/oleObject21.bin"/><Relationship Id="rId14" Type="http://schemas.openxmlformats.org/officeDocument/2006/relationships/image" Target="../media/image21.e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9.bin"/><Relationship Id="rId24" Type="http://schemas.openxmlformats.org/officeDocument/2006/relationships/vmlDrawing" Target="../drawings/vmlDrawing3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47.wmf"/><Relationship Id="rId21" Type="http://schemas.openxmlformats.org/officeDocument/2006/relationships/oleObject" Target="../embeddings/oleObject48.bin"/><Relationship Id="rId20" Type="http://schemas.openxmlformats.org/officeDocument/2006/relationships/image" Target="../media/image46.wmf"/><Relationship Id="rId2" Type="http://schemas.openxmlformats.org/officeDocument/2006/relationships/image" Target="../media/image37.wmf"/><Relationship Id="rId19" Type="http://schemas.openxmlformats.org/officeDocument/2006/relationships/oleObject" Target="../embeddings/oleObject47.bin"/><Relationship Id="rId18" Type="http://schemas.openxmlformats.org/officeDocument/2006/relationships/image" Target="../media/image45.wmf"/><Relationship Id="rId17" Type="http://schemas.openxmlformats.org/officeDocument/2006/relationships/oleObject" Target="../embeddings/oleObject46.bin"/><Relationship Id="rId16" Type="http://schemas.openxmlformats.org/officeDocument/2006/relationships/image" Target="../media/image44.emf"/><Relationship Id="rId15" Type="http://schemas.openxmlformats.org/officeDocument/2006/relationships/oleObject" Target="../embeddings/oleObject45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0.bin"/><Relationship Id="rId28" Type="http://schemas.openxmlformats.org/officeDocument/2006/relationships/vmlDrawing" Target="../drawings/vmlDrawing4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60.wmf"/><Relationship Id="rId25" Type="http://schemas.openxmlformats.org/officeDocument/2006/relationships/oleObject" Target="../embeddings/oleObject61.bin"/><Relationship Id="rId24" Type="http://schemas.openxmlformats.org/officeDocument/2006/relationships/image" Target="../media/image59.emf"/><Relationship Id="rId23" Type="http://schemas.openxmlformats.org/officeDocument/2006/relationships/oleObject" Target="../embeddings/oleObject60.bin"/><Relationship Id="rId22" Type="http://schemas.openxmlformats.org/officeDocument/2006/relationships/image" Target="../media/image58.wmf"/><Relationship Id="rId21" Type="http://schemas.openxmlformats.org/officeDocument/2006/relationships/oleObject" Target="../embeddings/oleObject59.bin"/><Relationship Id="rId20" Type="http://schemas.openxmlformats.org/officeDocument/2006/relationships/image" Target="../media/image57.wmf"/><Relationship Id="rId2" Type="http://schemas.openxmlformats.org/officeDocument/2006/relationships/image" Target="../media/image48.wmf"/><Relationship Id="rId19" Type="http://schemas.openxmlformats.org/officeDocument/2006/relationships/oleObject" Target="../embeddings/oleObject58.bin"/><Relationship Id="rId18" Type="http://schemas.openxmlformats.org/officeDocument/2006/relationships/image" Target="../media/image56.wmf"/><Relationship Id="rId17" Type="http://schemas.openxmlformats.org/officeDocument/2006/relationships/oleObject" Target="../embeddings/oleObject57.bin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56.bin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55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54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4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2.wmf"/><Relationship Id="rId31" Type="http://schemas.openxmlformats.org/officeDocument/2006/relationships/vmlDrawing" Target="../drawings/vmlDrawing5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63.bin"/><Relationship Id="rId29" Type="http://schemas.openxmlformats.org/officeDocument/2006/relationships/image" Target="../media/image74.wmf"/><Relationship Id="rId28" Type="http://schemas.openxmlformats.org/officeDocument/2006/relationships/oleObject" Target="../embeddings/oleObject76.bin"/><Relationship Id="rId27" Type="http://schemas.openxmlformats.org/officeDocument/2006/relationships/image" Target="../media/image73.wmf"/><Relationship Id="rId26" Type="http://schemas.openxmlformats.org/officeDocument/2006/relationships/oleObject" Target="../embeddings/oleObject75.bin"/><Relationship Id="rId25" Type="http://schemas.openxmlformats.org/officeDocument/2006/relationships/image" Target="../media/image72.wmf"/><Relationship Id="rId24" Type="http://schemas.openxmlformats.org/officeDocument/2006/relationships/oleObject" Target="../embeddings/oleObject74.bin"/><Relationship Id="rId23" Type="http://schemas.openxmlformats.org/officeDocument/2006/relationships/image" Target="../media/image71.wmf"/><Relationship Id="rId22" Type="http://schemas.openxmlformats.org/officeDocument/2006/relationships/oleObject" Target="../embeddings/oleObject73.bin"/><Relationship Id="rId21" Type="http://schemas.openxmlformats.org/officeDocument/2006/relationships/image" Target="../media/image70.wmf"/><Relationship Id="rId20" Type="http://schemas.openxmlformats.org/officeDocument/2006/relationships/oleObject" Target="../embeddings/oleObject72.bin"/><Relationship Id="rId2" Type="http://schemas.openxmlformats.org/officeDocument/2006/relationships/image" Target="../media/image61.wmf"/><Relationship Id="rId19" Type="http://schemas.openxmlformats.org/officeDocument/2006/relationships/oleObject" Target="../embeddings/oleObject71.bin"/><Relationship Id="rId18" Type="http://schemas.openxmlformats.org/officeDocument/2006/relationships/image" Target="../media/image69.wmf"/><Relationship Id="rId17" Type="http://schemas.openxmlformats.org/officeDocument/2006/relationships/oleObject" Target="../embeddings/oleObject70.bin"/><Relationship Id="rId16" Type="http://schemas.openxmlformats.org/officeDocument/2006/relationships/image" Target="../media/image68.wmf"/><Relationship Id="rId15" Type="http://schemas.openxmlformats.org/officeDocument/2006/relationships/oleObject" Target="../embeddings/oleObject69.bin"/><Relationship Id="rId14" Type="http://schemas.openxmlformats.org/officeDocument/2006/relationships/image" Target="../media/image67.w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66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65.wmf"/><Relationship Id="rId1" Type="http://schemas.openxmlformats.org/officeDocument/2006/relationships/oleObject" Target="../embeddings/oleObject6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75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7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1.wmf"/><Relationship Id="rId35" Type="http://schemas.openxmlformats.org/officeDocument/2006/relationships/vmlDrawing" Target="../drawings/vmlDrawing7.v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94.wmf"/><Relationship Id="rId32" Type="http://schemas.openxmlformats.org/officeDocument/2006/relationships/oleObject" Target="../embeddings/oleObject99.bin"/><Relationship Id="rId31" Type="http://schemas.openxmlformats.org/officeDocument/2006/relationships/oleObject" Target="../embeddings/oleObject98.bin"/><Relationship Id="rId30" Type="http://schemas.openxmlformats.org/officeDocument/2006/relationships/oleObject" Target="../embeddings/oleObject97.bin"/><Relationship Id="rId3" Type="http://schemas.openxmlformats.org/officeDocument/2006/relationships/oleObject" Target="../embeddings/oleObject83.bin"/><Relationship Id="rId29" Type="http://schemas.openxmlformats.org/officeDocument/2006/relationships/oleObject" Target="../embeddings/oleObject96.bin"/><Relationship Id="rId28" Type="http://schemas.openxmlformats.org/officeDocument/2006/relationships/image" Target="../media/image93.wmf"/><Relationship Id="rId27" Type="http://schemas.openxmlformats.org/officeDocument/2006/relationships/oleObject" Target="../embeddings/oleObject95.bin"/><Relationship Id="rId26" Type="http://schemas.openxmlformats.org/officeDocument/2006/relationships/image" Target="../media/image92.wmf"/><Relationship Id="rId25" Type="http://schemas.openxmlformats.org/officeDocument/2006/relationships/oleObject" Target="../embeddings/oleObject94.bin"/><Relationship Id="rId24" Type="http://schemas.openxmlformats.org/officeDocument/2006/relationships/image" Target="../media/image91.wmf"/><Relationship Id="rId23" Type="http://schemas.openxmlformats.org/officeDocument/2006/relationships/oleObject" Target="../embeddings/oleObject93.bin"/><Relationship Id="rId22" Type="http://schemas.openxmlformats.org/officeDocument/2006/relationships/image" Target="../media/image90.wmf"/><Relationship Id="rId21" Type="http://schemas.openxmlformats.org/officeDocument/2006/relationships/oleObject" Target="../embeddings/oleObject92.bin"/><Relationship Id="rId20" Type="http://schemas.openxmlformats.org/officeDocument/2006/relationships/image" Target="../media/image89.wmf"/><Relationship Id="rId2" Type="http://schemas.openxmlformats.org/officeDocument/2006/relationships/image" Target="../media/image80.wmf"/><Relationship Id="rId19" Type="http://schemas.openxmlformats.org/officeDocument/2006/relationships/oleObject" Target="../embeddings/oleObject91.bin"/><Relationship Id="rId18" Type="http://schemas.openxmlformats.org/officeDocument/2006/relationships/image" Target="../media/image88.wmf"/><Relationship Id="rId17" Type="http://schemas.openxmlformats.org/officeDocument/2006/relationships/oleObject" Target="../embeddings/oleObject90.bin"/><Relationship Id="rId16" Type="http://schemas.openxmlformats.org/officeDocument/2006/relationships/image" Target="../media/image87.wmf"/><Relationship Id="rId15" Type="http://schemas.openxmlformats.org/officeDocument/2006/relationships/oleObject" Target="../embeddings/oleObject89.bin"/><Relationship Id="rId14" Type="http://schemas.openxmlformats.org/officeDocument/2006/relationships/image" Target="../media/image86.wmf"/><Relationship Id="rId13" Type="http://schemas.openxmlformats.org/officeDocument/2006/relationships/oleObject" Target="../embeddings/oleObject88.bin"/><Relationship Id="rId12" Type="http://schemas.openxmlformats.org/officeDocument/2006/relationships/image" Target="../media/image85.wmf"/><Relationship Id="rId11" Type="http://schemas.openxmlformats.org/officeDocument/2006/relationships/oleObject" Target="../embeddings/oleObject87.bin"/><Relationship Id="rId10" Type="http://schemas.openxmlformats.org/officeDocument/2006/relationships/image" Target="../media/image84.wmf"/><Relationship Id="rId1" Type="http://schemas.openxmlformats.org/officeDocument/2006/relationships/oleObject" Target="../embeddings/oleObject82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98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96.wmf"/><Relationship Id="rId30" Type="http://schemas.openxmlformats.org/officeDocument/2006/relationships/vmlDrawing" Target="../drawings/vmlDrawing8.vml"/><Relationship Id="rId3" Type="http://schemas.openxmlformats.org/officeDocument/2006/relationships/oleObject" Target="../embeddings/oleObject101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08.wmf"/><Relationship Id="rId27" Type="http://schemas.openxmlformats.org/officeDocument/2006/relationships/oleObject" Target="../embeddings/oleObject113.bin"/><Relationship Id="rId26" Type="http://schemas.openxmlformats.org/officeDocument/2006/relationships/image" Target="../media/image107.wmf"/><Relationship Id="rId25" Type="http://schemas.openxmlformats.org/officeDocument/2006/relationships/oleObject" Target="../embeddings/oleObject112.bin"/><Relationship Id="rId24" Type="http://schemas.openxmlformats.org/officeDocument/2006/relationships/image" Target="../media/image106.wmf"/><Relationship Id="rId23" Type="http://schemas.openxmlformats.org/officeDocument/2006/relationships/oleObject" Target="../embeddings/oleObject111.bin"/><Relationship Id="rId22" Type="http://schemas.openxmlformats.org/officeDocument/2006/relationships/image" Target="../media/image105.wmf"/><Relationship Id="rId21" Type="http://schemas.openxmlformats.org/officeDocument/2006/relationships/oleObject" Target="../embeddings/oleObject110.bin"/><Relationship Id="rId20" Type="http://schemas.openxmlformats.org/officeDocument/2006/relationships/image" Target="../media/image104.wmf"/><Relationship Id="rId2" Type="http://schemas.openxmlformats.org/officeDocument/2006/relationships/image" Target="../media/image95.wmf"/><Relationship Id="rId19" Type="http://schemas.openxmlformats.org/officeDocument/2006/relationships/oleObject" Target="../embeddings/oleObject109.bin"/><Relationship Id="rId18" Type="http://schemas.openxmlformats.org/officeDocument/2006/relationships/image" Target="../media/image103.wmf"/><Relationship Id="rId17" Type="http://schemas.openxmlformats.org/officeDocument/2006/relationships/oleObject" Target="../embeddings/oleObject108.bin"/><Relationship Id="rId16" Type="http://schemas.openxmlformats.org/officeDocument/2006/relationships/image" Target="../media/image102.wmf"/><Relationship Id="rId15" Type="http://schemas.openxmlformats.org/officeDocument/2006/relationships/oleObject" Target="../embeddings/oleObject107.bin"/><Relationship Id="rId14" Type="http://schemas.openxmlformats.org/officeDocument/2006/relationships/image" Target="../media/image101.wmf"/><Relationship Id="rId13" Type="http://schemas.openxmlformats.org/officeDocument/2006/relationships/oleObject" Target="../embeddings/oleObject106.bin"/><Relationship Id="rId12" Type="http://schemas.openxmlformats.org/officeDocument/2006/relationships/image" Target="../media/image100.wmf"/><Relationship Id="rId11" Type="http://schemas.openxmlformats.org/officeDocument/2006/relationships/oleObject" Target="../embeddings/oleObject105.bin"/><Relationship Id="rId10" Type="http://schemas.openxmlformats.org/officeDocument/2006/relationships/image" Target="../media/image99.wmf"/><Relationship Id="rId1" Type="http://schemas.openxmlformats.org/officeDocument/2006/relationships/oleObject" Target="../embeddings/oleObject10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12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15.bin"/><Relationship Id="rId27" Type="http://schemas.openxmlformats.org/officeDocument/2006/relationships/vmlDrawing" Target="../drawings/vmlDrawing9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120.wmf"/><Relationship Id="rId24" Type="http://schemas.openxmlformats.org/officeDocument/2006/relationships/oleObject" Target="../embeddings/oleObject126.bin"/><Relationship Id="rId23" Type="http://schemas.openxmlformats.org/officeDocument/2006/relationships/image" Target="../media/image119.wmf"/><Relationship Id="rId22" Type="http://schemas.openxmlformats.org/officeDocument/2006/relationships/oleObject" Target="../embeddings/oleObject125.bin"/><Relationship Id="rId21" Type="http://schemas.openxmlformats.org/officeDocument/2006/relationships/image" Target="../media/image118.wmf"/><Relationship Id="rId20" Type="http://schemas.openxmlformats.org/officeDocument/2006/relationships/oleObject" Target="../embeddings/oleObject124.bin"/><Relationship Id="rId2" Type="http://schemas.openxmlformats.org/officeDocument/2006/relationships/image" Target="../media/image109.emf"/><Relationship Id="rId19" Type="http://schemas.openxmlformats.org/officeDocument/2006/relationships/oleObject" Target="../embeddings/oleObject123.bin"/><Relationship Id="rId18" Type="http://schemas.openxmlformats.org/officeDocument/2006/relationships/image" Target="../media/image117.wmf"/><Relationship Id="rId17" Type="http://schemas.openxmlformats.org/officeDocument/2006/relationships/oleObject" Target="../embeddings/oleObject122.bin"/><Relationship Id="rId16" Type="http://schemas.openxmlformats.org/officeDocument/2006/relationships/image" Target="../media/image116.wmf"/><Relationship Id="rId15" Type="http://schemas.openxmlformats.org/officeDocument/2006/relationships/oleObject" Target="../embeddings/oleObject121.bin"/><Relationship Id="rId14" Type="http://schemas.openxmlformats.org/officeDocument/2006/relationships/image" Target="../media/image115.emf"/><Relationship Id="rId13" Type="http://schemas.openxmlformats.org/officeDocument/2006/relationships/oleObject" Target="../embeddings/oleObject120.bin"/><Relationship Id="rId12" Type="http://schemas.openxmlformats.org/officeDocument/2006/relationships/image" Target="../media/image114.w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113.emf"/><Relationship Id="rId1" Type="http://schemas.openxmlformats.org/officeDocument/2006/relationships/oleObject" Target="../embeddings/oleObject1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8499475" y="6329363"/>
            <a:ext cx="1316038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657350" y="561975"/>
            <a:ext cx="5983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40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§</a:t>
            </a:r>
            <a:r>
              <a:rPr kumimoji="1" lang="en-US" altLang="zh-CN" sz="40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3  </a:t>
            </a:r>
            <a:r>
              <a:rPr kumimoji="1" lang="zh-CN" altLang="en-US" sz="40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复数的乘幂与方根</a:t>
            </a:r>
            <a:endParaRPr kumimoji="1" lang="zh-CN" altLang="en-US" sz="4000" b="1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027113" y="1952625"/>
          <a:ext cx="30813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1447165" imgH="215900" progId="Equation.3">
                  <p:embed/>
                </p:oleObj>
              </mc:Choice>
              <mc:Fallback>
                <p:oleObj name="" r:id="rId1" imgW="1447165" imgH="2159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7113" y="1952625"/>
                        <a:ext cx="3081337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/>
          <p:cNvSpPr txBox="1"/>
          <p:nvPr/>
        </p:nvSpPr>
        <p:spPr>
          <a:xfrm>
            <a:off x="1462088" y="1366838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设有两个复数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4560888" y="1971675"/>
          <a:ext cx="30813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1447165" imgH="215900" progId="Equation.3">
                  <p:embed/>
                </p:oleObj>
              </mc:Choice>
              <mc:Fallback>
                <p:oleObj name="" r:id="rId3" imgW="1447165" imgH="2159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0888" y="1971675"/>
                        <a:ext cx="3081337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7"/>
          <p:cNvSpPr txBox="1"/>
          <p:nvPr/>
        </p:nvSpPr>
        <p:spPr>
          <a:xfrm>
            <a:off x="661988" y="260350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则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1279525" y="2590800"/>
          <a:ext cx="9350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5" imgW="419100" imgH="215900" progId="Equation.3">
                  <p:embed/>
                </p:oleObj>
              </mc:Choice>
              <mc:Fallback>
                <p:oleObj name="" r:id="rId5" imgW="419100" imgH="2159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9525" y="2590800"/>
                        <a:ext cx="935038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2195513" y="2603500"/>
          <a:ext cx="4783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7" imgW="2247900" imgH="215900" progId="Equation.3">
                  <p:embed/>
                </p:oleObj>
              </mc:Choice>
              <mc:Fallback>
                <p:oleObj name="" r:id="rId7" imgW="2247900" imgH="2159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5513" y="2603500"/>
                        <a:ext cx="4783137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669925" y="3248025"/>
          <a:ext cx="77057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9" imgW="3949700" imgH="215900" progId="Equation.3">
                  <p:embed/>
                </p:oleObj>
              </mc:Choice>
              <mc:Fallback>
                <p:oleObj name="" r:id="rId9" imgW="3949700" imgH="2159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9925" y="3248025"/>
                        <a:ext cx="770572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698500" y="3933825"/>
          <a:ext cx="40592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1" imgW="2679700" imgH="241300" progId="Equation.DSMT4">
                  <p:embed/>
                </p:oleObj>
              </mc:Choice>
              <mc:Fallback>
                <p:oleObj name="" r:id="rId11" imgW="2679700" imgH="2413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8500" y="3933825"/>
                        <a:ext cx="4059238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Text Box 12"/>
          <p:cNvSpPr txBox="1"/>
          <p:nvPr/>
        </p:nvSpPr>
        <p:spPr>
          <a:xfrm>
            <a:off x="527050" y="450215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于是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1343025" y="4443413"/>
          <a:ext cx="10858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3" imgW="457200" imgH="254000" progId="Equation.3">
                  <p:embed/>
                </p:oleObj>
              </mc:Choice>
              <mc:Fallback>
                <p:oleObj name="" r:id="rId13" imgW="457200" imgH="2540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43025" y="4443413"/>
                        <a:ext cx="1085850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2392363" y="4440238"/>
          <a:ext cx="8985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5" imgW="393700" imgH="254000" progId="Equation.3">
                  <p:embed/>
                </p:oleObj>
              </mc:Choice>
              <mc:Fallback>
                <p:oleObj name="" r:id="rId15" imgW="393700" imgH="2540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92363" y="4440238"/>
                        <a:ext cx="898525" cy="582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1223963" y="5149850"/>
          <a:ext cx="361473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7" imgW="1675765" imgH="215900" progId="Equation.DSMT4">
                  <p:embed/>
                </p:oleObj>
              </mc:Choice>
              <mc:Fallback>
                <p:oleObj name="" r:id="rId17" imgW="1675765" imgH="2159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23963" y="5149850"/>
                        <a:ext cx="3614737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Text Box 16"/>
          <p:cNvSpPr txBox="1"/>
          <p:nvPr/>
        </p:nvSpPr>
        <p:spPr>
          <a:xfrm>
            <a:off x="574675" y="5826125"/>
            <a:ext cx="23272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指数形式：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2071688" y="5751513"/>
          <a:ext cx="14779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9" imgW="622300" imgH="241300" progId="Equation.3">
                  <p:embed/>
                </p:oleObj>
              </mc:Choice>
              <mc:Fallback>
                <p:oleObj name="" r:id="rId19" imgW="622300" imgH="2413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71688" y="5751513"/>
                        <a:ext cx="1477962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3651250" y="5767388"/>
          <a:ext cx="15382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21" imgW="647700" imgH="241300" progId="Equation.3">
                  <p:embed/>
                </p:oleObj>
              </mc:Choice>
              <mc:Fallback>
                <p:oleObj name="" r:id="rId21" imgW="647700" imgH="2413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51250" y="5767388"/>
                        <a:ext cx="1538288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9"/>
          <p:cNvGraphicFramePr>
            <a:graphicFrameLocks noChangeAspect="1"/>
          </p:cNvGraphicFramePr>
          <p:nvPr/>
        </p:nvGraphicFramePr>
        <p:xfrm>
          <a:off x="5737225" y="5880100"/>
          <a:ext cx="8620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23" imgW="508000" imgH="241300" progId="Equation.3">
                  <p:embed/>
                </p:oleObj>
              </mc:Choice>
              <mc:Fallback>
                <p:oleObj name="" r:id="rId23" imgW="508000" imgH="2413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37225" y="5880100"/>
                        <a:ext cx="862013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/>
          <p:cNvGraphicFramePr>
            <a:graphicFrameLocks noChangeAspect="1"/>
          </p:cNvGraphicFramePr>
          <p:nvPr/>
        </p:nvGraphicFramePr>
        <p:xfrm>
          <a:off x="6604000" y="5767388"/>
          <a:ext cx="15684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25" imgW="825500" imgH="266700" progId="Equation.DSMT4">
                  <p:embed/>
                </p:oleObj>
              </mc:Choice>
              <mc:Fallback>
                <p:oleObj name="" r:id="rId25" imgW="825500" imgH="2667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04000" y="5767388"/>
                        <a:ext cx="1568450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4" name="Rectangle 22"/>
          <p:cNvSpPr/>
          <p:nvPr/>
        </p:nvSpPr>
        <p:spPr>
          <a:xfrm>
            <a:off x="5005388" y="5189538"/>
            <a:ext cx="26352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两个数集相同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3575" name="Text Box 23"/>
          <p:cNvSpPr txBox="1"/>
          <p:nvPr/>
        </p:nvSpPr>
        <p:spPr>
          <a:xfrm>
            <a:off x="5329238" y="5872163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则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3577" name="Rectangle 25"/>
          <p:cNvSpPr/>
          <p:nvPr/>
        </p:nvSpPr>
        <p:spPr>
          <a:xfrm>
            <a:off x="401638" y="1365250"/>
            <a:ext cx="193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1.乘积</a:t>
            </a:r>
            <a:endParaRPr lang="zh-CN" altLang="en-US" sz="2400" b="1" dirty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7" grpId="0"/>
      <p:bldP spid="23559" grpId="0"/>
      <p:bldP spid="23564" grpId="0"/>
      <p:bldP spid="23568" grpId="0"/>
      <p:bldP spid="23574" grpId="0"/>
      <p:bldP spid="23575" grpId="0"/>
      <p:bldP spid="235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8485188" y="6313488"/>
            <a:ext cx="131762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5850" name="Rectangle 10"/>
          <p:cNvSpPr/>
          <p:nvPr/>
        </p:nvSpPr>
        <p:spPr>
          <a:xfrm>
            <a:off x="407988" y="2952750"/>
            <a:ext cx="375761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2.单连通域与多连通域</a:t>
            </a:r>
            <a:endParaRPr lang="zh-CN" altLang="en-US" sz="2800" b="1" dirty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5882" name="Group 42"/>
          <p:cNvGrpSpPr/>
          <p:nvPr/>
        </p:nvGrpSpPr>
        <p:grpSpPr>
          <a:xfrm>
            <a:off x="482600" y="581025"/>
            <a:ext cx="7750175" cy="2305050"/>
            <a:chOff x="282" y="179"/>
            <a:chExt cx="4882" cy="1452"/>
          </a:xfrm>
        </p:grpSpPr>
        <p:sp>
          <p:nvSpPr>
            <p:cNvPr id="28694" name="Text Box 4"/>
            <p:cNvSpPr txBox="1"/>
            <p:nvPr/>
          </p:nvSpPr>
          <p:spPr>
            <a:xfrm>
              <a:off x="353" y="1320"/>
              <a:ext cx="15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为无界域：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8695" name="Object 23"/>
            <p:cNvGraphicFramePr>
              <a:graphicFrameLocks noChangeAspect="1"/>
            </p:cNvGraphicFramePr>
            <p:nvPr/>
          </p:nvGraphicFramePr>
          <p:xfrm>
            <a:off x="1557" y="1324"/>
            <a:ext cx="236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" imgW="1841500" imgH="241300" progId="Equation.3">
                    <p:embed/>
                  </p:oleObj>
                </mc:Choice>
                <mc:Fallback>
                  <p:oleObj name="" r:id="rId1" imgW="1841500" imgH="2413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57" y="1324"/>
                          <a:ext cx="2362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6" name="Rectangle 25"/>
            <p:cNvSpPr/>
            <p:nvPr/>
          </p:nvSpPr>
          <p:spPr>
            <a:xfrm>
              <a:off x="282" y="214"/>
              <a:ext cx="14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闭区域或闭域：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8697" name="Group 36"/>
            <p:cNvGrpSpPr/>
            <p:nvPr/>
          </p:nvGrpSpPr>
          <p:grpSpPr>
            <a:xfrm>
              <a:off x="1592" y="179"/>
              <a:ext cx="2457" cy="325"/>
              <a:chOff x="1592" y="179"/>
              <a:chExt cx="2457" cy="325"/>
            </a:xfrm>
          </p:grpSpPr>
          <p:graphicFrame>
            <p:nvGraphicFramePr>
              <p:cNvPr id="28702" name="Object 9"/>
              <p:cNvGraphicFramePr>
                <a:graphicFrameLocks noChangeAspect="1"/>
              </p:cNvGraphicFramePr>
              <p:nvPr/>
            </p:nvGraphicFramePr>
            <p:xfrm>
              <a:off x="3709" y="179"/>
              <a:ext cx="340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7" name="" r:id="rId3" imgW="215900" imgH="203200" progId="Equation.3">
                      <p:embed/>
                    </p:oleObj>
                  </mc:Choice>
                  <mc:Fallback>
                    <p:oleObj name="" r:id="rId3" imgW="215900" imgH="203200" progId="Equation.3">
                      <p:embed/>
                      <p:pic>
                        <p:nvPicPr>
                          <p:cNvPr id="0" name="图片 308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709" y="179"/>
                            <a:ext cx="340" cy="3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03" name="Rectangle 26"/>
              <p:cNvSpPr/>
              <p:nvPr/>
            </p:nvSpPr>
            <p:spPr>
              <a:xfrm>
                <a:off x="1592" y="216"/>
                <a:ext cx="218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区域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D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与它的边界，记为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8698" name="Group 37"/>
            <p:cNvGrpSpPr/>
            <p:nvPr/>
          </p:nvGrpSpPr>
          <p:grpSpPr>
            <a:xfrm>
              <a:off x="1435" y="571"/>
              <a:ext cx="3729" cy="669"/>
              <a:chOff x="1435" y="571"/>
              <a:chExt cx="3729" cy="669"/>
            </a:xfrm>
          </p:grpSpPr>
          <p:graphicFrame>
            <p:nvGraphicFramePr>
              <p:cNvPr id="28700" name="Object 6"/>
              <p:cNvGraphicFramePr>
                <a:graphicFrameLocks noChangeAspect="1"/>
              </p:cNvGraphicFramePr>
              <p:nvPr/>
            </p:nvGraphicFramePr>
            <p:xfrm>
              <a:off x="1480" y="931"/>
              <a:ext cx="2915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" r:id="rId5" imgW="2273300" imgH="241300" progId="Equation.3">
                      <p:embed/>
                    </p:oleObj>
                  </mc:Choice>
                  <mc:Fallback>
                    <p:oleObj name="" r:id="rId5" imgW="2273300" imgH="241300" progId="Equation.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480" y="931"/>
                            <a:ext cx="2915" cy="3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01" name="Rectangle 27"/>
              <p:cNvSpPr/>
              <p:nvPr/>
            </p:nvSpPr>
            <p:spPr>
              <a:xfrm>
                <a:off x="1435" y="571"/>
                <a:ext cx="372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区域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D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被包含在一个以原点为中心的圆里面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8699" name="Rectangle 28"/>
            <p:cNvSpPr/>
            <p:nvPr/>
          </p:nvSpPr>
          <p:spPr>
            <a:xfrm>
              <a:off x="318" y="576"/>
              <a:ext cx="12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为有界域：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5883" name="Group 43"/>
          <p:cNvGrpSpPr/>
          <p:nvPr/>
        </p:nvGrpSpPr>
        <p:grpSpPr>
          <a:xfrm>
            <a:off x="604838" y="3584575"/>
            <a:ext cx="8029575" cy="2530475"/>
            <a:chOff x="359" y="2071"/>
            <a:chExt cx="5058" cy="1594"/>
          </a:xfrm>
        </p:grpSpPr>
        <p:grpSp>
          <p:nvGrpSpPr>
            <p:cNvPr id="28678" name="Group 39"/>
            <p:cNvGrpSpPr/>
            <p:nvPr/>
          </p:nvGrpSpPr>
          <p:grpSpPr>
            <a:xfrm>
              <a:off x="500" y="2071"/>
              <a:ext cx="2186" cy="554"/>
              <a:chOff x="500" y="2071"/>
              <a:chExt cx="2186" cy="554"/>
            </a:xfrm>
          </p:grpSpPr>
          <p:graphicFrame>
            <p:nvGraphicFramePr>
              <p:cNvPr id="28691" name="Object 14"/>
              <p:cNvGraphicFramePr>
                <a:graphicFrameLocks noChangeAspect="1"/>
              </p:cNvGraphicFramePr>
              <p:nvPr/>
            </p:nvGraphicFramePr>
            <p:xfrm>
              <a:off x="1164" y="2071"/>
              <a:ext cx="754" cy="5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" name="" r:id="rId7" imgW="622300" imgH="457200" progId="Equation.3">
                      <p:embed/>
                    </p:oleObj>
                  </mc:Choice>
                  <mc:Fallback>
                    <p:oleObj name="" r:id="rId7" imgW="622300" imgH="457200" progId="Equation.3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164" y="2071"/>
                            <a:ext cx="754" cy="5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92" name="Object 15"/>
              <p:cNvGraphicFramePr>
                <a:graphicFrameLocks noChangeAspect="1"/>
              </p:cNvGraphicFramePr>
              <p:nvPr/>
            </p:nvGraphicFramePr>
            <p:xfrm>
              <a:off x="1924" y="2197"/>
              <a:ext cx="762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" name="" r:id="rId9" imgW="609600" imgH="203200" progId="Equation.3">
                      <p:embed/>
                    </p:oleObj>
                  </mc:Choice>
                  <mc:Fallback>
                    <p:oleObj name="" r:id="rId9" imgW="609600" imgH="203200" progId="Equation.3">
                      <p:embed/>
                      <p:pic>
                        <p:nvPicPr>
                          <p:cNvPr id="0" name="图片 308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924" y="2197"/>
                            <a:ext cx="762" cy="2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693" name="Rectangle 22"/>
              <p:cNvSpPr/>
              <p:nvPr/>
            </p:nvSpPr>
            <p:spPr>
              <a:xfrm>
                <a:off x="500" y="2178"/>
                <a:ext cx="69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设曲线</a:t>
                </a:r>
                <a:endPara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8679" name="Group 38"/>
            <p:cNvGrpSpPr/>
            <p:nvPr/>
          </p:nvGrpSpPr>
          <p:grpSpPr>
            <a:xfrm>
              <a:off x="2786" y="2144"/>
              <a:ext cx="1764" cy="302"/>
              <a:chOff x="2786" y="2144"/>
              <a:chExt cx="1764" cy="302"/>
            </a:xfrm>
          </p:grpSpPr>
          <p:graphicFrame>
            <p:nvGraphicFramePr>
              <p:cNvPr id="28689" name="Object 16"/>
              <p:cNvGraphicFramePr>
                <a:graphicFrameLocks noChangeAspect="1"/>
              </p:cNvGraphicFramePr>
              <p:nvPr/>
            </p:nvGraphicFramePr>
            <p:xfrm>
              <a:off x="3080" y="2162"/>
              <a:ext cx="1470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" r:id="rId11" imgW="1116965" imgH="215900" progId="Equation.3">
                      <p:embed/>
                    </p:oleObj>
                  </mc:Choice>
                  <mc:Fallback>
                    <p:oleObj name="" r:id="rId11" imgW="1116965" imgH="215900" progId="Equation.3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080" y="2162"/>
                            <a:ext cx="1470" cy="2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690" name="Text Box 29"/>
              <p:cNvSpPr txBox="1"/>
              <p:nvPr/>
            </p:nvSpPr>
            <p:spPr>
              <a:xfrm>
                <a:off x="2786" y="2144"/>
                <a:ext cx="31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令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8680" name="Group 40"/>
            <p:cNvGrpSpPr/>
            <p:nvPr/>
          </p:nvGrpSpPr>
          <p:grpSpPr>
            <a:xfrm>
              <a:off x="540" y="2630"/>
              <a:ext cx="4185" cy="310"/>
              <a:chOff x="540" y="2630"/>
              <a:chExt cx="4185" cy="310"/>
            </a:xfrm>
          </p:grpSpPr>
          <p:graphicFrame>
            <p:nvGraphicFramePr>
              <p:cNvPr id="28687" name="Object 21"/>
              <p:cNvGraphicFramePr>
                <a:graphicFrameLocks noChangeAspect="1"/>
              </p:cNvGraphicFramePr>
              <p:nvPr/>
            </p:nvGraphicFramePr>
            <p:xfrm>
              <a:off x="540" y="2642"/>
              <a:ext cx="1615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" r:id="rId13" imgW="1167765" imgH="215900" progId="Equation.3">
                      <p:embed/>
                    </p:oleObj>
                  </mc:Choice>
                  <mc:Fallback>
                    <p:oleObj name="" r:id="rId13" imgW="1167765" imgH="215900" progId="Equation.3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540" y="2642"/>
                            <a:ext cx="1615" cy="2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688" name="Text Box 30"/>
              <p:cNvSpPr txBox="1"/>
              <p:nvPr/>
            </p:nvSpPr>
            <p:spPr>
              <a:xfrm>
                <a:off x="2100" y="2630"/>
                <a:ext cx="262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即为平面曲线的复数表示式。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8681" name="Group 41"/>
            <p:cNvGrpSpPr/>
            <p:nvPr/>
          </p:nvGrpSpPr>
          <p:grpSpPr>
            <a:xfrm>
              <a:off x="1317" y="3005"/>
              <a:ext cx="3341" cy="309"/>
              <a:chOff x="1317" y="3005"/>
              <a:chExt cx="3341" cy="309"/>
            </a:xfrm>
          </p:grpSpPr>
          <p:graphicFrame>
            <p:nvGraphicFramePr>
              <p:cNvPr id="28685" name="Object 31"/>
              <p:cNvGraphicFramePr>
                <a:graphicFrameLocks noChangeAspect="1"/>
              </p:cNvGraphicFramePr>
              <p:nvPr/>
            </p:nvGraphicFramePr>
            <p:xfrm>
              <a:off x="1317" y="3054"/>
              <a:ext cx="1866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15" imgW="1548765" imgH="215900" progId="Equation.DSMT4">
                      <p:embed/>
                    </p:oleObj>
                  </mc:Choice>
                  <mc:Fallback>
                    <p:oleObj name="" r:id="rId15" imgW="1548765" imgH="215900" progId="Equation.DSMT4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317" y="3054"/>
                            <a:ext cx="1866" cy="26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86" name="Object 32"/>
              <p:cNvGraphicFramePr>
                <a:graphicFrameLocks noChangeAspect="1"/>
              </p:cNvGraphicFramePr>
              <p:nvPr/>
            </p:nvGraphicFramePr>
            <p:xfrm>
              <a:off x="3018" y="3005"/>
              <a:ext cx="1640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name="" r:id="rId17" imgW="1282700" imgH="241300" progId="Equation.3">
                      <p:embed/>
                    </p:oleObj>
                  </mc:Choice>
                  <mc:Fallback>
                    <p:oleObj name="" r:id="rId17" imgW="1282700" imgH="241300" progId="Equation.3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018" y="3005"/>
                            <a:ext cx="1640" cy="3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682" name="Rectangle 33"/>
            <p:cNvSpPr/>
            <p:nvPr/>
          </p:nvSpPr>
          <p:spPr>
            <a:xfrm>
              <a:off x="359" y="3002"/>
              <a:ext cx="10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光滑曲线：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83" name="Rectangle 34"/>
            <p:cNvSpPr/>
            <p:nvPr/>
          </p:nvSpPr>
          <p:spPr>
            <a:xfrm>
              <a:off x="1634" y="3377"/>
              <a:ext cx="37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由几段依次相接的光滑曲线所组成的曲线。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8684" name="Rectangle 35"/>
            <p:cNvSpPr/>
            <p:nvPr/>
          </p:nvSpPr>
          <p:spPr>
            <a:xfrm>
              <a:off x="359" y="3362"/>
              <a:ext cx="14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按段光滑曲线：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8442325" y="6284913"/>
            <a:ext cx="1316038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29699" name="Group 37"/>
          <p:cNvGrpSpPr/>
          <p:nvPr/>
        </p:nvGrpSpPr>
        <p:grpSpPr>
          <a:xfrm>
            <a:off x="1008063" y="2043113"/>
            <a:ext cx="3997325" cy="1206500"/>
            <a:chOff x="672" y="668"/>
            <a:chExt cx="2518" cy="760"/>
          </a:xfrm>
        </p:grpSpPr>
        <p:sp>
          <p:nvSpPr>
            <p:cNvPr id="29718" name="Freeform 6"/>
            <p:cNvSpPr/>
            <p:nvPr/>
          </p:nvSpPr>
          <p:spPr>
            <a:xfrm>
              <a:off x="1056" y="876"/>
              <a:ext cx="1360" cy="464"/>
            </a:xfrm>
            <a:custGeom>
              <a:avLst/>
              <a:gdLst/>
              <a:ahLst/>
              <a:cxnLst>
                <a:cxn ang="0">
                  <a:pos x="0" y="368"/>
                </a:cxn>
                <a:cxn ang="0">
                  <a:pos x="336" y="32"/>
                </a:cxn>
                <a:cxn ang="0">
                  <a:pos x="960" y="176"/>
                </a:cxn>
                <a:cxn ang="0">
                  <a:pos x="480" y="464"/>
                </a:cxn>
                <a:cxn ang="0">
                  <a:pos x="528" y="176"/>
                </a:cxn>
                <a:cxn ang="0">
                  <a:pos x="912" y="32"/>
                </a:cxn>
                <a:cxn ang="0">
                  <a:pos x="1296" y="128"/>
                </a:cxn>
                <a:cxn ang="0">
                  <a:pos x="1296" y="416"/>
                </a:cxn>
              </a:cxnLst>
              <a:pathLst>
                <a:path w="1360" h="464">
                  <a:moveTo>
                    <a:pt x="0" y="368"/>
                  </a:moveTo>
                  <a:cubicBezTo>
                    <a:pt x="88" y="216"/>
                    <a:pt x="176" y="64"/>
                    <a:pt x="336" y="32"/>
                  </a:cubicBezTo>
                  <a:cubicBezTo>
                    <a:pt x="496" y="0"/>
                    <a:pt x="936" y="104"/>
                    <a:pt x="960" y="176"/>
                  </a:cubicBezTo>
                  <a:cubicBezTo>
                    <a:pt x="984" y="248"/>
                    <a:pt x="552" y="464"/>
                    <a:pt x="480" y="464"/>
                  </a:cubicBezTo>
                  <a:cubicBezTo>
                    <a:pt x="408" y="464"/>
                    <a:pt x="456" y="248"/>
                    <a:pt x="528" y="176"/>
                  </a:cubicBezTo>
                  <a:cubicBezTo>
                    <a:pt x="600" y="104"/>
                    <a:pt x="784" y="40"/>
                    <a:pt x="912" y="32"/>
                  </a:cubicBezTo>
                  <a:cubicBezTo>
                    <a:pt x="1040" y="24"/>
                    <a:pt x="1232" y="64"/>
                    <a:pt x="1296" y="128"/>
                  </a:cubicBezTo>
                  <a:cubicBezTo>
                    <a:pt x="1360" y="192"/>
                    <a:pt x="1288" y="368"/>
                    <a:pt x="1296" y="416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9719" name="Object 7"/>
            <p:cNvGraphicFramePr>
              <a:graphicFrameLocks noChangeAspect="1"/>
            </p:cNvGraphicFramePr>
            <p:nvPr/>
          </p:nvGraphicFramePr>
          <p:xfrm>
            <a:off x="2400" y="1148"/>
            <a:ext cx="36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" imgW="279400" imgH="215900" progId="Equation.3">
                    <p:embed/>
                  </p:oleObj>
                </mc:Choice>
                <mc:Fallback>
                  <p:oleObj name="" r:id="rId1" imgW="279400" imgH="2159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00" y="1148"/>
                          <a:ext cx="363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0" name="Object 8"/>
            <p:cNvGraphicFramePr>
              <a:graphicFrameLocks noChangeAspect="1"/>
            </p:cNvGraphicFramePr>
            <p:nvPr/>
          </p:nvGraphicFramePr>
          <p:xfrm>
            <a:off x="672" y="1148"/>
            <a:ext cx="3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3" imgW="292100" imgH="215900" progId="Equation.3">
                    <p:embed/>
                  </p:oleObj>
                </mc:Choice>
                <mc:Fallback>
                  <p:oleObj name="" r:id="rId3" imgW="292100" imgH="2159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2" y="1148"/>
                          <a:ext cx="380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1" name="Object 9"/>
            <p:cNvGraphicFramePr>
              <a:graphicFrameLocks noChangeAspect="1"/>
            </p:cNvGraphicFramePr>
            <p:nvPr/>
          </p:nvGraphicFramePr>
          <p:xfrm>
            <a:off x="1680" y="86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5" imgW="101600" imgH="101600" progId="Equation.3">
                    <p:embed/>
                  </p:oleObj>
                </mc:Choice>
                <mc:Fallback>
                  <p:oleObj name="" r:id="rId5" imgW="101600" imgH="1016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80" y="86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2" name="Object 10"/>
            <p:cNvGraphicFramePr>
              <a:graphicFrameLocks noChangeAspect="1"/>
            </p:cNvGraphicFramePr>
            <p:nvPr/>
          </p:nvGraphicFramePr>
          <p:xfrm>
            <a:off x="1728" y="668"/>
            <a:ext cx="83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7" imgW="965200" imgH="241300" progId="Equation.3">
                    <p:embed/>
                  </p:oleObj>
                </mc:Choice>
                <mc:Fallback>
                  <p:oleObj name="" r:id="rId7" imgW="965200" imgH="2413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28" y="668"/>
                          <a:ext cx="833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3" name="Rectangle 11"/>
            <p:cNvSpPr/>
            <p:nvPr/>
          </p:nvSpPr>
          <p:spPr>
            <a:xfrm>
              <a:off x="2688" y="716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重点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900" name="Group 36"/>
          <p:cNvGrpSpPr/>
          <p:nvPr/>
        </p:nvGrpSpPr>
        <p:grpSpPr>
          <a:xfrm>
            <a:off x="936625" y="4373563"/>
            <a:ext cx="1485900" cy="1358900"/>
            <a:chOff x="627" y="2306"/>
            <a:chExt cx="936" cy="856"/>
          </a:xfrm>
        </p:grpSpPr>
        <p:sp>
          <p:nvSpPr>
            <p:cNvPr id="29716" name="Freeform 16"/>
            <p:cNvSpPr/>
            <p:nvPr/>
          </p:nvSpPr>
          <p:spPr>
            <a:xfrm>
              <a:off x="627" y="2306"/>
              <a:ext cx="936" cy="856"/>
            </a:xfrm>
            <a:custGeom>
              <a:avLst/>
              <a:gdLst/>
              <a:ahLst/>
              <a:cxnLst>
                <a:cxn ang="0">
                  <a:pos x="32" y="400"/>
                </a:cxn>
                <a:cxn ang="0">
                  <a:pos x="272" y="64"/>
                </a:cxn>
                <a:cxn ang="0">
                  <a:pos x="800" y="16"/>
                </a:cxn>
                <a:cxn ang="0">
                  <a:pos x="752" y="112"/>
                </a:cxn>
                <a:cxn ang="0">
                  <a:pos x="560" y="112"/>
                </a:cxn>
                <a:cxn ang="0">
                  <a:pos x="464" y="160"/>
                </a:cxn>
                <a:cxn ang="0">
                  <a:pos x="416" y="256"/>
                </a:cxn>
                <a:cxn ang="0">
                  <a:pos x="320" y="496"/>
                </a:cxn>
                <a:cxn ang="0">
                  <a:pos x="560" y="544"/>
                </a:cxn>
                <a:cxn ang="0">
                  <a:pos x="656" y="400"/>
                </a:cxn>
                <a:cxn ang="0">
                  <a:pos x="656" y="304"/>
                </a:cxn>
                <a:cxn ang="0">
                  <a:pos x="704" y="256"/>
                </a:cxn>
                <a:cxn ang="0">
                  <a:pos x="800" y="256"/>
                </a:cxn>
                <a:cxn ang="0">
                  <a:pos x="896" y="544"/>
                </a:cxn>
                <a:cxn ang="0">
                  <a:pos x="560" y="784"/>
                </a:cxn>
                <a:cxn ang="0">
                  <a:pos x="368" y="832"/>
                </a:cxn>
                <a:cxn ang="0">
                  <a:pos x="80" y="640"/>
                </a:cxn>
                <a:cxn ang="0">
                  <a:pos x="32" y="400"/>
                </a:cxn>
              </a:cxnLst>
              <a:pathLst>
                <a:path w="936" h="856">
                  <a:moveTo>
                    <a:pt x="32" y="400"/>
                  </a:moveTo>
                  <a:cubicBezTo>
                    <a:pt x="64" y="304"/>
                    <a:pt x="144" y="128"/>
                    <a:pt x="272" y="64"/>
                  </a:cubicBezTo>
                  <a:cubicBezTo>
                    <a:pt x="400" y="0"/>
                    <a:pt x="720" y="8"/>
                    <a:pt x="800" y="16"/>
                  </a:cubicBezTo>
                  <a:cubicBezTo>
                    <a:pt x="880" y="24"/>
                    <a:pt x="792" y="96"/>
                    <a:pt x="752" y="112"/>
                  </a:cubicBezTo>
                  <a:cubicBezTo>
                    <a:pt x="712" y="128"/>
                    <a:pt x="608" y="104"/>
                    <a:pt x="560" y="112"/>
                  </a:cubicBezTo>
                  <a:cubicBezTo>
                    <a:pt x="512" y="120"/>
                    <a:pt x="488" y="136"/>
                    <a:pt x="464" y="160"/>
                  </a:cubicBezTo>
                  <a:cubicBezTo>
                    <a:pt x="440" y="184"/>
                    <a:pt x="440" y="200"/>
                    <a:pt x="416" y="256"/>
                  </a:cubicBezTo>
                  <a:cubicBezTo>
                    <a:pt x="392" y="312"/>
                    <a:pt x="296" y="448"/>
                    <a:pt x="320" y="496"/>
                  </a:cubicBezTo>
                  <a:cubicBezTo>
                    <a:pt x="344" y="544"/>
                    <a:pt x="504" y="560"/>
                    <a:pt x="560" y="544"/>
                  </a:cubicBezTo>
                  <a:cubicBezTo>
                    <a:pt x="616" y="528"/>
                    <a:pt x="640" y="440"/>
                    <a:pt x="656" y="400"/>
                  </a:cubicBezTo>
                  <a:cubicBezTo>
                    <a:pt x="672" y="360"/>
                    <a:pt x="648" y="328"/>
                    <a:pt x="656" y="304"/>
                  </a:cubicBezTo>
                  <a:cubicBezTo>
                    <a:pt x="664" y="280"/>
                    <a:pt x="680" y="264"/>
                    <a:pt x="704" y="256"/>
                  </a:cubicBezTo>
                  <a:cubicBezTo>
                    <a:pt x="728" y="248"/>
                    <a:pt x="768" y="208"/>
                    <a:pt x="800" y="256"/>
                  </a:cubicBezTo>
                  <a:cubicBezTo>
                    <a:pt x="832" y="304"/>
                    <a:pt x="936" y="456"/>
                    <a:pt x="896" y="544"/>
                  </a:cubicBezTo>
                  <a:cubicBezTo>
                    <a:pt x="856" y="632"/>
                    <a:pt x="648" y="736"/>
                    <a:pt x="560" y="784"/>
                  </a:cubicBezTo>
                  <a:cubicBezTo>
                    <a:pt x="472" y="832"/>
                    <a:pt x="448" y="856"/>
                    <a:pt x="368" y="832"/>
                  </a:cubicBezTo>
                  <a:cubicBezTo>
                    <a:pt x="288" y="808"/>
                    <a:pt x="136" y="712"/>
                    <a:pt x="80" y="640"/>
                  </a:cubicBezTo>
                  <a:cubicBezTo>
                    <a:pt x="24" y="568"/>
                    <a:pt x="0" y="496"/>
                    <a:pt x="32" y="40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17" name="Line 17"/>
            <p:cNvSpPr/>
            <p:nvPr/>
          </p:nvSpPr>
          <p:spPr>
            <a:xfrm flipV="1">
              <a:off x="681" y="2588"/>
              <a:ext cx="11" cy="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</p:grpSp>
      <p:sp>
        <p:nvSpPr>
          <p:cNvPr id="36882" name="Freeform 18"/>
          <p:cNvSpPr/>
          <p:nvPr/>
        </p:nvSpPr>
        <p:spPr>
          <a:xfrm>
            <a:off x="2908300" y="4432300"/>
            <a:ext cx="2032000" cy="12065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280" h="760">
                <a:moveTo>
                  <a:pt x="0" y="152"/>
                </a:moveTo>
                <a:cubicBezTo>
                  <a:pt x="92" y="172"/>
                  <a:pt x="184" y="192"/>
                  <a:pt x="192" y="248"/>
                </a:cubicBezTo>
                <a:cubicBezTo>
                  <a:pt x="200" y="304"/>
                  <a:pt x="24" y="432"/>
                  <a:pt x="48" y="488"/>
                </a:cubicBezTo>
                <a:cubicBezTo>
                  <a:pt x="72" y="544"/>
                  <a:pt x="264" y="584"/>
                  <a:pt x="336" y="584"/>
                </a:cubicBezTo>
                <a:cubicBezTo>
                  <a:pt x="408" y="584"/>
                  <a:pt x="456" y="464"/>
                  <a:pt x="480" y="488"/>
                </a:cubicBezTo>
                <a:cubicBezTo>
                  <a:pt x="504" y="512"/>
                  <a:pt x="440" y="696"/>
                  <a:pt x="480" y="728"/>
                </a:cubicBezTo>
                <a:cubicBezTo>
                  <a:pt x="520" y="760"/>
                  <a:pt x="632" y="704"/>
                  <a:pt x="720" y="680"/>
                </a:cubicBezTo>
                <a:cubicBezTo>
                  <a:pt x="808" y="656"/>
                  <a:pt x="952" y="640"/>
                  <a:pt x="1008" y="584"/>
                </a:cubicBezTo>
                <a:cubicBezTo>
                  <a:pt x="1064" y="528"/>
                  <a:pt x="1064" y="416"/>
                  <a:pt x="1056" y="344"/>
                </a:cubicBezTo>
                <a:cubicBezTo>
                  <a:pt x="1048" y="272"/>
                  <a:pt x="960" y="208"/>
                  <a:pt x="960" y="152"/>
                </a:cubicBezTo>
                <a:cubicBezTo>
                  <a:pt x="960" y="96"/>
                  <a:pt x="1008" y="16"/>
                  <a:pt x="1056" y="8"/>
                </a:cubicBezTo>
                <a:cubicBezTo>
                  <a:pt x="1104" y="0"/>
                  <a:pt x="1216" y="56"/>
                  <a:pt x="1248" y="104"/>
                </a:cubicBezTo>
                <a:cubicBezTo>
                  <a:pt x="1280" y="152"/>
                  <a:pt x="1272" y="280"/>
                  <a:pt x="1248" y="296"/>
                </a:cubicBezTo>
                <a:cubicBezTo>
                  <a:pt x="1224" y="312"/>
                  <a:pt x="1164" y="256"/>
                  <a:pt x="1104" y="200"/>
                </a:cubicBez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36887" name="Group 23"/>
          <p:cNvGrpSpPr/>
          <p:nvPr/>
        </p:nvGrpSpPr>
        <p:grpSpPr>
          <a:xfrm>
            <a:off x="5632450" y="4144963"/>
            <a:ext cx="2146300" cy="1625600"/>
            <a:chOff x="2928" y="2448"/>
            <a:chExt cx="1352" cy="1024"/>
          </a:xfrm>
        </p:grpSpPr>
        <p:sp>
          <p:nvSpPr>
            <p:cNvPr id="29714" name="Freeform 24"/>
            <p:cNvSpPr/>
            <p:nvPr/>
          </p:nvSpPr>
          <p:spPr>
            <a:xfrm>
              <a:off x="2928" y="2448"/>
              <a:ext cx="1352" cy="1024"/>
            </a:xfrm>
            <a:custGeom>
              <a:avLst/>
              <a:gdLst/>
              <a:ahLst/>
              <a:cxnLst>
                <a:cxn ang="0">
                  <a:pos x="1328" y="488"/>
                </a:cxn>
                <a:cxn ang="0">
                  <a:pos x="1136" y="104"/>
                </a:cxn>
                <a:cxn ang="0">
                  <a:pos x="512" y="8"/>
                </a:cxn>
                <a:cxn ang="0">
                  <a:pos x="176" y="152"/>
                </a:cxn>
                <a:cxn ang="0">
                  <a:pos x="224" y="488"/>
                </a:cxn>
                <a:cxn ang="0">
                  <a:pos x="416" y="824"/>
                </a:cxn>
                <a:cxn ang="0">
                  <a:pos x="272" y="1016"/>
                </a:cxn>
                <a:cxn ang="0">
                  <a:pos x="32" y="872"/>
                </a:cxn>
                <a:cxn ang="0">
                  <a:pos x="80" y="584"/>
                </a:cxn>
                <a:cxn ang="0">
                  <a:pos x="320" y="392"/>
                </a:cxn>
                <a:cxn ang="0">
                  <a:pos x="608" y="296"/>
                </a:cxn>
                <a:cxn ang="0">
                  <a:pos x="800" y="296"/>
                </a:cxn>
                <a:cxn ang="0">
                  <a:pos x="896" y="344"/>
                </a:cxn>
                <a:cxn ang="0">
                  <a:pos x="1040" y="488"/>
                </a:cxn>
                <a:cxn ang="0">
                  <a:pos x="896" y="632"/>
                </a:cxn>
                <a:cxn ang="0">
                  <a:pos x="944" y="920"/>
                </a:cxn>
                <a:cxn ang="0">
                  <a:pos x="1184" y="872"/>
                </a:cxn>
                <a:cxn ang="0">
                  <a:pos x="1280" y="632"/>
                </a:cxn>
                <a:cxn ang="0">
                  <a:pos x="1328" y="488"/>
                </a:cxn>
              </a:cxnLst>
              <a:pathLst>
                <a:path w="1352" h="1024">
                  <a:moveTo>
                    <a:pt x="1328" y="488"/>
                  </a:moveTo>
                  <a:cubicBezTo>
                    <a:pt x="1304" y="400"/>
                    <a:pt x="1272" y="184"/>
                    <a:pt x="1136" y="104"/>
                  </a:cubicBezTo>
                  <a:cubicBezTo>
                    <a:pt x="1000" y="24"/>
                    <a:pt x="672" y="0"/>
                    <a:pt x="512" y="8"/>
                  </a:cubicBezTo>
                  <a:cubicBezTo>
                    <a:pt x="352" y="16"/>
                    <a:pt x="224" y="72"/>
                    <a:pt x="176" y="152"/>
                  </a:cubicBezTo>
                  <a:cubicBezTo>
                    <a:pt x="128" y="232"/>
                    <a:pt x="184" y="376"/>
                    <a:pt x="224" y="488"/>
                  </a:cubicBezTo>
                  <a:cubicBezTo>
                    <a:pt x="264" y="600"/>
                    <a:pt x="408" y="736"/>
                    <a:pt x="416" y="824"/>
                  </a:cubicBezTo>
                  <a:cubicBezTo>
                    <a:pt x="424" y="912"/>
                    <a:pt x="336" y="1008"/>
                    <a:pt x="272" y="1016"/>
                  </a:cubicBezTo>
                  <a:cubicBezTo>
                    <a:pt x="208" y="1024"/>
                    <a:pt x="64" y="944"/>
                    <a:pt x="32" y="872"/>
                  </a:cubicBezTo>
                  <a:cubicBezTo>
                    <a:pt x="0" y="800"/>
                    <a:pt x="32" y="664"/>
                    <a:pt x="80" y="584"/>
                  </a:cubicBezTo>
                  <a:cubicBezTo>
                    <a:pt x="128" y="504"/>
                    <a:pt x="232" y="440"/>
                    <a:pt x="320" y="392"/>
                  </a:cubicBezTo>
                  <a:cubicBezTo>
                    <a:pt x="408" y="344"/>
                    <a:pt x="528" y="312"/>
                    <a:pt x="608" y="296"/>
                  </a:cubicBezTo>
                  <a:cubicBezTo>
                    <a:pt x="688" y="280"/>
                    <a:pt x="752" y="288"/>
                    <a:pt x="800" y="296"/>
                  </a:cubicBezTo>
                  <a:cubicBezTo>
                    <a:pt x="848" y="304"/>
                    <a:pt x="856" y="312"/>
                    <a:pt x="896" y="344"/>
                  </a:cubicBezTo>
                  <a:cubicBezTo>
                    <a:pt x="936" y="376"/>
                    <a:pt x="1040" y="440"/>
                    <a:pt x="1040" y="488"/>
                  </a:cubicBezTo>
                  <a:cubicBezTo>
                    <a:pt x="1040" y="536"/>
                    <a:pt x="912" y="560"/>
                    <a:pt x="896" y="632"/>
                  </a:cubicBezTo>
                  <a:cubicBezTo>
                    <a:pt x="880" y="704"/>
                    <a:pt x="896" y="880"/>
                    <a:pt x="944" y="920"/>
                  </a:cubicBezTo>
                  <a:cubicBezTo>
                    <a:pt x="992" y="960"/>
                    <a:pt x="1128" y="920"/>
                    <a:pt x="1184" y="872"/>
                  </a:cubicBezTo>
                  <a:cubicBezTo>
                    <a:pt x="1240" y="824"/>
                    <a:pt x="1256" y="696"/>
                    <a:pt x="1280" y="632"/>
                  </a:cubicBezTo>
                  <a:cubicBezTo>
                    <a:pt x="1304" y="568"/>
                    <a:pt x="1352" y="576"/>
                    <a:pt x="1328" y="488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15" name="Freeform 25"/>
            <p:cNvSpPr/>
            <p:nvPr/>
          </p:nvSpPr>
          <p:spPr>
            <a:xfrm>
              <a:off x="4080" y="2576"/>
              <a:ext cx="144" cy="160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48" y="16"/>
                </a:cxn>
                <a:cxn ang="0">
                  <a:pos x="144" y="64"/>
                </a:cxn>
              </a:cxnLst>
              <a:pathLst>
                <a:path w="144" h="160">
                  <a:moveTo>
                    <a:pt x="0" y="160"/>
                  </a:moveTo>
                  <a:cubicBezTo>
                    <a:pt x="12" y="96"/>
                    <a:pt x="24" y="32"/>
                    <a:pt x="48" y="16"/>
                  </a:cubicBezTo>
                  <a:cubicBezTo>
                    <a:pt x="72" y="0"/>
                    <a:pt x="108" y="32"/>
                    <a:pt x="144" y="64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03" name="Group 38"/>
          <p:cNvGrpSpPr/>
          <p:nvPr/>
        </p:nvGrpSpPr>
        <p:grpSpPr>
          <a:xfrm>
            <a:off x="2489200" y="1204913"/>
            <a:ext cx="3065463" cy="461962"/>
            <a:chOff x="1488" y="1569"/>
            <a:chExt cx="1931" cy="291"/>
          </a:xfrm>
        </p:grpSpPr>
        <p:graphicFrame>
          <p:nvGraphicFramePr>
            <p:cNvPr id="29712" name="Object 13"/>
            <p:cNvGraphicFramePr>
              <a:graphicFrameLocks noChangeAspect="1"/>
            </p:cNvGraphicFramePr>
            <p:nvPr/>
          </p:nvGraphicFramePr>
          <p:xfrm>
            <a:off x="1488" y="1580"/>
            <a:ext cx="9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9" imgW="698500" imgH="215900" progId="Equation.3">
                    <p:embed/>
                  </p:oleObj>
                </mc:Choice>
                <mc:Fallback>
                  <p:oleObj name="" r:id="rId9" imgW="698500" imgH="2159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88" y="1580"/>
                          <a:ext cx="908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3" name="Rectangle 26"/>
            <p:cNvSpPr/>
            <p:nvPr/>
          </p:nvSpPr>
          <p:spPr>
            <a:xfrm>
              <a:off x="2338" y="1569"/>
              <a:ext cx="10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的简单曲线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9704" name="Rectangle 28"/>
          <p:cNvSpPr/>
          <p:nvPr/>
        </p:nvSpPr>
        <p:spPr>
          <a:xfrm>
            <a:off x="5233988" y="354013"/>
            <a:ext cx="29416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没有重点的连续曲线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9705" name="Rectangle 29"/>
          <p:cNvSpPr/>
          <p:nvPr/>
        </p:nvSpPr>
        <p:spPr>
          <a:xfrm>
            <a:off x="5438775" y="251301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不简单、不闭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6" name="Rectangle 30"/>
          <p:cNvSpPr/>
          <p:nvPr/>
        </p:nvSpPr>
        <p:spPr>
          <a:xfrm>
            <a:off x="400050" y="12096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简单闭曲线：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7" name="Rectangle 31"/>
          <p:cNvSpPr/>
          <p:nvPr/>
        </p:nvSpPr>
        <p:spPr>
          <a:xfrm>
            <a:off x="320675" y="349250"/>
            <a:ext cx="49387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简单曲线或若尔当（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Jardan）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曲线: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6896" name="Rectangle 32"/>
          <p:cNvSpPr/>
          <p:nvPr/>
        </p:nvSpPr>
        <p:spPr>
          <a:xfrm>
            <a:off x="730250" y="3924300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6897" name="Rectangle 33"/>
          <p:cNvSpPr/>
          <p:nvPr/>
        </p:nvSpPr>
        <p:spPr>
          <a:xfrm>
            <a:off x="1001713" y="5873750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简单、闭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98" name="Rectangle 34"/>
          <p:cNvSpPr/>
          <p:nvPr/>
        </p:nvSpPr>
        <p:spPr>
          <a:xfrm>
            <a:off x="3146425" y="5854700"/>
            <a:ext cx="17160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简单、不闭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99" name="Rectangle 35"/>
          <p:cNvSpPr/>
          <p:nvPr/>
        </p:nvSpPr>
        <p:spPr>
          <a:xfrm>
            <a:off x="5856288" y="5873750"/>
            <a:ext cx="17160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不简单、闭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6" grpId="0"/>
      <p:bldP spid="36897" grpId="0"/>
      <p:bldP spid="36898" grpId="0"/>
      <p:bldP spid="368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8485188" y="6342063"/>
            <a:ext cx="131762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0723" name="Rectangle 2"/>
          <p:cNvSpPr/>
          <p:nvPr/>
        </p:nvSpPr>
        <p:spPr>
          <a:xfrm>
            <a:off x="3376613" y="4525963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单连通域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24" name="Rectangle 3"/>
          <p:cNvSpPr/>
          <p:nvPr/>
        </p:nvSpPr>
        <p:spPr>
          <a:xfrm>
            <a:off x="915988" y="4525963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多连通域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25" name="Rectangle 5"/>
          <p:cNvSpPr/>
          <p:nvPr/>
        </p:nvSpPr>
        <p:spPr>
          <a:xfrm>
            <a:off x="582613" y="1593850"/>
            <a:ext cx="17160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多连通域：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26" name="Rectangle 6"/>
          <p:cNvSpPr/>
          <p:nvPr/>
        </p:nvSpPr>
        <p:spPr>
          <a:xfrm>
            <a:off x="533400" y="490538"/>
            <a:ext cx="17176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单连通域：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27" name="Rectangle 7"/>
          <p:cNvSpPr/>
          <p:nvPr/>
        </p:nvSpPr>
        <p:spPr>
          <a:xfrm>
            <a:off x="2058988" y="1593850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</a:rPr>
              <a:t>非单连通域。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grpSp>
        <p:nvGrpSpPr>
          <p:cNvPr id="30728" name="Group 18"/>
          <p:cNvGrpSpPr/>
          <p:nvPr/>
        </p:nvGrpSpPr>
        <p:grpSpPr>
          <a:xfrm>
            <a:off x="744538" y="2506663"/>
            <a:ext cx="1752600" cy="1600200"/>
            <a:chOff x="481" y="1666"/>
            <a:chExt cx="1104" cy="1008"/>
          </a:xfrm>
        </p:grpSpPr>
        <p:sp>
          <p:nvSpPr>
            <p:cNvPr id="30738" name="Oval 10"/>
            <p:cNvSpPr/>
            <p:nvPr/>
          </p:nvSpPr>
          <p:spPr>
            <a:xfrm>
              <a:off x="481" y="1666"/>
              <a:ext cx="1104" cy="100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739" name="Oval 11"/>
            <p:cNvSpPr/>
            <p:nvPr/>
          </p:nvSpPr>
          <p:spPr>
            <a:xfrm>
              <a:off x="913" y="1954"/>
              <a:ext cx="288" cy="384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0729" name="Oval 12"/>
          <p:cNvSpPr/>
          <p:nvPr/>
        </p:nvSpPr>
        <p:spPr>
          <a:xfrm>
            <a:off x="3257550" y="2201863"/>
            <a:ext cx="1600200" cy="20955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0730" name="Group 19"/>
          <p:cNvGrpSpPr/>
          <p:nvPr/>
        </p:nvGrpSpPr>
        <p:grpSpPr>
          <a:xfrm>
            <a:off x="5581650" y="2079625"/>
            <a:ext cx="2495550" cy="2114550"/>
            <a:chOff x="3516" y="1511"/>
            <a:chExt cx="1572" cy="1332"/>
          </a:xfrm>
        </p:grpSpPr>
        <p:sp>
          <p:nvSpPr>
            <p:cNvPr id="30735" name="Oval 13"/>
            <p:cNvSpPr/>
            <p:nvPr/>
          </p:nvSpPr>
          <p:spPr>
            <a:xfrm>
              <a:off x="3516" y="1511"/>
              <a:ext cx="1572" cy="1332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36" name="Oval 14"/>
            <p:cNvSpPr/>
            <p:nvPr/>
          </p:nvSpPr>
          <p:spPr>
            <a:xfrm>
              <a:off x="3804" y="1835"/>
              <a:ext cx="240" cy="432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37" name="Oval 15"/>
            <p:cNvSpPr/>
            <p:nvPr/>
          </p:nvSpPr>
          <p:spPr>
            <a:xfrm>
              <a:off x="4572" y="1883"/>
              <a:ext cx="336" cy="528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0731" name="Rectangle 16"/>
          <p:cNvSpPr/>
          <p:nvPr/>
        </p:nvSpPr>
        <p:spPr>
          <a:xfrm>
            <a:off x="6229350" y="4525963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多连通域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32" name="Text Box 17"/>
          <p:cNvSpPr txBox="1"/>
          <p:nvPr/>
        </p:nvSpPr>
        <p:spPr>
          <a:xfrm>
            <a:off x="1998663" y="492125"/>
            <a:ext cx="6208712" cy="1004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复平面上的一个区域</a:t>
            </a:r>
            <a:r>
              <a:rPr lang="en-US" altLang="zh-CN" sz="2400" b="1" dirty="0">
                <a:latin typeface="Times New Roman" panose="02020603050405020304" pitchFamily="18" charset="0"/>
              </a:rPr>
              <a:t>B，</a:t>
            </a:r>
            <a:r>
              <a:rPr lang="zh-CN" altLang="en-US" sz="2400" b="1" dirty="0">
                <a:latin typeface="Times New Roman" panose="02020603050405020304" pitchFamily="18" charset="0"/>
              </a:rPr>
              <a:t>如果在其中任作一条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简单闭曲线，而曲线的内部总属于</a:t>
            </a:r>
            <a:r>
              <a:rPr lang="en-US" altLang="zh-CN" sz="2400" b="1" dirty="0">
                <a:latin typeface="Times New Roman" panose="02020603050405020304" pitchFamily="18" charset="0"/>
              </a:rPr>
              <a:t>B 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872288" y="938213"/>
            <a:ext cx="69532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900113" y="5422900"/>
            <a:ext cx="77724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简单说，单连通域为无洞区域，多连通域为有洞区域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8451850" y="6316663"/>
            <a:ext cx="1316038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2784475" y="155575"/>
            <a:ext cx="35306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§5  复变函数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1748" name="Rectangle 3"/>
          <p:cNvSpPr/>
          <p:nvPr/>
        </p:nvSpPr>
        <p:spPr>
          <a:xfrm>
            <a:off x="325438" y="898525"/>
            <a:ext cx="12573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1.定义</a:t>
            </a:r>
            <a:endParaRPr lang="zh-CN" altLang="en-US" sz="2800" b="1" dirty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8939" name="Object 27"/>
          <p:cNvGraphicFramePr>
            <a:graphicFrameLocks noChangeAspect="1"/>
          </p:cNvGraphicFramePr>
          <p:nvPr/>
        </p:nvGraphicFramePr>
        <p:xfrm>
          <a:off x="1592263" y="5834063"/>
          <a:ext cx="2613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1231265" imgH="228600" progId="Equation.3">
                  <p:embed/>
                </p:oleObj>
              </mc:Choice>
              <mc:Fallback>
                <p:oleObj name="" r:id="rId1" imgW="1231265" imgH="2286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2263" y="5834063"/>
                        <a:ext cx="261302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0" name="AutoShape 28"/>
          <p:cNvSpPr/>
          <p:nvPr/>
        </p:nvSpPr>
        <p:spPr>
          <a:xfrm>
            <a:off x="4351338" y="5927725"/>
            <a:ext cx="858837" cy="236538"/>
          </a:xfrm>
          <a:prstGeom prst="leftRightArrow">
            <a:avLst>
              <a:gd name="adj1" fmla="val 50000"/>
              <a:gd name="adj2" fmla="val 72617"/>
            </a:avLst>
          </a:prstGeom>
          <a:solidFill>
            <a:srgbClr val="00FFFF"/>
          </a:solidFill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38944" name="Object 32"/>
          <p:cNvGraphicFramePr>
            <a:graphicFrameLocks noChangeAspect="1"/>
          </p:cNvGraphicFramePr>
          <p:nvPr/>
        </p:nvGraphicFramePr>
        <p:xfrm>
          <a:off x="5313363" y="5526088"/>
          <a:ext cx="189706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837565" imgH="482600" progId="Equation.3">
                  <p:embed/>
                </p:oleObj>
              </mc:Choice>
              <mc:Fallback>
                <p:oleObj name="" r:id="rId3" imgW="837565" imgH="4826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13363" y="5526088"/>
                        <a:ext cx="1897062" cy="1090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2" name="Group 51"/>
          <p:cNvGrpSpPr/>
          <p:nvPr/>
        </p:nvGrpSpPr>
        <p:grpSpPr>
          <a:xfrm>
            <a:off x="422275" y="1473200"/>
            <a:ext cx="8078788" cy="1601788"/>
            <a:chOff x="304" y="834"/>
            <a:chExt cx="5089" cy="1009"/>
          </a:xfrm>
        </p:grpSpPr>
        <p:graphicFrame>
          <p:nvGraphicFramePr>
            <p:cNvPr id="31763" name="Object 9"/>
            <p:cNvGraphicFramePr>
              <a:graphicFrameLocks noChangeAspect="1"/>
            </p:cNvGraphicFramePr>
            <p:nvPr/>
          </p:nvGraphicFramePr>
          <p:xfrm>
            <a:off x="1768" y="866"/>
            <a:ext cx="86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5" imgW="622300" imgH="203200" progId="Equation.3">
                    <p:embed/>
                  </p:oleObj>
                </mc:Choice>
                <mc:Fallback>
                  <p:oleObj name="" r:id="rId5" imgW="622300" imgH="2032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68" y="866"/>
                          <a:ext cx="865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4" name="Object 13"/>
            <p:cNvGraphicFramePr>
              <a:graphicFrameLocks noChangeAspect="1"/>
            </p:cNvGraphicFramePr>
            <p:nvPr/>
          </p:nvGraphicFramePr>
          <p:xfrm>
            <a:off x="366" y="1550"/>
            <a:ext cx="96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7" imgW="672465" imgH="177800" progId="Equation.3">
                    <p:embed/>
                  </p:oleObj>
                </mc:Choice>
                <mc:Fallback>
                  <p:oleObj name="" r:id="rId7" imgW="672465" imgH="1778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6" y="1550"/>
                          <a:ext cx="961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5" name="Object 19"/>
            <p:cNvGraphicFramePr>
              <a:graphicFrameLocks noChangeAspect="1"/>
            </p:cNvGraphicFramePr>
            <p:nvPr/>
          </p:nvGraphicFramePr>
          <p:xfrm>
            <a:off x="2847" y="1621"/>
            <a:ext cx="52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9" imgW="368300" imgH="139700" progId="Equation.3">
                    <p:embed/>
                  </p:oleObj>
                </mc:Choice>
                <mc:Fallback>
                  <p:oleObj name="" r:id="rId9" imgW="368300" imgH="1397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847" y="1621"/>
                          <a:ext cx="525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6" name="Object 22"/>
            <p:cNvGraphicFramePr>
              <a:graphicFrameLocks noChangeAspect="1"/>
            </p:cNvGraphicFramePr>
            <p:nvPr/>
          </p:nvGraphicFramePr>
          <p:xfrm>
            <a:off x="4509" y="1565"/>
            <a:ext cx="77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1" imgW="596900" imgH="215900" progId="Equation.DSMT4">
                    <p:embed/>
                  </p:oleObj>
                </mc:Choice>
                <mc:Fallback>
                  <p:oleObj name="" r:id="rId11" imgW="596900" imgH="215900" progId="Equation.DSMT4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509" y="1565"/>
                          <a:ext cx="770" cy="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7" name="Rectangle 39"/>
            <p:cNvSpPr/>
            <p:nvPr/>
          </p:nvSpPr>
          <p:spPr>
            <a:xfrm>
              <a:off x="434" y="845"/>
              <a:ext cx="14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设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G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是一个复数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68" name="Rectangle 40"/>
            <p:cNvSpPr/>
            <p:nvPr/>
          </p:nvSpPr>
          <p:spPr>
            <a:xfrm>
              <a:off x="2601" y="846"/>
              <a:ext cx="7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的集合.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69" name="Rectangle 41"/>
            <p:cNvSpPr/>
            <p:nvPr/>
          </p:nvSpPr>
          <p:spPr>
            <a:xfrm>
              <a:off x="3347" y="834"/>
              <a:ext cx="204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如果有一个确定的法则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70" name="Rectangle 42"/>
            <p:cNvSpPr/>
            <p:nvPr/>
          </p:nvSpPr>
          <p:spPr>
            <a:xfrm>
              <a:off x="304" y="1201"/>
              <a:ext cx="505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存在，对于集合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G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中的每一个复数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z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，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就有一个或几个复数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71" name="Rectangle 43"/>
            <p:cNvSpPr/>
            <p:nvPr/>
          </p:nvSpPr>
          <p:spPr>
            <a:xfrm>
              <a:off x="1240" y="1538"/>
              <a:ext cx="1675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与之对应，那么称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72" name="Rectangle 44"/>
            <p:cNvSpPr/>
            <p:nvPr/>
          </p:nvSpPr>
          <p:spPr>
            <a:xfrm>
              <a:off x="2986" y="1541"/>
              <a:ext cx="3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是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73" name="Rectangle 45"/>
            <p:cNvSpPr/>
            <p:nvPr/>
          </p:nvSpPr>
          <p:spPr>
            <a:xfrm>
              <a:off x="3291" y="1548"/>
              <a:ext cx="1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的函数，记为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8964" name="Group 52"/>
          <p:cNvGrpSpPr/>
          <p:nvPr/>
        </p:nvGrpSpPr>
        <p:grpSpPr>
          <a:xfrm>
            <a:off x="1163638" y="3227388"/>
            <a:ext cx="6188075" cy="466725"/>
            <a:chOff x="740" y="1920"/>
            <a:chExt cx="3898" cy="294"/>
          </a:xfrm>
        </p:grpSpPr>
        <p:sp>
          <p:nvSpPr>
            <p:cNvPr id="31759" name="Rectangle 46"/>
            <p:cNvSpPr/>
            <p:nvPr/>
          </p:nvSpPr>
          <p:spPr>
            <a:xfrm>
              <a:off x="740" y="1920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单值的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60" name="Rectangle 47"/>
            <p:cNvSpPr/>
            <p:nvPr/>
          </p:nvSpPr>
          <p:spPr>
            <a:xfrm>
              <a:off x="1581" y="1922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多值的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61" name="Rectangle 48"/>
            <p:cNvSpPr/>
            <p:nvPr/>
          </p:nvSpPr>
          <p:spPr>
            <a:xfrm>
              <a:off x="2471" y="1920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定义集合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62" name="Rectangle 49"/>
            <p:cNvSpPr/>
            <p:nvPr/>
          </p:nvSpPr>
          <p:spPr>
            <a:xfrm>
              <a:off x="3556" y="1926"/>
              <a:ext cx="10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函数值集合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1754" name="Object 19"/>
          <p:cNvGraphicFramePr>
            <a:graphicFrameLocks noChangeAspect="1"/>
          </p:cNvGraphicFramePr>
          <p:nvPr/>
        </p:nvGraphicFramePr>
        <p:xfrm>
          <a:off x="1163638" y="3849688"/>
          <a:ext cx="63738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3" imgW="3581400" imgH="254000" progId="Equation.DSMT4">
                  <p:embed/>
                </p:oleObj>
              </mc:Choice>
              <mc:Fallback>
                <p:oleObj name="" r:id="rId13" imgW="3581400" imgH="2540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63638" y="3849688"/>
                        <a:ext cx="6373812" cy="481012"/>
                      </a:xfrm>
                      <a:prstGeom prst="rect">
                        <a:avLst/>
                      </a:prstGeom>
                      <a:noFill/>
                      <a:ln w="57150" cap="flat" cmpd="sng">
                        <a:pattFill prst="solidDmnd">
                          <a:fgClr>
                            <a:srgbClr val="FF66FF"/>
                          </a:fgClr>
                          <a:bgClr>
                            <a:srgbClr val="FFFFFF"/>
                          </a:bgClr>
                        </a:patt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28650" y="4521200"/>
            <a:ext cx="7872413" cy="1203325"/>
            <a:chOff x="628651" y="4521451"/>
            <a:chExt cx="7872412" cy="1202510"/>
          </a:xfrm>
        </p:grpSpPr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628651" y="4521451"/>
              <a:ext cx="7872412" cy="1202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>
                    <a:lumMod val="60000"/>
                    <a:lumOff val="40000"/>
                  </a:schemeClr>
                </a:buClr>
                <a:buSzTx/>
                <a:buFont typeface="Arial" panose="020B0604020202020204" pitchFamily="34" charset="0"/>
                <a:buChar char="•"/>
                <a:defRPr/>
              </a:pP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复变函数</a:t>
              </a: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      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可以看做一元函数来研究，也可以转化成两个二元是函数来研究</a:t>
              </a:r>
              <a:endPara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1758" name="对象 1"/>
            <p:cNvGraphicFramePr>
              <a:graphicFrameLocks noChangeAspect="1"/>
            </p:cNvGraphicFramePr>
            <p:nvPr/>
          </p:nvGraphicFramePr>
          <p:xfrm>
            <a:off x="2282836" y="4649246"/>
            <a:ext cx="1403350" cy="477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5" imgW="596900" imgH="203200" progId="Equation.DSMT4">
                    <p:embed/>
                  </p:oleObj>
                </mc:Choice>
                <mc:Fallback>
                  <p:oleObj name="" r:id="rId15" imgW="596900" imgH="2032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282836" y="4649246"/>
                          <a:ext cx="1403350" cy="4777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TextBox 2"/>
          <p:cNvSpPr txBox="1"/>
          <p:nvPr/>
        </p:nvSpPr>
        <p:spPr>
          <a:xfrm>
            <a:off x="857250" y="5883275"/>
            <a:ext cx="95408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Arial" panose="020B0604020202020204" pitchFamily="34" charset="0"/>
              </a:rPr>
              <a:t>例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0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8464550" y="6345238"/>
            <a:ext cx="1316038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2771" name="Rectangle 2"/>
          <p:cNvSpPr/>
          <p:nvPr/>
        </p:nvSpPr>
        <p:spPr>
          <a:xfrm>
            <a:off x="414338" y="576263"/>
            <a:ext cx="232886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2.映射的概念</a:t>
            </a:r>
            <a:endParaRPr lang="zh-CN" altLang="en-US" sz="2800" b="1" dirty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2772" name="Object 19"/>
          <p:cNvGraphicFramePr>
            <a:graphicFrameLocks noChangeAspect="1"/>
          </p:cNvGraphicFramePr>
          <p:nvPr/>
        </p:nvGraphicFramePr>
        <p:xfrm>
          <a:off x="4689475" y="2443163"/>
          <a:ext cx="44005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955800" imgH="203200" progId="Equation.3">
                  <p:embed/>
                </p:oleObj>
              </mc:Choice>
              <mc:Fallback>
                <p:oleObj name="" r:id="rId1" imgW="1955800" imgH="203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9475" y="2443163"/>
                        <a:ext cx="4400550" cy="420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3" name="Group 55"/>
          <p:cNvGrpSpPr/>
          <p:nvPr/>
        </p:nvGrpSpPr>
        <p:grpSpPr>
          <a:xfrm>
            <a:off x="1050925" y="3182938"/>
            <a:ext cx="2713038" cy="457200"/>
            <a:chOff x="624" y="2002"/>
            <a:chExt cx="1709" cy="288"/>
          </a:xfrm>
        </p:grpSpPr>
        <p:graphicFrame>
          <p:nvGraphicFramePr>
            <p:cNvPr id="32815" name="Object 20"/>
            <p:cNvGraphicFramePr>
              <a:graphicFrameLocks noChangeAspect="1"/>
            </p:cNvGraphicFramePr>
            <p:nvPr/>
          </p:nvGraphicFramePr>
          <p:xfrm>
            <a:off x="624" y="2058"/>
            <a:ext cx="52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3" imgW="393065" imgH="165100" progId="Equation.3">
                    <p:embed/>
                  </p:oleObj>
                </mc:Choice>
                <mc:Fallback>
                  <p:oleObj name="" r:id="rId3" imgW="393065" imgH="1651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4" y="2058"/>
                          <a:ext cx="521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6" name="Rectangle 21"/>
            <p:cNvSpPr/>
            <p:nvPr/>
          </p:nvSpPr>
          <p:spPr>
            <a:xfrm>
              <a:off x="1059" y="2002"/>
              <a:ext cx="1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（对称映射）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2774" name="Object 22"/>
          <p:cNvGraphicFramePr>
            <a:graphicFrameLocks noChangeAspect="1"/>
          </p:cNvGraphicFramePr>
          <p:nvPr/>
        </p:nvGraphicFramePr>
        <p:xfrm>
          <a:off x="5761038" y="3175000"/>
          <a:ext cx="9763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444500" imgH="203200" progId="Equation.3">
                  <p:embed/>
                </p:oleObj>
              </mc:Choice>
              <mc:Fallback>
                <p:oleObj name="" r:id="rId5" imgW="444500" imgH="203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61038" y="3175000"/>
                        <a:ext cx="976312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23"/>
          <p:cNvSpPr txBox="1"/>
          <p:nvPr/>
        </p:nvSpPr>
        <p:spPr>
          <a:xfrm>
            <a:off x="487363" y="3182938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2776" name="Group 24"/>
          <p:cNvGrpSpPr/>
          <p:nvPr/>
        </p:nvGrpSpPr>
        <p:grpSpPr>
          <a:xfrm>
            <a:off x="6370638" y="3870325"/>
            <a:ext cx="2362200" cy="1981200"/>
            <a:chOff x="4272" y="2544"/>
            <a:chExt cx="1488" cy="1248"/>
          </a:xfrm>
        </p:grpSpPr>
        <p:sp>
          <p:nvSpPr>
            <p:cNvPr id="32809" name="Line 25"/>
            <p:cNvSpPr/>
            <p:nvPr/>
          </p:nvSpPr>
          <p:spPr>
            <a:xfrm>
              <a:off x="4272" y="3216"/>
              <a:ext cx="14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10" name="Line 26"/>
            <p:cNvSpPr/>
            <p:nvPr/>
          </p:nvSpPr>
          <p:spPr>
            <a:xfrm flipV="1">
              <a:off x="4560" y="2592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11" name="AutoShape 27" descr="深色下对角线"/>
            <p:cNvSpPr/>
            <p:nvPr/>
          </p:nvSpPr>
          <p:spPr>
            <a:xfrm flipH="1">
              <a:off x="4560" y="2640"/>
              <a:ext cx="816" cy="576"/>
            </a:xfrm>
            <a:prstGeom prst="rtTriangle">
              <a:avLst/>
            </a:prstGeom>
            <a:pattFill prst="dkDnDiag">
              <a:fgClr>
                <a:schemeClr val="accent1"/>
              </a:fgClr>
              <a:bgClr>
                <a:schemeClr val="bg1"/>
              </a:bgClr>
            </a:patt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12" name="Line 28"/>
            <p:cNvSpPr/>
            <p:nvPr/>
          </p:nvSpPr>
          <p:spPr>
            <a:xfrm flipV="1">
              <a:off x="4560" y="2544"/>
              <a:ext cx="912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2813" name="Object 29"/>
            <p:cNvGraphicFramePr>
              <a:graphicFrameLocks noChangeAspect="1"/>
            </p:cNvGraphicFramePr>
            <p:nvPr/>
          </p:nvGraphicFramePr>
          <p:xfrm>
            <a:off x="4942" y="2964"/>
            <a:ext cx="38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7" imgW="228600" imgH="177800" progId="Equation.3">
                    <p:embed/>
                  </p:oleObj>
                </mc:Choice>
                <mc:Fallback>
                  <p:oleObj name="" r:id="rId7" imgW="228600" imgH="1778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42" y="2964"/>
                          <a:ext cx="386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4" name="Freeform 30"/>
            <p:cNvSpPr/>
            <p:nvPr/>
          </p:nvSpPr>
          <p:spPr>
            <a:xfrm>
              <a:off x="4863" y="2988"/>
              <a:ext cx="81" cy="235"/>
            </a:xfrm>
            <a:custGeom>
              <a:avLst/>
              <a:gdLst/>
              <a:ahLst/>
              <a:cxnLst>
                <a:cxn ang="0">
                  <a:pos x="44" y="235"/>
                </a:cxn>
                <a:cxn ang="0">
                  <a:pos x="66" y="169"/>
                </a:cxn>
                <a:cxn ang="0">
                  <a:pos x="22" y="36"/>
                </a:cxn>
                <a:cxn ang="0">
                  <a:pos x="0" y="3"/>
                </a:cxn>
              </a:cxnLst>
              <a:pathLst>
                <a:path w="81" h="235">
                  <a:moveTo>
                    <a:pt x="44" y="235"/>
                  </a:moveTo>
                  <a:cubicBezTo>
                    <a:pt x="51" y="213"/>
                    <a:pt x="59" y="191"/>
                    <a:pt x="66" y="169"/>
                  </a:cubicBezTo>
                  <a:cubicBezTo>
                    <a:pt x="81" y="124"/>
                    <a:pt x="40" y="72"/>
                    <a:pt x="22" y="36"/>
                  </a:cubicBezTo>
                  <a:cubicBezTo>
                    <a:pt x="4" y="0"/>
                    <a:pt x="25" y="3"/>
                    <a:pt x="0" y="3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2777" name="Group 31"/>
          <p:cNvGrpSpPr/>
          <p:nvPr/>
        </p:nvGrpSpPr>
        <p:grpSpPr>
          <a:xfrm>
            <a:off x="4313238" y="3946525"/>
            <a:ext cx="1905000" cy="1905000"/>
            <a:chOff x="2976" y="2592"/>
            <a:chExt cx="1200" cy="1200"/>
          </a:xfrm>
        </p:grpSpPr>
        <p:sp>
          <p:nvSpPr>
            <p:cNvPr id="32803" name="Line 32"/>
            <p:cNvSpPr/>
            <p:nvPr/>
          </p:nvSpPr>
          <p:spPr>
            <a:xfrm>
              <a:off x="2976" y="3216"/>
              <a:ext cx="11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04" name="Line 33"/>
            <p:cNvSpPr/>
            <p:nvPr/>
          </p:nvSpPr>
          <p:spPr>
            <a:xfrm flipV="1">
              <a:off x="3168" y="2592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05" name="AutoShape 34" descr="深色下对角线"/>
            <p:cNvSpPr/>
            <p:nvPr/>
          </p:nvSpPr>
          <p:spPr>
            <a:xfrm flipH="1">
              <a:off x="3120" y="2976"/>
              <a:ext cx="768" cy="240"/>
            </a:xfrm>
            <a:prstGeom prst="rtTriangle">
              <a:avLst/>
            </a:prstGeom>
            <a:pattFill prst="dkDnDiag">
              <a:fgClr>
                <a:schemeClr val="accent1"/>
              </a:fgClr>
              <a:bgClr>
                <a:schemeClr val="bg1"/>
              </a:bgClr>
            </a:patt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06" name="Line 35"/>
            <p:cNvSpPr/>
            <p:nvPr/>
          </p:nvSpPr>
          <p:spPr>
            <a:xfrm flipV="1">
              <a:off x="3168" y="2880"/>
              <a:ext cx="100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2807" name="Object 36"/>
            <p:cNvGraphicFramePr>
              <a:graphicFrameLocks noChangeAspect="1"/>
            </p:cNvGraphicFramePr>
            <p:nvPr/>
          </p:nvGraphicFramePr>
          <p:xfrm>
            <a:off x="3700" y="3028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9" imgW="139700" imgH="139700" progId="Equation.3">
                    <p:embed/>
                  </p:oleObj>
                </mc:Choice>
                <mc:Fallback>
                  <p:oleObj name="" r:id="rId9" imgW="139700" imgH="1397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00" y="3028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8" name="Freeform 37"/>
            <p:cNvSpPr/>
            <p:nvPr/>
          </p:nvSpPr>
          <p:spPr>
            <a:xfrm>
              <a:off x="3600" y="3072"/>
              <a:ext cx="99" cy="144"/>
            </a:xfrm>
            <a:custGeom>
              <a:avLst/>
              <a:gdLst/>
              <a:ahLst/>
              <a:cxnLst>
                <a:cxn ang="0">
                  <a:pos x="121" y="20"/>
                </a:cxn>
                <a:cxn ang="0">
                  <a:pos x="181" y="15"/>
                </a:cxn>
                <a:cxn ang="0">
                  <a:pos x="60" y="3"/>
                </a:cxn>
                <a:cxn ang="0">
                  <a:pos x="0" y="1"/>
                </a:cxn>
              </a:cxnLst>
              <a:pathLst>
                <a:path w="81" h="235">
                  <a:moveTo>
                    <a:pt x="44" y="235"/>
                  </a:moveTo>
                  <a:cubicBezTo>
                    <a:pt x="51" y="213"/>
                    <a:pt x="59" y="191"/>
                    <a:pt x="66" y="169"/>
                  </a:cubicBezTo>
                  <a:cubicBezTo>
                    <a:pt x="81" y="124"/>
                    <a:pt x="40" y="72"/>
                    <a:pt x="22" y="36"/>
                  </a:cubicBezTo>
                  <a:cubicBezTo>
                    <a:pt x="4" y="0"/>
                    <a:pt x="25" y="3"/>
                    <a:pt x="0" y="3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2778" name="Group 38"/>
          <p:cNvGrpSpPr/>
          <p:nvPr/>
        </p:nvGrpSpPr>
        <p:grpSpPr>
          <a:xfrm>
            <a:off x="1168400" y="3811588"/>
            <a:ext cx="2201863" cy="2362200"/>
            <a:chOff x="533" y="2544"/>
            <a:chExt cx="1387" cy="1488"/>
          </a:xfrm>
        </p:grpSpPr>
        <p:sp>
          <p:nvSpPr>
            <p:cNvPr id="32793" name="Line 39"/>
            <p:cNvSpPr/>
            <p:nvPr/>
          </p:nvSpPr>
          <p:spPr>
            <a:xfrm>
              <a:off x="864" y="326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94" name="Line 40"/>
            <p:cNvSpPr/>
            <p:nvPr/>
          </p:nvSpPr>
          <p:spPr>
            <a:xfrm flipV="1">
              <a:off x="1392" y="2544"/>
              <a:ext cx="0" cy="14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95" name="AutoShape 41" descr="深色下对角线"/>
            <p:cNvSpPr/>
            <p:nvPr/>
          </p:nvSpPr>
          <p:spPr>
            <a:xfrm>
              <a:off x="768" y="3552"/>
              <a:ext cx="624" cy="240"/>
            </a:xfrm>
            <a:prstGeom prst="triangle">
              <a:avLst>
                <a:gd name="adj" fmla="val 50000"/>
              </a:avLst>
            </a:prstGeom>
            <a:pattFill prst="dkDnDiag">
              <a:fgClr>
                <a:schemeClr val="accent1"/>
              </a:fgClr>
              <a:bgClr>
                <a:schemeClr val="bg1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796" name="AutoShape 42" descr="深色下对角线"/>
            <p:cNvSpPr/>
            <p:nvPr/>
          </p:nvSpPr>
          <p:spPr>
            <a:xfrm flipV="1">
              <a:off x="768" y="2736"/>
              <a:ext cx="624" cy="240"/>
            </a:xfrm>
            <a:prstGeom prst="triangle">
              <a:avLst>
                <a:gd name="adj" fmla="val 50000"/>
              </a:avLst>
            </a:prstGeom>
            <a:pattFill prst="dkDnDiag">
              <a:fgClr>
                <a:schemeClr val="accent1"/>
              </a:fgClr>
              <a:bgClr>
                <a:schemeClr val="bg1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32797" name="Object 43"/>
            <p:cNvGraphicFramePr>
              <a:graphicFrameLocks noChangeAspect="1"/>
            </p:cNvGraphicFramePr>
            <p:nvPr/>
          </p:nvGraphicFramePr>
          <p:xfrm>
            <a:off x="576" y="2592"/>
            <a:ext cx="22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1" imgW="152400" imgH="165100" progId="Equation.3">
                    <p:embed/>
                  </p:oleObj>
                </mc:Choice>
                <mc:Fallback>
                  <p:oleObj name="" r:id="rId11" imgW="152400" imgH="1651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76" y="2592"/>
                          <a:ext cx="226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8" name="Object 44"/>
            <p:cNvGraphicFramePr>
              <a:graphicFrameLocks noChangeAspect="1"/>
            </p:cNvGraphicFramePr>
            <p:nvPr/>
          </p:nvGraphicFramePr>
          <p:xfrm>
            <a:off x="533" y="3648"/>
            <a:ext cx="283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3" imgW="190500" imgH="165100" progId="Equation.3">
                    <p:embed/>
                  </p:oleObj>
                </mc:Choice>
                <mc:Fallback>
                  <p:oleObj name="" r:id="rId13" imgW="190500" imgH="1651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3" y="3648"/>
                          <a:ext cx="283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9" name="Object 45"/>
            <p:cNvGraphicFramePr>
              <a:graphicFrameLocks noChangeAspect="1"/>
            </p:cNvGraphicFramePr>
            <p:nvPr/>
          </p:nvGraphicFramePr>
          <p:xfrm>
            <a:off x="1358" y="2640"/>
            <a:ext cx="22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5" imgW="152400" imgH="165100" progId="Equation.3">
                    <p:embed/>
                  </p:oleObj>
                </mc:Choice>
                <mc:Fallback>
                  <p:oleObj name="" r:id="rId15" imgW="152400" imgH="1651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358" y="2640"/>
                          <a:ext cx="226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0" name="Object 46"/>
            <p:cNvGraphicFramePr>
              <a:graphicFrameLocks noChangeAspect="1"/>
            </p:cNvGraphicFramePr>
            <p:nvPr/>
          </p:nvGraphicFramePr>
          <p:xfrm>
            <a:off x="1349" y="3648"/>
            <a:ext cx="283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7" imgW="190500" imgH="165100" progId="Equation.3">
                    <p:embed/>
                  </p:oleObj>
                </mc:Choice>
                <mc:Fallback>
                  <p:oleObj name="" r:id="rId17" imgW="190500" imgH="1651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349" y="3648"/>
                          <a:ext cx="283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1" name="Object 47"/>
            <p:cNvGraphicFramePr>
              <a:graphicFrameLocks noChangeAspect="1"/>
            </p:cNvGraphicFramePr>
            <p:nvPr/>
          </p:nvGraphicFramePr>
          <p:xfrm>
            <a:off x="960" y="2928"/>
            <a:ext cx="22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9" imgW="152400" imgH="177800" progId="Equation.3">
                    <p:embed/>
                  </p:oleObj>
                </mc:Choice>
                <mc:Fallback>
                  <p:oleObj name="" r:id="rId19" imgW="152400" imgH="1778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60" y="2928"/>
                          <a:ext cx="226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2" name="Object 48"/>
            <p:cNvGraphicFramePr>
              <a:graphicFrameLocks noChangeAspect="1"/>
            </p:cNvGraphicFramePr>
            <p:nvPr/>
          </p:nvGraphicFramePr>
          <p:xfrm>
            <a:off x="912" y="3385"/>
            <a:ext cx="28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21" imgW="190500" imgH="177800" progId="Equation.3">
                    <p:embed/>
                  </p:oleObj>
                </mc:Choice>
                <mc:Fallback>
                  <p:oleObj name="" r:id="rId21" imgW="190500" imgH="1778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912" y="3385"/>
                          <a:ext cx="283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79" name="Group 54"/>
          <p:cNvGrpSpPr/>
          <p:nvPr/>
        </p:nvGrpSpPr>
        <p:grpSpPr>
          <a:xfrm>
            <a:off x="533400" y="1233488"/>
            <a:ext cx="8159750" cy="1647825"/>
            <a:chOff x="298" y="621"/>
            <a:chExt cx="5140" cy="1038"/>
          </a:xfrm>
        </p:grpSpPr>
        <p:graphicFrame>
          <p:nvGraphicFramePr>
            <p:cNvPr id="32780" name="Object 4"/>
            <p:cNvGraphicFramePr>
              <a:graphicFrameLocks noChangeAspect="1"/>
            </p:cNvGraphicFramePr>
            <p:nvPr/>
          </p:nvGraphicFramePr>
          <p:xfrm>
            <a:off x="4450" y="677"/>
            <a:ext cx="21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23" imgW="165100" imgH="177800" progId="Equation.3">
                    <p:embed/>
                  </p:oleObj>
                </mc:Choice>
                <mc:Fallback>
                  <p:oleObj name="" r:id="rId23" imgW="165100" imgH="1778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450" y="677"/>
                          <a:ext cx="214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1" name="Object 6"/>
            <p:cNvGraphicFramePr>
              <a:graphicFrameLocks noChangeAspect="1"/>
            </p:cNvGraphicFramePr>
            <p:nvPr/>
          </p:nvGraphicFramePr>
          <p:xfrm>
            <a:off x="2759" y="686"/>
            <a:ext cx="154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25" imgW="114300" imgH="139700" progId="Equation.3">
                    <p:embed/>
                  </p:oleObj>
                </mc:Choice>
                <mc:Fallback>
                  <p:oleObj name="" r:id="rId25" imgW="114300" imgH="1397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759" y="686"/>
                          <a:ext cx="154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2" name="Object 8"/>
            <p:cNvGraphicFramePr>
              <a:graphicFrameLocks noChangeAspect="1"/>
            </p:cNvGraphicFramePr>
            <p:nvPr/>
          </p:nvGraphicFramePr>
          <p:xfrm>
            <a:off x="1102" y="1071"/>
            <a:ext cx="240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27" imgW="165100" imgH="139700" progId="Equation.3">
                    <p:embed/>
                  </p:oleObj>
                </mc:Choice>
                <mc:Fallback>
                  <p:oleObj name="" r:id="rId27" imgW="165100" imgH="1397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102" y="1071"/>
                          <a:ext cx="240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3" name="Object 9"/>
            <p:cNvGraphicFramePr>
              <a:graphicFrameLocks noChangeAspect="1"/>
            </p:cNvGraphicFramePr>
            <p:nvPr/>
          </p:nvGraphicFramePr>
          <p:xfrm>
            <a:off x="2836" y="1013"/>
            <a:ext cx="28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29" imgW="215900" imgH="203200" progId="Equation.3">
                    <p:embed/>
                  </p:oleObj>
                </mc:Choice>
                <mc:Fallback>
                  <p:oleObj name="" r:id="rId29" imgW="215900" imgH="2032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836" y="1013"/>
                          <a:ext cx="285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4" name="Object 11"/>
            <p:cNvGraphicFramePr>
              <a:graphicFrameLocks noChangeAspect="1"/>
            </p:cNvGraphicFramePr>
            <p:nvPr/>
          </p:nvGraphicFramePr>
          <p:xfrm>
            <a:off x="897" y="661"/>
            <a:ext cx="70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31" imgW="596900" imgH="215900" progId="Equation.3">
                    <p:embed/>
                  </p:oleObj>
                </mc:Choice>
                <mc:Fallback>
                  <p:oleObj name="" r:id="rId31" imgW="596900" imgH="215900" progId="Equation.3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897" y="661"/>
                          <a:ext cx="705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5" name="Text Box 12"/>
            <p:cNvSpPr txBox="1"/>
            <p:nvPr/>
          </p:nvSpPr>
          <p:spPr>
            <a:xfrm>
              <a:off x="457" y="624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函数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786" name="Text Box 16"/>
            <p:cNvSpPr txBox="1"/>
            <p:nvPr/>
          </p:nvSpPr>
          <p:spPr>
            <a:xfrm>
              <a:off x="298" y="999"/>
              <a:ext cx="9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合）变到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2787" name="Object 18"/>
            <p:cNvGraphicFramePr>
              <a:graphicFrameLocks noChangeAspect="1"/>
            </p:cNvGraphicFramePr>
            <p:nvPr/>
          </p:nvGraphicFramePr>
          <p:xfrm>
            <a:off x="925" y="1392"/>
            <a:ext cx="70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33" imgW="749300" imgH="241300" progId="Equation.3">
                    <p:embed/>
                  </p:oleObj>
                </mc:Choice>
                <mc:Fallback>
                  <p:oleObj name="" r:id="rId33" imgW="749300" imgH="241300" progId="Equation.3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25" y="1392"/>
                          <a:ext cx="705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8" name="Rectangle 49"/>
            <p:cNvSpPr/>
            <p:nvPr/>
          </p:nvSpPr>
          <p:spPr>
            <a:xfrm>
              <a:off x="305" y="1371"/>
              <a:ext cx="79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由函数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89" name="Rectangle 50"/>
            <p:cNvSpPr/>
            <p:nvPr/>
          </p:nvSpPr>
          <p:spPr>
            <a:xfrm>
              <a:off x="1222" y="1005"/>
              <a:ext cx="42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平面上的一个点集 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（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函数值集合）的映射,简称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790" name="Rectangle 51"/>
            <p:cNvSpPr/>
            <p:nvPr/>
          </p:nvSpPr>
          <p:spPr>
            <a:xfrm>
              <a:off x="1537" y="621"/>
              <a:ext cx="1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可以看作是把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791" name="Rectangle 52"/>
            <p:cNvSpPr/>
            <p:nvPr/>
          </p:nvSpPr>
          <p:spPr>
            <a:xfrm>
              <a:off x="2847" y="632"/>
              <a:ext cx="2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平面上的一个点集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（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定义集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792" name="Rectangle 53"/>
            <p:cNvSpPr/>
            <p:nvPr/>
          </p:nvSpPr>
          <p:spPr>
            <a:xfrm>
              <a:off x="1594" y="1367"/>
              <a:ext cx="1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所构成的映射.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/>
          <p:nvPr/>
        </p:nvSpPr>
        <p:spPr>
          <a:xfrm>
            <a:off x="414338" y="279400"/>
            <a:ext cx="3071812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.映射的象的求法</a:t>
            </a:r>
            <a:endParaRPr lang="zh-CN" altLang="en-US" sz="2800" b="1" dirty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795" name="TextBox 2"/>
          <p:cNvSpPr txBox="1"/>
          <p:nvPr/>
        </p:nvSpPr>
        <p:spPr>
          <a:xfrm>
            <a:off x="1128713" y="914400"/>
            <a:ext cx="624363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Arial" panose="020B0604020202020204" pitchFamily="34" charset="0"/>
              </a:rPr>
              <a:t>如何由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Arial" panose="020B0604020202020204" pitchFamily="34" charset="0"/>
              </a:rPr>
              <a:t>平面曲线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Arial" panose="020B0604020202020204" pitchFamily="34" charset="0"/>
              </a:rPr>
              <a:t>求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400" b="1" dirty="0">
                <a:latin typeface="Arial" panose="020B0604020202020204" pitchFamily="34" charset="0"/>
              </a:rPr>
              <a:t>平面曲线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zh-CN" altLang="en-US" sz="2400" b="1" dirty="0">
                <a:latin typeface="Arial" panose="020B0604020202020204" pitchFamily="34" charset="0"/>
              </a:rPr>
              <a:t>呢？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pSp>
        <p:nvGrpSpPr>
          <p:cNvPr id="33796" name="组合 14"/>
          <p:cNvGrpSpPr/>
          <p:nvPr/>
        </p:nvGrpSpPr>
        <p:grpSpPr>
          <a:xfrm>
            <a:off x="700088" y="1400175"/>
            <a:ext cx="7743825" cy="1200150"/>
            <a:chOff x="771524" y="1728788"/>
            <a:chExt cx="7743825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771524" y="1728788"/>
              <a:ext cx="7743825" cy="12003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>
                <a:lnSpc>
                  <a:spcPct val="150000"/>
                </a:lnSpc>
                <a:buClrTx/>
                <a:buSzTx/>
                <a:buFontTx/>
                <a:defRPr/>
              </a:pPr>
              <a:r>
                <a:rPr kumimoji="0" lang="en-US" altLang="zh-CN" sz="2400" b="1" kern="1200" cap="none" spc="0" normalizeH="0" baseline="0" noProof="0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zh-CN" altLang="en-US" sz="2400" b="1" kern="1200" cap="none" spc="0" normalizeH="0" baseline="0" noProof="0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方法</a:t>
              </a:r>
              <a:r>
                <a:rPr kumimoji="0" lang="en-US" altLang="zh-CN" sz="2400" b="1" kern="1200" cap="none" spc="0" normalizeH="0" baseline="0" noProof="0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] </a:t>
              </a:r>
              <a:r>
                <a:rPr kumimoji="0" lang="zh-CN" altLang="en-US" sz="2400" b="1" kern="1200" cap="none" spc="0" normalizeH="0" baseline="0" noProof="0" dirty="0"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已知</a:t>
              </a:r>
              <a:endParaRPr kumimoji="0" lang="en-US" altLang="zh-CN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342900" marR="0" indent="-342900" defTabSz="914400">
                <a:lnSpc>
                  <a:spcPct val="150000"/>
                </a:lnSpc>
                <a:buClrTx/>
                <a:buSzTx/>
                <a:buFont typeface="+mj-lt"/>
                <a:buAutoNum type="alphaLcParenR"/>
                <a:defRPr/>
              </a:pPr>
              <a:r>
                <a:rPr kumimoji="0" lang="zh-CN" altLang="en-US" sz="2400" b="1" kern="1200" cap="none" spc="0" normalizeH="0" baseline="0" noProof="0" dirty="0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若</a:t>
              </a:r>
              <a:r>
                <a:rPr kumimoji="0" lang="en-US" altLang="zh-CN" sz="2400" b="1" i="1" kern="1200" cap="none" spc="0" normalizeH="0" baseline="0" noProof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0" lang="zh-CN" altLang="en-US" sz="2400" b="1" kern="1200" cap="none" spc="0" normalizeH="0" baseline="0" noProof="0" dirty="0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的直角坐标方程为      ，则所求</a:t>
              </a:r>
              <a:r>
                <a:rPr kumimoji="0" lang="en-US" altLang="zh-CN" sz="2400" b="1" i="1" kern="1200" cap="none" spc="0" normalizeH="0" baseline="0" noProof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C’</a:t>
              </a:r>
              <a:endParaRPr kumimoji="0" lang="zh-CN" altLang="en-US" sz="2400" b="1" i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3806" name="对象 5"/>
            <p:cNvGraphicFramePr>
              <a:graphicFrameLocks noChangeAspect="1"/>
            </p:cNvGraphicFramePr>
            <p:nvPr/>
          </p:nvGraphicFramePr>
          <p:xfrm>
            <a:off x="2426488" y="1827302"/>
            <a:ext cx="4074327" cy="503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" name="" r:id="rId1" imgW="1726565" imgH="203200" progId="Equation.DSMT4">
                    <p:embed/>
                  </p:oleObj>
                </mc:Choice>
                <mc:Fallback>
                  <p:oleObj name="" r:id="rId1" imgW="1726565" imgH="203200" progId="Equation.DSMT4">
                    <p:embed/>
                    <p:pic>
                      <p:nvPicPr>
                        <p:cNvPr id="0" name="图片 324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26488" y="1827302"/>
                          <a:ext cx="4074327" cy="503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7" name="对象 6"/>
            <p:cNvGraphicFramePr>
              <a:graphicFrameLocks noChangeAspect="1"/>
            </p:cNvGraphicFramePr>
            <p:nvPr/>
          </p:nvGraphicFramePr>
          <p:xfrm>
            <a:off x="4207667" y="2452867"/>
            <a:ext cx="935836" cy="400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3" imgW="494665" imgH="203200" progId="Equation.3">
                    <p:embed/>
                  </p:oleObj>
                </mc:Choice>
                <mc:Fallback>
                  <p:oleObj name="" r:id="rId3" imgW="494665" imgH="203200" progId="Equation.3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07667" y="2452867"/>
                          <a:ext cx="935836" cy="4004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97" name="Rectangle 3"/>
          <p:cNvSpPr txBox="1"/>
          <p:nvPr/>
        </p:nvSpPr>
        <p:spPr>
          <a:xfrm>
            <a:off x="742950" y="2957513"/>
            <a:ext cx="7488238" cy="1584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 b="1" dirty="0">
                <a:latin typeface="宋体" panose="02010600030101010101" pitchFamily="2" charset="-122"/>
              </a:rPr>
              <a:t>方程由              消去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zh-CN" altLang="en-US" sz="2400" b="1" dirty="0">
                <a:latin typeface="宋体" panose="02010600030101010101" pitchFamily="2" charset="-122"/>
              </a:rPr>
              <a:t>得到</a:t>
            </a:r>
            <a:r>
              <a:rPr lang="en-US" altLang="zh-CN" sz="2400" b="1" dirty="0">
                <a:latin typeface="宋体" panose="02010600030101010101" pitchFamily="2" charset="-122"/>
              </a:rPr>
              <a:t>.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endParaRPr lang="en-US" altLang="zh-CN" sz="24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33798" name="Object 4"/>
          <p:cNvGraphicFramePr>
            <a:graphicFrameLocks noChangeAspect="1"/>
          </p:cNvGraphicFramePr>
          <p:nvPr/>
        </p:nvGraphicFramePr>
        <p:xfrm>
          <a:off x="1997075" y="2527300"/>
          <a:ext cx="1603375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5" imgW="787400" imgH="711200" progId="Equation.3">
                  <p:embed/>
                </p:oleObj>
              </mc:Choice>
              <mc:Fallback>
                <p:oleObj name="" r:id="rId5" imgW="787400" imgH="71120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7075" y="2527300"/>
                        <a:ext cx="1603375" cy="1516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6"/>
          <p:cNvSpPr/>
          <p:nvPr/>
        </p:nvSpPr>
        <p:spPr>
          <a:xfrm>
            <a:off x="742950" y="4043363"/>
            <a:ext cx="7772400" cy="24495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 Black" panose="020B0A04020102020204" pitchFamily="34" charset="0"/>
              <a:buAutoNum type="alphaLcParenR" startAt="2"/>
            </a:pPr>
            <a:r>
              <a:rPr lang="zh-CN" altLang="en-US" sz="2400" b="1" dirty="0">
                <a:latin typeface="宋体" panose="02010600030101010101" pitchFamily="2" charset="-122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宋体" panose="02010600030101010101" pitchFamily="2" charset="-122"/>
              </a:rPr>
              <a:t>的方程为参数方程                                         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则由          得  的参数方程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graphicFrame>
        <p:nvGraphicFramePr>
          <p:cNvPr id="33800" name="Object 7"/>
          <p:cNvGraphicFramePr>
            <a:graphicFrameLocks noChangeAspect="1"/>
          </p:cNvGraphicFramePr>
          <p:nvPr/>
        </p:nvGraphicFramePr>
        <p:xfrm>
          <a:off x="4249738" y="4062413"/>
          <a:ext cx="217963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7" imgW="1155700" imgH="457200" progId="Equation.3">
                  <p:embed/>
                </p:oleObj>
              </mc:Choice>
              <mc:Fallback>
                <p:oleObj name="" r:id="rId7" imgW="1155700" imgH="4572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49738" y="4062413"/>
                        <a:ext cx="2179637" cy="900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1443038" y="4913313"/>
          <a:ext cx="147161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9" imgW="762000" imgH="457200" progId="Equation.3">
                  <p:embed/>
                </p:oleObj>
              </mc:Choice>
              <mc:Fallback>
                <p:oleObj name="" r:id="rId9" imgW="762000" imgH="4572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3038" y="4913313"/>
                        <a:ext cx="1471612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1"/>
          <p:cNvGraphicFramePr>
            <a:graphicFrameLocks noChangeAspect="1"/>
          </p:cNvGraphicFramePr>
          <p:nvPr/>
        </p:nvGraphicFramePr>
        <p:xfrm>
          <a:off x="3282950" y="5151438"/>
          <a:ext cx="40481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11" imgW="190500" imgH="177800" progId="Equation.3">
                  <p:embed/>
                </p:oleObj>
              </mc:Choice>
              <mc:Fallback>
                <p:oleObj name="" r:id="rId11" imgW="190500" imgH="1778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82950" y="5151438"/>
                        <a:ext cx="404813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4"/>
          <p:cNvGraphicFramePr>
            <a:graphicFrameLocks noChangeAspect="1"/>
          </p:cNvGraphicFramePr>
          <p:nvPr/>
        </p:nvGraphicFramePr>
        <p:xfrm>
          <a:off x="5403850" y="4870450"/>
          <a:ext cx="2827338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13" imgW="1435100" imgH="457200" progId="Equation.3">
                  <p:embed/>
                </p:oleObj>
              </mc:Choice>
              <mc:Fallback>
                <p:oleObj name="" r:id="rId13" imgW="1435100" imgH="4572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03850" y="4870450"/>
                        <a:ext cx="2827338" cy="938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灯片编号占位符 3"/>
          <p:cNvSpPr txBox="1"/>
          <p:nvPr/>
        </p:nvSpPr>
        <p:spPr>
          <a:xfrm>
            <a:off x="8464550" y="6345238"/>
            <a:ext cx="1316038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8485188" y="6384925"/>
            <a:ext cx="131762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34819" name="Group 15"/>
          <p:cNvGrpSpPr/>
          <p:nvPr/>
        </p:nvGrpSpPr>
        <p:grpSpPr>
          <a:xfrm>
            <a:off x="242888" y="39688"/>
            <a:ext cx="7505700" cy="1266825"/>
            <a:chOff x="290" y="44"/>
            <a:chExt cx="4728" cy="798"/>
          </a:xfrm>
        </p:grpSpPr>
        <p:sp>
          <p:nvSpPr>
            <p:cNvPr id="34828" name="Text Box 2"/>
            <p:cNvSpPr txBox="1"/>
            <p:nvPr/>
          </p:nvSpPr>
          <p:spPr>
            <a:xfrm>
              <a:off x="290" y="170"/>
              <a:ext cx="79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函数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4829" name="Object 3"/>
            <p:cNvGraphicFramePr>
              <a:graphicFrameLocks noChangeAspect="1"/>
            </p:cNvGraphicFramePr>
            <p:nvPr/>
          </p:nvGraphicFramePr>
          <p:xfrm>
            <a:off x="1031" y="44"/>
            <a:ext cx="544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1" imgW="419100" imgH="419100" progId="Equation.3">
                    <p:embed/>
                  </p:oleObj>
                </mc:Choice>
                <mc:Fallback>
                  <p:oleObj name="" r:id="rId1" imgW="419100" imgH="419100" progId="Equation.3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31" y="44"/>
                          <a:ext cx="544" cy="5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0" name="Text Box 4"/>
            <p:cNvSpPr txBox="1"/>
            <p:nvPr/>
          </p:nvSpPr>
          <p:spPr>
            <a:xfrm>
              <a:off x="1524" y="170"/>
              <a:ext cx="154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把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z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平面上的曲线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4831" name="Object 5"/>
            <p:cNvGraphicFramePr>
              <a:graphicFrameLocks noChangeAspect="1"/>
            </p:cNvGraphicFramePr>
            <p:nvPr/>
          </p:nvGraphicFramePr>
          <p:xfrm>
            <a:off x="3051" y="155"/>
            <a:ext cx="1967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" r:id="rId3" imgW="1409700" imgH="228600" progId="Equation.3">
                    <p:embed/>
                  </p:oleObj>
                </mc:Choice>
                <mc:Fallback>
                  <p:oleObj name="" r:id="rId3" imgW="1409700" imgH="228600" progId="Equation.3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51" y="155"/>
                          <a:ext cx="1967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2" name="Text Box 6"/>
            <p:cNvSpPr txBox="1"/>
            <p:nvPr/>
          </p:nvSpPr>
          <p:spPr>
            <a:xfrm>
              <a:off x="565" y="554"/>
              <a:ext cx="24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映射成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w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平面上怎样的曲线?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539750" y="1501775"/>
            <a:ext cx="59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解: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1241425" y="1265238"/>
          <a:ext cx="579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5" imgW="2717800" imgH="457200" progId="Equation.3">
                  <p:embed/>
                </p:oleObj>
              </mc:Choice>
              <mc:Fallback>
                <p:oleObj name="" r:id="rId5" imgW="2717800" imgH="4572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1425" y="1265238"/>
                        <a:ext cx="5791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1201738" y="2087563"/>
          <a:ext cx="54768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7" imgW="2781300" imgH="431800" progId="Equation.3">
                  <p:embed/>
                </p:oleObj>
              </mc:Choice>
              <mc:Fallback>
                <p:oleObj name="" r:id="rId7" imgW="2781300" imgH="4318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01738" y="2087563"/>
                        <a:ext cx="5476875" cy="865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1165225" y="4622800"/>
          <a:ext cx="47164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9" imgW="2044700" imgH="228600" progId="Equation.3">
                  <p:embed/>
                </p:oleObj>
              </mc:Choice>
              <mc:Fallback>
                <p:oleObj name="" r:id="rId9" imgW="2044700" imgH="2286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65225" y="4622800"/>
                        <a:ext cx="471646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1201738" y="5054600"/>
          <a:ext cx="353695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11" imgW="1548765" imgH="431800" progId="Equation.3">
                  <p:embed/>
                </p:oleObj>
              </mc:Choice>
              <mc:Fallback>
                <p:oleObj name="" r:id="rId11" imgW="1548765" imgH="4318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01738" y="5054600"/>
                        <a:ext cx="3536950" cy="874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/>
          <p:cNvGraphicFramePr>
            <a:graphicFrameLocks noChangeAspect="1"/>
          </p:cNvGraphicFramePr>
          <p:nvPr/>
        </p:nvGraphicFramePr>
        <p:xfrm>
          <a:off x="1165225" y="2894013"/>
          <a:ext cx="587057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13" imgW="2171700" imgH="444500" progId="Equation.3">
                  <p:embed/>
                </p:oleObj>
              </mc:Choice>
              <mc:Fallback>
                <p:oleObj name="" r:id="rId13" imgW="2171700" imgH="44450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65225" y="2894013"/>
                        <a:ext cx="5870575" cy="887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1163638" y="3759200"/>
          <a:ext cx="37052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15" imgW="1269365" imgH="406400" progId="Equation.3">
                  <p:embed/>
                </p:oleObj>
              </mc:Choice>
              <mc:Fallback>
                <p:oleObj name="" r:id="rId15" imgW="1269365" imgH="4064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63638" y="3759200"/>
                        <a:ext cx="3705225" cy="855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extBox 1"/>
          <p:cNvSpPr txBox="1"/>
          <p:nvPr/>
        </p:nvSpPr>
        <p:spPr>
          <a:xfrm>
            <a:off x="357188" y="642938"/>
            <a:ext cx="42005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几何意义：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0483" name="Object 7"/>
          <p:cNvGraphicFramePr>
            <a:graphicFrameLocks noChangeAspect="1"/>
          </p:cNvGraphicFramePr>
          <p:nvPr/>
        </p:nvGraphicFramePr>
        <p:xfrm>
          <a:off x="7337425" y="692150"/>
          <a:ext cx="9556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" imgW="1143000" imgH="419100" progId="Equation.3">
                  <p:embed/>
                </p:oleObj>
              </mc:Choice>
              <mc:Fallback>
                <p:oleObj name="" r:id="rId1" imgW="1143000" imgH="4191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37425" y="692150"/>
                        <a:ext cx="955675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1"/>
          <p:cNvGrpSpPr/>
          <p:nvPr/>
        </p:nvGrpSpPr>
        <p:grpSpPr>
          <a:xfrm>
            <a:off x="5411788" y="3235325"/>
            <a:ext cx="1611312" cy="1668463"/>
            <a:chOff x="3062" y="2180"/>
            <a:chExt cx="1015" cy="1051"/>
          </a:xfrm>
        </p:grpSpPr>
        <p:sp>
          <p:nvSpPr>
            <p:cNvPr id="7" name="Line 22"/>
            <p:cNvSpPr>
              <a:spLocks noChangeShapeType="1"/>
            </p:cNvSpPr>
            <p:nvPr/>
          </p:nvSpPr>
          <p:spPr bwMode="auto">
            <a:xfrm rot="428156">
              <a:off x="3588" y="2544"/>
              <a:ext cx="1" cy="144"/>
            </a:xfrm>
            <a:prstGeom prst="line">
              <a:avLst/>
            </a:prstGeom>
            <a:noFill/>
            <a:ln w="38100">
              <a:solidFill>
                <a:srgbClr val="00CC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AutoShape 23"/>
            <p:cNvSpPr>
              <a:spLocks noChangeArrowheads="1"/>
            </p:cNvSpPr>
            <p:nvPr/>
          </p:nvSpPr>
          <p:spPr bwMode="auto">
            <a:xfrm rot="2911299">
              <a:off x="3044" y="2198"/>
              <a:ext cx="1051" cy="1015"/>
            </a:xfrm>
            <a:custGeom>
              <a:avLst/>
              <a:gdLst>
                <a:gd name="T0" fmla="*/ 526 w 21600"/>
                <a:gd name="T1" fmla="*/ 0 h 21600"/>
                <a:gd name="T2" fmla="*/ 330 w 21600"/>
                <a:gd name="T3" fmla="*/ 289 h 21600"/>
                <a:gd name="T4" fmla="*/ 526 w 21600"/>
                <a:gd name="T5" fmla="*/ 438 h 21600"/>
                <a:gd name="T6" fmla="*/ 721 w 21600"/>
                <a:gd name="T7" fmla="*/ 28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78 w 21600"/>
                <a:gd name="T13" fmla="*/ 0 h 21600"/>
                <a:gd name="T14" fmla="*/ 19422 w 21600"/>
                <a:gd name="T15" fmla="*/ 991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838" y="9686"/>
                  </a:moveTo>
                  <a:cubicBezTo>
                    <a:pt x="10105" y="9455"/>
                    <a:pt x="10446" y="9328"/>
                    <a:pt x="10800" y="9329"/>
                  </a:cubicBezTo>
                  <a:cubicBezTo>
                    <a:pt x="11153" y="9329"/>
                    <a:pt x="11494" y="9455"/>
                    <a:pt x="11761" y="9686"/>
                  </a:cubicBezTo>
                  <a:lnTo>
                    <a:pt x="17858" y="2625"/>
                  </a:lnTo>
                  <a:cubicBezTo>
                    <a:pt x="15897" y="932"/>
                    <a:pt x="13391" y="-1"/>
                    <a:pt x="10799" y="0"/>
                  </a:cubicBezTo>
                  <a:cubicBezTo>
                    <a:pt x="8208" y="0"/>
                    <a:pt x="5702" y="932"/>
                    <a:pt x="3741" y="2625"/>
                  </a:cubicBez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rgbClr val="339933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0530" name="Object 24"/>
            <p:cNvGraphicFramePr>
              <a:graphicFrameLocks noChangeAspect="1"/>
            </p:cNvGraphicFramePr>
            <p:nvPr/>
          </p:nvGraphicFramePr>
          <p:xfrm flipH="1">
            <a:off x="3672" y="2244"/>
            <a:ext cx="83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3" imgW="279400" imgH="419100" progId="Equation.3">
                    <p:embed/>
                  </p:oleObj>
                </mc:Choice>
                <mc:Fallback>
                  <p:oleObj name="" r:id="rId3" imgW="279400" imgH="4191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3672" y="2244"/>
                          <a:ext cx="83" cy="1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25"/>
          <p:cNvGrpSpPr/>
          <p:nvPr/>
        </p:nvGrpSpPr>
        <p:grpSpPr>
          <a:xfrm>
            <a:off x="5294313" y="3508375"/>
            <a:ext cx="1595437" cy="1143000"/>
            <a:chOff x="2988" y="2352"/>
            <a:chExt cx="1005" cy="720"/>
          </a:xfrm>
        </p:grpSpPr>
        <p:sp>
          <p:nvSpPr>
            <p:cNvPr id="11" name="AutoShape 26"/>
            <p:cNvSpPr>
              <a:spLocks noChangeArrowheads="1"/>
            </p:cNvSpPr>
            <p:nvPr/>
          </p:nvSpPr>
          <p:spPr bwMode="auto">
            <a:xfrm rot="-6113016">
              <a:off x="3131" y="2210"/>
              <a:ext cx="720" cy="1005"/>
            </a:xfrm>
            <a:custGeom>
              <a:avLst/>
              <a:gdLst>
                <a:gd name="T0" fmla="*/ 360 w 21600"/>
                <a:gd name="T1" fmla="*/ 1005 h 21600"/>
                <a:gd name="T2" fmla="*/ 420 w 21600"/>
                <a:gd name="T3" fmla="*/ 802 h 21600"/>
                <a:gd name="T4" fmla="*/ 360 w 21600"/>
                <a:gd name="T5" fmla="*/ 621 h 21600"/>
                <a:gd name="T6" fmla="*/ 300 w 21600"/>
                <a:gd name="T7" fmla="*/ 80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47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1489" y="13257"/>
                  </a:moveTo>
                  <a:cubicBezTo>
                    <a:pt x="11265" y="13321"/>
                    <a:pt x="11033" y="13352"/>
                    <a:pt x="10800" y="13353"/>
                  </a:cubicBezTo>
                  <a:cubicBezTo>
                    <a:pt x="10566" y="13353"/>
                    <a:pt x="10334" y="13321"/>
                    <a:pt x="10110" y="13257"/>
                  </a:cubicBezTo>
                  <a:lnTo>
                    <a:pt x="7881" y="21198"/>
                  </a:lnTo>
                  <a:cubicBezTo>
                    <a:pt x="8831" y="21464"/>
                    <a:pt x="9813" y="21600"/>
                    <a:pt x="10800" y="21600"/>
                  </a:cubicBezTo>
                  <a:cubicBezTo>
                    <a:pt x="11786" y="21599"/>
                    <a:pt x="12768" y="21464"/>
                    <a:pt x="13718" y="21198"/>
                  </a:cubicBezTo>
                  <a:close/>
                </a:path>
              </a:pathLst>
            </a:custGeom>
            <a:solidFill>
              <a:srgbClr val="FF33CC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0527" name="Object 27"/>
            <p:cNvGraphicFramePr>
              <a:graphicFrameLocks noChangeAspect="1"/>
            </p:cNvGraphicFramePr>
            <p:nvPr/>
          </p:nvGraphicFramePr>
          <p:xfrm flipH="1">
            <a:off x="3859" y="2557"/>
            <a:ext cx="11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5" imgW="444500" imgH="584200" progId="Equation.3">
                    <p:embed/>
                  </p:oleObj>
                </mc:Choice>
                <mc:Fallback>
                  <p:oleObj name="" r:id="rId5" imgW="444500" imgH="5842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3859" y="2557"/>
                          <a:ext cx="112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28"/>
          <p:cNvGrpSpPr/>
          <p:nvPr/>
        </p:nvGrpSpPr>
        <p:grpSpPr>
          <a:xfrm>
            <a:off x="5808663" y="2289175"/>
            <a:ext cx="2489200" cy="1949450"/>
            <a:chOff x="3312" y="1584"/>
            <a:chExt cx="1568" cy="1228"/>
          </a:xfrm>
        </p:grpSpPr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3312" y="2712"/>
              <a:ext cx="14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 flipV="1">
              <a:off x="3572" y="1680"/>
              <a:ext cx="0" cy="1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0523" name="Object 31"/>
            <p:cNvGraphicFramePr>
              <a:graphicFrameLocks noChangeAspect="1"/>
            </p:cNvGraphicFramePr>
            <p:nvPr/>
          </p:nvGraphicFramePr>
          <p:xfrm>
            <a:off x="3492" y="2736"/>
            <a:ext cx="68" cy="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7" imgW="215900" imgH="241300" progId="Equation.3">
                    <p:embed/>
                  </p:oleObj>
                </mc:Choice>
                <mc:Fallback>
                  <p:oleObj name="" r:id="rId7" imgW="215900" imgH="2413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92" y="2736"/>
                          <a:ext cx="68" cy="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4" name="Object 32"/>
            <p:cNvGraphicFramePr>
              <a:graphicFrameLocks noChangeAspect="1"/>
            </p:cNvGraphicFramePr>
            <p:nvPr/>
          </p:nvGraphicFramePr>
          <p:xfrm>
            <a:off x="4800" y="2688"/>
            <a:ext cx="80" cy="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9" imgW="254000" imgH="241300" progId="Equation.3">
                    <p:embed/>
                  </p:oleObj>
                </mc:Choice>
                <mc:Fallback>
                  <p:oleObj name="" r:id="rId9" imgW="254000" imgH="2413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00" y="2688"/>
                          <a:ext cx="80" cy="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5" name="Object 33"/>
            <p:cNvGraphicFramePr>
              <a:graphicFrameLocks noChangeAspect="1"/>
            </p:cNvGraphicFramePr>
            <p:nvPr/>
          </p:nvGraphicFramePr>
          <p:xfrm>
            <a:off x="3552" y="1584"/>
            <a:ext cx="80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1" imgW="254000" imgH="317500" progId="Equation.3">
                    <p:embed/>
                  </p:oleObj>
                </mc:Choice>
                <mc:Fallback>
                  <p:oleObj name="" r:id="rId11" imgW="254000" imgH="3175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52" y="1584"/>
                          <a:ext cx="80" cy="1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34"/>
          <p:cNvGraphicFramePr>
            <a:graphicFrameLocks noChangeAspect="1"/>
          </p:cNvGraphicFramePr>
          <p:nvPr/>
        </p:nvGraphicFramePr>
        <p:xfrm>
          <a:off x="6434138" y="2708275"/>
          <a:ext cx="14287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3" imgW="127000" imgH="139700" progId="Equation.3">
                  <p:embed/>
                </p:oleObj>
              </mc:Choice>
              <mc:Fallback>
                <p:oleObj name="" r:id="rId13" imgW="127000" imgH="1397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339933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34138" y="2708275"/>
                        <a:ext cx="142875" cy="212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5"/>
          <p:cNvGraphicFramePr>
            <a:graphicFrameLocks noChangeAspect="1"/>
          </p:cNvGraphicFramePr>
          <p:nvPr/>
        </p:nvGraphicFramePr>
        <p:xfrm>
          <a:off x="7027863" y="3603625"/>
          <a:ext cx="17938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5" imgW="330200" imgH="584200" progId="Equation.3">
                  <p:embed/>
                </p:oleObj>
              </mc:Choice>
              <mc:Fallback>
                <p:oleObj name="" r:id="rId15" imgW="330200" imgH="5842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27863" y="3603625"/>
                        <a:ext cx="179387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6"/>
          <p:cNvGraphicFramePr>
            <a:graphicFrameLocks noChangeAspect="1"/>
          </p:cNvGraphicFramePr>
          <p:nvPr/>
        </p:nvGraphicFramePr>
        <p:xfrm>
          <a:off x="6742113" y="3127375"/>
          <a:ext cx="1714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7" imgW="317500" imgH="584200" progId="Equation.3">
                  <p:embed/>
                </p:oleObj>
              </mc:Choice>
              <mc:Fallback>
                <p:oleObj name="" r:id="rId17" imgW="317500" imgH="5842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5C20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42113" y="3127375"/>
                        <a:ext cx="171450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37"/>
          <p:cNvSpPr>
            <a:spLocks noChangeShapeType="1"/>
          </p:cNvSpPr>
          <p:nvPr/>
        </p:nvSpPr>
        <p:spPr bwMode="auto">
          <a:xfrm flipV="1">
            <a:off x="6227763" y="2921000"/>
            <a:ext cx="692150" cy="1158875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Line 38"/>
          <p:cNvSpPr/>
          <p:nvPr/>
        </p:nvSpPr>
        <p:spPr>
          <a:xfrm rot="-611799" flipV="1">
            <a:off x="6510338" y="3652838"/>
            <a:ext cx="658812" cy="195262"/>
          </a:xfrm>
          <a:prstGeom prst="line">
            <a:avLst/>
          </a:prstGeom>
          <a:ln w="19050" cap="flat" cmpd="sng">
            <a:solidFill>
              <a:srgbClr val="FF33CC"/>
            </a:solidFill>
            <a:prstDash val="solid"/>
            <a:headEnd type="none" w="med" len="med"/>
            <a:tailEnd type="triangle" w="sm" len="lg"/>
          </a:ln>
        </p:spPr>
      </p:sp>
      <p:grpSp>
        <p:nvGrpSpPr>
          <p:cNvPr id="24" name="Group 39"/>
          <p:cNvGrpSpPr/>
          <p:nvPr/>
        </p:nvGrpSpPr>
        <p:grpSpPr>
          <a:xfrm>
            <a:off x="7142163" y="3422650"/>
            <a:ext cx="333375" cy="314325"/>
            <a:chOff x="4152" y="2298"/>
            <a:chExt cx="210" cy="198"/>
          </a:xfrm>
        </p:grpSpPr>
        <p:graphicFrame>
          <p:nvGraphicFramePr>
            <p:cNvPr id="20519" name="Object 40"/>
            <p:cNvGraphicFramePr>
              <a:graphicFrameLocks noChangeAspect="1"/>
            </p:cNvGraphicFramePr>
            <p:nvPr/>
          </p:nvGraphicFramePr>
          <p:xfrm flipV="1">
            <a:off x="4152" y="2388"/>
            <a:ext cx="47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19" imgW="203200" imgH="203200" progId="Equation.3">
                    <p:embed/>
                  </p:oleObj>
                </mc:Choice>
                <mc:Fallback>
                  <p:oleObj name="" r:id="rId19" imgW="203200" imgH="2032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 flipV="1">
                          <a:off x="4152" y="2388"/>
                          <a:ext cx="47" cy="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0" name="Object 41"/>
            <p:cNvGraphicFramePr>
              <a:graphicFrameLocks noChangeAspect="1"/>
            </p:cNvGraphicFramePr>
            <p:nvPr/>
          </p:nvGraphicFramePr>
          <p:xfrm>
            <a:off x="4218" y="2298"/>
            <a:ext cx="14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21" imgW="304800" imgH="419100" progId="Equation.3">
                    <p:embed/>
                  </p:oleObj>
                </mc:Choice>
                <mc:Fallback>
                  <p:oleObj name="" r:id="rId21" imgW="304800" imgH="4191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218" y="2298"/>
                          <a:ext cx="144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42"/>
          <p:cNvGrpSpPr/>
          <p:nvPr/>
        </p:nvGrpSpPr>
        <p:grpSpPr>
          <a:xfrm>
            <a:off x="5819775" y="3794125"/>
            <a:ext cx="769938" cy="571500"/>
            <a:chOff x="3319" y="2532"/>
            <a:chExt cx="485" cy="360"/>
          </a:xfrm>
        </p:grpSpPr>
        <p:sp>
          <p:nvSpPr>
            <p:cNvPr id="28" name="AutoShape 43"/>
            <p:cNvSpPr>
              <a:spLocks noChangeArrowheads="1"/>
            </p:cNvSpPr>
            <p:nvPr/>
          </p:nvSpPr>
          <p:spPr bwMode="auto">
            <a:xfrm rot="-7135858">
              <a:off x="3382" y="2472"/>
              <a:ext cx="360" cy="485"/>
            </a:xfrm>
            <a:custGeom>
              <a:avLst/>
              <a:gdLst>
                <a:gd name="T0" fmla="*/ 180 w 21600"/>
                <a:gd name="T1" fmla="*/ 485 h 21600"/>
                <a:gd name="T2" fmla="*/ 236 w 21600"/>
                <a:gd name="T3" fmla="*/ 353 h 21600"/>
                <a:gd name="T4" fmla="*/ 180 w 21600"/>
                <a:gd name="T5" fmla="*/ 267 h 21600"/>
                <a:gd name="T6" fmla="*/ 124 w 21600"/>
                <a:gd name="T7" fmla="*/ 35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02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1418" y="11699"/>
                  </a:moveTo>
                  <a:cubicBezTo>
                    <a:pt x="11236" y="11824"/>
                    <a:pt x="11020" y="11891"/>
                    <a:pt x="10800" y="11892"/>
                  </a:cubicBezTo>
                  <a:cubicBezTo>
                    <a:pt x="10579" y="11892"/>
                    <a:pt x="10363" y="11824"/>
                    <a:pt x="10181" y="11699"/>
                  </a:cubicBezTo>
                  <a:lnTo>
                    <a:pt x="4679" y="19698"/>
                  </a:lnTo>
                  <a:cubicBezTo>
                    <a:pt x="6480" y="20936"/>
                    <a:pt x="8614" y="21600"/>
                    <a:pt x="10800" y="21600"/>
                  </a:cubicBezTo>
                  <a:cubicBezTo>
                    <a:pt x="12985" y="21599"/>
                    <a:pt x="15119" y="20936"/>
                    <a:pt x="16920" y="19698"/>
                  </a:cubicBezTo>
                  <a:close/>
                </a:path>
              </a:pathLst>
            </a:custGeom>
            <a:solidFill>
              <a:srgbClr val="3333CC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0518" name="Object 44"/>
            <p:cNvGraphicFramePr>
              <a:graphicFrameLocks noChangeAspect="1"/>
            </p:cNvGraphicFramePr>
            <p:nvPr/>
          </p:nvGraphicFramePr>
          <p:xfrm flipH="1">
            <a:off x="3660" y="2580"/>
            <a:ext cx="10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23" imgW="431800" imgH="584200" progId="Equation.3">
                    <p:embed/>
                  </p:oleObj>
                </mc:Choice>
                <mc:Fallback>
                  <p:oleObj name="" r:id="rId23" imgW="431800" imgH="5842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FF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3660" y="2580"/>
                          <a:ext cx="108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45"/>
          <p:cNvGrpSpPr/>
          <p:nvPr/>
        </p:nvGrpSpPr>
        <p:grpSpPr>
          <a:xfrm>
            <a:off x="6886575" y="2732088"/>
            <a:ext cx="307975" cy="314325"/>
            <a:chOff x="3991" y="1863"/>
            <a:chExt cx="194" cy="198"/>
          </a:xfrm>
        </p:grpSpPr>
        <p:graphicFrame>
          <p:nvGraphicFramePr>
            <p:cNvPr id="20515" name="Object 46"/>
            <p:cNvGraphicFramePr>
              <a:graphicFrameLocks noChangeAspect="1"/>
            </p:cNvGraphicFramePr>
            <p:nvPr/>
          </p:nvGraphicFramePr>
          <p:xfrm flipV="1">
            <a:off x="3991" y="1968"/>
            <a:ext cx="41" cy="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25" imgW="203200" imgH="203200" progId="Equation.3">
                    <p:embed/>
                  </p:oleObj>
                </mc:Choice>
                <mc:Fallback>
                  <p:oleObj name="" r:id="rId25" imgW="203200" imgH="2032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 flipV="1">
                          <a:off x="3991" y="1968"/>
                          <a:ext cx="41" cy="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6" name="Object 47"/>
            <p:cNvGraphicFramePr>
              <a:graphicFrameLocks noChangeAspect="1"/>
            </p:cNvGraphicFramePr>
            <p:nvPr/>
          </p:nvGraphicFramePr>
          <p:xfrm>
            <a:off x="4053" y="1863"/>
            <a:ext cx="13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26" imgW="279400" imgH="419100" progId="Equation.3">
                    <p:embed/>
                  </p:oleObj>
                </mc:Choice>
                <mc:Fallback>
                  <p:oleObj name="" r:id="rId26" imgW="279400" imgH="4191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4053" y="1863"/>
                          <a:ext cx="132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Line 48"/>
          <p:cNvSpPr/>
          <p:nvPr/>
        </p:nvSpPr>
        <p:spPr>
          <a:xfrm flipV="1">
            <a:off x="6227763" y="2273300"/>
            <a:ext cx="198437" cy="1858963"/>
          </a:xfrm>
          <a:prstGeom prst="line">
            <a:avLst/>
          </a:prstGeom>
          <a:ln w="19050" cap="flat" cmpd="sng">
            <a:solidFill>
              <a:srgbClr val="339933"/>
            </a:solidFill>
            <a:prstDash val="solid"/>
            <a:headEnd type="none" w="med" len="med"/>
            <a:tailEnd type="triangle" w="sm" len="lg"/>
          </a:ln>
        </p:spPr>
      </p:sp>
      <p:grpSp>
        <p:nvGrpSpPr>
          <p:cNvPr id="34" name="Group 49"/>
          <p:cNvGrpSpPr/>
          <p:nvPr/>
        </p:nvGrpSpPr>
        <p:grpSpPr>
          <a:xfrm>
            <a:off x="6588125" y="2201863"/>
            <a:ext cx="268288" cy="190500"/>
            <a:chOff x="3684" y="1460"/>
            <a:chExt cx="169" cy="120"/>
          </a:xfrm>
        </p:grpSpPr>
        <p:graphicFrame>
          <p:nvGraphicFramePr>
            <p:cNvPr id="20513" name="Object 50"/>
            <p:cNvGraphicFramePr>
              <a:graphicFrameLocks noChangeAspect="1"/>
            </p:cNvGraphicFramePr>
            <p:nvPr/>
          </p:nvGraphicFramePr>
          <p:xfrm flipV="1">
            <a:off x="3684" y="1524"/>
            <a:ext cx="47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28" imgW="203200" imgH="203200" progId="Equation.3">
                    <p:embed/>
                  </p:oleObj>
                </mc:Choice>
                <mc:Fallback>
                  <p:oleObj name="" r:id="rId28" imgW="203200" imgH="2032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 flipV="1">
                          <a:off x="3684" y="1524"/>
                          <a:ext cx="47" cy="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4" name="Object 51"/>
            <p:cNvGraphicFramePr>
              <a:graphicFrameLocks noChangeAspect="1"/>
            </p:cNvGraphicFramePr>
            <p:nvPr/>
          </p:nvGraphicFramePr>
          <p:xfrm>
            <a:off x="3757" y="1460"/>
            <a:ext cx="9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29" imgW="203200" imgH="254000" progId="Equation.3">
                    <p:embed/>
                  </p:oleObj>
                </mc:Choice>
                <mc:Fallback>
                  <p:oleObj name="" r:id="rId29" imgW="203200" imgH="2540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757" y="1460"/>
                          <a:ext cx="96" cy="1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Text Box 52"/>
          <p:cNvSpPr txBox="1">
            <a:spLocks noChangeArrowheads="1"/>
          </p:cNvSpPr>
          <p:nvPr/>
        </p:nvSpPr>
        <p:spPr bwMode="auto">
          <a:xfrm>
            <a:off x="552450" y="4514850"/>
            <a:ext cx="7426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定理一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两个复数乘积的模等于它们的模的乘积；两个复数乘积的辐角等于它们辐角的和。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98" name="Text Box 6"/>
          <p:cNvSpPr txBox="1"/>
          <p:nvPr/>
        </p:nvSpPr>
        <p:spPr>
          <a:xfrm>
            <a:off x="2062163" y="650875"/>
            <a:ext cx="53117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从几何上看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两复数对应的向量分别为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0499" name="组合 44"/>
          <p:cNvGrpSpPr/>
          <p:nvPr/>
        </p:nvGrpSpPr>
        <p:grpSpPr>
          <a:xfrm>
            <a:off x="334963" y="1173163"/>
            <a:ext cx="5238750" cy="603250"/>
            <a:chOff x="569669" y="2358090"/>
            <a:chExt cx="5238994" cy="602317"/>
          </a:xfrm>
        </p:grpSpPr>
        <p:sp>
          <p:nvSpPr>
            <p:cNvPr id="20510" name="TextBox 38"/>
            <p:cNvSpPr txBox="1"/>
            <p:nvPr/>
          </p:nvSpPr>
          <p:spPr>
            <a:xfrm>
              <a:off x="569669" y="2441590"/>
              <a:ext cx="523899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Arial" panose="020B0604020202020204" pitchFamily="34" charset="0"/>
                </a:rPr>
                <a:t>先把     按逆时针方向旋转一个角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0511" name="对象 39"/>
            <p:cNvGraphicFramePr>
              <a:graphicFrameLocks noChangeAspect="1"/>
            </p:cNvGraphicFramePr>
            <p:nvPr/>
          </p:nvGraphicFramePr>
          <p:xfrm>
            <a:off x="1317623" y="2358090"/>
            <a:ext cx="354013" cy="5310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31" imgW="152400" imgH="228600" progId="Equation.DSMT4">
                    <p:embed/>
                  </p:oleObj>
                </mc:Choice>
                <mc:Fallback>
                  <p:oleObj name="" r:id="rId31" imgW="152400" imgH="228600" progId="Equation.DSMT4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317623" y="2358090"/>
                          <a:ext cx="354013" cy="5310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2" name="对象 40"/>
            <p:cNvGraphicFramePr>
              <a:graphicFrameLocks noChangeAspect="1"/>
            </p:cNvGraphicFramePr>
            <p:nvPr/>
          </p:nvGraphicFramePr>
          <p:xfrm>
            <a:off x="5118452" y="2498742"/>
            <a:ext cx="333424" cy="461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33" imgW="165100" imgH="228600" progId="Equation.DSMT4">
                    <p:embed/>
                  </p:oleObj>
                </mc:Choice>
                <mc:Fallback>
                  <p:oleObj name="" r:id="rId33" imgW="165100" imgH="228600" progId="Equation.DSMT4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5118452" y="2498742"/>
                          <a:ext cx="333424" cy="4616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00" name="组合 43"/>
          <p:cNvGrpSpPr/>
          <p:nvPr/>
        </p:nvGrpSpPr>
        <p:grpSpPr>
          <a:xfrm>
            <a:off x="5108575" y="1217613"/>
            <a:ext cx="4957763" cy="544512"/>
            <a:chOff x="671513" y="3300423"/>
            <a:chExt cx="4957762" cy="544953"/>
          </a:xfrm>
        </p:grpSpPr>
        <p:sp>
          <p:nvSpPr>
            <p:cNvPr id="20508" name="TextBox 41"/>
            <p:cNvSpPr txBox="1"/>
            <p:nvPr/>
          </p:nvSpPr>
          <p:spPr>
            <a:xfrm>
              <a:off x="671513" y="3317890"/>
              <a:ext cx="495776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Arial" panose="020B0604020202020204" pitchFamily="34" charset="0"/>
                </a:rPr>
                <a:t>，再把它的模扩大到     倍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0509" name="对象 42"/>
            <p:cNvGraphicFramePr>
              <a:graphicFrameLocks noChangeAspect="1"/>
            </p:cNvGraphicFramePr>
            <p:nvPr/>
          </p:nvGraphicFramePr>
          <p:xfrm>
            <a:off x="3581408" y="3300423"/>
            <a:ext cx="447675" cy="5449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35" imgW="139700" imgH="228600" progId="Equation.DSMT4">
                    <p:embed/>
                  </p:oleObj>
                </mc:Choice>
                <mc:Fallback>
                  <p:oleObj name="" r:id="rId35" imgW="139700" imgH="228600" progId="Equation.DSMT4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3581408" y="3300423"/>
                          <a:ext cx="447675" cy="5449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TextBox 45"/>
          <p:cNvSpPr txBox="1"/>
          <p:nvPr/>
        </p:nvSpPr>
        <p:spPr>
          <a:xfrm>
            <a:off x="385763" y="2047875"/>
            <a:ext cx="5256213" cy="2309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marR="0" indent="-285750" defTabSz="9144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            时，乘法变成了旋转。</a:t>
            </a:r>
            <a:endParaRPr kumimoji="0" lang="en-US" altLang="zh-CN" sz="2400" b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例如     相当于将    逆时针旋转</a:t>
            </a:r>
            <a:endParaRPr kumimoji="0" lang="en-US" altLang="zh-CN" sz="2400" b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indent="-285750" defTabSz="9144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          </a:t>
            </a:r>
            <a:r>
              <a:rPr kumimoji="0" lang="zh-CN" altLang="en-US" sz="2400" b="1" kern="1200" cap="none" spc="0" normalizeH="0" baseline="0" noProof="0" dirty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en-US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时，乘法就变成了仅仅是伸长（缩短）。</a:t>
            </a:r>
            <a:endParaRPr kumimoji="0" lang="zh-CN" altLang="en-US" sz="2400" b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502" name="对象 46"/>
          <p:cNvGraphicFramePr>
            <a:graphicFrameLocks noChangeAspect="1"/>
          </p:cNvGraphicFramePr>
          <p:nvPr/>
        </p:nvGraphicFramePr>
        <p:xfrm>
          <a:off x="1085850" y="2143125"/>
          <a:ext cx="9620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7" imgW="431800" imgH="254000" progId="Equation.DSMT4">
                  <p:embed/>
                </p:oleObj>
              </mc:Choice>
              <mc:Fallback>
                <p:oleObj name="" r:id="rId37" imgW="431800" imgH="2540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085850" y="2143125"/>
                        <a:ext cx="962025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对象 47"/>
          <p:cNvGraphicFramePr>
            <a:graphicFrameLocks noChangeAspect="1"/>
          </p:cNvGraphicFramePr>
          <p:nvPr/>
        </p:nvGraphicFramePr>
        <p:xfrm>
          <a:off x="1389063" y="2693988"/>
          <a:ext cx="3413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39" imgW="152400" imgH="177800" progId="Equation.DSMT4">
                  <p:embed/>
                </p:oleObj>
              </mc:Choice>
              <mc:Fallback>
                <p:oleObj name="" r:id="rId39" imgW="152400" imgH="1778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389063" y="2693988"/>
                        <a:ext cx="341312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对象 48"/>
          <p:cNvGraphicFramePr>
            <a:graphicFrameLocks noChangeAspect="1"/>
          </p:cNvGraphicFramePr>
          <p:nvPr/>
        </p:nvGraphicFramePr>
        <p:xfrm>
          <a:off x="3013075" y="2770188"/>
          <a:ext cx="3159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41" imgW="114300" imgH="139700" progId="Equation.DSMT4">
                  <p:embed/>
                </p:oleObj>
              </mc:Choice>
              <mc:Fallback>
                <p:oleObj name="" r:id="rId41" imgW="114300" imgH="1397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013075" y="2770188"/>
                        <a:ext cx="315913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5" name="对象 49"/>
          <p:cNvGraphicFramePr>
            <a:graphicFrameLocks noChangeAspect="1"/>
          </p:cNvGraphicFramePr>
          <p:nvPr/>
        </p:nvGraphicFramePr>
        <p:xfrm>
          <a:off x="1100138" y="3254375"/>
          <a:ext cx="14954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43" imgW="622300" imgH="228600" progId="Equation.DSMT4">
                  <p:embed/>
                </p:oleObj>
              </mc:Choice>
              <mc:Fallback>
                <p:oleObj name="" r:id="rId43" imgW="622300" imgH="2286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100138" y="3254375"/>
                        <a:ext cx="1495425" cy="550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6" name="灯片编号占位符 3"/>
          <p:cNvSpPr txBox="1"/>
          <p:nvPr/>
        </p:nvSpPr>
        <p:spPr>
          <a:xfrm>
            <a:off x="8499475" y="6329363"/>
            <a:ext cx="1316038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0507" name="对象 1"/>
          <p:cNvGraphicFramePr>
            <a:graphicFrameLocks noChangeAspect="1"/>
          </p:cNvGraphicFramePr>
          <p:nvPr/>
        </p:nvGraphicFramePr>
        <p:xfrm>
          <a:off x="4879975" y="2719388"/>
          <a:ext cx="4778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45" imgW="228600" imgH="203200" progId="Equation.DSMT4">
                  <p:embed/>
                </p:oleObj>
              </mc:Choice>
              <mc:Fallback>
                <p:oleObj name="" r:id="rId45" imgW="228600" imgH="2032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4879975" y="2719388"/>
                        <a:ext cx="477838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8485188" y="6284913"/>
            <a:ext cx="131762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700213" y="852488"/>
          <a:ext cx="5168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" imgW="2387600" imgH="228600" progId="Equation.3">
                  <p:embed/>
                </p:oleObj>
              </mc:Choice>
              <mc:Fallback>
                <p:oleObj name="" r:id="rId1" imgW="2387600" imgH="2286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0213" y="852488"/>
                        <a:ext cx="51689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173163" y="1897063"/>
          <a:ext cx="7237412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3" imgW="3467100" imgH="228600" progId="Equation.3">
                  <p:embed/>
                </p:oleObj>
              </mc:Choice>
              <mc:Fallback>
                <p:oleObj name="" r:id="rId3" imgW="3467100" imgH="2286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163" y="1897063"/>
                        <a:ext cx="7237412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/>
          <p:nvPr/>
        </p:nvSpPr>
        <p:spPr>
          <a:xfrm>
            <a:off x="6940550" y="849313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则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911225" y="1349375"/>
          <a:ext cx="1346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5" imgW="761365" imgH="228600" progId="Equation.DSMT4">
                  <p:embed/>
                </p:oleObj>
              </mc:Choice>
              <mc:Fallback>
                <p:oleObj name="" r:id="rId5" imgW="761365" imgH="2286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1225" y="1349375"/>
                        <a:ext cx="13462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1182688" y="2476500"/>
          <a:ext cx="31908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7" imgW="1358265" imgH="254000" progId="Equation.DSMT4">
                  <p:embed/>
                </p:oleObj>
              </mc:Choice>
              <mc:Fallback>
                <p:oleObj name="" r:id="rId7" imgW="1358265" imgH="2540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2688" y="2476500"/>
                        <a:ext cx="3190875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8"/>
          <p:cNvSpPr txBox="1"/>
          <p:nvPr/>
        </p:nvSpPr>
        <p:spPr>
          <a:xfrm>
            <a:off x="431800" y="83820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推广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3" name="Text Box 9"/>
          <p:cNvSpPr txBox="1"/>
          <p:nvPr/>
        </p:nvSpPr>
        <p:spPr>
          <a:xfrm>
            <a:off x="1243013" y="839788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若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4602" name="Rectangle 26"/>
          <p:cNvSpPr/>
          <p:nvPr/>
        </p:nvSpPr>
        <p:spPr>
          <a:xfrm>
            <a:off x="384175" y="357505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2.幂</a:t>
            </a:r>
            <a:endParaRPr lang="zh-CN" altLang="en-US" sz="2400" b="1" dirty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4603" name="Object 27"/>
          <p:cNvGraphicFramePr>
            <a:graphicFrameLocks noChangeAspect="1"/>
          </p:cNvGraphicFramePr>
          <p:nvPr/>
        </p:nvGraphicFramePr>
        <p:xfrm>
          <a:off x="752475" y="4233863"/>
          <a:ext cx="1447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9" imgW="901700" imgH="215900" progId="Equation.3">
                  <p:embed/>
                </p:oleObj>
              </mc:Choice>
              <mc:Fallback>
                <p:oleObj name="" r:id="rId9" imgW="901700" imgH="2159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2475" y="4233863"/>
                        <a:ext cx="144780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4" name="Object 28"/>
          <p:cNvGraphicFramePr>
            <a:graphicFrameLocks noChangeAspect="1"/>
          </p:cNvGraphicFramePr>
          <p:nvPr/>
        </p:nvGraphicFramePr>
        <p:xfrm>
          <a:off x="2205038" y="4116388"/>
          <a:ext cx="22193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1" imgW="926465" imgH="203200" progId="Equation.3">
                  <p:embed/>
                </p:oleObj>
              </mc:Choice>
              <mc:Fallback>
                <p:oleObj name="" r:id="rId11" imgW="926465" imgH="2032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5038" y="4116388"/>
                        <a:ext cx="2219325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5" name="AutoShape 29"/>
          <p:cNvSpPr/>
          <p:nvPr/>
        </p:nvSpPr>
        <p:spPr>
          <a:xfrm rot="-5400000">
            <a:off x="3527425" y="4016375"/>
            <a:ext cx="228600" cy="1293813"/>
          </a:xfrm>
          <a:prstGeom prst="leftBrace">
            <a:avLst>
              <a:gd name="adj1" fmla="val 4716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4606" name="Object 30"/>
          <p:cNvGraphicFramePr>
            <a:graphicFrameLocks noChangeAspect="1"/>
          </p:cNvGraphicFramePr>
          <p:nvPr/>
        </p:nvGraphicFramePr>
        <p:xfrm>
          <a:off x="3463925" y="4760913"/>
          <a:ext cx="4508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3" imgW="292100" imgH="203200" progId="Equation.3">
                  <p:embed/>
                </p:oleObj>
              </mc:Choice>
              <mc:Fallback>
                <p:oleObj name="" r:id="rId13" imgW="292100" imgH="2032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63925" y="4760913"/>
                        <a:ext cx="450850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" name="Object 31"/>
          <p:cNvGraphicFramePr>
            <a:graphicFrameLocks noChangeAspect="1"/>
          </p:cNvGraphicFramePr>
          <p:nvPr/>
        </p:nvGraphicFramePr>
        <p:xfrm>
          <a:off x="4872038" y="4175125"/>
          <a:ext cx="33289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5" imgW="2095500" imgH="254000" progId="Equation.DSMT4">
                  <p:embed/>
                </p:oleObj>
              </mc:Choice>
              <mc:Fallback>
                <p:oleObj name="" r:id="rId15" imgW="2095500" imgH="2540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72038" y="4175125"/>
                        <a:ext cx="3328987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4" name="Object 38"/>
          <p:cNvGraphicFramePr>
            <a:graphicFrameLocks noChangeAspect="1"/>
          </p:cNvGraphicFramePr>
          <p:nvPr/>
        </p:nvGraphicFramePr>
        <p:xfrm>
          <a:off x="747713" y="5892800"/>
          <a:ext cx="43259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7" imgW="2095500" imgH="228600" progId="Equation.3">
                  <p:embed/>
                </p:oleObj>
              </mc:Choice>
              <mc:Fallback>
                <p:oleObj name="" r:id="rId17" imgW="2095500" imgH="2286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47713" y="5892800"/>
                        <a:ext cx="4325937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5" name="Object 39"/>
          <p:cNvGraphicFramePr>
            <a:graphicFrameLocks noChangeAspect="1"/>
          </p:cNvGraphicFramePr>
          <p:nvPr/>
        </p:nvGraphicFramePr>
        <p:xfrm>
          <a:off x="5081588" y="5881688"/>
          <a:ext cx="30416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9" imgW="1473200" imgH="228600" progId="Equation.3">
                  <p:embed/>
                </p:oleObj>
              </mc:Choice>
              <mc:Fallback>
                <p:oleObj name="" r:id="rId19" imgW="1473200" imgH="2286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81588" y="5881688"/>
                        <a:ext cx="304165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6" name="Text Box 40"/>
          <p:cNvSpPr txBox="1"/>
          <p:nvPr/>
        </p:nvSpPr>
        <p:spPr>
          <a:xfrm>
            <a:off x="371475" y="5100638"/>
            <a:ext cx="46434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lang="zh-CN" altLang="en-US" sz="2400" b="1" dirty="0">
                <a:latin typeface="Times New Roman" panose="02020603050405020304" pitchFamily="18" charset="0"/>
              </a:rPr>
              <a:t>：上式当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为负整数是亦成立，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4619" name="Group 43"/>
          <p:cNvGrpSpPr/>
          <p:nvPr/>
        </p:nvGrpSpPr>
        <p:grpSpPr>
          <a:xfrm>
            <a:off x="4813300" y="4864100"/>
            <a:ext cx="2819400" cy="914400"/>
            <a:chOff x="3039" y="2831"/>
            <a:chExt cx="1776" cy="576"/>
          </a:xfrm>
        </p:grpSpPr>
        <p:graphicFrame>
          <p:nvGraphicFramePr>
            <p:cNvPr id="21525" name="Object 37"/>
            <p:cNvGraphicFramePr>
              <a:graphicFrameLocks noChangeAspect="1"/>
            </p:cNvGraphicFramePr>
            <p:nvPr/>
          </p:nvGraphicFramePr>
          <p:xfrm>
            <a:off x="3514" y="2831"/>
            <a:ext cx="875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21" imgW="635000" imgH="419100" progId="Equation.3">
                    <p:embed/>
                  </p:oleObj>
                </mc:Choice>
                <mc:Fallback>
                  <p:oleObj name="" r:id="rId21" imgW="635000" imgH="419100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514" y="2831"/>
                          <a:ext cx="875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6" name="Rectangle 41"/>
            <p:cNvSpPr/>
            <p:nvPr/>
          </p:nvSpPr>
          <p:spPr>
            <a:xfrm>
              <a:off x="3039" y="2971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定义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527" name="Text Box 42"/>
            <p:cNvSpPr txBox="1"/>
            <p:nvPr/>
          </p:nvSpPr>
          <p:spPr>
            <a:xfrm>
              <a:off x="4505" y="2968"/>
              <a:ext cx="3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则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1524" name="TextBox 1"/>
          <p:cNvSpPr txBox="1"/>
          <p:nvPr/>
        </p:nvSpPr>
        <p:spPr>
          <a:xfrm>
            <a:off x="542925" y="3086100"/>
            <a:ext cx="245268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Arial" panose="020B0604020202020204" pitchFamily="34" charset="0"/>
              </a:rPr>
              <a:t>特别地，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2" grpId="0"/>
      <p:bldP spid="24605" grpId="0" animBg="1"/>
      <p:bldP spid="246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8485188" y="6284913"/>
            <a:ext cx="131762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1108075" y="2581275"/>
          <a:ext cx="195738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" imgW="876300" imgH="482600" progId="Equation.3">
                  <p:embed/>
                </p:oleObj>
              </mc:Choice>
              <mc:Fallback>
                <p:oleObj name="" r:id="rId1" imgW="876300" imgH="4826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8075" y="2581275"/>
                        <a:ext cx="1957388" cy="1077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3797300" y="2581275"/>
          <a:ext cx="361156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3" imgW="1637665" imgH="482600" progId="Equation.3">
                  <p:embed/>
                </p:oleObj>
              </mc:Choice>
              <mc:Fallback>
                <p:oleObj name="" r:id="rId3" imgW="1637665" imgH="4826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7300" y="2581275"/>
                        <a:ext cx="3611563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1182688" y="3603625"/>
          <a:ext cx="1630362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5" imgW="723900" imgH="482600" progId="Equation.3">
                  <p:embed/>
                </p:oleObj>
              </mc:Choice>
              <mc:Fallback>
                <p:oleObj name="" r:id="rId5" imgW="723900" imgH="4826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2688" y="3603625"/>
                        <a:ext cx="1630362" cy="1087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3792538" y="3597275"/>
          <a:ext cx="3808412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7" imgW="1637665" imgH="482600" progId="Equation.3">
                  <p:embed/>
                </p:oleObj>
              </mc:Choice>
              <mc:Fallback>
                <p:oleObj name="" r:id="rId7" imgW="1637665" imgH="4826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92538" y="3597275"/>
                        <a:ext cx="3808412" cy="1122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7"/>
          <p:cNvSpPr txBox="1"/>
          <p:nvPr/>
        </p:nvSpPr>
        <p:spPr>
          <a:xfrm>
            <a:off x="723900" y="4887913"/>
            <a:ext cx="17510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指数形式：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2011" name="Group 27"/>
          <p:cNvGrpSpPr/>
          <p:nvPr/>
        </p:nvGrpSpPr>
        <p:grpSpPr>
          <a:xfrm>
            <a:off x="4418013" y="5178425"/>
            <a:ext cx="3798887" cy="1060450"/>
            <a:chOff x="2724" y="2134"/>
            <a:chExt cx="2393" cy="668"/>
          </a:xfrm>
        </p:grpSpPr>
        <p:graphicFrame>
          <p:nvGraphicFramePr>
            <p:cNvPr id="22552" name="Object 10"/>
            <p:cNvGraphicFramePr>
              <a:graphicFrameLocks noChangeAspect="1"/>
            </p:cNvGraphicFramePr>
            <p:nvPr/>
          </p:nvGraphicFramePr>
          <p:xfrm>
            <a:off x="2998" y="2167"/>
            <a:ext cx="444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9" imgW="330200" imgH="444500" progId="Equation.3">
                    <p:embed/>
                  </p:oleObj>
                </mc:Choice>
                <mc:Fallback>
                  <p:oleObj name="" r:id="rId9" imgW="330200" imgH="4445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998" y="2167"/>
                          <a:ext cx="444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3" name="Object 11"/>
            <p:cNvGraphicFramePr>
              <a:graphicFrameLocks noChangeAspect="1"/>
            </p:cNvGraphicFramePr>
            <p:nvPr/>
          </p:nvGraphicFramePr>
          <p:xfrm>
            <a:off x="3432" y="2134"/>
            <a:ext cx="931" cy="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11" imgW="622300" imgH="444500" progId="Equation.DSMT4">
                    <p:embed/>
                  </p:oleObj>
                </mc:Choice>
                <mc:Fallback>
                  <p:oleObj name="" r:id="rId11" imgW="622300" imgH="444500" progId="Equation.DSMT4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432" y="2134"/>
                          <a:ext cx="931" cy="6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4" name="Object 12"/>
            <p:cNvGraphicFramePr>
              <a:graphicFrameLocks noChangeAspect="1"/>
            </p:cNvGraphicFramePr>
            <p:nvPr/>
          </p:nvGraphicFramePr>
          <p:xfrm>
            <a:off x="4437" y="2343"/>
            <a:ext cx="68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13" imgW="508000" imgH="215900" progId="Equation.3">
                    <p:embed/>
                  </p:oleObj>
                </mc:Choice>
                <mc:Fallback>
                  <p:oleObj name="" r:id="rId13" imgW="508000" imgH="2159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437" y="2343"/>
                          <a:ext cx="680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5" name="Text Box 13"/>
            <p:cNvSpPr txBox="1"/>
            <p:nvPr/>
          </p:nvSpPr>
          <p:spPr>
            <a:xfrm>
              <a:off x="2724" y="2297"/>
              <a:ext cx="3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则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1998" name="Object 14"/>
          <p:cNvGraphicFramePr>
            <a:graphicFrameLocks noChangeAspect="1"/>
          </p:cNvGraphicFramePr>
          <p:nvPr/>
        </p:nvGraphicFramePr>
        <p:xfrm>
          <a:off x="3254375" y="1736725"/>
          <a:ext cx="13589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5" imgW="622300" imgH="444500" progId="Equation.3">
                  <p:embed/>
                </p:oleObj>
              </mc:Choice>
              <mc:Fallback>
                <p:oleObj name="" r:id="rId15" imgW="622300" imgH="4445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54375" y="1736725"/>
                        <a:ext cx="1358900" cy="969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0" name="Rectangle 16"/>
          <p:cNvSpPr/>
          <p:nvPr/>
        </p:nvSpPr>
        <p:spPr>
          <a:xfrm>
            <a:off x="471488" y="1992313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3.商</a:t>
            </a:r>
            <a:endParaRPr lang="zh-CN" altLang="en-US" sz="2400" b="1" dirty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2009" name="Group 25"/>
          <p:cNvGrpSpPr/>
          <p:nvPr/>
        </p:nvGrpSpPr>
        <p:grpSpPr>
          <a:xfrm>
            <a:off x="1336675" y="1993900"/>
            <a:ext cx="1971675" cy="496888"/>
            <a:chOff x="783" y="216"/>
            <a:chExt cx="1242" cy="313"/>
          </a:xfrm>
        </p:grpSpPr>
        <p:graphicFrame>
          <p:nvGraphicFramePr>
            <p:cNvPr id="22549" name="Object 2"/>
            <p:cNvGraphicFramePr>
              <a:graphicFrameLocks noChangeAspect="1"/>
            </p:cNvGraphicFramePr>
            <p:nvPr/>
          </p:nvGraphicFramePr>
          <p:xfrm>
            <a:off x="1027" y="238"/>
            <a:ext cx="54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17" imgW="405765" imgH="215900" progId="Equation.3">
                    <p:embed/>
                  </p:oleObj>
                </mc:Choice>
                <mc:Fallback>
                  <p:oleObj name="" r:id="rId17" imgW="405765" imgH="2159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27" y="238"/>
                          <a:ext cx="548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0" name="Text Box 17"/>
            <p:cNvSpPr txBox="1"/>
            <p:nvPr/>
          </p:nvSpPr>
          <p:spPr>
            <a:xfrm>
              <a:off x="783" y="216"/>
              <a:ext cx="3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当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551" name="Text Box 18"/>
            <p:cNvSpPr txBox="1"/>
            <p:nvPr/>
          </p:nvSpPr>
          <p:spPr>
            <a:xfrm>
              <a:off x="1523" y="217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时，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2010" name="Group 26"/>
          <p:cNvGrpSpPr/>
          <p:nvPr/>
        </p:nvGrpSpPr>
        <p:grpSpPr>
          <a:xfrm>
            <a:off x="684213" y="5373688"/>
            <a:ext cx="3497262" cy="581025"/>
            <a:chOff x="372" y="2257"/>
            <a:chExt cx="2203" cy="366"/>
          </a:xfrm>
        </p:grpSpPr>
        <p:graphicFrame>
          <p:nvGraphicFramePr>
            <p:cNvPr id="22546" name="Object 8"/>
            <p:cNvGraphicFramePr>
              <a:graphicFrameLocks noChangeAspect="1"/>
            </p:cNvGraphicFramePr>
            <p:nvPr/>
          </p:nvGraphicFramePr>
          <p:xfrm>
            <a:off x="633" y="2257"/>
            <a:ext cx="939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19" imgW="673100" imgH="241300" progId="Equation.3">
                    <p:embed/>
                  </p:oleObj>
                </mc:Choice>
                <mc:Fallback>
                  <p:oleObj name="" r:id="rId19" imgW="673100" imgH="2413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33" y="2257"/>
                          <a:ext cx="939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7" name="Object 9"/>
            <p:cNvGraphicFramePr>
              <a:graphicFrameLocks noChangeAspect="1"/>
            </p:cNvGraphicFramePr>
            <p:nvPr/>
          </p:nvGraphicFramePr>
          <p:xfrm>
            <a:off x="1592" y="2272"/>
            <a:ext cx="98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21" imgW="698500" imgH="241300" progId="Equation.3">
                    <p:embed/>
                  </p:oleObj>
                </mc:Choice>
                <mc:Fallback>
                  <p:oleObj name="" r:id="rId21" imgW="698500" imgH="2413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592" y="2272"/>
                          <a:ext cx="983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8" name="Text Box 19"/>
            <p:cNvSpPr txBox="1"/>
            <p:nvPr/>
          </p:nvSpPr>
          <p:spPr>
            <a:xfrm>
              <a:off x="372" y="2288"/>
              <a:ext cx="3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若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2012" name="Text Box 28"/>
          <p:cNvSpPr txBox="1"/>
          <p:nvPr/>
        </p:nvSpPr>
        <p:spPr>
          <a:xfrm>
            <a:off x="739775" y="563563"/>
            <a:ext cx="388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棣莫弗(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DeMoivre)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公式：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2013" name="Object 29"/>
          <p:cNvGraphicFramePr>
            <a:graphicFrameLocks noChangeAspect="1"/>
          </p:cNvGraphicFramePr>
          <p:nvPr/>
        </p:nvGraphicFramePr>
        <p:xfrm>
          <a:off x="1704975" y="1166813"/>
          <a:ext cx="48180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23" imgW="2946400" imgH="266700" progId="Equation.DSMT4">
                  <p:embed/>
                </p:oleObj>
              </mc:Choice>
              <mc:Fallback>
                <p:oleObj name="" r:id="rId23" imgW="2946400" imgH="2667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04975" y="1166813"/>
                        <a:ext cx="4818063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14" name="Group 30"/>
          <p:cNvGrpSpPr/>
          <p:nvPr/>
        </p:nvGrpSpPr>
        <p:grpSpPr>
          <a:xfrm>
            <a:off x="4378325" y="550863"/>
            <a:ext cx="1495425" cy="461962"/>
            <a:chOff x="2721" y="2991"/>
            <a:chExt cx="942" cy="291"/>
          </a:xfrm>
        </p:grpSpPr>
        <p:sp>
          <p:nvSpPr>
            <p:cNvPr id="22544" name="Text Box 31"/>
            <p:cNvSpPr txBox="1"/>
            <p:nvPr/>
          </p:nvSpPr>
          <p:spPr>
            <a:xfrm>
              <a:off x="2721" y="2991"/>
              <a:ext cx="94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当         时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45" name="Object 32"/>
            <p:cNvGraphicFramePr>
              <a:graphicFrameLocks noChangeAspect="1"/>
            </p:cNvGraphicFramePr>
            <p:nvPr/>
          </p:nvGraphicFramePr>
          <p:xfrm>
            <a:off x="2975" y="3021"/>
            <a:ext cx="43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25" imgW="342900" imgH="165100" progId="Equation.3">
                    <p:embed/>
                  </p:oleObj>
                </mc:Choice>
                <mc:Fallback>
                  <p:oleObj name="" r:id="rId25" imgW="342900" imgH="165100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975" y="3021"/>
                          <a:ext cx="430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1" grpId="0"/>
      <p:bldP spid="42000" grpId="0"/>
      <p:bldP spid="420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8485188" y="6357938"/>
            <a:ext cx="131762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060450" y="1806575"/>
          <a:ext cx="28781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" imgW="1447165" imgH="215900" progId="Equation.3">
                  <p:embed/>
                </p:oleObj>
              </mc:Choice>
              <mc:Fallback>
                <p:oleObj name="" r:id="rId1" imgW="1447165" imgH="2159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0450" y="1806575"/>
                        <a:ext cx="2878138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4419600" y="1789113"/>
          <a:ext cx="28051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3" imgW="1358265" imgH="215900" progId="Equation.3">
                  <p:embed/>
                </p:oleObj>
              </mc:Choice>
              <mc:Fallback>
                <p:oleObj name="" r:id="rId3" imgW="1358265" imgH="2159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9600" y="1789113"/>
                        <a:ext cx="2805113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8"/>
          <p:cNvSpPr/>
          <p:nvPr/>
        </p:nvSpPr>
        <p:spPr>
          <a:xfrm>
            <a:off x="966788" y="2293938"/>
            <a:ext cx="26352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由棣莫弗公式得：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1490663" y="2844800"/>
          <a:ext cx="280511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5" imgW="1358900" imgH="228600" progId="Equation.3">
                  <p:embed/>
                </p:oleObj>
              </mc:Choice>
              <mc:Fallback>
                <p:oleObj name="" r:id="rId5" imgW="1358900" imgH="2286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0663" y="2844800"/>
                        <a:ext cx="2805112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4249738" y="2909888"/>
          <a:ext cx="23860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7" imgW="1155065" imgH="215900" progId="Equation.3">
                  <p:embed/>
                </p:oleObj>
              </mc:Choice>
              <mc:Fallback>
                <p:oleObj name="" r:id="rId7" imgW="1155065" imgH="2159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49738" y="2909888"/>
                        <a:ext cx="2386012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1503363" y="3440113"/>
          <a:ext cx="11795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9" imgW="571500" imgH="228600" progId="Equation.3">
                  <p:embed/>
                </p:oleObj>
              </mc:Choice>
              <mc:Fallback>
                <p:oleObj name="" r:id="rId9" imgW="571500" imgH="2286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03363" y="3440113"/>
                        <a:ext cx="1179512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3171825" y="3492500"/>
          <a:ext cx="19129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1" imgW="926465" imgH="203200" progId="Equation.3">
                  <p:embed/>
                </p:oleObj>
              </mc:Choice>
              <mc:Fallback>
                <p:oleObj name="" r:id="rId11" imgW="926465" imgH="2032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71825" y="3492500"/>
                        <a:ext cx="1912938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5662613" y="3454400"/>
          <a:ext cx="18605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3" imgW="901065" imgH="203200" progId="Equation.3">
                  <p:embed/>
                </p:oleObj>
              </mc:Choice>
              <mc:Fallback>
                <p:oleObj name="" r:id="rId13" imgW="901065" imgH="2032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62613" y="3454400"/>
                        <a:ext cx="186055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1479550" y="3975100"/>
          <a:ext cx="13620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5" imgW="660400" imgH="241300" progId="Equation.3">
                  <p:embed/>
                </p:oleObj>
              </mc:Choice>
              <mc:Fallback>
                <p:oleObj name="" r:id="rId15" imgW="660400" imgH="2413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79550" y="3975100"/>
                        <a:ext cx="1362075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3286125" y="4000500"/>
          <a:ext cx="40354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7" imgW="1955165" imgH="215900" progId="Equation.3">
                  <p:embed/>
                </p:oleObj>
              </mc:Choice>
              <mc:Fallback>
                <p:oleObj name="" r:id="rId17" imgW="1955165" imgH="2159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86125" y="4000500"/>
                        <a:ext cx="403542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1479550" y="4708525"/>
          <a:ext cx="13620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9" imgW="660400" imgH="241300" progId="Equation.3">
                  <p:embed/>
                </p:oleObj>
              </mc:Choice>
              <mc:Fallback>
                <p:oleObj name="" r:id="rId19" imgW="660400" imgH="2413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79550" y="4708525"/>
                        <a:ext cx="1362075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3560763" y="4549775"/>
          <a:ext cx="18081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20" imgW="875665" imgH="393700" progId="Equation.3">
                  <p:embed/>
                </p:oleObj>
              </mc:Choice>
              <mc:Fallback>
                <p:oleObj name="" r:id="rId20" imgW="875665" imgH="3937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560763" y="4549775"/>
                        <a:ext cx="1808162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4" name="Object 18"/>
          <p:cNvGraphicFramePr>
            <a:graphicFrameLocks noChangeAspect="1"/>
          </p:cNvGraphicFramePr>
          <p:nvPr/>
        </p:nvGraphicFramePr>
        <p:xfrm>
          <a:off x="1497013" y="5546725"/>
          <a:ext cx="27257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22" imgW="1320165" imgH="215900" progId="Equation.3">
                  <p:embed/>
                </p:oleObj>
              </mc:Choice>
              <mc:Fallback>
                <p:oleObj name="" r:id="rId22" imgW="1320165" imgH="2159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97013" y="5546725"/>
                        <a:ext cx="2725737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4286250" y="5546725"/>
          <a:ext cx="26209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24" imgW="1269365" imgH="203200" progId="Equation.3">
                  <p:embed/>
                </p:oleObj>
              </mc:Choice>
              <mc:Fallback>
                <p:oleObj name="" r:id="rId24" imgW="1269365" imgH="2032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286250" y="5546725"/>
                        <a:ext cx="2620963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9" name="Group 25"/>
          <p:cNvGrpSpPr/>
          <p:nvPr/>
        </p:nvGrpSpPr>
        <p:grpSpPr>
          <a:xfrm>
            <a:off x="1216025" y="646113"/>
            <a:ext cx="1541463" cy="519112"/>
            <a:chOff x="495" y="167"/>
            <a:chExt cx="971" cy="327"/>
          </a:xfrm>
        </p:grpSpPr>
        <p:sp>
          <p:nvSpPr>
            <p:cNvPr id="23575" name="Text Box 21"/>
            <p:cNvSpPr txBox="1"/>
            <p:nvPr/>
          </p:nvSpPr>
          <p:spPr>
            <a:xfrm>
              <a:off x="495" y="167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设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576" name="Object 22"/>
            <p:cNvGraphicFramePr>
              <a:graphicFrameLocks noChangeAspect="1"/>
            </p:cNvGraphicFramePr>
            <p:nvPr/>
          </p:nvGraphicFramePr>
          <p:xfrm>
            <a:off x="759" y="167"/>
            <a:ext cx="707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26" imgW="495300" imgH="228600" progId="Equation.3">
                    <p:embed/>
                  </p:oleObj>
                </mc:Choice>
                <mc:Fallback>
                  <p:oleObj name="" r:id="rId26" imgW="495300" imgH="228600" progId="Equation.3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759" y="167"/>
                          <a:ext cx="707" cy="3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70" name="Group 26"/>
          <p:cNvGrpSpPr/>
          <p:nvPr/>
        </p:nvGrpSpPr>
        <p:grpSpPr>
          <a:xfrm>
            <a:off x="2955925" y="604838"/>
            <a:ext cx="4464050" cy="520700"/>
            <a:chOff x="1591" y="141"/>
            <a:chExt cx="2812" cy="328"/>
          </a:xfrm>
        </p:grpSpPr>
        <p:graphicFrame>
          <p:nvGraphicFramePr>
            <p:cNvPr id="23573" name="Object 3"/>
            <p:cNvGraphicFramePr>
              <a:graphicFrameLocks noChangeAspect="1"/>
            </p:cNvGraphicFramePr>
            <p:nvPr/>
          </p:nvGraphicFramePr>
          <p:xfrm>
            <a:off x="3694" y="141"/>
            <a:ext cx="70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28" imgW="495300" imgH="228600" progId="Equation.3">
                    <p:embed/>
                  </p:oleObj>
                </mc:Choice>
                <mc:Fallback>
                  <p:oleObj name="" r:id="rId28" imgW="495300" imgH="228600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694" y="141"/>
                          <a:ext cx="709" cy="3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4" name="Text Box 23"/>
            <p:cNvSpPr txBox="1"/>
            <p:nvPr/>
          </p:nvSpPr>
          <p:spPr>
            <a:xfrm>
              <a:off x="1591" y="181"/>
              <a:ext cx="21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则它有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个根，都记为：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9720" name="Rectangle 24"/>
          <p:cNvSpPr/>
          <p:nvPr/>
        </p:nvSpPr>
        <p:spPr>
          <a:xfrm>
            <a:off x="1182688" y="1241425"/>
            <a:ext cx="19192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下面求出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w</a:t>
            </a:r>
            <a:r>
              <a:rPr lang="en-US" altLang="zh-CN" sz="2400" b="1" dirty="0">
                <a:latin typeface="Times New Roman" panose="02020603050405020304" pitchFamily="18" charset="0"/>
              </a:rPr>
              <a:t>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3572" name="Rectangle 27"/>
          <p:cNvSpPr/>
          <p:nvPr/>
        </p:nvSpPr>
        <p:spPr>
          <a:xfrm>
            <a:off x="371475" y="657225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4.根</a:t>
            </a:r>
            <a:endParaRPr lang="zh-CN" altLang="en-US" sz="2400" b="1" dirty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4" grpId="0"/>
      <p:bldP spid="297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8515350" y="6299200"/>
            <a:ext cx="1316038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219200" y="839788"/>
          <a:ext cx="3327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" imgW="1612900" imgH="444500" progId="Equation.3">
                  <p:embed/>
                </p:oleObj>
              </mc:Choice>
              <mc:Fallback>
                <p:oleObj name="" r:id="rId1" imgW="1612900" imgH="4445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839788"/>
                        <a:ext cx="3327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184275" y="1779588"/>
          <a:ext cx="4637088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3" imgW="2247900" imgH="444500" progId="Equation.3">
                  <p:embed/>
                </p:oleObj>
              </mc:Choice>
              <mc:Fallback>
                <p:oleObj name="" r:id="rId3" imgW="2247900" imgH="4445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4275" y="1779588"/>
                        <a:ext cx="4637088" cy="915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108075" y="3303588"/>
          <a:ext cx="6446838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5" imgW="3124200" imgH="444500" progId="Equation.DSMT4">
                  <p:embed/>
                </p:oleObj>
              </mc:Choice>
              <mc:Fallback>
                <p:oleObj name="" r:id="rId5" imgW="3124200" imgH="444500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8075" y="3303588"/>
                        <a:ext cx="6446838" cy="915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2219325" y="2800350"/>
          <a:ext cx="2935288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7" imgW="1422400" imgH="127000" progId="Equation.3">
                  <p:embed/>
                </p:oleObj>
              </mc:Choice>
              <mc:Fallback>
                <p:oleObj name="" r:id="rId7" imgW="1422400" imgH="1270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19325" y="2800350"/>
                        <a:ext cx="2935288" cy="261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404813" y="4329113"/>
          <a:ext cx="8289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9" imgW="3822700" imgH="215900" progId="Equation.3">
                  <p:embed/>
                </p:oleObj>
              </mc:Choice>
              <mc:Fallback>
                <p:oleObj name="" r:id="rId9" imgW="3822700" imgH="2159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4813" y="4329113"/>
                        <a:ext cx="828992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8485188" y="6329363"/>
            <a:ext cx="131762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26652" name="Object 28"/>
          <p:cNvGraphicFramePr>
            <a:graphicFrameLocks noChangeAspect="1"/>
          </p:cNvGraphicFramePr>
          <p:nvPr/>
        </p:nvGraphicFramePr>
        <p:xfrm>
          <a:off x="1025525" y="1455738"/>
          <a:ext cx="269081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" imgW="1269365" imgH="355600" progId="Equation.3">
                  <p:embed/>
                </p:oleObj>
              </mc:Choice>
              <mc:Fallback>
                <p:oleObj name="" r:id="rId1" imgW="1269365" imgH="3556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5525" y="1455738"/>
                        <a:ext cx="2690813" cy="754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3" name="Object 29"/>
          <p:cNvGraphicFramePr>
            <a:graphicFrameLocks noChangeAspect="1"/>
          </p:cNvGraphicFramePr>
          <p:nvPr/>
        </p:nvGraphicFramePr>
        <p:xfrm>
          <a:off x="3749675" y="1501775"/>
          <a:ext cx="22034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3" imgW="1206500" imgH="508000" progId="Equation.3">
                  <p:embed/>
                </p:oleObj>
              </mc:Choice>
              <mc:Fallback>
                <p:oleObj name="" r:id="rId3" imgW="1206500" imgH="5080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9675" y="1501775"/>
                        <a:ext cx="2203450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4" name="Object 30"/>
          <p:cNvGraphicFramePr>
            <a:graphicFrameLocks noChangeAspect="1"/>
          </p:cNvGraphicFramePr>
          <p:nvPr/>
        </p:nvGraphicFramePr>
        <p:xfrm>
          <a:off x="1193800" y="2438400"/>
          <a:ext cx="297021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5" imgW="1562100" imgH="508000" progId="Equation.3">
                  <p:embed/>
                </p:oleObj>
              </mc:Choice>
              <mc:Fallback>
                <p:oleObj name="" r:id="rId5" imgW="1562100" imgH="5080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3800" y="2438400"/>
                        <a:ext cx="2970213" cy="96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6" name="Object 32"/>
          <p:cNvGraphicFramePr>
            <a:graphicFrameLocks noChangeAspect="1"/>
          </p:cNvGraphicFramePr>
          <p:nvPr/>
        </p:nvGraphicFramePr>
        <p:xfrm>
          <a:off x="1168400" y="3452813"/>
          <a:ext cx="36385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7" imgW="1879600" imgH="508000" progId="Equation.3">
                  <p:embed/>
                </p:oleObj>
              </mc:Choice>
              <mc:Fallback>
                <p:oleObj name="" r:id="rId7" imgW="1879600" imgH="5080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68400" y="3452813"/>
                        <a:ext cx="3638550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7" name="Group 44"/>
          <p:cNvGrpSpPr/>
          <p:nvPr/>
        </p:nvGrpSpPr>
        <p:grpSpPr>
          <a:xfrm>
            <a:off x="319088" y="623888"/>
            <a:ext cx="6872287" cy="996950"/>
            <a:chOff x="223" y="160"/>
            <a:chExt cx="4329" cy="628"/>
          </a:xfrm>
        </p:grpSpPr>
        <p:sp>
          <p:nvSpPr>
            <p:cNvPr id="25629" name="Text Box 3"/>
            <p:cNvSpPr txBox="1"/>
            <p:nvPr/>
          </p:nvSpPr>
          <p:spPr>
            <a:xfrm>
              <a:off x="574" y="160"/>
              <a:ext cx="25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已知正三角形的两个顶点为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30" name="Object 4"/>
            <p:cNvGraphicFramePr>
              <a:graphicFrameLocks noChangeAspect="1"/>
            </p:cNvGraphicFramePr>
            <p:nvPr/>
          </p:nvGraphicFramePr>
          <p:xfrm>
            <a:off x="2928" y="185"/>
            <a:ext cx="50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9" imgW="393065" imgH="215900" progId="Equation.3">
                    <p:embed/>
                  </p:oleObj>
                </mc:Choice>
                <mc:Fallback>
                  <p:oleObj name="" r:id="rId9" imgW="393065" imgH="215900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928" y="185"/>
                          <a:ext cx="507" cy="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1" name="Object 6"/>
            <p:cNvGraphicFramePr>
              <a:graphicFrameLocks noChangeAspect="1"/>
            </p:cNvGraphicFramePr>
            <p:nvPr/>
          </p:nvGraphicFramePr>
          <p:xfrm>
            <a:off x="3645" y="168"/>
            <a:ext cx="907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11" imgW="647700" imgH="215900" progId="Equation.3">
                    <p:embed/>
                  </p:oleObj>
                </mc:Choice>
                <mc:Fallback>
                  <p:oleObj name="" r:id="rId11" imgW="647700" imgH="21590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645" y="168"/>
                          <a:ext cx="907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2" name="Text Box 7"/>
            <p:cNvSpPr txBox="1"/>
            <p:nvPr/>
          </p:nvSpPr>
          <p:spPr>
            <a:xfrm>
              <a:off x="563" y="500"/>
              <a:ext cx="20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求它的另一个顶点.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633" name="Rectangle 35"/>
            <p:cNvSpPr/>
            <p:nvPr/>
          </p:nvSpPr>
          <p:spPr>
            <a:xfrm>
              <a:off x="3363" y="164"/>
              <a:ext cx="3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与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634" name="Rectangle 36"/>
            <p:cNvSpPr/>
            <p:nvPr/>
          </p:nvSpPr>
          <p:spPr>
            <a:xfrm>
              <a:off x="223" y="182"/>
              <a:ext cx="4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例1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423863" y="1708150"/>
            <a:ext cx="8032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6664" name="Object 40"/>
          <p:cNvGraphicFramePr>
            <a:graphicFrameLocks noChangeAspect="1"/>
          </p:cNvGraphicFramePr>
          <p:nvPr/>
        </p:nvGraphicFramePr>
        <p:xfrm>
          <a:off x="1011238" y="4413250"/>
          <a:ext cx="28638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3" imgW="1333500" imgH="355600" progId="Equation.3">
                  <p:embed/>
                </p:oleObj>
              </mc:Choice>
              <mc:Fallback>
                <p:oleObj name="" r:id="rId13" imgW="1333500" imgH="3556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11238" y="4413250"/>
                        <a:ext cx="2863850" cy="763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5" name="Object 41"/>
          <p:cNvGraphicFramePr>
            <a:graphicFrameLocks noChangeAspect="1"/>
          </p:cNvGraphicFramePr>
          <p:nvPr/>
        </p:nvGraphicFramePr>
        <p:xfrm>
          <a:off x="3816350" y="4416425"/>
          <a:ext cx="24098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5" imgW="1206500" imgH="508000" progId="Equation.3">
                  <p:embed/>
                </p:oleObj>
              </mc:Choice>
              <mc:Fallback>
                <p:oleObj name="" r:id="rId15" imgW="1206500" imgH="5080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16350" y="4416425"/>
                        <a:ext cx="2409825" cy="101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6" name="Object 42"/>
          <p:cNvGraphicFramePr>
            <a:graphicFrameLocks noChangeAspect="1"/>
          </p:cNvGraphicFramePr>
          <p:nvPr/>
        </p:nvGraphicFramePr>
        <p:xfrm>
          <a:off x="1263650" y="5387975"/>
          <a:ext cx="31972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17" imgW="1587500" imgH="508000" progId="Equation.3">
                  <p:embed/>
                </p:oleObj>
              </mc:Choice>
              <mc:Fallback>
                <p:oleObj name="" r:id="rId17" imgW="1587500" imgH="5080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63650" y="5387975"/>
                        <a:ext cx="3197225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7" name="Object 43"/>
          <p:cNvGraphicFramePr>
            <a:graphicFrameLocks noChangeAspect="1"/>
          </p:cNvGraphicFramePr>
          <p:nvPr/>
        </p:nvGraphicFramePr>
        <p:xfrm>
          <a:off x="4722813" y="5353050"/>
          <a:ext cx="36385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9" imgW="1879600" imgH="508000" progId="Equation.3">
                  <p:embed/>
                </p:oleObj>
              </mc:Choice>
              <mc:Fallback>
                <p:oleObj name="" r:id="rId19" imgW="1879600" imgH="5080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722813" y="5353050"/>
                        <a:ext cx="3638550" cy="982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70" name="Group 46"/>
          <p:cNvGrpSpPr/>
          <p:nvPr/>
        </p:nvGrpSpPr>
        <p:grpSpPr>
          <a:xfrm>
            <a:off x="6054725" y="1208088"/>
            <a:ext cx="2581275" cy="2543175"/>
            <a:chOff x="3829" y="633"/>
            <a:chExt cx="1626" cy="1602"/>
          </a:xfrm>
        </p:grpSpPr>
        <p:graphicFrame>
          <p:nvGraphicFramePr>
            <p:cNvPr id="25614" name="Object 15"/>
            <p:cNvGraphicFramePr>
              <a:graphicFrameLocks noChangeAspect="1"/>
            </p:cNvGraphicFramePr>
            <p:nvPr/>
          </p:nvGraphicFramePr>
          <p:xfrm>
            <a:off x="4716" y="1079"/>
            <a:ext cx="70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21" imgW="647700" imgH="215900" progId="Equation.3">
                    <p:embed/>
                  </p:oleObj>
                </mc:Choice>
                <mc:Fallback>
                  <p:oleObj name="" r:id="rId21" imgW="647700" imgH="2159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716" y="1079"/>
                          <a:ext cx="700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5" name="Line 9"/>
            <p:cNvSpPr/>
            <p:nvPr/>
          </p:nvSpPr>
          <p:spPr>
            <a:xfrm>
              <a:off x="3829" y="1817"/>
              <a:ext cx="16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16" name="Line 10"/>
            <p:cNvSpPr/>
            <p:nvPr/>
          </p:nvSpPr>
          <p:spPr>
            <a:xfrm flipV="1">
              <a:off x="3937" y="633"/>
              <a:ext cx="0" cy="15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17" name="Line 16"/>
            <p:cNvSpPr/>
            <p:nvPr/>
          </p:nvSpPr>
          <p:spPr>
            <a:xfrm flipV="1">
              <a:off x="4467" y="1352"/>
              <a:ext cx="496" cy="465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25618" name="Object 17"/>
            <p:cNvGraphicFramePr>
              <a:graphicFrameLocks noChangeAspect="1"/>
            </p:cNvGraphicFramePr>
            <p:nvPr/>
          </p:nvGraphicFramePr>
          <p:xfrm>
            <a:off x="4268" y="1162"/>
            <a:ext cx="18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23" imgW="114300" imgH="114300" progId="Equation.3">
                    <p:embed/>
                  </p:oleObj>
                </mc:Choice>
                <mc:Fallback>
                  <p:oleObj name="" r:id="rId23" imgW="114300" imgH="114300" progId="Equation.3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268" y="1162"/>
                          <a:ext cx="180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9" name="Object 19"/>
            <p:cNvGraphicFramePr>
              <a:graphicFrameLocks noChangeAspect="1"/>
            </p:cNvGraphicFramePr>
            <p:nvPr/>
          </p:nvGraphicFramePr>
          <p:xfrm>
            <a:off x="4157" y="1126"/>
            <a:ext cx="21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" r:id="rId25" imgW="165100" imgH="228600" progId="Equation.3">
                    <p:embed/>
                  </p:oleObj>
                </mc:Choice>
                <mc:Fallback>
                  <p:oleObj name="" r:id="rId25" imgW="165100" imgH="228600" progId="Equation.3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157" y="1126"/>
                          <a:ext cx="215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0" name="Object 20"/>
            <p:cNvGraphicFramePr>
              <a:graphicFrameLocks noChangeAspect="1"/>
            </p:cNvGraphicFramePr>
            <p:nvPr/>
          </p:nvGraphicFramePr>
          <p:xfrm>
            <a:off x="4958" y="1920"/>
            <a:ext cx="22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" r:id="rId27" imgW="165100" imgH="228600" progId="Equation.3">
                    <p:embed/>
                  </p:oleObj>
                </mc:Choice>
                <mc:Fallback>
                  <p:oleObj name="" r:id="rId27" imgW="165100" imgH="228600" progId="Equation.3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958" y="1920"/>
                          <a:ext cx="228" cy="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1" name="Line 22"/>
            <p:cNvSpPr/>
            <p:nvPr/>
          </p:nvSpPr>
          <p:spPr>
            <a:xfrm>
              <a:off x="4351" y="1230"/>
              <a:ext cx="116" cy="5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2" name="Line 23"/>
            <p:cNvSpPr/>
            <p:nvPr/>
          </p:nvSpPr>
          <p:spPr>
            <a:xfrm>
              <a:off x="4336" y="1246"/>
              <a:ext cx="584" cy="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3" name="Line 24"/>
            <p:cNvSpPr/>
            <p:nvPr/>
          </p:nvSpPr>
          <p:spPr>
            <a:xfrm>
              <a:off x="4968" y="1375"/>
              <a:ext cx="81" cy="554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4" name="Line 25"/>
            <p:cNvSpPr/>
            <p:nvPr/>
          </p:nvSpPr>
          <p:spPr>
            <a:xfrm flipH="1" flipV="1">
              <a:off x="4467" y="1817"/>
              <a:ext cx="575" cy="107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25625" name="Object 18"/>
            <p:cNvGraphicFramePr>
              <a:graphicFrameLocks noChangeAspect="1"/>
            </p:cNvGraphicFramePr>
            <p:nvPr/>
          </p:nvGraphicFramePr>
          <p:xfrm>
            <a:off x="4953" y="1829"/>
            <a:ext cx="18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29" imgW="114300" imgH="114300" progId="Equation.3">
                    <p:embed/>
                  </p:oleObj>
                </mc:Choice>
                <mc:Fallback>
                  <p:oleObj name="" r:id="rId29" imgW="114300" imgH="114300" progId="Equation.3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953" y="1829"/>
                          <a:ext cx="180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6" name="Object 12"/>
            <p:cNvGraphicFramePr>
              <a:graphicFrameLocks noChangeAspect="1"/>
            </p:cNvGraphicFramePr>
            <p:nvPr/>
          </p:nvGraphicFramePr>
          <p:xfrm>
            <a:off x="4862" y="1280"/>
            <a:ext cx="18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" name="" r:id="rId30" imgW="114300" imgH="114300" progId="Equation.3">
                    <p:embed/>
                  </p:oleObj>
                </mc:Choice>
                <mc:Fallback>
                  <p:oleObj name="" r:id="rId30" imgW="114300" imgH="114300" progId="Equation.3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862" y="1280"/>
                          <a:ext cx="180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7" name="Object 13"/>
            <p:cNvGraphicFramePr>
              <a:graphicFrameLocks noChangeAspect="1"/>
            </p:cNvGraphicFramePr>
            <p:nvPr/>
          </p:nvGraphicFramePr>
          <p:xfrm>
            <a:off x="4371" y="1733"/>
            <a:ext cx="18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31" imgW="114300" imgH="114300" progId="Equation.3">
                    <p:embed/>
                  </p:oleObj>
                </mc:Choice>
                <mc:Fallback>
                  <p:oleObj name="" r:id="rId31" imgW="114300" imgH="114300" progId="Equation.3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371" y="1733"/>
                          <a:ext cx="180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8" name="Object 14"/>
            <p:cNvGraphicFramePr>
              <a:graphicFrameLocks noChangeAspect="1"/>
            </p:cNvGraphicFramePr>
            <p:nvPr/>
          </p:nvGraphicFramePr>
          <p:xfrm>
            <a:off x="4244" y="1825"/>
            <a:ext cx="39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32" imgW="393065" imgH="215900" progId="Equation.3">
                    <p:embed/>
                  </p:oleObj>
                </mc:Choice>
                <mc:Fallback>
                  <p:oleObj name="" r:id="rId32" imgW="393065" imgH="215900" progId="Equation.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4244" y="1825"/>
                          <a:ext cx="397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8501063" y="6329363"/>
            <a:ext cx="1316037" cy="3794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26627" name="Group 43"/>
          <p:cNvGrpSpPr/>
          <p:nvPr/>
        </p:nvGrpSpPr>
        <p:grpSpPr>
          <a:xfrm>
            <a:off x="312738" y="771525"/>
            <a:ext cx="1901825" cy="473075"/>
            <a:chOff x="235" y="171"/>
            <a:chExt cx="1198" cy="298"/>
          </a:xfrm>
        </p:grpSpPr>
        <p:sp>
          <p:nvSpPr>
            <p:cNvPr id="26662" name="Text Box 2"/>
            <p:cNvSpPr txBox="1"/>
            <p:nvPr/>
          </p:nvSpPr>
          <p:spPr>
            <a:xfrm>
              <a:off x="235" y="181"/>
              <a:ext cx="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例2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63" name="Object 4"/>
            <p:cNvGraphicFramePr>
              <a:graphicFrameLocks noChangeAspect="1"/>
            </p:cNvGraphicFramePr>
            <p:nvPr/>
          </p:nvGraphicFramePr>
          <p:xfrm>
            <a:off x="717" y="171"/>
            <a:ext cx="71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" r:id="rId1" imgW="558800" imgH="228600" progId="Equation.3">
                    <p:embed/>
                  </p:oleObj>
                </mc:Choice>
                <mc:Fallback>
                  <p:oleObj name="" r:id="rId1" imgW="558800" imgH="228600" progId="Equation.3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17" y="171"/>
                          <a:ext cx="716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169988" y="1339850"/>
          <a:ext cx="37480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3" imgW="1815465" imgH="444500" progId="Equation.3">
                  <p:embed/>
                </p:oleObj>
              </mc:Choice>
              <mc:Fallback>
                <p:oleObj name="" r:id="rId3" imgW="1815465" imgH="4445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9988" y="1339850"/>
                        <a:ext cx="3748087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700088" y="2947988"/>
          <a:ext cx="138906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5" imgW="673100" imgH="228600" progId="Equation.3">
                  <p:embed/>
                </p:oleObj>
              </mc:Choice>
              <mc:Fallback>
                <p:oleObj name="" r:id="rId5" imgW="673100" imgH="2286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0088" y="2947988"/>
                        <a:ext cx="1389062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2112963" y="2428875"/>
          <a:ext cx="4429125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7" imgW="2146300" imgH="787400" progId="Equation.3">
                  <p:embed/>
                </p:oleObj>
              </mc:Choice>
              <mc:Fallback>
                <p:oleObj name="" r:id="rId7" imgW="2146300" imgH="7874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2963" y="2428875"/>
                        <a:ext cx="4429125" cy="1620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6911975" y="3027363"/>
          <a:ext cx="15049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9" imgW="799465" imgH="215900" progId="Equation.3">
                  <p:embed/>
                </p:oleObj>
              </mc:Choice>
              <mc:Fallback>
                <p:oleObj name="" r:id="rId9" imgW="799465" imgH="2159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11975" y="3027363"/>
                        <a:ext cx="150495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468313" y="4044950"/>
          <a:ext cx="37480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11" imgW="1815465" imgH="444500" progId="Equation.3">
                  <p:embed/>
                </p:oleObj>
              </mc:Choice>
              <mc:Fallback>
                <p:oleObj name="" r:id="rId11" imgW="1815465" imgH="4445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8313" y="4044950"/>
                        <a:ext cx="3748087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4552950" y="4046538"/>
          <a:ext cx="36163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3" imgW="1752600" imgH="444500" progId="Equation.3">
                  <p:embed/>
                </p:oleObj>
              </mc:Choice>
              <mc:Fallback>
                <p:oleObj name="" r:id="rId13" imgW="1752600" imgH="4445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52950" y="4046538"/>
                        <a:ext cx="361632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485775" y="5049838"/>
          <a:ext cx="3840163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15" imgW="1905000" imgH="444500" progId="Equation.3">
                  <p:embed/>
                </p:oleObj>
              </mc:Choice>
              <mc:Fallback>
                <p:oleObj name="" r:id="rId15" imgW="1905000" imgH="4445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5775" y="5049838"/>
                        <a:ext cx="3840163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4510088" y="5070475"/>
          <a:ext cx="39020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17" imgW="1917065" imgH="444500" progId="Equation.3">
                  <p:embed/>
                </p:oleObj>
              </mc:Choice>
              <mc:Fallback>
                <p:oleObj name="" r:id="rId17" imgW="1917065" imgH="4445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10088" y="5070475"/>
                        <a:ext cx="3902075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88" name="Group 44"/>
          <p:cNvGrpSpPr/>
          <p:nvPr/>
        </p:nvGrpSpPr>
        <p:grpSpPr>
          <a:xfrm>
            <a:off x="1466850" y="6097588"/>
            <a:ext cx="4926013" cy="469900"/>
            <a:chOff x="962" y="3526"/>
            <a:chExt cx="3103" cy="296"/>
          </a:xfrm>
        </p:grpSpPr>
        <p:graphicFrame>
          <p:nvGraphicFramePr>
            <p:cNvPr id="26659" name="Object 17"/>
            <p:cNvGraphicFramePr>
              <a:graphicFrameLocks noChangeAspect="1"/>
            </p:cNvGraphicFramePr>
            <p:nvPr/>
          </p:nvGraphicFramePr>
          <p:xfrm>
            <a:off x="962" y="3529"/>
            <a:ext cx="69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" r:id="rId19" imgW="558800" imgH="228600" progId="Equation.3">
                    <p:embed/>
                  </p:oleObj>
                </mc:Choice>
                <mc:Fallback>
                  <p:oleObj name="" r:id="rId19" imgW="558800" imgH="228600" progId="Equation.3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62" y="3529"/>
                          <a:ext cx="693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0" name="Object 18"/>
            <p:cNvGraphicFramePr>
              <a:graphicFrameLocks noChangeAspect="1"/>
            </p:cNvGraphicFramePr>
            <p:nvPr/>
          </p:nvGraphicFramePr>
          <p:xfrm>
            <a:off x="3206" y="3526"/>
            <a:ext cx="85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1" name="" r:id="rId21" imgW="660400" imgH="228600" progId="Equation.3">
                    <p:embed/>
                  </p:oleObj>
                </mc:Choice>
                <mc:Fallback>
                  <p:oleObj name="" r:id="rId21" imgW="660400" imgH="228600" progId="Equation.3">
                    <p:embed/>
                    <p:pic>
                      <p:nvPicPr>
                        <p:cNvPr id="0" name="图片 3220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206" y="3526"/>
                          <a:ext cx="859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1" name="Object 19"/>
            <p:cNvGraphicFramePr>
              <a:graphicFrameLocks noChangeAspect="1"/>
            </p:cNvGraphicFramePr>
            <p:nvPr/>
          </p:nvGraphicFramePr>
          <p:xfrm>
            <a:off x="2041" y="3526"/>
            <a:ext cx="81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23" imgW="622300" imgH="228600" progId="Equation.3">
                    <p:embed/>
                  </p:oleObj>
                </mc:Choice>
                <mc:Fallback>
                  <p:oleObj name="" r:id="rId23" imgW="622300" imgH="228600" progId="Equation.3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041" y="3526"/>
                          <a:ext cx="810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84" name="Group 40"/>
          <p:cNvGrpSpPr/>
          <p:nvPr/>
        </p:nvGrpSpPr>
        <p:grpSpPr>
          <a:xfrm>
            <a:off x="5276850" y="727075"/>
            <a:ext cx="3352800" cy="2286000"/>
            <a:chOff x="3408" y="96"/>
            <a:chExt cx="2112" cy="1440"/>
          </a:xfrm>
        </p:grpSpPr>
        <p:grpSp>
          <p:nvGrpSpPr>
            <p:cNvPr id="26640" name="Group 35"/>
            <p:cNvGrpSpPr/>
            <p:nvPr/>
          </p:nvGrpSpPr>
          <p:grpSpPr>
            <a:xfrm>
              <a:off x="3408" y="96"/>
              <a:ext cx="2112" cy="1440"/>
              <a:chOff x="3408" y="96"/>
              <a:chExt cx="2112" cy="1440"/>
            </a:xfrm>
          </p:grpSpPr>
          <p:sp>
            <p:nvSpPr>
              <p:cNvPr id="26645" name="Line 20"/>
              <p:cNvSpPr/>
              <p:nvPr/>
            </p:nvSpPr>
            <p:spPr>
              <a:xfrm>
                <a:off x="3408" y="768"/>
                <a:ext cx="211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6646" name="Line 21"/>
              <p:cNvSpPr/>
              <p:nvPr/>
            </p:nvSpPr>
            <p:spPr>
              <a:xfrm flipV="1">
                <a:off x="4464" y="96"/>
                <a:ext cx="0" cy="14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6647" name="Oval 22"/>
              <p:cNvSpPr/>
              <p:nvPr/>
            </p:nvSpPr>
            <p:spPr>
              <a:xfrm>
                <a:off x="3984" y="288"/>
                <a:ext cx="960" cy="96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6648" name="Line 23"/>
              <p:cNvSpPr/>
              <p:nvPr/>
            </p:nvSpPr>
            <p:spPr>
              <a:xfrm flipV="1">
                <a:off x="4464" y="624"/>
                <a:ext cx="48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26649" name="Object 24"/>
              <p:cNvGraphicFramePr>
                <a:graphicFrameLocks noChangeAspect="1"/>
              </p:cNvGraphicFramePr>
              <p:nvPr/>
            </p:nvGraphicFramePr>
            <p:xfrm>
              <a:off x="4944" y="432"/>
              <a:ext cx="264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9" name="" r:id="rId25" imgW="203200" imgH="228600" progId="Equation.3">
                      <p:embed/>
                    </p:oleObj>
                  </mc:Choice>
                  <mc:Fallback>
                    <p:oleObj name="" r:id="rId25" imgW="203200" imgH="228600" progId="Equation.3">
                      <p:embed/>
                      <p:pic>
                        <p:nvPicPr>
                          <p:cNvPr id="0" name="图片 3218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4944" y="432"/>
                            <a:ext cx="264" cy="2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50" name="Line 25"/>
              <p:cNvSpPr/>
              <p:nvPr/>
            </p:nvSpPr>
            <p:spPr>
              <a:xfrm rot="-5400000" flipV="1">
                <a:off x="4152" y="456"/>
                <a:ext cx="48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6651" name="Line 26"/>
              <p:cNvSpPr/>
              <p:nvPr/>
            </p:nvSpPr>
            <p:spPr>
              <a:xfrm rot="-10800000" flipV="1">
                <a:off x="3984" y="768"/>
                <a:ext cx="48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6652" name="Line 27"/>
              <p:cNvSpPr/>
              <p:nvPr/>
            </p:nvSpPr>
            <p:spPr>
              <a:xfrm rot="5400000" flipV="1">
                <a:off x="4296" y="936"/>
                <a:ext cx="48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6653" name="Line 28"/>
              <p:cNvSpPr/>
              <p:nvPr/>
            </p:nvSpPr>
            <p:spPr>
              <a:xfrm flipV="1">
                <a:off x="4464" y="288"/>
                <a:ext cx="432" cy="48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26654" name="Object 29"/>
              <p:cNvGraphicFramePr>
                <a:graphicFrameLocks noChangeAspect="1"/>
              </p:cNvGraphicFramePr>
              <p:nvPr/>
            </p:nvGraphicFramePr>
            <p:xfrm>
              <a:off x="4944" y="144"/>
              <a:ext cx="380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3" name="" r:id="rId27" imgW="292100" imgH="177800" progId="Equation.3">
                      <p:embed/>
                    </p:oleObj>
                  </mc:Choice>
                  <mc:Fallback>
                    <p:oleObj name="" r:id="rId27" imgW="292100" imgH="177800" progId="Equation.3">
                      <p:embed/>
                      <p:pic>
                        <p:nvPicPr>
                          <p:cNvPr id="0" name="图片 3222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4944" y="144"/>
                            <a:ext cx="380" cy="2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55" name="Line 30"/>
              <p:cNvSpPr/>
              <p:nvPr/>
            </p:nvSpPr>
            <p:spPr>
              <a:xfrm>
                <a:off x="4896" y="720"/>
                <a:ext cx="0" cy="96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56" name="Text Box 32"/>
              <p:cNvSpPr txBox="1"/>
              <p:nvPr/>
            </p:nvSpPr>
            <p:spPr>
              <a:xfrm>
                <a:off x="4800" y="768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57" name="Line 33"/>
              <p:cNvSpPr/>
              <p:nvPr/>
            </p:nvSpPr>
            <p:spPr>
              <a:xfrm>
                <a:off x="4416" y="336"/>
                <a:ext cx="96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58" name="Text Box 34"/>
              <p:cNvSpPr txBox="1"/>
              <p:nvPr/>
            </p:nvSpPr>
            <p:spPr>
              <a:xfrm>
                <a:off x="4464" y="240"/>
                <a:ext cx="33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641" name="Line 36"/>
            <p:cNvSpPr/>
            <p:nvPr/>
          </p:nvSpPr>
          <p:spPr>
            <a:xfrm flipH="1">
              <a:off x="3984" y="336"/>
              <a:ext cx="336" cy="5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2" name="Line 37"/>
            <p:cNvSpPr/>
            <p:nvPr/>
          </p:nvSpPr>
          <p:spPr>
            <a:xfrm rot="-5400000" flipH="1">
              <a:off x="4152" y="792"/>
              <a:ext cx="336" cy="5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3" name="Line 38"/>
            <p:cNvSpPr/>
            <p:nvPr/>
          </p:nvSpPr>
          <p:spPr>
            <a:xfrm flipH="1">
              <a:off x="4608" y="624"/>
              <a:ext cx="336" cy="5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4" name="Line 39"/>
            <p:cNvSpPr/>
            <p:nvPr/>
          </p:nvSpPr>
          <p:spPr>
            <a:xfrm rot="-5400000" flipH="1">
              <a:off x="4440" y="168"/>
              <a:ext cx="336" cy="5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6638" name="Rectangle 41"/>
          <p:cNvSpPr/>
          <p:nvPr/>
        </p:nvSpPr>
        <p:spPr>
          <a:xfrm>
            <a:off x="1135063" y="2205038"/>
            <a:ext cx="184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419100" y="1544638"/>
            <a:ext cx="68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解：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8485188" y="6324600"/>
            <a:ext cx="131762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959100" y="381000"/>
            <a:ext cx="32242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§4  区域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7652" name="Rectangle 39"/>
          <p:cNvSpPr/>
          <p:nvPr/>
        </p:nvSpPr>
        <p:spPr>
          <a:xfrm>
            <a:off x="425450" y="1154113"/>
            <a:ext cx="23288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1.区域的概念</a:t>
            </a:r>
            <a:endParaRPr lang="zh-CN" altLang="en-US" sz="2800" b="1" dirty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7653" name="Group 60"/>
          <p:cNvGrpSpPr/>
          <p:nvPr/>
        </p:nvGrpSpPr>
        <p:grpSpPr>
          <a:xfrm>
            <a:off x="530225" y="1169988"/>
            <a:ext cx="8316913" cy="5345112"/>
            <a:chOff x="282" y="431"/>
            <a:chExt cx="5239" cy="3367"/>
          </a:xfrm>
        </p:grpSpPr>
        <p:graphicFrame>
          <p:nvGraphicFramePr>
            <p:cNvPr id="27655" name="Object 4"/>
            <p:cNvGraphicFramePr>
              <a:graphicFrameLocks noChangeAspect="1"/>
            </p:cNvGraphicFramePr>
            <p:nvPr/>
          </p:nvGraphicFramePr>
          <p:xfrm>
            <a:off x="413" y="817"/>
            <a:ext cx="240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1" imgW="165100" imgH="254000" progId="Equation.3">
                    <p:embed/>
                  </p:oleObj>
                </mc:Choice>
                <mc:Fallback>
                  <p:oleObj name="" r:id="rId1" imgW="165100" imgH="254000" progId="Equation.3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3" y="817"/>
                          <a:ext cx="240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6" name="Object 5"/>
            <p:cNvGraphicFramePr>
              <a:graphicFrameLocks noChangeAspect="1"/>
            </p:cNvGraphicFramePr>
            <p:nvPr/>
          </p:nvGraphicFramePr>
          <p:xfrm>
            <a:off x="1448" y="802"/>
            <a:ext cx="109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" name="" r:id="rId3" imgW="711200" imgH="254000" progId="Equation.3">
                    <p:embed/>
                  </p:oleObj>
                </mc:Choice>
                <mc:Fallback>
                  <p:oleObj name="" r:id="rId3" imgW="711200" imgH="254000" progId="Equation.3">
                    <p:embed/>
                    <p:pic>
                      <p:nvPicPr>
                        <p:cNvPr id="0" name="图片 323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48" y="802"/>
                          <a:ext cx="1094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7" name="Object 6"/>
            <p:cNvGraphicFramePr>
              <a:graphicFrameLocks noChangeAspect="1"/>
            </p:cNvGraphicFramePr>
            <p:nvPr/>
          </p:nvGraphicFramePr>
          <p:xfrm>
            <a:off x="400" y="1154"/>
            <a:ext cx="1367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5" imgW="1257300" imgH="254000" progId="Equation.3">
                    <p:embed/>
                  </p:oleObj>
                </mc:Choice>
                <mc:Fallback>
                  <p:oleObj name="" r:id="rId5" imgW="1257300" imgH="254000" progId="Equation.3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0" y="1154"/>
                          <a:ext cx="1367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8" name="Object 7"/>
            <p:cNvGraphicFramePr>
              <a:graphicFrameLocks noChangeAspect="1"/>
            </p:cNvGraphicFramePr>
            <p:nvPr/>
          </p:nvGraphicFramePr>
          <p:xfrm>
            <a:off x="1928" y="1145"/>
            <a:ext cx="1313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" r:id="rId7" imgW="901065" imgH="254000" progId="Equation.3">
                    <p:embed/>
                  </p:oleObj>
                </mc:Choice>
                <mc:Fallback>
                  <p:oleObj name="" r:id="rId7" imgW="901065" imgH="254000" progId="Equation.3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28" y="1145"/>
                          <a:ext cx="1313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9" name="Object 8"/>
            <p:cNvGraphicFramePr>
              <a:graphicFrameLocks noChangeAspect="1"/>
            </p:cNvGraphicFramePr>
            <p:nvPr/>
          </p:nvGraphicFramePr>
          <p:xfrm>
            <a:off x="394" y="1524"/>
            <a:ext cx="153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" name="" r:id="rId9" imgW="1612900" imgH="254000" progId="Equation.3">
                    <p:embed/>
                  </p:oleObj>
                </mc:Choice>
                <mc:Fallback>
                  <p:oleObj name="" r:id="rId9" imgW="1612900" imgH="254000" progId="Equation.3">
                    <p:embed/>
                    <p:pic>
                      <p:nvPicPr>
                        <p:cNvPr id="0" name="图片 323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4" y="1524"/>
                          <a:ext cx="1537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0" name="Object 9"/>
            <p:cNvGraphicFramePr>
              <a:graphicFrameLocks noChangeAspect="1"/>
            </p:cNvGraphicFramePr>
            <p:nvPr/>
          </p:nvGraphicFramePr>
          <p:xfrm>
            <a:off x="609" y="1881"/>
            <a:ext cx="1532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11" imgW="1054100" imgH="228600" progId="Equation.3">
                    <p:embed/>
                  </p:oleObj>
                </mc:Choice>
                <mc:Fallback>
                  <p:oleObj name="" r:id="rId11" imgW="1054100" imgH="228600" progId="Equation.3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09" y="1881"/>
                          <a:ext cx="1532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1" name="Object 12"/>
            <p:cNvGraphicFramePr>
              <a:graphicFrameLocks noChangeAspect="1"/>
            </p:cNvGraphicFramePr>
            <p:nvPr/>
          </p:nvGraphicFramePr>
          <p:xfrm>
            <a:off x="359" y="2243"/>
            <a:ext cx="126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" r:id="rId13" imgW="1257300" imgH="241300" progId="Equation.3">
                    <p:embed/>
                  </p:oleObj>
                </mc:Choice>
                <mc:Fallback>
                  <p:oleObj name="" r:id="rId13" imgW="1257300" imgH="241300" progId="Equation.3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9" y="2243"/>
                          <a:ext cx="1266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62" name="Group 58"/>
            <p:cNvGrpSpPr/>
            <p:nvPr/>
          </p:nvGrpSpPr>
          <p:grpSpPr>
            <a:xfrm>
              <a:off x="3453" y="431"/>
              <a:ext cx="1963" cy="952"/>
              <a:chOff x="3453" y="431"/>
              <a:chExt cx="1963" cy="952"/>
            </a:xfrm>
          </p:grpSpPr>
          <p:graphicFrame>
            <p:nvGraphicFramePr>
              <p:cNvPr id="27685" name="Object 25"/>
              <p:cNvGraphicFramePr>
                <a:graphicFrameLocks noChangeAspect="1"/>
              </p:cNvGraphicFramePr>
              <p:nvPr/>
            </p:nvGraphicFramePr>
            <p:xfrm>
              <a:off x="4294" y="704"/>
              <a:ext cx="404" cy="3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9" name="" r:id="rId15" imgW="254000" imgH="228600" progId="Equation.3">
                      <p:embed/>
                    </p:oleObj>
                  </mc:Choice>
                  <mc:Fallback>
                    <p:oleObj name="" r:id="rId15" imgW="254000" imgH="228600" progId="Equation.3">
                      <p:embed/>
                      <p:pic>
                        <p:nvPicPr>
                          <p:cNvPr id="0" name="图片 3228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294" y="704"/>
                            <a:ext cx="404" cy="3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86" name="Oval 26"/>
              <p:cNvSpPr/>
              <p:nvPr/>
            </p:nvSpPr>
            <p:spPr>
              <a:xfrm>
                <a:off x="4104" y="606"/>
                <a:ext cx="534" cy="512"/>
              </a:xfrm>
              <a:prstGeom prst="ellipse">
                <a:avLst/>
              </a:prstGeom>
              <a:noFill/>
              <a:ln w="9525" cap="flat" cmpd="sng">
                <a:solidFill>
                  <a:srgbClr val="00FF00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687" name="Freeform 27"/>
              <p:cNvSpPr/>
              <p:nvPr/>
            </p:nvSpPr>
            <p:spPr>
              <a:xfrm>
                <a:off x="3453" y="431"/>
                <a:ext cx="1963" cy="952"/>
              </a:xfrm>
              <a:custGeom>
                <a:avLst/>
                <a:gdLst/>
                <a:ahLst/>
                <a:cxnLst>
                  <a:cxn ang="0">
                    <a:pos x="15" y="217"/>
                  </a:cxn>
                  <a:cxn ang="0">
                    <a:pos x="86" y="89"/>
                  </a:cxn>
                  <a:cxn ang="0">
                    <a:pos x="533" y="3"/>
                  </a:cxn>
                  <a:cxn ang="0">
                    <a:pos x="854" y="110"/>
                  </a:cxn>
                  <a:cxn ang="0">
                    <a:pos x="748" y="388"/>
                  </a:cxn>
                  <a:cxn ang="0">
                    <a:pos x="569" y="494"/>
                  </a:cxn>
                  <a:cxn ang="0">
                    <a:pos x="300" y="408"/>
                  </a:cxn>
                  <a:cxn ang="0">
                    <a:pos x="51" y="408"/>
                  </a:cxn>
                  <a:cxn ang="0">
                    <a:pos x="15" y="217"/>
                  </a:cxn>
                </a:cxnLst>
                <a:pathLst>
                  <a:path w="2392" h="1120">
                    <a:moveTo>
                      <a:pt x="40" y="488"/>
                    </a:moveTo>
                    <a:cubicBezTo>
                      <a:pt x="56" y="368"/>
                      <a:pt x="0" y="280"/>
                      <a:pt x="232" y="200"/>
                    </a:cubicBezTo>
                    <a:cubicBezTo>
                      <a:pt x="464" y="120"/>
                      <a:pt x="1088" y="0"/>
                      <a:pt x="1432" y="8"/>
                    </a:cubicBezTo>
                    <a:cubicBezTo>
                      <a:pt x="1776" y="16"/>
                      <a:pt x="2200" y="104"/>
                      <a:pt x="2296" y="248"/>
                    </a:cubicBezTo>
                    <a:cubicBezTo>
                      <a:pt x="2392" y="392"/>
                      <a:pt x="2136" y="728"/>
                      <a:pt x="2008" y="872"/>
                    </a:cubicBezTo>
                    <a:cubicBezTo>
                      <a:pt x="1880" y="1016"/>
                      <a:pt x="1728" y="1104"/>
                      <a:pt x="1528" y="1112"/>
                    </a:cubicBezTo>
                    <a:cubicBezTo>
                      <a:pt x="1328" y="1120"/>
                      <a:pt x="1040" y="952"/>
                      <a:pt x="808" y="920"/>
                    </a:cubicBezTo>
                    <a:cubicBezTo>
                      <a:pt x="576" y="888"/>
                      <a:pt x="264" y="992"/>
                      <a:pt x="136" y="920"/>
                    </a:cubicBezTo>
                    <a:cubicBezTo>
                      <a:pt x="8" y="848"/>
                      <a:pt x="24" y="608"/>
                      <a:pt x="40" y="488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7663" name="Group 59"/>
            <p:cNvGrpSpPr/>
            <p:nvPr/>
          </p:nvGrpSpPr>
          <p:grpSpPr>
            <a:xfrm>
              <a:off x="4591" y="1778"/>
              <a:ext cx="816" cy="768"/>
              <a:chOff x="4591" y="1778"/>
              <a:chExt cx="816" cy="768"/>
            </a:xfrm>
          </p:grpSpPr>
          <p:sp>
            <p:nvSpPr>
              <p:cNvPr id="27678" name="Oval 29"/>
              <p:cNvSpPr/>
              <p:nvPr/>
            </p:nvSpPr>
            <p:spPr>
              <a:xfrm>
                <a:off x="4591" y="1778"/>
                <a:ext cx="816" cy="768"/>
              </a:xfrm>
              <a:prstGeom prst="ellipse">
                <a:avLst/>
              </a:prstGeom>
              <a:solidFill>
                <a:schemeClr val="hlink"/>
              </a:solidFill>
              <a:ln w="12700" cap="rnd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679" name="Oval 30"/>
              <p:cNvSpPr/>
              <p:nvPr/>
            </p:nvSpPr>
            <p:spPr>
              <a:xfrm>
                <a:off x="4879" y="2018"/>
                <a:ext cx="240" cy="336"/>
              </a:xfrm>
              <a:prstGeom prst="ellipse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27680" name="Object 32"/>
              <p:cNvGraphicFramePr>
                <a:graphicFrameLocks noChangeAspect="1"/>
              </p:cNvGraphicFramePr>
              <p:nvPr/>
            </p:nvGraphicFramePr>
            <p:xfrm>
              <a:off x="5119" y="2018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0" name="" r:id="rId17" imgW="114300" imgH="114300" progId="Equation.3">
                      <p:embed/>
                    </p:oleObj>
                  </mc:Choice>
                  <mc:Fallback>
                    <p:oleObj name="" r:id="rId17" imgW="114300" imgH="114300" progId="Equation.3">
                      <p:embed/>
                      <p:pic>
                        <p:nvPicPr>
                          <p:cNvPr id="0" name="图片 3229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5119" y="2018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81" name="Object 33"/>
              <p:cNvGraphicFramePr>
                <a:graphicFrameLocks noChangeAspect="1"/>
              </p:cNvGraphicFramePr>
              <p:nvPr/>
            </p:nvGraphicFramePr>
            <p:xfrm>
              <a:off x="4639" y="2066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2" name="" r:id="rId19" imgW="114300" imgH="114300" progId="Equation.3">
                      <p:embed/>
                    </p:oleObj>
                  </mc:Choice>
                  <mc:Fallback>
                    <p:oleObj name="" r:id="rId19" imgW="114300" imgH="114300" progId="Equation.3">
                      <p:embed/>
                      <p:pic>
                        <p:nvPicPr>
                          <p:cNvPr id="0" name="图片 3231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639" y="2066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82" name="Line 34"/>
              <p:cNvSpPr/>
              <p:nvPr/>
            </p:nvSpPr>
            <p:spPr>
              <a:xfrm flipV="1">
                <a:off x="4735" y="1922"/>
                <a:ext cx="144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683" name="Line 35"/>
              <p:cNvSpPr/>
              <p:nvPr/>
            </p:nvSpPr>
            <p:spPr>
              <a:xfrm>
                <a:off x="4879" y="1922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684" name="Line 36"/>
              <p:cNvSpPr/>
              <p:nvPr/>
            </p:nvSpPr>
            <p:spPr>
              <a:xfrm>
                <a:off x="5119" y="1922"/>
                <a:ext cx="96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7664" name="Text Box 44"/>
            <p:cNvSpPr txBox="1"/>
            <p:nvPr/>
          </p:nvSpPr>
          <p:spPr>
            <a:xfrm>
              <a:off x="606" y="803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的邻域：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5" name="Text Box 45"/>
            <p:cNvSpPr txBox="1"/>
            <p:nvPr/>
          </p:nvSpPr>
          <p:spPr>
            <a:xfrm>
              <a:off x="1661" y="2211"/>
              <a:ext cx="25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G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中每一个点都是它的内点。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7666" name="AutoShape 46"/>
            <p:cNvSpPr/>
            <p:nvPr/>
          </p:nvSpPr>
          <p:spPr>
            <a:xfrm>
              <a:off x="1056" y="2661"/>
              <a:ext cx="136" cy="328"/>
            </a:xfrm>
            <a:prstGeom prst="leftBrace">
              <a:avLst>
                <a:gd name="adj1" fmla="val 20098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7667" name="Object 47"/>
            <p:cNvGraphicFramePr>
              <a:graphicFrameLocks noChangeAspect="1"/>
            </p:cNvGraphicFramePr>
            <p:nvPr/>
          </p:nvGraphicFramePr>
          <p:xfrm>
            <a:off x="1200" y="2555"/>
            <a:ext cx="82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20" imgW="660400" imgH="215900" progId="Equation.3">
                    <p:embed/>
                  </p:oleObj>
                </mc:Choice>
                <mc:Fallback>
                  <p:oleObj name="" r:id="rId20" imgW="660400" imgH="2159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200" y="2555"/>
                          <a:ext cx="827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8" name="Object 48"/>
            <p:cNvGraphicFramePr>
              <a:graphicFrameLocks noChangeAspect="1"/>
            </p:cNvGraphicFramePr>
            <p:nvPr/>
          </p:nvGraphicFramePr>
          <p:xfrm>
            <a:off x="1190" y="2848"/>
            <a:ext cx="1108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22" imgW="837565" imgH="215900" progId="Equation.3">
                    <p:embed/>
                  </p:oleObj>
                </mc:Choice>
                <mc:Fallback>
                  <p:oleObj name="" r:id="rId22" imgW="837565" imgH="2159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0" y="2848"/>
                          <a:ext cx="1108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9" name="Text Box 49"/>
            <p:cNvSpPr txBox="1"/>
            <p:nvPr/>
          </p:nvSpPr>
          <p:spPr>
            <a:xfrm>
              <a:off x="2626" y="2765"/>
              <a:ext cx="1851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i="1" dirty="0">
                  <a:latin typeface="Times New Roman" panose="02020603050405020304" pitchFamily="18" charset="0"/>
                </a:rPr>
                <a:t>D </a:t>
              </a:r>
              <a:r>
                <a:rPr lang="zh-CN" altLang="en-US" b="1" dirty="0">
                  <a:latin typeface="Times New Roman" panose="02020603050405020304" pitchFamily="18" charset="0"/>
                </a:rPr>
                <a:t>中任何两点都可以用完全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r>
                <a:rPr lang="zh-CN" altLang="en-US" b="1" dirty="0">
                  <a:latin typeface="Times New Roman" panose="02020603050405020304" pitchFamily="18" charset="0"/>
                </a:rPr>
                <a:t>属于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D </a:t>
              </a:r>
              <a:r>
                <a:rPr lang="zh-CN" altLang="en-US" b="1" dirty="0">
                  <a:latin typeface="Times New Roman" panose="02020603050405020304" pitchFamily="18" charset="0"/>
                </a:rPr>
                <a:t>的一条折线连接起来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7670" name="Text Box 50"/>
            <p:cNvSpPr txBox="1"/>
            <p:nvPr/>
          </p:nvSpPr>
          <p:spPr>
            <a:xfrm>
              <a:off x="423" y="2660"/>
              <a:ext cx="6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区域：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1" name="Line 51"/>
            <p:cNvSpPr/>
            <p:nvPr/>
          </p:nvSpPr>
          <p:spPr>
            <a:xfrm>
              <a:off x="2258" y="2967"/>
              <a:ext cx="372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72" name="Text Box 52"/>
            <p:cNvSpPr txBox="1"/>
            <p:nvPr/>
          </p:nvSpPr>
          <p:spPr>
            <a:xfrm>
              <a:off x="1163" y="3510"/>
              <a:ext cx="14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D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的所有边界点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7673" name="Text Box 53"/>
            <p:cNvSpPr txBox="1"/>
            <p:nvPr/>
          </p:nvSpPr>
          <p:spPr>
            <a:xfrm>
              <a:off x="2254" y="3170"/>
              <a:ext cx="32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i="1" dirty="0">
                  <a:latin typeface="Times New Roman" panose="02020603050405020304" pitchFamily="18" charset="0"/>
                </a:rPr>
                <a:t>P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的任意小的邻域内总含有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D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中的点。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7674" name="Text Box 54"/>
            <p:cNvSpPr txBox="1"/>
            <p:nvPr/>
          </p:nvSpPr>
          <p:spPr>
            <a:xfrm>
              <a:off x="282" y="3182"/>
              <a:ext cx="153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为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的边界点：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75" name="Object 55"/>
            <p:cNvGraphicFramePr>
              <a:graphicFrameLocks noChangeAspect="1"/>
            </p:cNvGraphicFramePr>
            <p:nvPr/>
          </p:nvGraphicFramePr>
          <p:xfrm>
            <a:off x="1682" y="3210"/>
            <a:ext cx="601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24" imgW="469900" imgH="203200" progId="Equation.3">
                    <p:embed/>
                  </p:oleObj>
                </mc:Choice>
                <mc:Fallback>
                  <p:oleObj name="" r:id="rId24" imgW="469900" imgH="2032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682" y="3210"/>
                          <a:ext cx="601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6" name="Rectangle 56"/>
            <p:cNvSpPr/>
            <p:nvPr/>
          </p:nvSpPr>
          <p:spPr>
            <a:xfrm>
              <a:off x="2994" y="3487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边界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7" name="Line 57"/>
            <p:cNvSpPr/>
            <p:nvPr/>
          </p:nvSpPr>
          <p:spPr>
            <a:xfrm>
              <a:off x="2580" y="3662"/>
              <a:ext cx="372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7654" name="TextBox 1"/>
          <p:cNvSpPr txBox="1"/>
          <p:nvPr/>
        </p:nvSpPr>
        <p:spPr>
          <a:xfrm>
            <a:off x="3214688" y="3403600"/>
            <a:ext cx="39179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</a:rPr>
              <a:t>该邻域内的所有点都属于</a:t>
            </a:r>
            <a:r>
              <a:rPr lang="en-US" altLang="zh-CN" sz="2400" b="1" dirty="0">
                <a:latin typeface="宋体" panose="02010600030101010101" pitchFamily="2" charset="-122"/>
              </a:rPr>
              <a:t>G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1120</Words>
  <Application>WPS 演示</Application>
  <PresentationFormat/>
  <Paragraphs>277</Paragraphs>
  <Slides>16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180</vt:i4>
      </vt:variant>
      <vt:variant>
        <vt:lpstr>幻灯片标题</vt:lpstr>
      </vt:variant>
      <vt:variant>
        <vt:i4>16</vt:i4>
      </vt:variant>
    </vt:vector>
  </HeadingPairs>
  <TitlesOfParts>
    <vt:vector size="211" baseType="lpstr">
      <vt:lpstr>Arial</vt:lpstr>
      <vt:lpstr>宋体</vt:lpstr>
      <vt:lpstr>Wingdings</vt:lpstr>
      <vt:lpstr>Palatino Linotype</vt:lpstr>
      <vt:lpstr>Times New Roman</vt:lpstr>
      <vt:lpstr>Arial Black</vt:lpstr>
      <vt:lpstr>Verdana</vt:lpstr>
      <vt:lpstr>굴림</vt:lpstr>
      <vt:lpstr>Malgun Gothic</vt:lpstr>
      <vt:lpstr>Lucida Sans Unicode</vt:lpstr>
      <vt:lpstr>微软雅黑</vt:lpstr>
      <vt:lpstr>隶书</vt:lpstr>
      <vt:lpstr>黑体</vt:lpstr>
      <vt:lpstr>Arial Unicode MS</vt:lpstr>
      <vt:lpstr>基本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张晓平</dc:creator>
  <cp:lastModifiedBy>胡老师</cp:lastModifiedBy>
  <cp:revision>116</cp:revision>
  <dcterms:created xsi:type="dcterms:W3CDTF">2020-09-07T01:51:09Z</dcterms:created>
  <dcterms:modified xsi:type="dcterms:W3CDTF">2020-09-07T02:44:38Z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