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62" r:id="rId3"/>
    <p:sldId id="264" r:id="rId4"/>
    <p:sldId id="263" r:id="rId5"/>
    <p:sldId id="266" r:id="rId6"/>
    <p:sldId id="268" r:id="rId7"/>
    <p:sldId id="279" r:id="rId8"/>
    <p:sldId id="280" r:id="rId9"/>
  </p:sldIdLst>
  <p:sldSz cx="9144000" cy="6858000" type="screen4x3"/>
  <p:notesSz cx="6853555" cy="9871075"/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505F2C04-C923-438B-8C0F-E0CD2BADF298}">
      <wppc:fontMiss xmlns:wppc="http://www.wps.cn/officeDocument/PresentationCustomData" type="true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0000"/>
    <a:srgbClr val="FFFFB1"/>
    <a:srgbClr val="FFFFCC"/>
    <a:srgbClr val="060000"/>
    <a:srgbClr val="333399"/>
    <a:srgbClr val="FFFF99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18"/>
    <p:restoredTop sz="94651"/>
  </p:normalViewPr>
  <p:slideViewPr>
    <p:cSldViewPr snapToGrid="0" showGuides="1">
      <p:cViewPr varScale="1">
        <p:scale>
          <a:sx n="67" d="100"/>
          <a:sy n="67" d="100"/>
        </p:scale>
        <p:origin x="-1476" y="-102"/>
      </p:cViewPr>
      <p:guideLst>
        <p:guide orient="horz" pos="2908"/>
        <p:guide pos="27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9" Type="http://schemas.openxmlformats.org/officeDocument/2006/relationships/image" Target="../media/image10.wmf"/><Relationship Id="rId8" Type="http://schemas.openxmlformats.org/officeDocument/2006/relationships/image" Target="../media/image9.wmf"/><Relationship Id="rId7" Type="http://schemas.openxmlformats.org/officeDocument/2006/relationships/image" Target="../media/image8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Relationship Id="rId3" Type="http://schemas.openxmlformats.org/officeDocument/2006/relationships/image" Target="../media/image4.wmf"/><Relationship Id="rId22" Type="http://schemas.openxmlformats.org/officeDocument/2006/relationships/image" Target="../media/image23.wmf"/><Relationship Id="rId21" Type="http://schemas.openxmlformats.org/officeDocument/2006/relationships/image" Target="../media/image22.wmf"/><Relationship Id="rId20" Type="http://schemas.openxmlformats.org/officeDocument/2006/relationships/image" Target="../media/image21.wmf"/><Relationship Id="rId2" Type="http://schemas.openxmlformats.org/officeDocument/2006/relationships/image" Target="../media/image3.wmf"/><Relationship Id="rId19" Type="http://schemas.openxmlformats.org/officeDocument/2006/relationships/image" Target="../media/image20.wmf"/><Relationship Id="rId18" Type="http://schemas.openxmlformats.org/officeDocument/2006/relationships/image" Target="../media/image19.wmf"/><Relationship Id="rId17" Type="http://schemas.openxmlformats.org/officeDocument/2006/relationships/image" Target="../media/image18.wmf"/><Relationship Id="rId16" Type="http://schemas.openxmlformats.org/officeDocument/2006/relationships/image" Target="../media/image17.wmf"/><Relationship Id="rId15" Type="http://schemas.openxmlformats.org/officeDocument/2006/relationships/image" Target="../media/image16.wmf"/><Relationship Id="rId14" Type="http://schemas.openxmlformats.org/officeDocument/2006/relationships/image" Target="../media/image15.wmf"/><Relationship Id="rId13" Type="http://schemas.openxmlformats.org/officeDocument/2006/relationships/image" Target="../media/image14.wmf"/><Relationship Id="rId12" Type="http://schemas.openxmlformats.org/officeDocument/2006/relationships/image" Target="../media/image13.wmf"/><Relationship Id="rId11" Type="http://schemas.openxmlformats.org/officeDocument/2006/relationships/image" Target="../media/image12.wmf"/><Relationship Id="rId10" Type="http://schemas.openxmlformats.org/officeDocument/2006/relationships/image" Target="../media/image11.e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9" Type="http://schemas.openxmlformats.org/officeDocument/2006/relationships/image" Target="../media/image10.wmf"/><Relationship Id="rId8" Type="http://schemas.openxmlformats.org/officeDocument/2006/relationships/image" Target="../media/image31.wmf"/><Relationship Id="rId7" Type="http://schemas.openxmlformats.org/officeDocument/2006/relationships/image" Target="../media/image30.wmf"/><Relationship Id="rId6" Type="http://schemas.openxmlformats.org/officeDocument/2006/relationships/image" Target="../media/image29.wmf"/><Relationship Id="rId5" Type="http://schemas.openxmlformats.org/officeDocument/2006/relationships/image" Target="../media/image28.wmf"/><Relationship Id="rId4" Type="http://schemas.openxmlformats.org/officeDocument/2006/relationships/image" Target="../media/image27.wmf"/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0" Type="http://schemas.openxmlformats.org/officeDocument/2006/relationships/image" Target="../media/image3.wmf"/><Relationship Id="rId1" Type="http://schemas.openxmlformats.org/officeDocument/2006/relationships/image" Target="../media/image24.wmf"/></Relationships>
</file>

<file path=ppt/drawings/_rels/vmlDrawing3.vml.rels><?xml version="1.0" encoding="UTF-8" standalone="yes"?>
<Relationships xmlns="http://schemas.openxmlformats.org/package/2006/relationships"><Relationship Id="rId9" Type="http://schemas.openxmlformats.org/officeDocument/2006/relationships/image" Target="../media/image40.wmf"/><Relationship Id="rId8" Type="http://schemas.openxmlformats.org/officeDocument/2006/relationships/image" Target="../media/image39.wmf"/><Relationship Id="rId7" Type="http://schemas.openxmlformats.org/officeDocument/2006/relationships/image" Target="../media/image38.wmf"/><Relationship Id="rId6" Type="http://schemas.openxmlformats.org/officeDocument/2006/relationships/image" Target="../media/image37.wmf"/><Relationship Id="rId5" Type="http://schemas.openxmlformats.org/officeDocument/2006/relationships/image" Target="../media/image36.wmf"/><Relationship Id="rId4" Type="http://schemas.openxmlformats.org/officeDocument/2006/relationships/image" Target="../media/image35.wmf"/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6" Type="http://schemas.openxmlformats.org/officeDocument/2006/relationships/image" Target="../media/image47.wmf"/><Relationship Id="rId15" Type="http://schemas.openxmlformats.org/officeDocument/2006/relationships/image" Target="../media/image46.wmf"/><Relationship Id="rId14" Type="http://schemas.openxmlformats.org/officeDocument/2006/relationships/image" Target="../media/image45.wmf"/><Relationship Id="rId13" Type="http://schemas.openxmlformats.org/officeDocument/2006/relationships/image" Target="../media/image44.wmf"/><Relationship Id="rId12" Type="http://schemas.openxmlformats.org/officeDocument/2006/relationships/image" Target="../media/image43.wmf"/><Relationship Id="rId11" Type="http://schemas.openxmlformats.org/officeDocument/2006/relationships/image" Target="../media/image42.wmf"/><Relationship Id="rId10" Type="http://schemas.openxmlformats.org/officeDocument/2006/relationships/image" Target="../media/image41.wmf"/><Relationship Id="rId1" Type="http://schemas.openxmlformats.org/officeDocument/2006/relationships/image" Target="../media/image32.wmf"/></Relationships>
</file>

<file path=ppt/drawings/_rels/vmlDrawing4.vml.rels><?xml version="1.0" encoding="UTF-8" standalone="yes"?>
<Relationships xmlns="http://schemas.openxmlformats.org/package/2006/relationships"><Relationship Id="rId9" Type="http://schemas.openxmlformats.org/officeDocument/2006/relationships/image" Target="../media/image56.wmf"/><Relationship Id="rId8" Type="http://schemas.openxmlformats.org/officeDocument/2006/relationships/image" Target="../media/image55.wmf"/><Relationship Id="rId7" Type="http://schemas.openxmlformats.org/officeDocument/2006/relationships/image" Target="../media/image54.wmf"/><Relationship Id="rId6" Type="http://schemas.openxmlformats.org/officeDocument/2006/relationships/image" Target="../media/image53.wmf"/><Relationship Id="rId5" Type="http://schemas.openxmlformats.org/officeDocument/2006/relationships/image" Target="../media/image52.wmf"/><Relationship Id="rId4" Type="http://schemas.openxmlformats.org/officeDocument/2006/relationships/image" Target="../media/image51.wmf"/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2" Type="http://schemas.openxmlformats.org/officeDocument/2006/relationships/image" Target="../media/image59.wmf"/><Relationship Id="rId11" Type="http://schemas.openxmlformats.org/officeDocument/2006/relationships/image" Target="../media/image58.wmf"/><Relationship Id="rId10" Type="http://schemas.openxmlformats.org/officeDocument/2006/relationships/image" Target="../media/image57.wmf"/><Relationship Id="rId1" Type="http://schemas.openxmlformats.org/officeDocument/2006/relationships/image" Target="../media/image48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67.wmf"/><Relationship Id="rId7" Type="http://schemas.openxmlformats.org/officeDocument/2006/relationships/image" Target="../media/image66.wmf"/><Relationship Id="rId6" Type="http://schemas.openxmlformats.org/officeDocument/2006/relationships/image" Target="../media/image65.wmf"/><Relationship Id="rId5" Type="http://schemas.openxmlformats.org/officeDocument/2006/relationships/image" Target="../media/image64.wmf"/><Relationship Id="rId4" Type="http://schemas.openxmlformats.org/officeDocument/2006/relationships/image" Target="../media/image63.wmf"/><Relationship Id="rId3" Type="http://schemas.openxmlformats.org/officeDocument/2006/relationships/image" Target="../media/image62.wmf"/><Relationship Id="rId2" Type="http://schemas.openxmlformats.org/officeDocument/2006/relationships/image" Target="../media/image61.wmf"/><Relationship Id="rId1" Type="http://schemas.openxmlformats.org/officeDocument/2006/relationships/image" Target="../media/image6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213" cy="493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kumimoji="1" sz="120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3025" y="0"/>
            <a:ext cx="2970213" cy="493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kumimoji="1" sz="1200"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7363"/>
            <a:ext cx="2970213" cy="493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kumimoji="1" sz="120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8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3025" y="9377363"/>
            <a:ext cx="2970213" cy="493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p>
            <a:pPr lvl="0" algn="r" eaLnBrk="1" hangingPunct="1">
              <a:buNone/>
            </a:pPr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213" cy="493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kumimoji="1" sz="120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1438" y="0"/>
            <a:ext cx="2970213" cy="493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kumimoji="1" sz="1200"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604" name="Rectangle 4"/>
          <p:cNvSpPr>
            <a:spLocks noRot="1" noTextEdit="1"/>
          </p:cNvSpPr>
          <p:nvPr>
            <p:ph type="sldImg" idx="2"/>
          </p:nvPr>
        </p:nvSpPr>
        <p:spPr>
          <a:xfrm>
            <a:off x="958850" y="739775"/>
            <a:ext cx="4937125" cy="370205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8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689475"/>
            <a:ext cx="5481638" cy="44418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5775"/>
            <a:ext cx="2970213" cy="493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kumimoji="1" sz="120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1438" y="9375775"/>
            <a:ext cx="2970213" cy="493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p>
            <a:pPr lvl="0" algn="r" eaLnBrk="1" hangingPunct="1">
              <a:buNone/>
            </a:pPr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5" y="4846638"/>
            <a:ext cx="142875" cy="201136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001125" y="0"/>
            <a:ext cx="142875" cy="48466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0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416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219" y="5885656"/>
            <a:ext cx="1316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>
              <a:buNone/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5" y="4846638"/>
            <a:ext cx="142875" cy="201136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001125" y="0"/>
            <a:ext cx="142875" cy="48466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单击图标添加图片</a:t>
            </a: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2"/>
          </p:nvPr>
        </p:nvSpPr>
        <p:spPr>
          <a:xfrm>
            <a:off x="457200" y="6172200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416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4"/>
          </p:nvPr>
        </p:nvSpPr>
        <p:spPr>
          <a:xfrm rot="16200000">
            <a:off x="8227219" y="5885656"/>
            <a:ext cx="1316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>
              <a:buNone/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/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0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416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219" y="5885656"/>
            <a:ext cx="1316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sz="2400" b="1">
                <a:solidFill>
                  <a:schemeClr val="tx2"/>
                </a:solidFill>
              </a:defRPr>
            </a:lvl1pPr>
          </a:lstStyle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001125" y="0"/>
            <a:ext cx="142875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001125" y="1371600"/>
            <a:ext cx="142875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 cap="all" spc="-6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anose="020B0A040201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anose="020B0A040201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anose="020B0A040201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anose="020B0A040201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anose="020B0A040201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anose="020B0A040201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anose="020B0A040201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anose="020B0A04020102020204" pitchFamily="34" charset="0"/>
        </a:defRPr>
      </a:lvl9pPr>
    </p:titleStyle>
    <p:bodyStyle>
      <a:lvl1pPr algn="l" rtl="0" eaLnBrk="0" fontAlgn="base" hangingPunct="0">
        <a:spcBef>
          <a:spcPct val="20000"/>
        </a:spcBef>
        <a:spcAft>
          <a:spcPts val="600"/>
        </a:spcAft>
        <a:buFont typeface="Arial" panose="020B0604020202020204" pitchFamily="34" charset="0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.bin"/><Relationship Id="rId8" Type="http://schemas.openxmlformats.org/officeDocument/2006/relationships/image" Target="../media/image5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4.wmf"/><Relationship Id="rId5" Type="http://schemas.openxmlformats.org/officeDocument/2006/relationships/oleObject" Target="../embeddings/oleObject3.bin"/><Relationship Id="rId48" Type="http://schemas.openxmlformats.org/officeDocument/2006/relationships/vmlDrawing" Target="../drawings/vmlDrawing1.vml"/><Relationship Id="rId47" Type="http://schemas.openxmlformats.org/officeDocument/2006/relationships/slideLayout" Target="../slideLayouts/slideLayout7.xml"/><Relationship Id="rId46" Type="http://schemas.openxmlformats.org/officeDocument/2006/relationships/image" Target="../media/image23.wmf"/><Relationship Id="rId45" Type="http://schemas.openxmlformats.org/officeDocument/2006/relationships/oleObject" Target="../embeddings/oleObject24.bin"/><Relationship Id="rId44" Type="http://schemas.openxmlformats.org/officeDocument/2006/relationships/image" Target="../media/image22.wmf"/><Relationship Id="rId43" Type="http://schemas.openxmlformats.org/officeDocument/2006/relationships/oleObject" Target="../embeddings/oleObject23.bin"/><Relationship Id="rId42" Type="http://schemas.openxmlformats.org/officeDocument/2006/relationships/image" Target="../media/image21.wmf"/><Relationship Id="rId41" Type="http://schemas.openxmlformats.org/officeDocument/2006/relationships/oleObject" Target="../embeddings/oleObject22.bin"/><Relationship Id="rId40" Type="http://schemas.openxmlformats.org/officeDocument/2006/relationships/image" Target="../media/image20.wmf"/><Relationship Id="rId4" Type="http://schemas.openxmlformats.org/officeDocument/2006/relationships/image" Target="../media/image3.wmf"/><Relationship Id="rId39" Type="http://schemas.openxmlformats.org/officeDocument/2006/relationships/oleObject" Target="../embeddings/oleObject21.bin"/><Relationship Id="rId38" Type="http://schemas.openxmlformats.org/officeDocument/2006/relationships/image" Target="../media/image19.wmf"/><Relationship Id="rId37" Type="http://schemas.openxmlformats.org/officeDocument/2006/relationships/oleObject" Target="../embeddings/oleObject20.bin"/><Relationship Id="rId36" Type="http://schemas.openxmlformats.org/officeDocument/2006/relationships/image" Target="../media/image18.wmf"/><Relationship Id="rId35" Type="http://schemas.openxmlformats.org/officeDocument/2006/relationships/oleObject" Target="../embeddings/oleObject19.bin"/><Relationship Id="rId34" Type="http://schemas.openxmlformats.org/officeDocument/2006/relationships/image" Target="../media/image17.wmf"/><Relationship Id="rId33" Type="http://schemas.openxmlformats.org/officeDocument/2006/relationships/oleObject" Target="../embeddings/oleObject18.bin"/><Relationship Id="rId32" Type="http://schemas.openxmlformats.org/officeDocument/2006/relationships/image" Target="../media/image16.wmf"/><Relationship Id="rId31" Type="http://schemas.openxmlformats.org/officeDocument/2006/relationships/oleObject" Target="../embeddings/oleObject17.bin"/><Relationship Id="rId30" Type="http://schemas.openxmlformats.org/officeDocument/2006/relationships/oleObject" Target="../embeddings/oleObject16.bin"/><Relationship Id="rId3" Type="http://schemas.openxmlformats.org/officeDocument/2006/relationships/oleObject" Target="../embeddings/oleObject2.bin"/><Relationship Id="rId29" Type="http://schemas.openxmlformats.org/officeDocument/2006/relationships/image" Target="../media/image15.wmf"/><Relationship Id="rId28" Type="http://schemas.openxmlformats.org/officeDocument/2006/relationships/oleObject" Target="../embeddings/oleObject15.bin"/><Relationship Id="rId27" Type="http://schemas.openxmlformats.org/officeDocument/2006/relationships/image" Target="../media/image14.wmf"/><Relationship Id="rId26" Type="http://schemas.openxmlformats.org/officeDocument/2006/relationships/oleObject" Target="../embeddings/oleObject14.bin"/><Relationship Id="rId25" Type="http://schemas.openxmlformats.org/officeDocument/2006/relationships/image" Target="../media/image13.wmf"/><Relationship Id="rId24" Type="http://schemas.openxmlformats.org/officeDocument/2006/relationships/oleObject" Target="../embeddings/oleObject13.bin"/><Relationship Id="rId23" Type="http://schemas.openxmlformats.org/officeDocument/2006/relationships/image" Target="../media/image12.wmf"/><Relationship Id="rId22" Type="http://schemas.openxmlformats.org/officeDocument/2006/relationships/oleObject" Target="../embeddings/oleObject12.bin"/><Relationship Id="rId21" Type="http://schemas.openxmlformats.org/officeDocument/2006/relationships/image" Target="../media/image11.emf"/><Relationship Id="rId20" Type="http://schemas.openxmlformats.org/officeDocument/2006/relationships/oleObject" Target="../embeddings/oleObject11.bin"/><Relationship Id="rId2" Type="http://schemas.openxmlformats.org/officeDocument/2006/relationships/image" Target="../media/image2.wmf"/><Relationship Id="rId19" Type="http://schemas.openxmlformats.org/officeDocument/2006/relationships/oleObject" Target="../embeddings/oleObject10.bin"/><Relationship Id="rId18" Type="http://schemas.openxmlformats.org/officeDocument/2006/relationships/image" Target="../media/image10.wmf"/><Relationship Id="rId17" Type="http://schemas.openxmlformats.org/officeDocument/2006/relationships/oleObject" Target="../embeddings/oleObject9.bin"/><Relationship Id="rId16" Type="http://schemas.openxmlformats.org/officeDocument/2006/relationships/image" Target="../media/image9.wmf"/><Relationship Id="rId15" Type="http://schemas.openxmlformats.org/officeDocument/2006/relationships/oleObject" Target="../embeddings/oleObject8.bin"/><Relationship Id="rId14" Type="http://schemas.openxmlformats.org/officeDocument/2006/relationships/image" Target="../media/image8.wmf"/><Relationship Id="rId13" Type="http://schemas.openxmlformats.org/officeDocument/2006/relationships/oleObject" Target="../embeddings/oleObject7.bin"/><Relationship Id="rId12" Type="http://schemas.openxmlformats.org/officeDocument/2006/relationships/image" Target="../media/image7.wmf"/><Relationship Id="rId11" Type="http://schemas.openxmlformats.org/officeDocument/2006/relationships/oleObject" Target="../embeddings/oleObject6.bin"/><Relationship Id="rId10" Type="http://schemas.openxmlformats.org/officeDocument/2006/relationships/image" Target="../media/image6.wmf"/><Relationship Id="rId1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9.bin"/><Relationship Id="rId8" Type="http://schemas.openxmlformats.org/officeDocument/2006/relationships/image" Target="../media/image27.wmf"/><Relationship Id="rId7" Type="http://schemas.openxmlformats.org/officeDocument/2006/relationships/oleObject" Target="../embeddings/oleObject28.bin"/><Relationship Id="rId6" Type="http://schemas.openxmlformats.org/officeDocument/2006/relationships/image" Target="../media/image26.w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25.wmf"/><Relationship Id="rId3" Type="http://schemas.openxmlformats.org/officeDocument/2006/relationships/oleObject" Target="../embeddings/oleObject26.bin"/><Relationship Id="rId22" Type="http://schemas.openxmlformats.org/officeDocument/2006/relationships/vmlDrawing" Target="../drawings/vmlDrawing2.vml"/><Relationship Id="rId21" Type="http://schemas.openxmlformats.org/officeDocument/2006/relationships/slideLayout" Target="../slideLayouts/slideLayout7.xml"/><Relationship Id="rId20" Type="http://schemas.openxmlformats.org/officeDocument/2006/relationships/image" Target="../media/image3.wmf"/><Relationship Id="rId2" Type="http://schemas.openxmlformats.org/officeDocument/2006/relationships/image" Target="../media/image24.wmf"/><Relationship Id="rId19" Type="http://schemas.openxmlformats.org/officeDocument/2006/relationships/oleObject" Target="../embeddings/oleObject34.bin"/><Relationship Id="rId18" Type="http://schemas.openxmlformats.org/officeDocument/2006/relationships/image" Target="../media/image10.wmf"/><Relationship Id="rId17" Type="http://schemas.openxmlformats.org/officeDocument/2006/relationships/oleObject" Target="../embeddings/oleObject33.bin"/><Relationship Id="rId16" Type="http://schemas.openxmlformats.org/officeDocument/2006/relationships/image" Target="../media/image31.wmf"/><Relationship Id="rId15" Type="http://schemas.openxmlformats.org/officeDocument/2006/relationships/oleObject" Target="../embeddings/oleObject32.bin"/><Relationship Id="rId14" Type="http://schemas.openxmlformats.org/officeDocument/2006/relationships/image" Target="../media/image30.wmf"/><Relationship Id="rId13" Type="http://schemas.openxmlformats.org/officeDocument/2006/relationships/oleObject" Target="../embeddings/oleObject31.bin"/><Relationship Id="rId12" Type="http://schemas.openxmlformats.org/officeDocument/2006/relationships/image" Target="../media/image29.wmf"/><Relationship Id="rId11" Type="http://schemas.openxmlformats.org/officeDocument/2006/relationships/oleObject" Target="../embeddings/oleObject30.bin"/><Relationship Id="rId10" Type="http://schemas.openxmlformats.org/officeDocument/2006/relationships/image" Target="../media/image28.wmf"/><Relationship Id="rId1" Type="http://schemas.openxmlformats.org/officeDocument/2006/relationships/oleObject" Target="../embeddings/oleObject25.bin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9.bin"/><Relationship Id="rId8" Type="http://schemas.openxmlformats.org/officeDocument/2006/relationships/image" Target="../media/image35.wmf"/><Relationship Id="rId7" Type="http://schemas.openxmlformats.org/officeDocument/2006/relationships/oleObject" Target="../embeddings/oleObject38.bin"/><Relationship Id="rId6" Type="http://schemas.openxmlformats.org/officeDocument/2006/relationships/image" Target="../media/image34.wmf"/><Relationship Id="rId5" Type="http://schemas.openxmlformats.org/officeDocument/2006/relationships/oleObject" Target="../embeddings/oleObject37.bin"/><Relationship Id="rId4" Type="http://schemas.openxmlformats.org/officeDocument/2006/relationships/image" Target="../media/image33.wmf"/><Relationship Id="rId34" Type="http://schemas.openxmlformats.org/officeDocument/2006/relationships/vmlDrawing" Target="../drawings/vmlDrawing3.vml"/><Relationship Id="rId33" Type="http://schemas.openxmlformats.org/officeDocument/2006/relationships/slideLayout" Target="../slideLayouts/slideLayout7.xml"/><Relationship Id="rId32" Type="http://schemas.openxmlformats.org/officeDocument/2006/relationships/image" Target="../media/image47.wmf"/><Relationship Id="rId31" Type="http://schemas.openxmlformats.org/officeDocument/2006/relationships/oleObject" Target="../embeddings/oleObject50.bin"/><Relationship Id="rId30" Type="http://schemas.openxmlformats.org/officeDocument/2006/relationships/image" Target="../media/image46.wmf"/><Relationship Id="rId3" Type="http://schemas.openxmlformats.org/officeDocument/2006/relationships/oleObject" Target="../embeddings/oleObject36.bin"/><Relationship Id="rId29" Type="http://schemas.openxmlformats.org/officeDocument/2006/relationships/oleObject" Target="../embeddings/oleObject49.bin"/><Relationship Id="rId28" Type="http://schemas.openxmlformats.org/officeDocument/2006/relationships/image" Target="../media/image45.wmf"/><Relationship Id="rId27" Type="http://schemas.openxmlformats.org/officeDocument/2006/relationships/oleObject" Target="../embeddings/oleObject48.bin"/><Relationship Id="rId26" Type="http://schemas.openxmlformats.org/officeDocument/2006/relationships/image" Target="../media/image44.wmf"/><Relationship Id="rId25" Type="http://schemas.openxmlformats.org/officeDocument/2006/relationships/oleObject" Target="../embeddings/oleObject47.bin"/><Relationship Id="rId24" Type="http://schemas.openxmlformats.org/officeDocument/2006/relationships/image" Target="../media/image43.wmf"/><Relationship Id="rId23" Type="http://schemas.openxmlformats.org/officeDocument/2006/relationships/oleObject" Target="../embeddings/oleObject46.bin"/><Relationship Id="rId22" Type="http://schemas.openxmlformats.org/officeDocument/2006/relationships/image" Target="../media/image42.wmf"/><Relationship Id="rId21" Type="http://schemas.openxmlformats.org/officeDocument/2006/relationships/oleObject" Target="../embeddings/oleObject45.bin"/><Relationship Id="rId20" Type="http://schemas.openxmlformats.org/officeDocument/2006/relationships/image" Target="../media/image41.wmf"/><Relationship Id="rId2" Type="http://schemas.openxmlformats.org/officeDocument/2006/relationships/image" Target="../media/image32.wmf"/><Relationship Id="rId19" Type="http://schemas.openxmlformats.org/officeDocument/2006/relationships/oleObject" Target="../embeddings/oleObject44.bin"/><Relationship Id="rId18" Type="http://schemas.openxmlformats.org/officeDocument/2006/relationships/image" Target="../media/image40.wmf"/><Relationship Id="rId17" Type="http://schemas.openxmlformats.org/officeDocument/2006/relationships/oleObject" Target="../embeddings/oleObject43.bin"/><Relationship Id="rId16" Type="http://schemas.openxmlformats.org/officeDocument/2006/relationships/image" Target="../media/image39.wmf"/><Relationship Id="rId15" Type="http://schemas.openxmlformats.org/officeDocument/2006/relationships/oleObject" Target="../embeddings/oleObject42.bin"/><Relationship Id="rId14" Type="http://schemas.openxmlformats.org/officeDocument/2006/relationships/image" Target="../media/image38.wmf"/><Relationship Id="rId13" Type="http://schemas.openxmlformats.org/officeDocument/2006/relationships/oleObject" Target="../embeddings/oleObject41.bin"/><Relationship Id="rId12" Type="http://schemas.openxmlformats.org/officeDocument/2006/relationships/image" Target="../media/image37.wmf"/><Relationship Id="rId11" Type="http://schemas.openxmlformats.org/officeDocument/2006/relationships/oleObject" Target="../embeddings/oleObject40.bin"/><Relationship Id="rId10" Type="http://schemas.openxmlformats.org/officeDocument/2006/relationships/image" Target="../media/image36.wmf"/><Relationship Id="rId1" Type="http://schemas.openxmlformats.org/officeDocument/2006/relationships/oleObject" Target="../embeddings/oleObject35.bin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5.bin"/><Relationship Id="rId8" Type="http://schemas.openxmlformats.org/officeDocument/2006/relationships/image" Target="../media/image51.wmf"/><Relationship Id="rId7" Type="http://schemas.openxmlformats.org/officeDocument/2006/relationships/oleObject" Target="../embeddings/oleObject54.bin"/><Relationship Id="rId6" Type="http://schemas.openxmlformats.org/officeDocument/2006/relationships/image" Target="../media/image50.wmf"/><Relationship Id="rId5" Type="http://schemas.openxmlformats.org/officeDocument/2006/relationships/oleObject" Target="../embeddings/oleObject53.bin"/><Relationship Id="rId4" Type="http://schemas.openxmlformats.org/officeDocument/2006/relationships/image" Target="../media/image49.wmf"/><Relationship Id="rId3" Type="http://schemas.openxmlformats.org/officeDocument/2006/relationships/oleObject" Target="../embeddings/oleObject52.bin"/><Relationship Id="rId26" Type="http://schemas.openxmlformats.org/officeDocument/2006/relationships/vmlDrawing" Target="../drawings/vmlDrawing4.vml"/><Relationship Id="rId25" Type="http://schemas.openxmlformats.org/officeDocument/2006/relationships/slideLayout" Target="../slideLayouts/slideLayout7.xml"/><Relationship Id="rId24" Type="http://schemas.openxmlformats.org/officeDocument/2006/relationships/image" Target="../media/image59.wmf"/><Relationship Id="rId23" Type="http://schemas.openxmlformats.org/officeDocument/2006/relationships/oleObject" Target="../embeddings/oleObject62.bin"/><Relationship Id="rId22" Type="http://schemas.openxmlformats.org/officeDocument/2006/relationships/image" Target="../media/image58.wmf"/><Relationship Id="rId21" Type="http://schemas.openxmlformats.org/officeDocument/2006/relationships/oleObject" Target="../embeddings/oleObject61.bin"/><Relationship Id="rId20" Type="http://schemas.openxmlformats.org/officeDocument/2006/relationships/image" Target="../media/image57.wmf"/><Relationship Id="rId2" Type="http://schemas.openxmlformats.org/officeDocument/2006/relationships/image" Target="../media/image48.wmf"/><Relationship Id="rId19" Type="http://schemas.openxmlformats.org/officeDocument/2006/relationships/oleObject" Target="../embeddings/oleObject60.bin"/><Relationship Id="rId18" Type="http://schemas.openxmlformats.org/officeDocument/2006/relationships/image" Target="../media/image56.wmf"/><Relationship Id="rId17" Type="http://schemas.openxmlformats.org/officeDocument/2006/relationships/oleObject" Target="../embeddings/oleObject59.bin"/><Relationship Id="rId16" Type="http://schemas.openxmlformats.org/officeDocument/2006/relationships/image" Target="../media/image55.wmf"/><Relationship Id="rId15" Type="http://schemas.openxmlformats.org/officeDocument/2006/relationships/oleObject" Target="../embeddings/oleObject58.bin"/><Relationship Id="rId14" Type="http://schemas.openxmlformats.org/officeDocument/2006/relationships/image" Target="../media/image54.wmf"/><Relationship Id="rId13" Type="http://schemas.openxmlformats.org/officeDocument/2006/relationships/oleObject" Target="../embeddings/oleObject57.bin"/><Relationship Id="rId12" Type="http://schemas.openxmlformats.org/officeDocument/2006/relationships/image" Target="../media/image53.wmf"/><Relationship Id="rId11" Type="http://schemas.openxmlformats.org/officeDocument/2006/relationships/oleObject" Target="../embeddings/oleObject56.bin"/><Relationship Id="rId10" Type="http://schemas.openxmlformats.org/officeDocument/2006/relationships/image" Target="../media/image52.wmf"/><Relationship Id="rId1" Type="http://schemas.openxmlformats.org/officeDocument/2006/relationships/oleObject" Target="../embeddings/oleObject51.bin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7.bin"/><Relationship Id="rId8" Type="http://schemas.openxmlformats.org/officeDocument/2006/relationships/image" Target="../media/image63.wmf"/><Relationship Id="rId7" Type="http://schemas.openxmlformats.org/officeDocument/2006/relationships/oleObject" Target="../embeddings/oleObject66.bin"/><Relationship Id="rId6" Type="http://schemas.openxmlformats.org/officeDocument/2006/relationships/image" Target="../media/image62.wmf"/><Relationship Id="rId5" Type="http://schemas.openxmlformats.org/officeDocument/2006/relationships/oleObject" Target="../embeddings/oleObject65.bin"/><Relationship Id="rId4" Type="http://schemas.openxmlformats.org/officeDocument/2006/relationships/image" Target="../media/image61.wmf"/><Relationship Id="rId3" Type="http://schemas.openxmlformats.org/officeDocument/2006/relationships/oleObject" Target="../embeddings/oleObject64.bin"/><Relationship Id="rId2" Type="http://schemas.openxmlformats.org/officeDocument/2006/relationships/image" Target="../media/image60.wmf"/><Relationship Id="rId18" Type="http://schemas.openxmlformats.org/officeDocument/2006/relationships/vmlDrawing" Target="../drawings/vmlDrawing5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67.wmf"/><Relationship Id="rId15" Type="http://schemas.openxmlformats.org/officeDocument/2006/relationships/oleObject" Target="../embeddings/oleObject70.bin"/><Relationship Id="rId14" Type="http://schemas.openxmlformats.org/officeDocument/2006/relationships/image" Target="../media/image66.wmf"/><Relationship Id="rId13" Type="http://schemas.openxmlformats.org/officeDocument/2006/relationships/oleObject" Target="../embeddings/oleObject69.bin"/><Relationship Id="rId12" Type="http://schemas.openxmlformats.org/officeDocument/2006/relationships/image" Target="../media/image65.wmf"/><Relationship Id="rId11" Type="http://schemas.openxmlformats.org/officeDocument/2006/relationships/oleObject" Target="../embeddings/oleObject68.bin"/><Relationship Id="rId10" Type="http://schemas.openxmlformats.org/officeDocument/2006/relationships/image" Target="../media/image64.wmf"/><Relationship Id="rId1" Type="http://schemas.openxmlformats.org/officeDocument/2006/relationships/oleObject" Target="../embeddings/oleObject63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8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72.png"/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image" Target="../media/image6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灯片编号占位符 3"/>
          <p:cNvSpPr txBox="1">
            <a:spLocks noGrp="1"/>
          </p:cNvSpPr>
          <p:nvPr>
            <p:ph type="sldNum" sz="quarter" idx="12"/>
          </p:nvPr>
        </p:nvSpPr>
        <p:spPr>
          <a:xfrm>
            <a:off x="8450263" y="6300788"/>
            <a:ext cx="1316037" cy="365125"/>
          </a:xfrm>
          <a:noFill/>
          <a:ln>
            <a:noFill/>
          </a:ln>
        </p:spPr>
        <p:txBody>
          <a:bodyPr anchor="ctr"/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fld id="{9A0DB2DC-4C9A-4742-B13C-FB6460FD3503}" type="slidenum">
              <a:rPr lang="zh-CN" altLang="en-US" sz="2400" dirty="0">
                <a:ea typeface="宋体" panose="02010600030101010101" pitchFamily="2" charset="-122"/>
              </a:rPr>
            </a:fld>
            <a:endParaRPr lang="zh-CN" altLang="en-US" sz="2400" dirty="0">
              <a:ea typeface="宋体" panose="02010600030101010101" pitchFamily="2" charset="-122"/>
            </a:endParaRPr>
          </a:p>
        </p:txBody>
      </p:sp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1081088" y="228600"/>
            <a:ext cx="6875463" cy="7080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§6 复变函数的极限与连续性</a:t>
            </a:r>
            <a:endParaRPr kumimoji="1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10249" name="Text Box 9"/>
          <p:cNvSpPr txBox="1">
            <a:spLocks noChangeArrowheads="1"/>
          </p:cNvSpPr>
          <p:nvPr/>
        </p:nvSpPr>
        <p:spPr bwMode="auto">
          <a:xfrm>
            <a:off x="249238" y="1760538"/>
            <a:ext cx="17891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 定义：</a:t>
            </a:r>
            <a:endParaRPr kumimoji="1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" name="Group 71"/>
          <p:cNvGrpSpPr/>
          <p:nvPr/>
        </p:nvGrpSpPr>
        <p:grpSpPr>
          <a:xfrm>
            <a:off x="1016000" y="1765300"/>
            <a:ext cx="7434263" cy="2743200"/>
            <a:chOff x="685" y="967"/>
            <a:chExt cx="4683" cy="1728"/>
          </a:xfrm>
        </p:grpSpPr>
        <p:sp>
          <p:nvSpPr>
            <p:cNvPr id="19485" name="Text Box 21"/>
            <p:cNvSpPr txBox="1"/>
            <p:nvPr/>
          </p:nvSpPr>
          <p:spPr>
            <a:xfrm>
              <a:off x="3067" y="1292"/>
              <a:ext cx="2301" cy="28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algn="l" rtl="0" eaLnBrk="0" fontAlgn="base" hangingPunct="0">
                <a:spcBef>
                  <a:spcPct val="20000"/>
                </a:spcBef>
                <a:spcAft>
                  <a:spcPts val="600"/>
                </a:spcAft>
                <a:buFont typeface="Arial" panose="020B0604020202020204" pitchFamily="34" charset="0"/>
                <a:defRPr sz="20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lvl="0"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对于任意给定的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9486" name="Text Box 10"/>
            <p:cNvSpPr txBox="1"/>
            <p:nvPr/>
          </p:nvSpPr>
          <p:spPr>
            <a:xfrm>
              <a:off x="835" y="967"/>
              <a:ext cx="112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algn="l" rtl="0" eaLnBrk="0" fontAlgn="base" hangingPunct="0">
                <a:spcBef>
                  <a:spcPct val="20000"/>
                </a:spcBef>
                <a:spcAft>
                  <a:spcPts val="600"/>
                </a:spcAft>
                <a:buFont typeface="Arial" panose="020B0604020202020204" pitchFamily="34" charset="0"/>
                <a:defRPr sz="20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lvl="0"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设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9487" name="Text Box 11"/>
            <p:cNvSpPr txBox="1"/>
            <p:nvPr/>
          </p:nvSpPr>
          <p:spPr>
            <a:xfrm>
              <a:off x="1775" y="967"/>
              <a:ext cx="1739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algn="l" rtl="0" eaLnBrk="0" fontAlgn="base" hangingPunct="0">
                <a:spcBef>
                  <a:spcPct val="20000"/>
                </a:spcBef>
                <a:spcAft>
                  <a:spcPts val="600"/>
                </a:spcAft>
                <a:buFont typeface="Arial" panose="020B0604020202020204" pitchFamily="34" charset="0"/>
                <a:defRPr sz="20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lvl="0"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定义在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9488" name="Text Box 12"/>
            <p:cNvSpPr txBox="1"/>
            <p:nvPr/>
          </p:nvSpPr>
          <p:spPr>
            <a:xfrm>
              <a:off x="2553" y="967"/>
              <a:ext cx="1739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algn="l" rtl="0" eaLnBrk="0" fontAlgn="base" hangingPunct="0">
                <a:spcBef>
                  <a:spcPct val="20000"/>
                </a:spcBef>
                <a:spcAft>
                  <a:spcPts val="600"/>
                </a:spcAft>
                <a:buFont typeface="Arial" panose="020B0604020202020204" pitchFamily="34" charset="0"/>
                <a:defRPr sz="20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lvl="0"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的去心邻域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9489" name="Text Box 13"/>
            <p:cNvSpPr txBox="1"/>
            <p:nvPr/>
          </p:nvSpPr>
          <p:spPr>
            <a:xfrm>
              <a:off x="714" y="1292"/>
              <a:ext cx="2404" cy="28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algn="l" rtl="0" eaLnBrk="0" fontAlgn="base" hangingPunct="0">
                <a:spcBef>
                  <a:spcPct val="20000"/>
                </a:spcBef>
                <a:spcAft>
                  <a:spcPts val="600"/>
                </a:spcAft>
                <a:buFont typeface="Arial" panose="020B0604020202020204" pitchFamily="34" charset="0"/>
                <a:defRPr sz="20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lvl="0"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如果有一确定的数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9490" name="Text Box 14"/>
            <p:cNvSpPr txBox="1"/>
            <p:nvPr/>
          </p:nvSpPr>
          <p:spPr>
            <a:xfrm>
              <a:off x="2456" y="1292"/>
              <a:ext cx="1125" cy="28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algn="l" rtl="0" eaLnBrk="0" fontAlgn="base" hangingPunct="0">
                <a:spcBef>
                  <a:spcPct val="20000"/>
                </a:spcBef>
                <a:spcAft>
                  <a:spcPts val="600"/>
                </a:spcAft>
                <a:buFont typeface="Arial" panose="020B0604020202020204" pitchFamily="34" charset="0"/>
                <a:defRPr sz="20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lvl="0"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存在，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19491" name="Object 15"/>
            <p:cNvGraphicFramePr>
              <a:graphicFrameLocks noChangeAspect="1"/>
            </p:cNvGraphicFramePr>
            <p:nvPr/>
          </p:nvGraphicFramePr>
          <p:xfrm>
            <a:off x="1084" y="997"/>
            <a:ext cx="751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8" name="" r:id="rId1" imgW="596900" imgH="215900" progId="Equation.3">
                    <p:embed/>
                  </p:oleObj>
                </mc:Choice>
                <mc:Fallback>
                  <p:oleObj name="" r:id="rId1" imgW="596900" imgH="215900" progId="Equation.3">
                    <p:embed/>
                    <p:pic>
                      <p:nvPicPr>
                        <p:cNvPr id="0" name="图片 3077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084" y="997"/>
                          <a:ext cx="751" cy="25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92" name="Object 16"/>
            <p:cNvGraphicFramePr>
              <a:graphicFrameLocks noChangeAspect="1"/>
            </p:cNvGraphicFramePr>
            <p:nvPr/>
          </p:nvGraphicFramePr>
          <p:xfrm>
            <a:off x="2418" y="993"/>
            <a:ext cx="208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9" name="" r:id="rId3" imgW="165100" imgH="203200" progId="Equation.3">
                    <p:embed/>
                  </p:oleObj>
                </mc:Choice>
                <mc:Fallback>
                  <p:oleObj name="" r:id="rId3" imgW="165100" imgH="203200" progId="Equation.3">
                    <p:embed/>
                    <p:pic>
                      <p:nvPicPr>
                        <p:cNvPr id="0" name="图片 3078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418" y="993"/>
                          <a:ext cx="208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93" name="Object 17"/>
            <p:cNvGraphicFramePr>
              <a:graphicFrameLocks noChangeAspect="1"/>
            </p:cNvGraphicFramePr>
            <p:nvPr/>
          </p:nvGraphicFramePr>
          <p:xfrm>
            <a:off x="3642" y="989"/>
            <a:ext cx="1150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6" name="" r:id="rId5" imgW="914400" imgH="254000" progId="Equation.3">
                    <p:embed/>
                  </p:oleObj>
                </mc:Choice>
                <mc:Fallback>
                  <p:oleObj name="" r:id="rId5" imgW="914400" imgH="254000" progId="Equation.3">
                    <p:embed/>
                    <p:pic>
                      <p:nvPicPr>
                        <p:cNvPr id="0" name="图片 3075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642" y="989"/>
                          <a:ext cx="1150" cy="3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94" name="Rectangle 18"/>
            <p:cNvSpPr/>
            <p:nvPr/>
          </p:nvSpPr>
          <p:spPr>
            <a:xfrm>
              <a:off x="4709" y="967"/>
              <a:ext cx="50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algn="l" rtl="0" eaLnBrk="0" fontAlgn="base" hangingPunct="0">
                <a:spcBef>
                  <a:spcPct val="20000"/>
                </a:spcBef>
                <a:spcAft>
                  <a:spcPts val="600"/>
                </a:spcAft>
                <a:buFont typeface="Arial" panose="020B0604020202020204" pitchFamily="34" charset="0"/>
                <a:defRPr sz="20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lvl="0"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内，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19495" name="Object 20"/>
            <p:cNvGraphicFramePr>
              <a:graphicFrameLocks noChangeAspect="1"/>
            </p:cNvGraphicFramePr>
            <p:nvPr/>
          </p:nvGraphicFramePr>
          <p:xfrm>
            <a:off x="2317" y="1340"/>
            <a:ext cx="208" cy="1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0" name="" r:id="rId7" imgW="165100" imgH="165100" progId="Equation.3">
                    <p:embed/>
                  </p:oleObj>
                </mc:Choice>
                <mc:Fallback>
                  <p:oleObj name="" r:id="rId7" imgW="165100" imgH="165100" progId="Equation.3">
                    <p:embed/>
                    <p:pic>
                      <p:nvPicPr>
                        <p:cNvPr id="0" name="图片 3079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2317" y="1340"/>
                          <a:ext cx="208" cy="19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96" name="Text Box 22"/>
            <p:cNvSpPr txBox="1"/>
            <p:nvPr/>
          </p:nvSpPr>
          <p:spPr>
            <a:xfrm>
              <a:off x="700" y="1614"/>
              <a:ext cx="260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algn="l" rtl="0" eaLnBrk="0" fontAlgn="base" hangingPunct="0">
                <a:spcBef>
                  <a:spcPct val="20000"/>
                </a:spcBef>
                <a:spcAft>
                  <a:spcPts val="600"/>
                </a:spcAft>
                <a:buFont typeface="Arial" panose="020B0604020202020204" pitchFamily="34" charset="0"/>
                <a:defRPr sz="20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lvl="0"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相应地必有一正数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9497" name="Text Box 23"/>
            <p:cNvSpPr txBox="1"/>
            <p:nvPr/>
          </p:nvSpPr>
          <p:spPr>
            <a:xfrm>
              <a:off x="3564" y="1614"/>
              <a:ext cx="97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algn="l" rtl="0" eaLnBrk="0" fontAlgn="base" hangingPunct="0">
                <a:spcBef>
                  <a:spcPct val="20000"/>
                </a:spcBef>
                <a:spcAft>
                  <a:spcPts val="600"/>
                </a:spcAft>
                <a:buFont typeface="Arial" panose="020B0604020202020204" pitchFamily="34" charset="0"/>
                <a:defRPr sz="20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lvl="0"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使得当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9498" name="Text Box 24"/>
            <p:cNvSpPr txBox="1"/>
            <p:nvPr/>
          </p:nvSpPr>
          <p:spPr>
            <a:xfrm>
              <a:off x="718" y="1973"/>
              <a:ext cx="1585" cy="28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algn="l" rtl="0" eaLnBrk="0" fontAlgn="base" hangingPunct="0">
                <a:spcBef>
                  <a:spcPct val="20000"/>
                </a:spcBef>
                <a:spcAft>
                  <a:spcPts val="600"/>
                </a:spcAft>
                <a:buFont typeface="Arial" panose="020B0604020202020204" pitchFamily="34" charset="0"/>
                <a:defRPr sz="20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lvl="0"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时有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9499" name="Text Box 25"/>
            <p:cNvSpPr txBox="1"/>
            <p:nvPr/>
          </p:nvSpPr>
          <p:spPr>
            <a:xfrm>
              <a:off x="2245" y="1973"/>
              <a:ext cx="1125" cy="28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algn="l" rtl="0" eaLnBrk="0" fontAlgn="base" hangingPunct="0">
                <a:spcBef>
                  <a:spcPct val="20000"/>
                </a:spcBef>
                <a:spcAft>
                  <a:spcPts val="600"/>
                </a:spcAft>
                <a:buFont typeface="Arial" panose="020B0604020202020204" pitchFamily="34" charset="0"/>
                <a:defRPr sz="20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lvl="0"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那么称</a:t>
              </a:r>
              <a:r>
                <a:rPr lang="en-US" altLang="zh-CN" sz="24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endPara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19500" name="Object 26"/>
            <p:cNvGraphicFramePr>
              <a:graphicFrameLocks noChangeAspect="1"/>
            </p:cNvGraphicFramePr>
            <p:nvPr/>
          </p:nvGraphicFramePr>
          <p:xfrm>
            <a:off x="4495" y="1351"/>
            <a:ext cx="479" cy="2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5" name="" r:id="rId9" imgW="381000" imgH="203200" progId="Equation.3">
                    <p:embed/>
                  </p:oleObj>
                </mc:Choice>
                <mc:Fallback>
                  <p:oleObj name="" r:id="rId9" imgW="381000" imgH="203200" progId="Equation.3">
                    <p:embed/>
                    <p:pic>
                      <p:nvPicPr>
                        <p:cNvPr id="0" name="图片 3084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4495" y="1351"/>
                          <a:ext cx="479" cy="24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501" name="Object 27"/>
            <p:cNvGraphicFramePr>
              <a:graphicFrameLocks noChangeAspect="1"/>
            </p:cNvGraphicFramePr>
            <p:nvPr/>
          </p:nvGraphicFramePr>
          <p:xfrm>
            <a:off x="2309" y="1658"/>
            <a:ext cx="1294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7" name="" r:id="rId11" imgW="1028065" imgH="215900" progId="Equation.3">
                    <p:embed/>
                  </p:oleObj>
                </mc:Choice>
                <mc:Fallback>
                  <p:oleObj name="" r:id="rId11" imgW="1028065" imgH="215900" progId="Equation.3">
                    <p:embed/>
                    <p:pic>
                      <p:nvPicPr>
                        <p:cNvPr id="0" name="图片 3076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2309" y="1658"/>
                          <a:ext cx="1294" cy="25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502" name="Object 28"/>
            <p:cNvGraphicFramePr>
              <a:graphicFrameLocks noChangeAspect="1"/>
            </p:cNvGraphicFramePr>
            <p:nvPr/>
          </p:nvGraphicFramePr>
          <p:xfrm>
            <a:off x="4241" y="1636"/>
            <a:ext cx="1103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1" name="" r:id="rId13" imgW="875665" imgH="254000" progId="Equation.3">
                    <p:embed/>
                  </p:oleObj>
                </mc:Choice>
                <mc:Fallback>
                  <p:oleObj name="" r:id="rId13" imgW="875665" imgH="254000" progId="Equation.3">
                    <p:embed/>
                    <p:pic>
                      <p:nvPicPr>
                        <p:cNvPr id="0" name="图片 3080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4241" y="1636"/>
                          <a:ext cx="1103" cy="3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503" name="Object 29"/>
            <p:cNvGraphicFramePr>
              <a:graphicFrameLocks noChangeAspect="1"/>
            </p:cNvGraphicFramePr>
            <p:nvPr/>
          </p:nvGraphicFramePr>
          <p:xfrm>
            <a:off x="1163" y="1983"/>
            <a:ext cx="1103" cy="3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6" name="" r:id="rId15" imgW="875665" imgH="254000" progId="Equation.3">
                    <p:embed/>
                  </p:oleObj>
                </mc:Choice>
                <mc:Fallback>
                  <p:oleObj name="" r:id="rId15" imgW="875665" imgH="254000" progId="Equation.3">
                    <p:embed/>
                    <p:pic>
                      <p:nvPicPr>
                        <p:cNvPr id="0" name="图片 3085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1163" y="1983"/>
                          <a:ext cx="1103" cy="30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504" name="Rectangle 30"/>
            <p:cNvSpPr/>
            <p:nvPr/>
          </p:nvSpPr>
          <p:spPr>
            <a:xfrm>
              <a:off x="2968" y="1986"/>
              <a:ext cx="218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algn="l" rtl="0" eaLnBrk="0" fontAlgn="base" hangingPunct="0">
                <a:spcBef>
                  <a:spcPct val="20000"/>
                </a:spcBef>
                <a:spcAft>
                  <a:spcPts val="600"/>
                </a:spcAft>
                <a:buFont typeface="Arial" panose="020B0604020202020204" pitchFamily="34" charset="0"/>
                <a:defRPr sz="20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lvl="0"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为当   趋向    时的极限</a:t>
              </a:r>
              <a:r>
                <a:rPr lang="zh-CN" altLang="en-US" sz="2400" b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，</a:t>
              </a:r>
              <a:endParaRPr lang="zh-CN" altLang="en-US" sz="2400" b="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19505" name="Object 31"/>
            <p:cNvGraphicFramePr>
              <a:graphicFrameLocks noChangeAspect="1"/>
            </p:cNvGraphicFramePr>
            <p:nvPr/>
          </p:nvGraphicFramePr>
          <p:xfrm>
            <a:off x="3393" y="2051"/>
            <a:ext cx="172" cy="1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2" name="" r:id="rId17" imgW="114300" imgH="139700" progId="Equation.3">
                    <p:embed/>
                  </p:oleObj>
                </mc:Choice>
                <mc:Fallback>
                  <p:oleObj name="" r:id="rId17" imgW="114300" imgH="139700" progId="Equation.3">
                    <p:embed/>
                    <p:pic>
                      <p:nvPicPr>
                        <p:cNvPr id="0" name="图片 3081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3393" y="2051"/>
                          <a:ext cx="172" cy="19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506" name="Object 33"/>
            <p:cNvGraphicFramePr>
              <a:graphicFrameLocks noChangeAspect="1"/>
            </p:cNvGraphicFramePr>
            <p:nvPr/>
          </p:nvGraphicFramePr>
          <p:xfrm>
            <a:off x="3939" y="2016"/>
            <a:ext cx="208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3" name="" r:id="rId19" imgW="165100" imgH="203200" progId="Equation.3">
                    <p:embed/>
                  </p:oleObj>
                </mc:Choice>
                <mc:Fallback>
                  <p:oleObj name="" r:id="rId19" imgW="165100" imgH="203200" progId="Equation.3">
                    <p:embed/>
                    <p:pic>
                      <p:nvPicPr>
                        <p:cNvPr id="0" name="图片 3082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3939" y="2016"/>
                          <a:ext cx="208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507" name="Text Box 34"/>
            <p:cNvSpPr txBox="1"/>
            <p:nvPr/>
          </p:nvSpPr>
          <p:spPr>
            <a:xfrm>
              <a:off x="685" y="2309"/>
              <a:ext cx="87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algn="l" rtl="0" eaLnBrk="0" fontAlgn="base" hangingPunct="0">
                <a:spcBef>
                  <a:spcPct val="20000"/>
                </a:spcBef>
                <a:spcAft>
                  <a:spcPts val="600"/>
                </a:spcAft>
                <a:buFont typeface="Arial" panose="020B0604020202020204" pitchFamily="34" charset="0"/>
                <a:defRPr sz="20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lvl="0"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记为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19508" name="Object 35"/>
            <p:cNvGraphicFramePr>
              <a:graphicFrameLocks noChangeAspect="1"/>
            </p:cNvGraphicFramePr>
            <p:nvPr/>
          </p:nvGraphicFramePr>
          <p:xfrm>
            <a:off x="1115" y="2334"/>
            <a:ext cx="1208" cy="3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4" name="" r:id="rId20" imgW="1130300" imgH="330200" progId="Equation.3">
                    <p:embed/>
                  </p:oleObj>
                </mc:Choice>
                <mc:Fallback>
                  <p:oleObj name="" r:id="rId20" imgW="1130300" imgH="330200" progId="Equation.3">
                    <p:embed/>
                    <p:pic>
                      <p:nvPicPr>
                        <p:cNvPr id="0" name="图片 3083"/>
                        <p:cNvPicPr/>
                        <p:nvPr/>
                      </p:nvPicPr>
                      <p:blipFill>
                        <a:blip r:embed="rId21">
                          <a:clrChange>
                            <a:clrFrom>
                              <a:srgbClr val="000000"/>
                            </a:clrFrom>
                            <a:clrTo>
                              <a:srgbClr val="0000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115" y="2334"/>
                          <a:ext cx="1208" cy="36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509" name="Object 36"/>
            <p:cNvGraphicFramePr>
              <a:graphicFrameLocks noChangeAspect="1"/>
            </p:cNvGraphicFramePr>
            <p:nvPr/>
          </p:nvGraphicFramePr>
          <p:xfrm>
            <a:off x="3029" y="2335"/>
            <a:ext cx="2032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7" name="" r:id="rId22" imgW="1473200" imgH="215900" progId="Equation.3">
                    <p:embed/>
                  </p:oleObj>
                </mc:Choice>
                <mc:Fallback>
                  <p:oleObj name="" r:id="rId22" imgW="1473200" imgH="215900" progId="Equation.3">
                    <p:embed/>
                    <p:pic>
                      <p:nvPicPr>
                        <p:cNvPr id="0" name="图片 3086"/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3029" y="2335"/>
                          <a:ext cx="2032" cy="27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510" name="Rectangle 37"/>
            <p:cNvSpPr/>
            <p:nvPr/>
          </p:nvSpPr>
          <p:spPr>
            <a:xfrm>
              <a:off x="2339" y="2310"/>
              <a:ext cx="69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algn="l" rtl="0" eaLnBrk="0" fontAlgn="base" hangingPunct="0">
                <a:spcBef>
                  <a:spcPct val="20000"/>
                </a:spcBef>
                <a:spcAft>
                  <a:spcPts val="600"/>
                </a:spcAft>
                <a:buFont typeface="Arial" panose="020B0604020202020204" pitchFamily="34" charset="0"/>
                <a:defRPr sz="20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lvl="0"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或记为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19462" name="Text Box 46"/>
          <p:cNvSpPr txBox="1"/>
          <p:nvPr/>
        </p:nvSpPr>
        <p:spPr>
          <a:xfrm>
            <a:off x="231775" y="1074738"/>
            <a:ext cx="2728913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algn="l" rtl="0" eaLnBrk="0" fontAlgn="base" hangingPunct="0"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800" dirty="0">
                <a:solidFill>
                  <a:srgbClr val="CC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一、函数的极限</a:t>
            </a:r>
            <a:endParaRPr lang="zh-CN" altLang="en-US" sz="2800" dirty="0">
              <a:solidFill>
                <a:srgbClr val="CC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3" name="Group 67"/>
          <p:cNvGrpSpPr/>
          <p:nvPr/>
        </p:nvGrpSpPr>
        <p:grpSpPr>
          <a:xfrm>
            <a:off x="1438275" y="4492625"/>
            <a:ext cx="6122988" cy="2079625"/>
            <a:chOff x="989" y="2751"/>
            <a:chExt cx="3857" cy="1310"/>
          </a:xfrm>
        </p:grpSpPr>
        <p:graphicFrame>
          <p:nvGraphicFramePr>
            <p:cNvPr id="19464" name="Object 32"/>
            <p:cNvGraphicFramePr>
              <a:graphicFrameLocks noChangeAspect="1"/>
            </p:cNvGraphicFramePr>
            <p:nvPr/>
          </p:nvGraphicFramePr>
          <p:xfrm>
            <a:off x="4138" y="2987"/>
            <a:ext cx="360" cy="2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9" name="" r:id="rId24" imgW="330200" imgH="215900" progId="Equation.3">
                    <p:embed/>
                  </p:oleObj>
                </mc:Choice>
                <mc:Fallback>
                  <p:oleObj name="" r:id="rId24" imgW="330200" imgH="215900" progId="Equation.3">
                    <p:embed/>
                    <p:pic>
                      <p:nvPicPr>
                        <p:cNvPr id="0" name="图片 3088"/>
                        <p:cNvPicPr/>
                        <p:nvPr/>
                      </p:nvPicPr>
                      <p:blipFill>
                        <a:blip r:embed="rId25"/>
                        <a:stretch>
                          <a:fillRect/>
                        </a:stretch>
                      </p:blipFill>
                      <p:spPr>
                        <a:xfrm>
                          <a:off x="4138" y="2987"/>
                          <a:ext cx="360" cy="22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65" name="Line 47"/>
            <p:cNvSpPr/>
            <p:nvPr/>
          </p:nvSpPr>
          <p:spPr>
            <a:xfrm>
              <a:off x="989" y="3874"/>
              <a:ext cx="1581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9466" name="Line 48"/>
            <p:cNvSpPr/>
            <p:nvPr/>
          </p:nvSpPr>
          <p:spPr>
            <a:xfrm rot="-5400000" flipV="1">
              <a:off x="424" y="3407"/>
              <a:ext cx="127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9467" name="Oval 49"/>
            <p:cNvSpPr/>
            <p:nvPr/>
          </p:nvSpPr>
          <p:spPr>
            <a:xfrm>
              <a:off x="1381" y="3101"/>
              <a:ext cx="543" cy="543"/>
            </a:xfrm>
            <a:prstGeom prst="ellipse">
              <a:avLst/>
            </a:prstGeom>
            <a:noFill/>
            <a:ln w="952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algn="l" rtl="0" eaLnBrk="0" fontAlgn="base" hangingPunct="0">
                <a:spcBef>
                  <a:spcPct val="20000"/>
                </a:spcBef>
                <a:spcAft>
                  <a:spcPts val="600"/>
                </a:spcAft>
                <a:buFont typeface="Arial" panose="020B0604020202020204" pitchFamily="34" charset="0"/>
                <a:defRPr sz="20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lvl="0"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en-US" sz="1800" b="0" dirty="0">
                <a:ea typeface="宋体" panose="02010600030101010101" pitchFamily="2" charset="-122"/>
              </a:endParaRPr>
            </a:p>
          </p:txBody>
        </p:sp>
        <p:sp>
          <p:nvSpPr>
            <p:cNvPr id="19468" name="Line 50"/>
            <p:cNvSpPr/>
            <p:nvPr/>
          </p:nvSpPr>
          <p:spPr>
            <a:xfrm>
              <a:off x="3231" y="3890"/>
              <a:ext cx="1581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9469" name="Line 51"/>
            <p:cNvSpPr/>
            <p:nvPr/>
          </p:nvSpPr>
          <p:spPr>
            <a:xfrm rot="-5400000" flipV="1">
              <a:off x="2666" y="3423"/>
              <a:ext cx="127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9470" name="Oval 52"/>
            <p:cNvSpPr/>
            <p:nvPr/>
          </p:nvSpPr>
          <p:spPr>
            <a:xfrm>
              <a:off x="3714" y="2914"/>
              <a:ext cx="746" cy="746"/>
            </a:xfrm>
            <a:prstGeom prst="ellipse">
              <a:avLst/>
            </a:prstGeom>
            <a:noFill/>
            <a:ln w="952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algn="l" rtl="0" eaLnBrk="0" fontAlgn="base" hangingPunct="0">
                <a:spcBef>
                  <a:spcPct val="20000"/>
                </a:spcBef>
                <a:spcAft>
                  <a:spcPts val="600"/>
                </a:spcAft>
                <a:buFont typeface="Arial" panose="020B0604020202020204" pitchFamily="34" charset="0"/>
                <a:defRPr sz="20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lvl="0"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en-US" sz="1800" b="0" dirty="0">
                <a:ea typeface="宋体" panose="02010600030101010101" pitchFamily="2" charset="-122"/>
              </a:endParaRPr>
            </a:p>
          </p:txBody>
        </p:sp>
        <p:sp>
          <p:nvSpPr>
            <p:cNvPr id="19471" name="Line 53"/>
            <p:cNvSpPr/>
            <p:nvPr/>
          </p:nvSpPr>
          <p:spPr>
            <a:xfrm flipH="1" flipV="1">
              <a:off x="1362" y="3355"/>
              <a:ext cx="316" cy="2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9472" name="Line 54"/>
            <p:cNvSpPr/>
            <p:nvPr/>
          </p:nvSpPr>
          <p:spPr>
            <a:xfrm>
              <a:off x="4084" y="3275"/>
              <a:ext cx="339" cy="21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graphicFrame>
          <p:nvGraphicFramePr>
            <p:cNvPr id="19473" name="Object 56"/>
            <p:cNvGraphicFramePr>
              <a:graphicFrameLocks noChangeAspect="1"/>
            </p:cNvGraphicFramePr>
            <p:nvPr/>
          </p:nvGraphicFramePr>
          <p:xfrm>
            <a:off x="4053" y="3001"/>
            <a:ext cx="117" cy="1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3" name="" r:id="rId26" imgW="114300" imgH="114300" progId="Equation.3">
                    <p:embed/>
                  </p:oleObj>
                </mc:Choice>
                <mc:Fallback>
                  <p:oleObj name="" r:id="rId26" imgW="114300" imgH="114300" progId="Equation.3">
                    <p:embed/>
                    <p:pic>
                      <p:nvPicPr>
                        <p:cNvPr id="0" name="图片 3092"/>
                        <p:cNvPicPr/>
                        <p:nvPr/>
                      </p:nvPicPr>
                      <p:blipFill>
                        <a:blip r:embed="rId27"/>
                        <a:stretch>
                          <a:fillRect/>
                        </a:stretch>
                      </p:blipFill>
                      <p:spPr>
                        <a:xfrm>
                          <a:off x="4053" y="3001"/>
                          <a:ext cx="117" cy="11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74" name="Freeform 57"/>
            <p:cNvSpPr/>
            <p:nvPr/>
          </p:nvSpPr>
          <p:spPr>
            <a:xfrm>
              <a:off x="1723" y="2942"/>
              <a:ext cx="2383" cy="301"/>
            </a:xfrm>
            <a:custGeom>
              <a:avLst/>
              <a:gdLst>
                <a:gd name="txL" fmla="*/ 0 w 2383"/>
                <a:gd name="txT" fmla="*/ 0 h 301"/>
                <a:gd name="txR" fmla="*/ 2383 w 2383"/>
                <a:gd name="txB" fmla="*/ 301 h 301"/>
              </a:gdLst>
              <a:ahLst/>
              <a:cxnLst>
                <a:cxn ang="0">
                  <a:pos x="0" y="301"/>
                </a:cxn>
                <a:cxn ang="0">
                  <a:pos x="475" y="131"/>
                </a:cxn>
                <a:cxn ang="0">
                  <a:pos x="1243" y="19"/>
                </a:cxn>
                <a:cxn ang="0">
                  <a:pos x="1853" y="19"/>
                </a:cxn>
                <a:cxn ang="0">
                  <a:pos x="2383" y="109"/>
                </a:cxn>
              </a:cxnLst>
              <a:rect l="txL" t="txT" r="txR" b="txB"/>
              <a:pathLst>
                <a:path w="2383" h="301">
                  <a:moveTo>
                    <a:pt x="0" y="301"/>
                  </a:moveTo>
                  <a:cubicBezTo>
                    <a:pt x="134" y="239"/>
                    <a:pt x="268" y="178"/>
                    <a:pt x="475" y="131"/>
                  </a:cubicBezTo>
                  <a:cubicBezTo>
                    <a:pt x="682" y="84"/>
                    <a:pt x="1013" y="38"/>
                    <a:pt x="1243" y="19"/>
                  </a:cubicBezTo>
                  <a:cubicBezTo>
                    <a:pt x="1473" y="0"/>
                    <a:pt x="1663" y="4"/>
                    <a:pt x="1853" y="19"/>
                  </a:cubicBezTo>
                  <a:cubicBezTo>
                    <a:pt x="2043" y="34"/>
                    <a:pt x="2213" y="71"/>
                    <a:pt x="2383" y="109"/>
                  </a:cubicBezTo>
                </a:path>
              </a:pathLst>
            </a:custGeom>
            <a:noFill/>
            <a:ln w="9525" cap="rnd" cmpd="sng">
              <a:solidFill>
                <a:srgbClr val="FF00FF">
                  <a:alpha val="100000"/>
                </a:srgbClr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graphicFrame>
          <p:nvGraphicFramePr>
            <p:cNvPr id="19475" name="Object 58"/>
            <p:cNvGraphicFramePr>
              <a:graphicFrameLocks noChangeAspect="1"/>
            </p:cNvGraphicFramePr>
            <p:nvPr/>
          </p:nvGraphicFramePr>
          <p:xfrm>
            <a:off x="1607" y="3157"/>
            <a:ext cx="105" cy="1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4" name="" r:id="rId28" imgW="114300" imgH="139700" progId="Equation.3">
                    <p:embed/>
                  </p:oleObj>
                </mc:Choice>
                <mc:Fallback>
                  <p:oleObj name="" r:id="rId28" imgW="114300" imgH="139700" progId="Equation.3">
                    <p:embed/>
                    <p:pic>
                      <p:nvPicPr>
                        <p:cNvPr id="0" name="图片 3093"/>
                        <p:cNvPicPr/>
                        <p:nvPr/>
                      </p:nvPicPr>
                      <p:blipFill>
                        <a:blip r:embed="rId29"/>
                        <a:stretch>
                          <a:fillRect/>
                        </a:stretch>
                      </p:blipFill>
                      <p:spPr>
                        <a:xfrm>
                          <a:off x="1607" y="3157"/>
                          <a:ext cx="105" cy="12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76" name="Object 55"/>
            <p:cNvGraphicFramePr>
              <a:graphicFrameLocks noChangeAspect="1"/>
            </p:cNvGraphicFramePr>
            <p:nvPr/>
          </p:nvGraphicFramePr>
          <p:xfrm>
            <a:off x="1686" y="3188"/>
            <a:ext cx="117" cy="1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8" name="" r:id="rId30" imgW="114300" imgH="114300" progId="Equation.3">
                    <p:embed/>
                  </p:oleObj>
                </mc:Choice>
                <mc:Fallback>
                  <p:oleObj name="" r:id="rId30" imgW="114300" imgH="114300" progId="Equation.3">
                    <p:embed/>
                    <p:pic>
                      <p:nvPicPr>
                        <p:cNvPr id="0" name="图片 3087"/>
                        <p:cNvPicPr/>
                        <p:nvPr/>
                      </p:nvPicPr>
                      <p:blipFill>
                        <a:blip r:embed="rId27"/>
                        <a:stretch>
                          <a:fillRect/>
                        </a:stretch>
                      </p:blipFill>
                      <p:spPr>
                        <a:xfrm>
                          <a:off x="1686" y="3188"/>
                          <a:ext cx="117" cy="11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77" name="Object 59"/>
            <p:cNvGraphicFramePr>
              <a:graphicFrameLocks noChangeAspect="1"/>
            </p:cNvGraphicFramePr>
            <p:nvPr/>
          </p:nvGraphicFramePr>
          <p:xfrm>
            <a:off x="1453" y="3357"/>
            <a:ext cx="139" cy="1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2" name="" r:id="rId31" imgW="139700" imgH="177800" progId="Equation.3">
                    <p:embed/>
                  </p:oleObj>
                </mc:Choice>
                <mc:Fallback>
                  <p:oleObj name="" r:id="rId31" imgW="139700" imgH="177800" progId="Equation.3">
                    <p:embed/>
                    <p:pic>
                      <p:nvPicPr>
                        <p:cNvPr id="0" name="图片 3101"/>
                        <p:cNvPicPr/>
                        <p:nvPr/>
                      </p:nvPicPr>
                      <p:blipFill>
                        <a:blip r:embed="rId32"/>
                        <a:stretch>
                          <a:fillRect/>
                        </a:stretch>
                      </p:blipFill>
                      <p:spPr>
                        <a:xfrm>
                          <a:off x="1453" y="3357"/>
                          <a:ext cx="139" cy="17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78" name="Object 60"/>
            <p:cNvGraphicFramePr>
              <a:graphicFrameLocks noChangeAspect="1"/>
            </p:cNvGraphicFramePr>
            <p:nvPr/>
          </p:nvGraphicFramePr>
          <p:xfrm>
            <a:off x="1624" y="3309"/>
            <a:ext cx="187" cy="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1" name="" r:id="rId33" imgW="165100" imgH="228600" progId="Equation.3">
                    <p:embed/>
                  </p:oleObj>
                </mc:Choice>
                <mc:Fallback>
                  <p:oleObj name="" r:id="rId33" imgW="165100" imgH="228600" progId="Equation.3">
                    <p:embed/>
                    <p:pic>
                      <p:nvPicPr>
                        <p:cNvPr id="0" name="图片 3090"/>
                        <p:cNvPicPr/>
                        <p:nvPr/>
                      </p:nvPicPr>
                      <p:blipFill>
                        <a:blip r:embed="rId34"/>
                        <a:stretch>
                          <a:fillRect/>
                        </a:stretch>
                      </p:blipFill>
                      <p:spPr>
                        <a:xfrm>
                          <a:off x="1624" y="3309"/>
                          <a:ext cx="187" cy="26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79" name="Object 61"/>
            <p:cNvGraphicFramePr>
              <a:graphicFrameLocks noChangeAspect="1"/>
            </p:cNvGraphicFramePr>
            <p:nvPr/>
          </p:nvGraphicFramePr>
          <p:xfrm>
            <a:off x="3941" y="3249"/>
            <a:ext cx="199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0" name="" r:id="rId35" imgW="165100" imgH="165100" progId="Equation.3">
                    <p:embed/>
                  </p:oleObj>
                </mc:Choice>
                <mc:Fallback>
                  <p:oleObj name="" r:id="rId35" imgW="165100" imgH="165100" progId="Equation.3">
                    <p:embed/>
                    <p:pic>
                      <p:nvPicPr>
                        <p:cNvPr id="0" name="图片 3099"/>
                        <p:cNvPicPr/>
                        <p:nvPr/>
                      </p:nvPicPr>
                      <p:blipFill>
                        <a:blip r:embed="rId36"/>
                        <a:stretch>
                          <a:fillRect/>
                        </a:stretch>
                      </p:blipFill>
                      <p:spPr>
                        <a:xfrm>
                          <a:off x="3941" y="3249"/>
                          <a:ext cx="199" cy="19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80" name="Object 62"/>
            <p:cNvGraphicFramePr>
              <a:graphicFrameLocks noChangeAspect="1"/>
            </p:cNvGraphicFramePr>
            <p:nvPr/>
          </p:nvGraphicFramePr>
          <p:xfrm>
            <a:off x="4122" y="3370"/>
            <a:ext cx="161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2" name="" r:id="rId37" imgW="127000" imgH="139700" progId="Equation.3">
                    <p:embed/>
                  </p:oleObj>
                </mc:Choice>
                <mc:Fallback>
                  <p:oleObj name="" r:id="rId37" imgW="127000" imgH="139700" progId="Equation.3">
                    <p:embed/>
                    <p:pic>
                      <p:nvPicPr>
                        <p:cNvPr id="0" name="图片 3091"/>
                        <p:cNvPicPr/>
                        <p:nvPr/>
                      </p:nvPicPr>
                      <p:blipFill>
                        <a:blip r:embed="rId38"/>
                        <a:stretch>
                          <a:fillRect/>
                        </a:stretch>
                      </p:blipFill>
                      <p:spPr>
                        <a:xfrm>
                          <a:off x="4122" y="3370"/>
                          <a:ext cx="161" cy="17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81" name="Object 63"/>
            <p:cNvGraphicFramePr>
              <a:graphicFrameLocks noChangeAspect="1"/>
            </p:cNvGraphicFramePr>
            <p:nvPr/>
          </p:nvGraphicFramePr>
          <p:xfrm>
            <a:off x="2412" y="3697"/>
            <a:ext cx="199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1" name="" r:id="rId39" imgW="139700" imgH="139700" progId="Equation.3">
                    <p:embed/>
                  </p:oleObj>
                </mc:Choice>
                <mc:Fallback>
                  <p:oleObj name="" r:id="rId39" imgW="139700" imgH="139700" progId="Equation.3">
                    <p:embed/>
                    <p:pic>
                      <p:nvPicPr>
                        <p:cNvPr id="0" name="图片 3100"/>
                        <p:cNvPicPr/>
                        <p:nvPr/>
                      </p:nvPicPr>
                      <p:blipFill>
                        <a:blip r:embed="rId40"/>
                        <a:stretch>
                          <a:fillRect/>
                        </a:stretch>
                      </p:blipFill>
                      <p:spPr>
                        <a:xfrm>
                          <a:off x="2412" y="3697"/>
                          <a:ext cx="199" cy="19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82" name="Object 64"/>
            <p:cNvGraphicFramePr>
              <a:graphicFrameLocks noChangeAspect="1"/>
            </p:cNvGraphicFramePr>
            <p:nvPr/>
          </p:nvGraphicFramePr>
          <p:xfrm>
            <a:off x="1046" y="2751"/>
            <a:ext cx="199" cy="2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0" name="" r:id="rId41" imgW="139700" imgH="165100" progId="Equation.3">
                    <p:embed/>
                  </p:oleObj>
                </mc:Choice>
                <mc:Fallback>
                  <p:oleObj name="" r:id="rId41" imgW="139700" imgH="165100" progId="Equation.3">
                    <p:embed/>
                    <p:pic>
                      <p:nvPicPr>
                        <p:cNvPr id="0" name="图片 3089"/>
                        <p:cNvPicPr/>
                        <p:nvPr/>
                      </p:nvPicPr>
                      <p:blipFill>
                        <a:blip r:embed="rId42"/>
                        <a:stretch>
                          <a:fillRect/>
                        </a:stretch>
                      </p:blipFill>
                      <p:spPr>
                        <a:xfrm>
                          <a:off x="1046" y="2751"/>
                          <a:ext cx="199" cy="23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83" name="Object 65"/>
            <p:cNvGraphicFramePr>
              <a:graphicFrameLocks noChangeAspect="1"/>
            </p:cNvGraphicFramePr>
            <p:nvPr/>
          </p:nvGraphicFramePr>
          <p:xfrm>
            <a:off x="4665" y="3708"/>
            <a:ext cx="181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9" name="" r:id="rId43" imgW="127000" imgH="139700" progId="Equation.3">
                    <p:embed/>
                  </p:oleObj>
                </mc:Choice>
                <mc:Fallback>
                  <p:oleObj name="" r:id="rId43" imgW="127000" imgH="139700" progId="Equation.3">
                    <p:embed/>
                    <p:pic>
                      <p:nvPicPr>
                        <p:cNvPr id="0" name="图片 3098"/>
                        <p:cNvPicPr/>
                        <p:nvPr/>
                      </p:nvPicPr>
                      <p:blipFill>
                        <a:blip r:embed="rId44"/>
                        <a:stretch>
                          <a:fillRect/>
                        </a:stretch>
                      </p:blipFill>
                      <p:spPr>
                        <a:xfrm>
                          <a:off x="4665" y="3708"/>
                          <a:ext cx="181" cy="19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84" name="Object 66"/>
            <p:cNvGraphicFramePr>
              <a:graphicFrameLocks noChangeAspect="1"/>
            </p:cNvGraphicFramePr>
            <p:nvPr/>
          </p:nvGraphicFramePr>
          <p:xfrm>
            <a:off x="3151" y="2770"/>
            <a:ext cx="181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5" name="" r:id="rId45" imgW="127000" imgH="139700" progId="Equation.3">
                    <p:embed/>
                  </p:oleObj>
                </mc:Choice>
                <mc:Fallback>
                  <p:oleObj name="" r:id="rId45" imgW="127000" imgH="139700" progId="Equation.3">
                    <p:embed/>
                    <p:pic>
                      <p:nvPicPr>
                        <p:cNvPr id="0" name="图片 3094"/>
                        <p:cNvPicPr/>
                        <p:nvPr/>
                      </p:nvPicPr>
                      <p:blipFill>
                        <a:blip r:embed="rId46"/>
                        <a:stretch>
                          <a:fillRect/>
                        </a:stretch>
                      </p:blipFill>
                      <p:spPr>
                        <a:xfrm>
                          <a:off x="3151" y="2770"/>
                          <a:ext cx="181" cy="19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灯片编号占位符 3"/>
          <p:cNvSpPr txBox="1">
            <a:spLocks noGrp="1"/>
          </p:cNvSpPr>
          <p:nvPr>
            <p:ph type="sldNum" sz="quarter" idx="12"/>
          </p:nvPr>
        </p:nvSpPr>
        <p:spPr>
          <a:xfrm>
            <a:off x="8485188" y="6313488"/>
            <a:ext cx="1317625" cy="365125"/>
          </a:xfrm>
          <a:noFill/>
          <a:ln>
            <a:noFill/>
          </a:ln>
        </p:spPr>
        <p:txBody>
          <a:bodyPr anchor="ctr"/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fld id="{9A0DB2DC-4C9A-4742-B13C-FB6460FD3503}" type="slidenum">
              <a:rPr lang="zh-CN" altLang="en-US" sz="2400" dirty="0">
                <a:ea typeface="宋体" panose="02010600030101010101" pitchFamily="2" charset="-122"/>
              </a:rPr>
            </a:fld>
            <a:endParaRPr lang="zh-CN" altLang="en-US" sz="2400" dirty="0">
              <a:ea typeface="宋体" panose="02010600030101010101" pitchFamily="2" charset="-122"/>
            </a:endParaRPr>
          </a:p>
        </p:txBody>
      </p:sp>
      <p:graphicFrame>
        <p:nvGraphicFramePr>
          <p:cNvPr id="20483" name="Object 4"/>
          <p:cNvGraphicFramePr>
            <a:graphicFrameLocks noChangeAspect="1"/>
          </p:cNvGraphicFramePr>
          <p:nvPr/>
        </p:nvGraphicFramePr>
        <p:xfrm>
          <a:off x="1874838" y="1720850"/>
          <a:ext cx="5045075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" r:id="rId1" imgW="2324100" imgH="292100" progId="Equation.3">
                  <p:embed/>
                </p:oleObj>
              </mc:Choice>
              <mc:Fallback>
                <p:oleObj name="" r:id="rId1" imgW="2324100" imgH="292100" progId="Equation.3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874838" y="1720850"/>
                        <a:ext cx="5045075" cy="6334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4" name="AutoShape 6"/>
          <p:cNvSpPr/>
          <p:nvPr/>
        </p:nvSpPr>
        <p:spPr>
          <a:xfrm>
            <a:off x="1568450" y="2552700"/>
            <a:ext cx="857250" cy="346075"/>
          </a:xfrm>
          <a:prstGeom prst="leftRightArrow">
            <a:avLst>
              <a:gd name="adj1" fmla="val 50000"/>
              <a:gd name="adj2" fmla="val 49541"/>
            </a:avLst>
          </a:prstGeom>
          <a:gradFill rotWithShape="0">
            <a:gsLst>
              <a:gs pos="0">
                <a:schemeClr val="accent2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algn="l" rtl="0" eaLnBrk="0" fontAlgn="base" hangingPunct="0"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 algn="ctr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2400" b="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0485" name="Object 7"/>
          <p:cNvGraphicFramePr>
            <a:graphicFrameLocks noChangeAspect="1"/>
          </p:cNvGraphicFramePr>
          <p:nvPr/>
        </p:nvGraphicFramePr>
        <p:xfrm>
          <a:off x="2416175" y="2476500"/>
          <a:ext cx="22733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" r:id="rId3" imgW="1078865" imgH="381000" progId="Equation.3">
                  <p:embed/>
                </p:oleObj>
              </mc:Choice>
              <mc:Fallback>
                <p:oleObj name="" r:id="rId3" imgW="1078865" imgH="381000" progId="Equation.3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16175" y="2476500"/>
                        <a:ext cx="2273300" cy="800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6" name="Object 8"/>
          <p:cNvGraphicFramePr>
            <a:graphicFrameLocks noChangeAspect="1"/>
          </p:cNvGraphicFramePr>
          <p:nvPr/>
        </p:nvGraphicFramePr>
        <p:xfrm>
          <a:off x="4968875" y="2490788"/>
          <a:ext cx="2116138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" r:id="rId5" imgW="1002665" imgH="381000" progId="Equation.3">
                  <p:embed/>
                </p:oleObj>
              </mc:Choice>
              <mc:Fallback>
                <p:oleObj name="" r:id="rId5" imgW="1002665" imgH="381000" progId="Equation.3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968875" y="2490788"/>
                        <a:ext cx="2116138" cy="803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7" name="Rectangle 9"/>
          <p:cNvSpPr/>
          <p:nvPr/>
        </p:nvSpPr>
        <p:spPr>
          <a:xfrm>
            <a:off x="765175" y="1685925"/>
            <a:ext cx="1101725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algn="l" rtl="0" eaLnBrk="0" fontAlgn="base" hangingPunct="0"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定理一</a:t>
            </a:r>
            <a:endParaRPr lang="zh-CN" altLang="en-US" sz="2400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20488" name="Rectangle 10"/>
          <p:cNvSpPr/>
          <p:nvPr/>
        </p:nvSpPr>
        <p:spPr>
          <a:xfrm>
            <a:off x="879475" y="3590925"/>
            <a:ext cx="1103313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algn="l" rtl="0" eaLnBrk="0" fontAlgn="base" hangingPunct="0"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定理二</a:t>
            </a:r>
            <a:endParaRPr lang="zh-CN" altLang="en-US" sz="2400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20489" name="Object 12"/>
          <p:cNvGraphicFramePr>
            <a:graphicFrameLocks noChangeAspect="1"/>
          </p:cNvGraphicFramePr>
          <p:nvPr/>
        </p:nvGraphicFramePr>
        <p:xfrm>
          <a:off x="2190750" y="3613150"/>
          <a:ext cx="1768475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" r:id="rId7" imgW="888365" imgH="292100" progId="Equation.3">
                  <p:embed/>
                </p:oleObj>
              </mc:Choice>
              <mc:Fallback>
                <p:oleObj name="" r:id="rId7" imgW="888365" imgH="292100" progId="Equation.3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190750" y="3613150"/>
                        <a:ext cx="1768475" cy="581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0" name="Object 13"/>
          <p:cNvGraphicFramePr>
            <a:graphicFrameLocks noChangeAspect="1"/>
          </p:cNvGraphicFramePr>
          <p:nvPr/>
        </p:nvGraphicFramePr>
        <p:xfrm>
          <a:off x="4170363" y="3619500"/>
          <a:ext cx="1774825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" name="" r:id="rId9" imgW="862965" imgH="292100" progId="Equation.3">
                  <p:embed/>
                </p:oleObj>
              </mc:Choice>
              <mc:Fallback>
                <p:oleObj name="" r:id="rId9" imgW="862965" imgH="292100" progId="Equation.3">
                  <p:embed/>
                  <p:pic>
                    <p:nvPicPr>
                      <p:cNvPr id="0" name="图片 311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170363" y="3619500"/>
                        <a:ext cx="1774825" cy="600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1" name="AutoShape 15"/>
          <p:cNvSpPr/>
          <p:nvPr/>
        </p:nvSpPr>
        <p:spPr>
          <a:xfrm>
            <a:off x="6015038" y="3660775"/>
            <a:ext cx="987425" cy="306388"/>
          </a:xfrm>
          <a:prstGeom prst="rightArrow">
            <a:avLst>
              <a:gd name="adj1" fmla="val 50000"/>
              <a:gd name="adj2" fmla="val 80569"/>
            </a:avLst>
          </a:prstGeom>
          <a:gradFill rotWithShape="0">
            <a:gsLst>
              <a:gs pos="0">
                <a:schemeClr val="accent2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algn="l" rtl="0" eaLnBrk="0" fontAlgn="base" hangingPunct="0"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1800" b="0" dirty="0">
              <a:ea typeface="宋体" panose="02010600030101010101" pitchFamily="2" charset="-122"/>
            </a:endParaRPr>
          </a:p>
        </p:txBody>
      </p:sp>
      <p:graphicFrame>
        <p:nvGraphicFramePr>
          <p:cNvPr id="20492" name="Object 16"/>
          <p:cNvGraphicFramePr>
            <a:graphicFrameLocks noChangeAspect="1"/>
          </p:cNvGraphicFramePr>
          <p:nvPr/>
        </p:nvGraphicFramePr>
        <p:xfrm>
          <a:off x="2838450" y="4340225"/>
          <a:ext cx="3549650" cy="59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" r:id="rId11" imgW="1727200" imgH="292100" progId="Equation.3">
                  <p:embed/>
                </p:oleObj>
              </mc:Choice>
              <mc:Fallback>
                <p:oleObj name="" r:id="rId11" imgW="1727200" imgH="292100" progId="Equation.3">
                  <p:embed/>
                  <p:pic>
                    <p:nvPicPr>
                      <p:cNvPr id="0" name="图片 311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838450" y="4340225"/>
                        <a:ext cx="3549650" cy="5984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3" name="Object 17"/>
          <p:cNvGraphicFramePr>
            <a:graphicFrameLocks noChangeAspect="1"/>
          </p:cNvGraphicFramePr>
          <p:nvPr/>
        </p:nvGraphicFramePr>
        <p:xfrm>
          <a:off x="2830513" y="5048250"/>
          <a:ext cx="2846387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" name="" r:id="rId13" imgW="1384300" imgH="279400" progId="Equation.3">
                  <p:embed/>
                </p:oleObj>
              </mc:Choice>
              <mc:Fallback>
                <p:oleObj name="" r:id="rId13" imgW="1384300" imgH="279400" progId="Equation.3">
                  <p:embed/>
                  <p:pic>
                    <p:nvPicPr>
                      <p:cNvPr id="0" name="图片 311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830513" y="5048250"/>
                        <a:ext cx="2846387" cy="5730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4" name="Object 18"/>
          <p:cNvGraphicFramePr>
            <a:graphicFrameLocks noChangeAspect="1"/>
          </p:cNvGraphicFramePr>
          <p:nvPr/>
        </p:nvGraphicFramePr>
        <p:xfrm>
          <a:off x="2863850" y="5613400"/>
          <a:ext cx="3054350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" r:id="rId15" imgW="1485900" imgH="419100" progId="Equation.3">
                  <p:embed/>
                </p:oleObj>
              </mc:Choice>
              <mc:Fallback>
                <p:oleObj name="" r:id="rId15" imgW="1485900" imgH="419100" progId="Equation.3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863850" y="5613400"/>
                        <a:ext cx="3054350" cy="860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7" name="Text Box 19"/>
          <p:cNvSpPr txBox="1">
            <a:spLocks noChangeArrowheads="1"/>
          </p:cNvSpPr>
          <p:nvPr/>
        </p:nvSpPr>
        <p:spPr bwMode="auto">
          <a:xfrm>
            <a:off x="661988" y="1155700"/>
            <a:ext cx="2020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  两个定理：</a:t>
            </a:r>
            <a:endParaRPr kumimoji="1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0496" name="Group 20"/>
          <p:cNvGrpSpPr/>
          <p:nvPr/>
        </p:nvGrpSpPr>
        <p:grpSpPr>
          <a:xfrm>
            <a:off x="1671638" y="584200"/>
            <a:ext cx="3779837" cy="457200"/>
            <a:chOff x="2928" y="3312"/>
            <a:chExt cx="2381" cy="288"/>
          </a:xfrm>
        </p:grpSpPr>
        <p:sp>
          <p:nvSpPr>
            <p:cNvPr id="20503" name="Rectangle 21"/>
            <p:cNvSpPr/>
            <p:nvPr/>
          </p:nvSpPr>
          <p:spPr>
            <a:xfrm>
              <a:off x="2928" y="3312"/>
              <a:ext cx="238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algn="l" rtl="0" eaLnBrk="0" fontAlgn="base" hangingPunct="0">
                <a:spcBef>
                  <a:spcPct val="20000"/>
                </a:spcBef>
                <a:spcAft>
                  <a:spcPts val="600"/>
                </a:spcAft>
                <a:buFont typeface="Arial" panose="020B0604020202020204" pitchFamily="34" charset="0"/>
                <a:defRPr sz="20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lvl="0"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zh-CN" altLang="en-US" sz="2400" b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  </a:t>
              </a:r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趋向</a:t>
              </a:r>
              <a:r>
                <a:rPr lang="zh-CN" altLang="en-US" sz="2400" b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  </a:t>
              </a:r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的方式是</a:t>
              </a:r>
              <a:r>
                <a:rPr lang="zh-CN" altLang="en-US" sz="2400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任意</a:t>
              </a:r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的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20504" name="Object 22"/>
            <p:cNvGraphicFramePr>
              <a:graphicFrameLocks noChangeAspect="1"/>
            </p:cNvGraphicFramePr>
            <p:nvPr/>
          </p:nvGraphicFramePr>
          <p:xfrm>
            <a:off x="3079" y="3383"/>
            <a:ext cx="135" cy="1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1" name="" r:id="rId17" imgW="114300" imgH="139700" progId="Equation.3">
                    <p:embed/>
                  </p:oleObj>
                </mc:Choice>
                <mc:Fallback>
                  <p:oleObj name="" r:id="rId17" imgW="114300" imgH="139700" progId="Equation.3">
                    <p:embed/>
                    <p:pic>
                      <p:nvPicPr>
                        <p:cNvPr id="0" name="图片 3110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3079" y="3383"/>
                          <a:ext cx="135" cy="16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05" name="Object 23"/>
            <p:cNvGraphicFramePr>
              <a:graphicFrameLocks noChangeAspect="1"/>
            </p:cNvGraphicFramePr>
            <p:nvPr/>
          </p:nvGraphicFramePr>
          <p:xfrm>
            <a:off x="3654" y="3327"/>
            <a:ext cx="195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3" name="" r:id="rId19" imgW="165100" imgH="203200" progId="Equation.3">
                    <p:embed/>
                  </p:oleObj>
                </mc:Choice>
                <mc:Fallback>
                  <p:oleObj name="" r:id="rId19" imgW="165100" imgH="203200" progId="Equation.3">
                    <p:embed/>
                    <p:pic>
                      <p:nvPicPr>
                        <p:cNvPr id="0" name="图片 3102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3654" y="3327"/>
                          <a:ext cx="195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497" name="Text Box 24"/>
          <p:cNvSpPr txBox="1"/>
          <p:nvPr/>
        </p:nvSpPr>
        <p:spPr>
          <a:xfrm>
            <a:off x="915988" y="552450"/>
            <a:ext cx="145415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algn="l" rtl="0" eaLnBrk="0" fontAlgn="base" hangingPunct="0"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注意：</a:t>
            </a:r>
            <a:endParaRPr lang="zh-CN" altLang="en-US" sz="24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4" name="直接箭头连接符 3"/>
          <p:cNvCxnSpPr/>
          <p:nvPr/>
        </p:nvCxnSpPr>
        <p:spPr>
          <a:xfrm>
            <a:off x="5408613" y="827088"/>
            <a:ext cx="563563" cy="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0499" name="TextBox 5"/>
          <p:cNvSpPr txBox="1"/>
          <p:nvPr/>
        </p:nvSpPr>
        <p:spPr>
          <a:xfrm>
            <a:off x="6015038" y="595313"/>
            <a:ext cx="2771775" cy="4619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400" b="1" dirty="0">
                <a:latin typeface="Arial" panose="020B0604020202020204" pitchFamily="34" charset="0"/>
              </a:rPr>
              <a:t>极限的存在性问题</a:t>
            </a:r>
            <a:endParaRPr lang="zh-CN" altLang="en-US" sz="2400" b="1" dirty="0">
              <a:latin typeface="Arial" panose="020B0604020202020204" pitchFamily="34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689600" y="80963"/>
            <a:ext cx="3214688" cy="1685925"/>
            <a:chOff x="5729288" y="114300"/>
            <a:chExt cx="3214687" cy="1685925"/>
          </a:xfrm>
        </p:grpSpPr>
        <p:sp>
          <p:nvSpPr>
            <p:cNvPr id="3" name="椭圆形标注 2"/>
            <p:cNvSpPr/>
            <p:nvPr/>
          </p:nvSpPr>
          <p:spPr>
            <a:xfrm>
              <a:off x="5729288" y="114300"/>
              <a:ext cx="3214687" cy="1685925"/>
            </a:xfrm>
            <a:prstGeom prst="wedgeEllipseCallou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502" name="TextBox 3"/>
            <p:cNvSpPr txBox="1"/>
            <p:nvPr/>
          </p:nvSpPr>
          <p:spPr>
            <a:xfrm>
              <a:off x="6029326" y="255576"/>
              <a:ext cx="2628900" cy="133882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algn="l" rtl="0" eaLnBrk="0" fontAlgn="base" hangingPunct="0">
                <a:spcBef>
                  <a:spcPct val="20000"/>
                </a:spcBef>
                <a:spcAft>
                  <a:spcPts val="600"/>
                </a:spcAft>
                <a:buFont typeface="Arial" panose="020B0604020202020204" pitchFamily="34" charset="0"/>
                <a:defRPr sz="20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lvl="0" eaLnBrk="1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zh-CN" altLang="en-US" sz="1800" dirty="0">
                  <a:ea typeface="宋体" panose="02010600030101010101" pitchFamily="2" charset="-122"/>
                </a:rPr>
                <a:t>      将求复变函数的极限问题转化为求两个二元实变函数的极限问题</a:t>
              </a:r>
              <a:endParaRPr lang="zh-CN" altLang="en-US" sz="1800" dirty="0"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4" grpId="0" animBg="1"/>
      <p:bldP spid="20487" grpId="0"/>
      <p:bldP spid="20488" grpId="0"/>
      <p:bldP spid="2049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灯片编号占位符 3"/>
          <p:cNvSpPr txBox="1">
            <a:spLocks noGrp="1"/>
          </p:cNvSpPr>
          <p:nvPr>
            <p:ph type="sldNum" sz="quarter" idx="12"/>
          </p:nvPr>
        </p:nvSpPr>
        <p:spPr>
          <a:xfrm>
            <a:off x="8485188" y="6256338"/>
            <a:ext cx="1317625" cy="365125"/>
          </a:xfrm>
          <a:noFill/>
          <a:ln>
            <a:noFill/>
          </a:ln>
        </p:spPr>
        <p:txBody>
          <a:bodyPr anchor="ctr"/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fld id="{9A0DB2DC-4C9A-4742-B13C-FB6460FD3503}" type="slidenum">
              <a:rPr lang="zh-CN" altLang="en-US" sz="2400" dirty="0">
                <a:ea typeface="宋体" panose="02010600030101010101" pitchFamily="2" charset="-122"/>
              </a:rPr>
            </a:fld>
            <a:endParaRPr lang="zh-CN" altLang="en-US" sz="2400" dirty="0">
              <a:ea typeface="宋体" panose="02010600030101010101" pitchFamily="2" charset="-122"/>
            </a:endParaRPr>
          </a:p>
        </p:txBody>
      </p:sp>
      <p:grpSp>
        <p:nvGrpSpPr>
          <p:cNvPr id="21507" name="Group 23"/>
          <p:cNvGrpSpPr/>
          <p:nvPr/>
        </p:nvGrpSpPr>
        <p:grpSpPr>
          <a:xfrm>
            <a:off x="336550" y="414338"/>
            <a:ext cx="6967538" cy="846137"/>
            <a:chOff x="204" y="112"/>
            <a:chExt cx="4389" cy="533"/>
          </a:xfrm>
        </p:grpSpPr>
        <p:sp>
          <p:nvSpPr>
            <p:cNvPr id="21525" name="Text Box 2"/>
            <p:cNvSpPr txBox="1"/>
            <p:nvPr/>
          </p:nvSpPr>
          <p:spPr>
            <a:xfrm>
              <a:off x="204" y="167"/>
              <a:ext cx="38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algn="l" rtl="0" eaLnBrk="0" fontAlgn="base" hangingPunct="0">
                <a:spcBef>
                  <a:spcPct val="20000"/>
                </a:spcBef>
                <a:spcAft>
                  <a:spcPts val="600"/>
                </a:spcAft>
                <a:buFont typeface="Arial" panose="020B0604020202020204" pitchFamily="34" charset="0"/>
                <a:defRPr sz="20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lvl="0"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zh-CN" altLang="en-US" sz="2400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例</a:t>
              </a:r>
              <a:endPara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21526" name="Object 3"/>
            <p:cNvGraphicFramePr>
              <a:graphicFrameLocks noChangeAspect="1"/>
            </p:cNvGraphicFramePr>
            <p:nvPr/>
          </p:nvGraphicFramePr>
          <p:xfrm>
            <a:off x="587" y="112"/>
            <a:ext cx="4006" cy="5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5" name="" r:id="rId1" imgW="3073400" imgH="457200" progId="Equation.3">
                    <p:embed/>
                  </p:oleObj>
                </mc:Choice>
                <mc:Fallback>
                  <p:oleObj name="" r:id="rId1" imgW="3073400" imgH="457200" progId="Equation.3">
                    <p:embed/>
                    <p:pic>
                      <p:nvPicPr>
                        <p:cNvPr id="0" name="图片 311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587" y="112"/>
                          <a:ext cx="4006" cy="53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1269" name="Object 5"/>
          <p:cNvGraphicFramePr>
            <a:graphicFrameLocks noChangeAspect="1"/>
          </p:cNvGraphicFramePr>
          <p:nvPr/>
        </p:nvGraphicFramePr>
        <p:xfrm>
          <a:off x="1416050" y="1231900"/>
          <a:ext cx="1568450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" r:id="rId3" imgW="812165" imgH="215900" progId="Equation.3">
                  <p:embed/>
                </p:oleObj>
              </mc:Choice>
              <mc:Fallback>
                <p:oleObj name="" r:id="rId3" imgW="812165" imgH="215900" progId="Equation.3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16050" y="1231900"/>
                        <a:ext cx="1568450" cy="4175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0" name="Object 6"/>
          <p:cNvGraphicFramePr>
            <a:graphicFrameLocks noChangeAspect="1"/>
          </p:cNvGraphicFramePr>
          <p:nvPr/>
        </p:nvGraphicFramePr>
        <p:xfrm>
          <a:off x="3141663" y="1058863"/>
          <a:ext cx="2327275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" r:id="rId5" imgW="1206500" imgH="482600" progId="Equation.3">
                  <p:embed/>
                </p:oleObj>
              </mc:Choice>
              <mc:Fallback>
                <p:oleObj name="" r:id="rId5" imgW="1206500" imgH="482600" progId="Equation.3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41663" y="1058863"/>
                        <a:ext cx="2327275" cy="930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1" name="Object 7"/>
          <p:cNvGraphicFramePr>
            <a:graphicFrameLocks noChangeAspect="1"/>
          </p:cNvGraphicFramePr>
          <p:nvPr/>
        </p:nvGraphicFramePr>
        <p:xfrm>
          <a:off x="1416050" y="1817688"/>
          <a:ext cx="2717800" cy="928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" name="" r:id="rId7" imgW="1409065" imgH="482600" progId="Equation.3">
                  <p:embed/>
                </p:oleObj>
              </mc:Choice>
              <mc:Fallback>
                <p:oleObj name="" r:id="rId7" imgW="1409065" imgH="482600" progId="Equation.3">
                  <p:embed/>
                  <p:pic>
                    <p:nvPicPr>
                      <p:cNvPr id="0" name="图片 311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416050" y="1817688"/>
                        <a:ext cx="2717800" cy="9286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2" name="Object 8"/>
          <p:cNvGraphicFramePr>
            <a:graphicFrameLocks noChangeAspect="1"/>
          </p:cNvGraphicFramePr>
          <p:nvPr/>
        </p:nvGraphicFramePr>
        <p:xfrm>
          <a:off x="4168775" y="2003425"/>
          <a:ext cx="1395413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" r:id="rId9" imgW="723900" imgH="215900" progId="Equation.3">
                  <p:embed/>
                </p:oleObj>
              </mc:Choice>
              <mc:Fallback>
                <p:oleObj name="" r:id="rId9" imgW="723900" imgH="215900" progId="Equation.3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168775" y="2003425"/>
                        <a:ext cx="1395413" cy="415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3" name="Object 9"/>
          <p:cNvGraphicFramePr>
            <a:graphicFrameLocks noChangeAspect="1"/>
          </p:cNvGraphicFramePr>
          <p:nvPr/>
        </p:nvGraphicFramePr>
        <p:xfrm>
          <a:off x="1416050" y="2684463"/>
          <a:ext cx="4138613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" r:id="rId11" imgW="2032000" imgH="215900" progId="Equation.3">
                  <p:embed/>
                </p:oleObj>
              </mc:Choice>
              <mc:Fallback>
                <p:oleObj name="" r:id="rId11" imgW="2032000" imgH="215900" progId="Equation.3">
                  <p:embed/>
                  <p:pic>
                    <p:nvPicPr>
                      <p:cNvPr id="0" name="图片 311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416050" y="2684463"/>
                        <a:ext cx="4138613" cy="390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5" name="Object 11"/>
          <p:cNvGraphicFramePr>
            <a:graphicFrameLocks noChangeAspect="1"/>
          </p:cNvGraphicFramePr>
          <p:nvPr/>
        </p:nvGraphicFramePr>
        <p:xfrm>
          <a:off x="1344613" y="3182938"/>
          <a:ext cx="1568450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" r:id="rId13" imgW="761365" imgH="381000" progId="Equation.3">
                  <p:embed/>
                </p:oleObj>
              </mc:Choice>
              <mc:Fallback>
                <p:oleObj name="" r:id="rId13" imgW="761365" imgH="381000" progId="Equation.3">
                  <p:embed/>
                  <p:pic>
                    <p:nvPicPr>
                      <p:cNvPr id="0" name="图片 3113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344613" y="3182938"/>
                        <a:ext cx="1568450" cy="7810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6" name="Object 12"/>
          <p:cNvGraphicFramePr>
            <a:graphicFrameLocks noChangeAspect="1"/>
          </p:cNvGraphicFramePr>
          <p:nvPr/>
        </p:nvGraphicFramePr>
        <p:xfrm>
          <a:off x="2855913" y="3027363"/>
          <a:ext cx="2055812" cy="928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" name="" r:id="rId15" imgW="1066800" imgH="482600" progId="Equation.3">
                  <p:embed/>
                </p:oleObj>
              </mc:Choice>
              <mc:Fallback>
                <p:oleObj name="" r:id="rId15" imgW="1066800" imgH="482600" progId="Equation.3">
                  <p:embed/>
                  <p:pic>
                    <p:nvPicPr>
                      <p:cNvPr id="0" name="图片 3118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855913" y="3027363"/>
                        <a:ext cx="2055812" cy="9286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7" name="Object 13"/>
          <p:cNvGraphicFramePr>
            <a:graphicFrameLocks noChangeAspect="1"/>
          </p:cNvGraphicFramePr>
          <p:nvPr/>
        </p:nvGraphicFramePr>
        <p:xfrm>
          <a:off x="4873625" y="3022600"/>
          <a:ext cx="2322513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" r:id="rId17" imgW="1206500" imgH="469900" progId="Equation.3">
                  <p:embed/>
                </p:oleObj>
              </mc:Choice>
              <mc:Fallback>
                <p:oleObj name="" r:id="rId17" imgW="1206500" imgH="469900" progId="Equation.3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873625" y="3022600"/>
                        <a:ext cx="2322513" cy="9048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9" name="Object 15"/>
          <p:cNvGraphicFramePr>
            <a:graphicFrameLocks noChangeAspect="1"/>
          </p:cNvGraphicFramePr>
          <p:nvPr/>
        </p:nvGraphicFramePr>
        <p:xfrm>
          <a:off x="7175500" y="3027363"/>
          <a:ext cx="1639888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" r:id="rId19" imgW="850265" imgH="469900" progId="Equation.3">
                  <p:embed/>
                </p:oleObj>
              </mc:Choice>
              <mc:Fallback>
                <p:oleObj name="" r:id="rId19" imgW="850265" imgH="469900" progId="Equation.3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7175500" y="3027363"/>
                        <a:ext cx="1639888" cy="9048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0" name="Object 16"/>
          <p:cNvGraphicFramePr>
            <a:graphicFrameLocks noChangeAspect="1"/>
          </p:cNvGraphicFramePr>
          <p:nvPr/>
        </p:nvGraphicFramePr>
        <p:xfrm>
          <a:off x="1344613" y="4157663"/>
          <a:ext cx="2794000" cy="782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6" name="" r:id="rId21" imgW="1358265" imgH="381000" progId="Equation.3">
                  <p:embed/>
                </p:oleObj>
              </mc:Choice>
              <mc:Fallback>
                <p:oleObj name="" r:id="rId21" imgW="1358265" imgH="381000" progId="Equation.3">
                  <p:embed/>
                  <p:pic>
                    <p:nvPicPr>
                      <p:cNvPr id="0" name="图片 3125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344613" y="4157663"/>
                        <a:ext cx="2794000" cy="7826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1" name="Object 17"/>
          <p:cNvGraphicFramePr>
            <a:graphicFrameLocks noChangeAspect="1"/>
          </p:cNvGraphicFramePr>
          <p:nvPr/>
        </p:nvGraphicFramePr>
        <p:xfrm>
          <a:off x="4302125" y="4170363"/>
          <a:ext cx="2359025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" name="" r:id="rId23" imgW="1180465" imgH="279400" progId="Equation.3">
                  <p:embed/>
                </p:oleObj>
              </mc:Choice>
              <mc:Fallback>
                <p:oleObj name="" r:id="rId23" imgW="1180465" imgH="279400" progId="Equation.3">
                  <p:embed/>
                  <p:pic>
                    <p:nvPicPr>
                      <p:cNvPr id="0" name="图片 3120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4302125" y="4170363"/>
                        <a:ext cx="2359025" cy="555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2" name="Object 18"/>
          <p:cNvGraphicFramePr>
            <a:graphicFrameLocks noChangeAspect="1"/>
          </p:cNvGraphicFramePr>
          <p:nvPr/>
        </p:nvGraphicFramePr>
        <p:xfrm>
          <a:off x="1281113" y="4995863"/>
          <a:ext cx="2652712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3" name="" r:id="rId25" imgW="1434465" imgH="215900" progId="Equation.3">
                  <p:embed/>
                </p:oleObj>
              </mc:Choice>
              <mc:Fallback>
                <p:oleObj name="" r:id="rId25" imgW="1434465" imgH="215900" progId="Equation.3">
                  <p:embed/>
                  <p:pic>
                    <p:nvPicPr>
                      <p:cNvPr id="0" name="图片 3132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1281113" y="4995863"/>
                        <a:ext cx="2652712" cy="3984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3" name="Object 19"/>
          <p:cNvGraphicFramePr>
            <a:graphicFrameLocks noChangeAspect="1"/>
          </p:cNvGraphicFramePr>
          <p:nvPr/>
        </p:nvGraphicFramePr>
        <p:xfrm>
          <a:off x="4092575" y="4819650"/>
          <a:ext cx="2940050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0" name="" r:id="rId27" imgW="1524000" imgH="393700" progId="Equation.3">
                  <p:embed/>
                </p:oleObj>
              </mc:Choice>
              <mc:Fallback>
                <p:oleObj name="" r:id="rId27" imgW="1524000" imgH="393700" progId="Equation.3">
                  <p:embed/>
                  <p:pic>
                    <p:nvPicPr>
                      <p:cNvPr id="0" name="图片 3129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4092575" y="4819650"/>
                        <a:ext cx="2940050" cy="758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4" name="Object 20"/>
          <p:cNvGraphicFramePr>
            <a:graphicFrameLocks noChangeAspect="1"/>
          </p:cNvGraphicFramePr>
          <p:nvPr/>
        </p:nvGraphicFramePr>
        <p:xfrm>
          <a:off x="1254125" y="5505450"/>
          <a:ext cx="7116763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4" name="" r:id="rId29" imgW="3619500" imgH="215900" progId="Equation.3">
                  <p:embed/>
                </p:oleObj>
              </mc:Choice>
              <mc:Fallback>
                <p:oleObj name="" r:id="rId29" imgW="3619500" imgH="215900" progId="Equation.3">
                  <p:embed/>
                  <p:pic>
                    <p:nvPicPr>
                      <p:cNvPr id="0" name="图片 3133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1254125" y="5505450"/>
                        <a:ext cx="7116763" cy="4048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5" name="Object 21"/>
          <p:cNvGraphicFramePr>
            <a:graphicFrameLocks noChangeAspect="1"/>
          </p:cNvGraphicFramePr>
          <p:nvPr/>
        </p:nvGraphicFramePr>
        <p:xfrm>
          <a:off x="1254125" y="6013450"/>
          <a:ext cx="2452688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5" name="" r:id="rId31" imgW="1193800" imgH="279400" progId="Equation.3">
                  <p:embed/>
                </p:oleObj>
              </mc:Choice>
              <mc:Fallback>
                <p:oleObj name="" r:id="rId31" imgW="1193800" imgH="279400" progId="Equation.3">
                  <p:embed/>
                  <p:pic>
                    <p:nvPicPr>
                      <p:cNvPr id="0" name="图片 3124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1254125" y="6013450"/>
                        <a:ext cx="2452688" cy="5730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36550" y="1228725"/>
            <a:ext cx="106362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>
              <a:buClrTx/>
              <a:buSzTx/>
              <a:buFontTx/>
              <a:defRPr/>
            </a:pPr>
            <a:r>
              <a:rPr kumimoji="0" lang="en-US" altLang="zh-CN" sz="2000" kern="1200" cap="none" spc="0" normalizeH="0" baseline="0" noProof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kumimoji="0" lang="zh-CN" altLang="en-US" sz="2000" kern="1200" cap="none" spc="0" normalizeH="0" baseline="0" noProof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证法</a:t>
            </a:r>
            <a:r>
              <a:rPr kumimoji="0" lang="en-US" altLang="zh-CN" sz="2000" kern="1200" cap="none" spc="0" normalizeH="0" baseline="0" noProof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1]</a:t>
            </a:r>
            <a:endParaRPr kumimoji="0" lang="zh-CN" altLang="en-US" sz="2000" kern="1200" cap="none" spc="0" normalizeH="0" baseline="0" noProof="0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03225" y="4981575"/>
            <a:ext cx="106362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>
              <a:buClrTx/>
              <a:buSzTx/>
              <a:buFontTx/>
              <a:defRPr/>
            </a:pPr>
            <a:r>
              <a:rPr kumimoji="0" lang="en-US" altLang="zh-CN" sz="2000" kern="1200" cap="none" spc="0" normalizeH="0" baseline="0" noProof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kumimoji="0" lang="zh-CN" altLang="en-US" sz="2000" kern="1200" cap="none" spc="0" normalizeH="0" baseline="0" noProof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证法</a:t>
            </a:r>
            <a:r>
              <a:rPr kumimoji="0" lang="en-US" altLang="zh-CN" sz="2000" kern="1200" cap="none" spc="0" normalizeH="0" baseline="0" noProof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2]</a:t>
            </a:r>
            <a:endParaRPr kumimoji="0" lang="zh-CN" altLang="en-US" sz="2000" kern="1200" cap="none" spc="0" normalizeH="0" baseline="0" noProof="0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1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1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1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1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1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灯片编号占位符 3"/>
          <p:cNvSpPr txBox="1">
            <a:spLocks noGrp="1"/>
          </p:cNvSpPr>
          <p:nvPr>
            <p:ph type="sldNum" sz="quarter" idx="12"/>
          </p:nvPr>
        </p:nvSpPr>
        <p:spPr>
          <a:xfrm>
            <a:off x="8485188" y="6246813"/>
            <a:ext cx="1317625" cy="365125"/>
          </a:xfrm>
          <a:noFill/>
          <a:ln>
            <a:noFill/>
          </a:ln>
        </p:spPr>
        <p:txBody>
          <a:bodyPr anchor="ctr"/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fld id="{9A0DB2DC-4C9A-4742-B13C-FB6460FD3503}" type="slidenum">
              <a:rPr lang="zh-CN" altLang="en-US" sz="2400" dirty="0">
                <a:ea typeface="宋体" panose="02010600030101010101" pitchFamily="2" charset="-122"/>
              </a:rPr>
            </a:fld>
            <a:endParaRPr lang="zh-CN" altLang="en-US" sz="2400" dirty="0">
              <a:ea typeface="宋体" panose="02010600030101010101" pitchFamily="2" charset="-122"/>
            </a:endParaRPr>
          </a:p>
        </p:txBody>
      </p:sp>
      <p:sp>
        <p:nvSpPr>
          <p:cNvPr id="22531" name="Rectangle 2"/>
          <p:cNvSpPr/>
          <p:nvPr/>
        </p:nvSpPr>
        <p:spPr>
          <a:xfrm>
            <a:off x="347663" y="420688"/>
            <a:ext cx="30416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algn="l" rtl="0" eaLnBrk="0" fontAlgn="base" hangingPunct="0"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800" dirty="0">
                <a:solidFill>
                  <a:srgbClr val="CC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二、函数的连续性</a:t>
            </a:r>
            <a:endParaRPr lang="zh-CN" altLang="en-US" sz="2800" dirty="0">
              <a:solidFill>
                <a:srgbClr val="CC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2532" name="Text Box 3"/>
          <p:cNvSpPr txBox="1">
            <a:spLocks noChangeArrowheads="1"/>
          </p:cNvSpPr>
          <p:nvPr/>
        </p:nvSpPr>
        <p:spPr bwMode="auto">
          <a:xfrm>
            <a:off x="454025" y="941388"/>
            <a:ext cx="1489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 定义：</a:t>
            </a:r>
            <a:endParaRPr kumimoji="1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533" name="Text Box 6"/>
          <p:cNvSpPr txBox="1">
            <a:spLocks noChangeArrowheads="1"/>
          </p:cNvSpPr>
          <p:nvPr/>
        </p:nvSpPr>
        <p:spPr bwMode="auto">
          <a:xfrm>
            <a:off x="469900" y="2163763"/>
            <a:ext cx="2181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  两个定理：</a:t>
            </a:r>
            <a:endParaRPr kumimoji="1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22534" name="Object 7"/>
          <p:cNvGraphicFramePr>
            <a:graphicFrameLocks noChangeAspect="1"/>
          </p:cNvGraphicFramePr>
          <p:nvPr/>
        </p:nvGraphicFramePr>
        <p:xfrm>
          <a:off x="1838325" y="2727325"/>
          <a:ext cx="5897563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5" name="" r:id="rId1" imgW="2870200" imgH="228600" progId="Equation.3">
                  <p:embed/>
                </p:oleObj>
              </mc:Choice>
              <mc:Fallback>
                <p:oleObj name="" r:id="rId1" imgW="2870200" imgH="228600" progId="Equation.3">
                  <p:embed/>
                  <p:pic>
                    <p:nvPicPr>
                      <p:cNvPr id="0" name="图片 313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838325" y="2727325"/>
                        <a:ext cx="5897563" cy="468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5" name="Object 8"/>
          <p:cNvGraphicFramePr>
            <a:graphicFrameLocks noChangeAspect="1"/>
          </p:cNvGraphicFramePr>
          <p:nvPr/>
        </p:nvGraphicFramePr>
        <p:xfrm>
          <a:off x="2813050" y="3373438"/>
          <a:ext cx="4148138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8" name="" r:id="rId3" imgW="2019300" imgH="228600" progId="Equation.3">
                  <p:embed/>
                </p:oleObj>
              </mc:Choice>
              <mc:Fallback>
                <p:oleObj name="" r:id="rId3" imgW="2019300" imgH="228600" progId="Equation.3">
                  <p:embed/>
                  <p:pic>
                    <p:nvPicPr>
                      <p:cNvPr id="0" name="图片 312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13050" y="3373438"/>
                        <a:ext cx="4148138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6" name="Rectangle 10"/>
          <p:cNvSpPr/>
          <p:nvPr/>
        </p:nvSpPr>
        <p:spPr>
          <a:xfrm>
            <a:off x="476250" y="2703513"/>
            <a:ext cx="10985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algn="l" rtl="0" eaLnBrk="0" fontAlgn="base" hangingPunct="0"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定理三</a:t>
            </a:r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537" name="Rectangle 11"/>
          <p:cNvSpPr/>
          <p:nvPr/>
        </p:nvSpPr>
        <p:spPr>
          <a:xfrm>
            <a:off x="495300" y="3987800"/>
            <a:ext cx="10985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algn="l" rtl="0" eaLnBrk="0" fontAlgn="base" hangingPunct="0"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定理四</a:t>
            </a:r>
            <a:endParaRPr lang="zh-CN" altLang="en-US" sz="24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2538" name="Object 13"/>
          <p:cNvGraphicFramePr>
            <a:graphicFrameLocks noChangeAspect="1"/>
          </p:cNvGraphicFramePr>
          <p:nvPr/>
        </p:nvGraphicFramePr>
        <p:xfrm>
          <a:off x="1892300" y="4040188"/>
          <a:ext cx="3259138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" name="" r:id="rId5" imgW="1587500" imgH="228600" progId="Equation.3">
                  <p:embed/>
                </p:oleObj>
              </mc:Choice>
              <mc:Fallback>
                <p:oleObj name="" r:id="rId5" imgW="1587500" imgH="228600" progId="Equation.3">
                  <p:embed/>
                  <p:pic>
                    <p:nvPicPr>
                      <p:cNvPr id="0" name="图片 311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92300" y="4040188"/>
                        <a:ext cx="3259138" cy="4683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9" name="Object 14"/>
          <p:cNvGraphicFramePr>
            <a:graphicFrameLocks noChangeAspect="1"/>
          </p:cNvGraphicFramePr>
          <p:nvPr/>
        </p:nvGraphicFramePr>
        <p:xfrm>
          <a:off x="2022475" y="4533900"/>
          <a:ext cx="6265863" cy="871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2" name="" r:id="rId7" imgW="3111500" imgH="431800" progId="Equation.3">
                  <p:embed/>
                </p:oleObj>
              </mc:Choice>
              <mc:Fallback>
                <p:oleObj name="" r:id="rId7" imgW="3111500" imgH="431800" progId="Equation.3">
                  <p:embed/>
                  <p:pic>
                    <p:nvPicPr>
                      <p:cNvPr id="0" name="图片 312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022475" y="4533900"/>
                        <a:ext cx="6265863" cy="8715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0" name="Object 15"/>
          <p:cNvGraphicFramePr>
            <a:graphicFrameLocks noChangeAspect="1"/>
          </p:cNvGraphicFramePr>
          <p:nvPr/>
        </p:nvGraphicFramePr>
        <p:xfrm>
          <a:off x="4129088" y="5421313"/>
          <a:ext cx="3810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" name="" r:id="rId9" imgW="1854200" imgH="228600" progId="Equation.3">
                  <p:embed/>
                </p:oleObj>
              </mc:Choice>
              <mc:Fallback>
                <p:oleObj name="" r:id="rId9" imgW="1854200" imgH="228600" progId="Equation.3">
                  <p:embed/>
                  <p:pic>
                    <p:nvPicPr>
                      <p:cNvPr id="0" name="图片 312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129088" y="5421313"/>
                        <a:ext cx="3810000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1" name="Object 16"/>
          <p:cNvGraphicFramePr>
            <a:graphicFrameLocks noChangeAspect="1"/>
          </p:cNvGraphicFramePr>
          <p:nvPr/>
        </p:nvGraphicFramePr>
        <p:xfrm>
          <a:off x="1119188" y="5432425"/>
          <a:ext cx="3113087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4" name="" r:id="rId11" imgW="1524000" imgH="228600" progId="Equation.3">
                  <p:embed/>
                </p:oleObj>
              </mc:Choice>
              <mc:Fallback>
                <p:oleObj name="" r:id="rId11" imgW="1524000" imgH="228600" progId="Equation.3">
                  <p:embed/>
                  <p:pic>
                    <p:nvPicPr>
                      <p:cNvPr id="0" name="图片 312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119188" y="5432425"/>
                        <a:ext cx="3113087" cy="466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2" name="AutoShape 17"/>
          <p:cNvSpPr/>
          <p:nvPr/>
        </p:nvSpPr>
        <p:spPr>
          <a:xfrm>
            <a:off x="1555750" y="6102350"/>
            <a:ext cx="519113" cy="287338"/>
          </a:xfrm>
          <a:prstGeom prst="rightArrow">
            <a:avLst>
              <a:gd name="adj1" fmla="val 50000"/>
              <a:gd name="adj2" fmla="val 45165"/>
            </a:avLst>
          </a:prstGeom>
          <a:gradFill rotWithShape="0">
            <a:gsLst>
              <a:gs pos="0">
                <a:schemeClr val="accent2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algn="l" rtl="0" eaLnBrk="0" fontAlgn="base" hangingPunct="0"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1800" b="0" dirty="0">
              <a:ea typeface="宋体" panose="02010600030101010101" pitchFamily="2" charset="-122"/>
            </a:endParaRPr>
          </a:p>
        </p:txBody>
      </p:sp>
      <p:graphicFrame>
        <p:nvGraphicFramePr>
          <p:cNvPr id="22543" name="Object 18"/>
          <p:cNvGraphicFramePr>
            <a:graphicFrameLocks noChangeAspect="1"/>
          </p:cNvGraphicFramePr>
          <p:nvPr/>
        </p:nvGraphicFramePr>
        <p:xfrm>
          <a:off x="2217738" y="6022975"/>
          <a:ext cx="3290887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7" name="" r:id="rId13" imgW="1600200" imgH="228600" progId="Equation.3">
                  <p:embed/>
                </p:oleObj>
              </mc:Choice>
              <mc:Fallback>
                <p:oleObj name="" r:id="rId13" imgW="1600200" imgH="228600" progId="Equation.3">
                  <p:embed/>
                  <p:pic>
                    <p:nvPicPr>
                      <p:cNvPr id="0" name="图片 3126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217738" y="6022975"/>
                        <a:ext cx="3290887" cy="468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4" name="AutoShape 19"/>
          <p:cNvSpPr/>
          <p:nvPr/>
        </p:nvSpPr>
        <p:spPr>
          <a:xfrm>
            <a:off x="1501775" y="4846638"/>
            <a:ext cx="519113" cy="287337"/>
          </a:xfrm>
          <a:prstGeom prst="rightArrow">
            <a:avLst>
              <a:gd name="adj1" fmla="val 50000"/>
              <a:gd name="adj2" fmla="val 45165"/>
            </a:avLst>
          </a:prstGeom>
          <a:gradFill rotWithShape="0">
            <a:gsLst>
              <a:gs pos="0">
                <a:schemeClr val="accent2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algn="l" rtl="0" eaLnBrk="0" fontAlgn="base" hangingPunct="0"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1800" b="0" dirty="0">
              <a:ea typeface="宋体" panose="02010600030101010101" pitchFamily="2" charset="-122"/>
            </a:endParaRPr>
          </a:p>
        </p:txBody>
      </p:sp>
      <p:sp>
        <p:nvSpPr>
          <p:cNvPr id="22545" name="AutoShape 6"/>
          <p:cNvSpPr/>
          <p:nvPr/>
        </p:nvSpPr>
        <p:spPr>
          <a:xfrm>
            <a:off x="1827213" y="3395663"/>
            <a:ext cx="857250" cy="346075"/>
          </a:xfrm>
          <a:prstGeom prst="leftRightArrow">
            <a:avLst>
              <a:gd name="adj1" fmla="val 50000"/>
              <a:gd name="adj2" fmla="val 49541"/>
            </a:avLst>
          </a:prstGeom>
          <a:gradFill rotWithShape="0">
            <a:gsLst>
              <a:gs pos="0">
                <a:schemeClr val="accent2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algn="l" rtl="0" eaLnBrk="0" fontAlgn="base" hangingPunct="0"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 algn="ctr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2400" b="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546" name="TextBox 1"/>
          <p:cNvSpPr txBox="1"/>
          <p:nvPr/>
        </p:nvSpPr>
        <p:spPr>
          <a:xfrm>
            <a:off x="1593850" y="969963"/>
            <a:ext cx="6764338" cy="4302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algn="l" rtl="0" eaLnBrk="0" fontAlgn="base" hangingPunct="0"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200" dirty="0">
                <a:ea typeface="宋体" panose="02010600030101010101" pitchFamily="2" charset="-122"/>
              </a:rPr>
              <a:t>如果                             ，那么就说         在     处连续。</a:t>
            </a:r>
            <a:endParaRPr lang="zh-CN" altLang="en-US" sz="2200" dirty="0">
              <a:ea typeface="宋体" panose="02010600030101010101" pitchFamily="2" charset="-122"/>
            </a:endParaRPr>
          </a:p>
        </p:txBody>
      </p:sp>
      <p:graphicFrame>
        <p:nvGraphicFramePr>
          <p:cNvPr id="22547" name="对象 2"/>
          <p:cNvGraphicFramePr>
            <a:graphicFrameLocks noChangeAspect="1"/>
          </p:cNvGraphicFramePr>
          <p:nvPr/>
        </p:nvGraphicFramePr>
        <p:xfrm>
          <a:off x="2279650" y="989013"/>
          <a:ext cx="2284413" cy="611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9" name="" r:id="rId15" imgW="1091565" imgH="292100" progId="Equation.DSMT4">
                  <p:embed/>
                </p:oleObj>
              </mc:Choice>
              <mc:Fallback>
                <p:oleObj name="" r:id="rId15" imgW="1091565" imgH="292100" progId="Equation.DSMT4">
                  <p:embed/>
                  <p:pic>
                    <p:nvPicPr>
                      <p:cNvPr id="0" name="图片 3128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279650" y="989013"/>
                        <a:ext cx="2284413" cy="6111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8" name="对象 4"/>
          <p:cNvGraphicFramePr>
            <a:graphicFrameLocks noChangeAspect="1"/>
          </p:cNvGraphicFramePr>
          <p:nvPr/>
        </p:nvGraphicFramePr>
        <p:xfrm>
          <a:off x="5915025" y="995363"/>
          <a:ext cx="72866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1" name="" r:id="rId17" imgW="342900" imgH="203200" progId="Equation.DSMT4">
                  <p:embed/>
                </p:oleObj>
              </mc:Choice>
              <mc:Fallback>
                <p:oleObj name="" r:id="rId17" imgW="342900" imgH="203200" progId="Equation.DSMT4">
                  <p:embed/>
                  <p:pic>
                    <p:nvPicPr>
                      <p:cNvPr id="0" name="图片 3130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915025" y="995363"/>
                        <a:ext cx="728663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9" name="对象 5"/>
          <p:cNvGraphicFramePr>
            <a:graphicFrameLocks noChangeAspect="1"/>
          </p:cNvGraphicFramePr>
          <p:nvPr/>
        </p:nvGraphicFramePr>
        <p:xfrm>
          <a:off x="6918325" y="912813"/>
          <a:ext cx="354013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2" name="" r:id="rId19" imgW="152400" imgH="228600" progId="Equation.DSMT4">
                  <p:embed/>
                </p:oleObj>
              </mc:Choice>
              <mc:Fallback>
                <p:oleObj name="" r:id="rId19" imgW="152400" imgH="228600" progId="Equation.DSMT4">
                  <p:embed/>
                  <p:pic>
                    <p:nvPicPr>
                      <p:cNvPr id="0" name="图片 3131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6918325" y="912813"/>
                        <a:ext cx="354013" cy="530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550" name="组合 9"/>
          <p:cNvGrpSpPr/>
          <p:nvPr/>
        </p:nvGrpSpPr>
        <p:grpSpPr>
          <a:xfrm>
            <a:off x="808038" y="1670050"/>
            <a:ext cx="7550150" cy="461963"/>
            <a:chOff x="1593850" y="1670722"/>
            <a:chExt cx="6535738" cy="461291"/>
          </a:xfrm>
        </p:grpSpPr>
        <p:sp>
          <p:nvSpPr>
            <p:cNvPr id="22551" name="TextBox 6"/>
            <p:cNvSpPr txBox="1"/>
            <p:nvPr/>
          </p:nvSpPr>
          <p:spPr>
            <a:xfrm>
              <a:off x="1593850" y="1671635"/>
              <a:ext cx="6535738" cy="43088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algn="l" rtl="0" eaLnBrk="0" fontAlgn="base" hangingPunct="0">
                <a:spcBef>
                  <a:spcPct val="20000"/>
                </a:spcBef>
                <a:spcAft>
                  <a:spcPts val="600"/>
                </a:spcAft>
                <a:buFont typeface="Arial" panose="020B0604020202020204" pitchFamily="34" charset="0"/>
                <a:defRPr sz="20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lvl="0"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zh-CN" altLang="en-US" sz="2200" dirty="0">
                  <a:ea typeface="宋体" panose="02010600030101010101" pitchFamily="2" charset="-122"/>
                </a:rPr>
                <a:t>如果         在区域</a:t>
              </a:r>
              <a:r>
                <a:rPr lang="en-US" altLang="zh-CN" sz="22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  <a:r>
                <a:rPr lang="zh-CN" altLang="en-US" sz="2200" dirty="0">
                  <a:ea typeface="宋体" panose="02010600030101010101" pitchFamily="2" charset="-122"/>
                </a:rPr>
                <a:t>内处处连续，那么就说         在</a:t>
              </a:r>
              <a:r>
                <a:rPr lang="en-US" altLang="zh-CN" sz="22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  <a:r>
                <a:rPr lang="zh-CN" altLang="en-US" sz="2200" dirty="0">
                  <a:ea typeface="宋体" panose="02010600030101010101" pitchFamily="2" charset="-122"/>
                </a:rPr>
                <a:t>内连续。</a:t>
              </a:r>
              <a:endParaRPr lang="zh-CN" altLang="en-US" sz="2200" dirty="0">
                <a:ea typeface="宋体" panose="02010600030101010101" pitchFamily="2" charset="-122"/>
              </a:endParaRPr>
            </a:p>
          </p:txBody>
        </p:sp>
        <p:graphicFrame>
          <p:nvGraphicFramePr>
            <p:cNvPr id="22552" name="对象 7"/>
            <p:cNvGraphicFramePr>
              <a:graphicFrameLocks noChangeAspect="1"/>
            </p:cNvGraphicFramePr>
            <p:nvPr/>
          </p:nvGraphicFramePr>
          <p:xfrm>
            <a:off x="2151115" y="1700213"/>
            <a:ext cx="676275" cy="43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3" name="" r:id="rId21" imgW="317500" imgH="203200" progId="Equation.DSMT4">
                    <p:embed/>
                  </p:oleObj>
                </mc:Choice>
                <mc:Fallback>
                  <p:oleObj name="" r:id="rId21" imgW="317500" imgH="203200" progId="Equation.DSMT4">
                    <p:embed/>
                    <p:pic>
                      <p:nvPicPr>
                        <p:cNvPr id="0" name="图片 3142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2151115" y="1700213"/>
                          <a:ext cx="676275" cy="4318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53" name="对象 8"/>
            <p:cNvGraphicFramePr>
              <a:graphicFrameLocks noChangeAspect="1"/>
            </p:cNvGraphicFramePr>
            <p:nvPr/>
          </p:nvGraphicFramePr>
          <p:xfrm>
            <a:off x="6113315" y="1670722"/>
            <a:ext cx="676275" cy="43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0" name="" r:id="rId23" imgW="317500" imgH="203200" progId="Equation.DSMT4">
                    <p:embed/>
                  </p:oleObj>
                </mc:Choice>
                <mc:Fallback>
                  <p:oleObj name="" r:id="rId23" imgW="317500" imgH="203200" progId="Equation.DSMT4">
                    <p:embed/>
                    <p:pic>
                      <p:nvPicPr>
                        <p:cNvPr id="0" name="图片 3139"/>
                        <p:cNvPicPr/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6113315" y="1670722"/>
                          <a:ext cx="676275" cy="4318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灯片编号占位符 3"/>
          <p:cNvSpPr txBox="1">
            <a:spLocks noGrp="1"/>
          </p:cNvSpPr>
          <p:nvPr>
            <p:ph type="sldNum" sz="quarter" idx="12"/>
          </p:nvPr>
        </p:nvSpPr>
        <p:spPr>
          <a:xfrm>
            <a:off x="8485188" y="6284913"/>
            <a:ext cx="1317625" cy="365125"/>
          </a:xfrm>
          <a:noFill/>
          <a:ln>
            <a:noFill/>
          </a:ln>
        </p:spPr>
        <p:txBody>
          <a:bodyPr anchor="ctr"/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fld id="{9A0DB2DC-4C9A-4742-B13C-FB6460FD3503}" type="slidenum">
              <a:rPr lang="zh-CN" altLang="en-US" sz="2400" dirty="0">
                <a:ea typeface="宋体" panose="02010600030101010101" pitchFamily="2" charset="-122"/>
              </a:rPr>
            </a:fld>
            <a:endParaRPr lang="zh-CN" altLang="en-US" sz="2400" dirty="0">
              <a:ea typeface="宋体" panose="02010600030101010101" pitchFamily="2" charset="-122"/>
            </a:endParaRPr>
          </a:p>
        </p:txBody>
      </p:sp>
      <p:grpSp>
        <p:nvGrpSpPr>
          <p:cNvPr id="2" name="Group 24"/>
          <p:cNvGrpSpPr/>
          <p:nvPr/>
        </p:nvGrpSpPr>
        <p:grpSpPr>
          <a:xfrm>
            <a:off x="515938" y="1106488"/>
            <a:ext cx="8035925" cy="1087437"/>
            <a:chOff x="340" y="210"/>
            <a:chExt cx="5062" cy="685"/>
          </a:xfrm>
        </p:grpSpPr>
        <p:graphicFrame>
          <p:nvGraphicFramePr>
            <p:cNvPr id="23575" name="Object 2"/>
            <p:cNvGraphicFramePr>
              <a:graphicFrameLocks noChangeAspect="1"/>
            </p:cNvGraphicFramePr>
            <p:nvPr/>
          </p:nvGraphicFramePr>
          <p:xfrm>
            <a:off x="2390" y="218"/>
            <a:ext cx="3012" cy="3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1" name="" r:id="rId1" imgW="2311400" imgH="241300" progId="Equation.3">
                    <p:embed/>
                  </p:oleObj>
                </mc:Choice>
                <mc:Fallback>
                  <p:oleObj name="" r:id="rId1" imgW="2311400" imgH="241300" progId="Equation.3">
                    <p:embed/>
                    <p:pic>
                      <p:nvPicPr>
                        <p:cNvPr id="0" name="图片 3140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390" y="218"/>
                          <a:ext cx="3012" cy="31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576" name="Text Box 3"/>
            <p:cNvSpPr txBox="1"/>
            <p:nvPr/>
          </p:nvSpPr>
          <p:spPr>
            <a:xfrm>
              <a:off x="340" y="210"/>
              <a:ext cx="259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algn="l" rtl="0" eaLnBrk="0" fontAlgn="base" hangingPunct="0">
                <a:spcBef>
                  <a:spcPct val="20000"/>
                </a:spcBef>
                <a:spcAft>
                  <a:spcPts val="600"/>
                </a:spcAft>
                <a:buFont typeface="Arial" panose="020B0604020202020204" pitchFamily="34" charset="0"/>
                <a:defRPr sz="20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457200" lvl="0" indent="-457200" eaLnBrk="1" hangingPunct="1"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Tx/>
                <a:buAutoNum type="circleNumDbPlain"/>
              </a:pPr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有理整函数</a:t>
              </a:r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多项式</a:t>
              </a:r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)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3577" name="Text Box 4"/>
            <p:cNvSpPr txBox="1"/>
            <p:nvPr/>
          </p:nvSpPr>
          <p:spPr>
            <a:xfrm>
              <a:off x="347" y="607"/>
              <a:ext cx="297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algn="l" rtl="0" eaLnBrk="0" fontAlgn="base" hangingPunct="0">
                <a:spcBef>
                  <a:spcPct val="20000"/>
                </a:spcBef>
                <a:spcAft>
                  <a:spcPts val="600"/>
                </a:spcAft>
                <a:buFont typeface="Arial" panose="020B0604020202020204" pitchFamily="34" charset="0"/>
                <a:defRPr sz="20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lvl="0"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对复平面内所有的</a:t>
              </a:r>
              <a:r>
                <a:rPr lang="en-US" altLang="zh-CN" sz="24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z</a:t>
              </a:r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都是连续的.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" name="Group 25"/>
          <p:cNvGrpSpPr/>
          <p:nvPr/>
        </p:nvGrpSpPr>
        <p:grpSpPr>
          <a:xfrm>
            <a:off x="508000" y="2306638"/>
            <a:ext cx="6799263" cy="1250950"/>
            <a:chOff x="335" y="966"/>
            <a:chExt cx="4283" cy="788"/>
          </a:xfrm>
        </p:grpSpPr>
        <p:sp>
          <p:nvSpPr>
            <p:cNvPr id="23571" name="Text Box 7"/>
            <p:cNvSpPr txBox="1"/>
            <p:nvPr/>
          </p:nvSpPr>
          <p:spPr>
            <a:xfrm>
              <a:off x="363" y="1466"/>
              <a:ext cx="403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algn="l" rtl="0" eaLnBrk="0" fontAlgn="base" hangingPunct="0">
                <a:spcBef>
                  <a:spcPct val="20000"/>
                </a:spcBef>
                <a:spcAft>
                  <a:spcPts val="600"/>
                </a:spcAft>
                <a:buFont typeface="Arial" panose="020B0604020202020204" pitchFamily="34" charset="0"/>
                <a:defRPr sz="20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lvl="0"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对复平面内使分母不为零的点都是连续的.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3572" name="Text Box 6"/>
            <p:cNvSpPr txBox="1"/>
            <p:nvPr/>
          </p:nvSpPr>
          <p:spPr>
            <a:xfrm>
              <a:off x="335" y="1019"/>
              <a:ext cx="259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algn="l" rtl="0" eaLnBrk="0" fontAlgn="base" hangingPunct="0">
                <a:spcBef>
                  <a:spcPct val="20000"/>
                </a:spcBef>
                <a:spcAft>
                  <a:spcPts val="600"/>
                </a:spcAft>
                <a:buFont typeface="Arial" panose="020B0604020202020204" pitchFamily="34" charset="0"/>
                <a:defRPr sz="20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457200" lvl="0" indent="-457200" eaLnBrk="1" hangingPunct="1"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Tx/>
                <a:buAutoNum type="circleNumDbPlain" startAt="2"/>
              </a:pPr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有理分式函数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23573" name="Object 8"/>
            <p:cNvGraphicFramePr>
              <a:graphicFrameLocks noChangeAspect="1"/>
            </p:cNvGraphicFramePr>
            <p:nvPr/>
          </p:nvGraphicFramePr>
          <p:xfrm>
            <a:off x="1867" y="966"/>
            <a:ext cx="710" cy="4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2" name="" r:id="rId3" imgW="1193800" imgH="812800" progId="Equation.3">
                    <p:embed/>
                  </p:oleObj>
                </mc:Choice>
                <mc:Fallback>
                  <p:oleObj name="" r:id="rId3" imgW="1193800" imgH="812800" progId="Equation.3">
                    <p:embed/>
                    <p:pic>
                      <p:nvPicPr>
                        <p:cNvPr id="0" name="图片 3141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867" y="966"/>
                          <a:ext cx="710" cy="48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574" name="Text Box 9"/>
            <p:cNvSpPr txBox="1"/>
            <p:nvPr/>
          </p:nvSpPr>
          <p:spPr>
            <a:xfrm>
              <a:off x="2553" y="1014"/>
              <a:ext cx="206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algn="l" rtl="0" eaLnBrk="0" fontAlgn="base" hangingPunct="0">
                <a:spcBef>
                  <a:spcPct val="20000"/>
                </a:spcBef>
                <a:spcAft>
                  <a:spcPts val="600"/>
                </a:spcAft>
                <a:buFont typeface="Arial" panose="020B0604020202020204" pitchFamily="34" charset="0"/>
                <a:defRPr sz="20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lvl="0"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[</a:t>
              </a:r>
              <a:r>
                <a:rPr lang="en-US" altLang="zh-CN" sz="24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P</a:t>
              </a:r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  <a:r>
                <a:rPr lang="en-US" altLang="zh-CN" sz="24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z</a:t>
              </a:r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),</a:t>
              </a:r>
              <a:r>
                <a:rPr lang="en-US" altLang="zh-CN" sz="24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Q</a:t>
              </a:r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  <a:r>
                <a:rPr lang="en-US" altLang="zh-CN" sz="24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z</a:t>
              </a:r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)</a:t>
              </a:r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为多项式</a:t>
              </a:r>
              <a:r>
                <a:rPr lang="zh-CN" altLang="en-US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]</a:t>
              </a:r>
              <a:endPara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4" name="Group 26"/>
          <p:cNvGrpSpPr/>
          <p:nvPr/>
        </p:nvGrpSpPr>
        <p:grpSpPr>
          <a:xfrm>
            <a:off x="587375" y="3743325"/>
            <a:ext cx="8110538" cy="598488"/>
            <a:chOff x="385" y="1863"/>
            <a:chExt cx="5109" cy="377"/>
          </a:xfrm>
        </p:grpSpPr>
        <p:sp>
          <p:nvSpPr>
            <p:cNvPr id="23567" name="Text Box 18"/>
            <p:cNvSpPr txBox="1"/>
            <p:nvPr/>
          </p:nvSpPr>
          <p:spPr>
            <a:xfrm>
              <a:off x="385" y="1863"/>
              <a:ext cx="3360" cy="29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algn="l" rtl="0" eaLnBrk="0" fontAlgn="base" hangingPunct="0">
                <a:spcBef>
                  <a:spcPct val="20000"/>
                </a:spcBef>
                <a:spcAft>
                  <a:spcPts val="600"/>
                </a:spcAft>
                <a:buFont typeface="Arial" panose="020B0604020202020204" pitchFamily="34" charset="0"/>
                <a:defRPr sz="20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457200" lvl="0" indent="-457200" eaLnBrk="1" hangingPunct="1">
                <a:spcBef>
                  <a:spcPct val="0"/>
                </a:spcBef>
                <a:spcAft>
                  <a:spcPct val="0"/>
                </a:spcAft>
                <a:buClr>
                  <a:srgbClr val="FF0000"/>
                </a:buClr>
                <a:buFontTx/>
                <a:buAutoNum type="circleNumDbPlain" startAt="3"/>
              </a:pPr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函数       在曲线</a:t>
              </a:r>
              <a:r>
                <a:rPr lang="en-US" altLang="zh-CN" sz="24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上   点处连续是指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23568" name="Object 19"/>
            <p:cNvGraphicFramePr>
              <a:graphicFrameLocks noChangeAspect="1"/>
            </p:cNvGraphicFramePr>
            <p:nvPr/>
          </p:nvGraphicFramePr>
          <p:xfrm>
            <a:off x="1074" y="1902"/>
            <a:ext cx="369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4" name="" r:id="rId5" imgW="342900" imgH="203200" progId="Equation.3">
                    <p:embed/>
                  </p:oleObj>
                </mc:Choice>
                <mc:Fallback>
                  <p:oleObj name="" r:id="rId5" imgW="342900" imgH="203200" progId="Equation.3">
                    <p:embed/>
                    <p:pic>
                      <p:nvPicPr>
                        <p:cNvPr id="0" name="图片 3143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074" y="1902"/>
                          <a:ext cx="369" cy="24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69" name="Object 20"/>
            <p:cNvGraphicFramePr>
              <a:graphicFrameLocks noChangeAspect="1"/>
            </p:cNvGraphicFramePr>
            <p:nvPr/>
          </p:nvGraphicFramePr>
          <p:xfrm>
            <a:off x="2345" y="1863"/>
            <a:ext cx="191" cy="2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5" name="" r:id="rId7" imgW="165100" imgH="228600" progId="Equation.3">
                    <p:embed/>
                  </p:oleObj>
                </mc:Choice>
                <mc:Fallback>
                  <p:oleObj name="" r:id="rId7" imgW="165100" imgH="228600" progId="Equation.3">
                    <p:embed/>
                    <p:pic>
                      <p:nvPicPr>
                        <p:cNvPr id="0" name="图片 3144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2345" y="1863"/>
                          <a:ext cx="191" cy="29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70" name="Object 21"/>
            <p:cNvGraphicFramePr>
              <a:graphicFrameLocks noChangeAspect="1"/>
            </p:cNvGraphicFramePr>
            <p:nvPr/>
          </p:nvGraphicFramePr>
          <p:xfrm>
            <a:off x="3670" y="1873"/>
            <a:ext cx="1824" cy="3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7" name="" r:id="rId9" imgW="1600200" imgH="292100" progId="Equation.3">
                    <p:embed/>
                  </p:oleObj>
                </mc:Choice>
                <mc:Fallback>
                  <p:oleObj name="" r:id="rId9" imgW="1600200" imgH="292100" progId="Equation.3">
                    <p:embed/>
                    <p:pic>
                      <p:nvPicPr>
                        <p:cNvPr id="0" name="图片 3136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3670" y="1873"/>
                          <a:ext cx="1824" cy="36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37"/>
          <p:cNvGrpSpPr/>
          <p:nvPr/>
        </p:nvGrpSpPr>
        <p:grpSpPr>
          <a:xfrm>
            <a:off x="585788" y="4327525"/>
            <a:ext cx="7993062" cy="1946275"/>
            <a:chOff x="384" y="2167"/>
            <a:chExt cx="5035" cy="1226"/>
          </a:xfrm>
        </p:grpSpPr>
        <p:sp>
          <p:nvSpPr>
            <p:cNvPr id="23560" name="Text Box 12"/>
            <p:cNvSpPr txBox="1"/>
            <p:nvPr/>
          </p:nvSpPr>
          <p:spPr>
            <a:xfrm>
              <a:off x="384" y="2167"/>
              <a:ext cx="5035" cy="40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algn="l" rtl="0" eaLnBrk="0" fontAlgn="base" hangingPunct="0">
                <a:spcBef>
                  <a:spcPct val="20000"/>
                </a:spcBef>
                <a:spcAft>
                  <a:spcPts val="600"/>
                </a:spcAft>
                <a:buFont typeface="Arial" panose="020B0604020202020204" pitchFamily="34" charset="0"/>
                <a:defRPr sz="20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lvl="0" eaLnBrk="1" hangingPunct="1">
                <a:lnSpc>
                  <a:spcPct val="15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在闭曲线或包括曲线端点在内的曲线段上连续的函数</a:t>
              </a:r>
              <a:r>
                <a:rPr lang="en-US" altLang="zh-CN" sz="24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f</a:t>
              </a:r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  <a:r>
                <a:rPr lang="en-US" altLang="zh-CN" sz="24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z</a:t>
              </a:r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) ,</a:t>
              </a:r>
              <a:endPara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3561" name="Rectangle 23"/>
            <p:cNvSpPr/>
            <p:nvPr/>
          </p:nvSpPr>
          <p:spPr>
            <a:xfrm>
              <a:off x="408" y="2545"/>
              <a:ext cx="2046" cy="40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algn="l" rtl="0" eaLnBrk="0" fontAlgn="base" hangingPunct="0">
                <a:spcBef>
                  <a:spcPct val="20000"/>
                </a:spcBef>
                <a:spcAft>
                  <a:spcPts val="600"/>
                </a:spcAft>
                <a:buFont typeface="Arial" panose="020B0604020202020204" pitchFamily="34" charset="0"/>
                <a:defRPr sz="20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lvl="0" eaLnBrk="1" hangingPunct="1">
                <a:lnSpc>
                  <a:spcPct val="15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在曲线上是有界的，即</a:t>
              </a:r>
              <a:endPara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23562" name="Object 28"/>
            <p:cNvGraphicFramePr>
              <a:graphicFrameLocks noChangeAspect="1"/>
            </p:cNvGraphicFramePr>
            <p:nvPr/>
          </p:nvGraphicFramePr>
          <p:xfrm>
            <a:off x="2405" y="2647"/>
            <a:ext cx="717" cy="2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8" name="" r:id="rId11" imgW="545465" imgH="203200" progId="Equation.3">
                    <p:embed/>
                  </p:oleObj>
                </mc:Choice>
                <mc:Fallback>
                  <p:oleObj name="" r:id="rId11" imgW="545465" imgH="203200" progId="Equation.3">
                    <p:embed/>
                    <p:pic>
                      <p:nvPicPr>
                        <p:cNvPr id="0" name="图片 3137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2405" y="2647"/>
                          <a:ext cx="717" cy="26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563" name="Text Box 29"/>
            <p:cNvSpPr txBox="1"/>
            <p:nvPr/>
          </p:nvSpPr>
          <p:spPr>
            <a:xfrm>
              <a:off x="3061" y="2606"/>
              <a:ext cx="69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algn="l" rtl="0" eaLnBrk="0" fontAlgn="base" hangingPunct="0">
                <a:spcBef>
                  <a:spcPct val="20000"/>
                </a:spcBef>
                <a:spcAft>
                  <a:spcPts val="600"/>
                </a:spcAft>
                <a:buFont typeface="Arial" panose="020B0604020202020204" pitchFamily="34" charset="0"/>
                <a:defRPr sz="20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lvl="0"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使得当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23564" name="Object 34"/>
            <p:cNvGraphicFramePr>
              <a:graphicFrameLocks noChangeAspect="1"/>
            </p:cNvGraphicFramePr>
            <p:nvPr/>
          </p:nvGraphicFramePr>
          <p:xfrm>
            <a:off x="3701" y="2641"/>
            <a:ext cx="435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9" name="" r:id="rId13" imgW="380365" imgH="177800" progId="Equation.3">
                    <p:embed/>
                  </p:oleObj>
                </mc:Choice>
                <mc:Fallback>
                  <p:oleObj name="" r:id="rId13" imgW="380365" imgH="177800" progId="Equation.3">
                    <p:embed/>
                    <p:pic>
                      <p:nvPicPr>
                        <p:cNvPr id="0" name="图片 3138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3701" y="2641"/>
                          <a:ext cx="435" cy="22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565" name="Text Box 35"/>
            <p:cNvSpPr txBox="1"/>
            <p:nvPr/>
          </p:nvSpPr>
          <p:spPr>
            <a:xfrm>
              <a:off x="4087" y="2605"/>
              <a:ext cx="88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algn="l" rtl="0" eaLnBrk="0" fontAlgn="base" hangingPunct="0">
                <a:spcBef>
                  <a:spcPct val="20000"/>
                </a:spcBef>
                <a:spcAft>
                  <a:spcPts val="600"/>
                </a:spcAft>
                <a:buFont typeface="Arial" panose="020B0604020202020204" pitchFamily="34" charset="0"/>
                <a:defRPr sz="20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lvl="0"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时，恒有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23566" name="Object 36"/>
            <p:cNvGraphicFramePr>
              <a:graphicFrameLocks noChangeAspect="1"/>
            </p:cNvGraphicFramePr>
            <p:nvPr/>
          </p:nvGraphicFramePr>
          <p:xfrm>
            <a:off x="2563" y="3068"/>
            <a:ext cx="975" cy="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6" name="" r:id="rId15" imgW="723900" imgH="241300" progId="Equation.3">
                    <p:embed/>
                  </p:oleObj>
                </mc:Choice>
                <mc:Fallback>
                  <p:oleObj name="" r:id="rId15" imgW="723900" imgH="241300" progId="Equation.3">
                    <p:embed/>
                    <p:pic>
                      <p:nvPicPr>
                        <p:cNvPr id="0" name="图片 3135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2563" y="3068"/>
                          <a:ext cx="975" cy="32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3559" name="Text Box 6"/>
          <p:cNvSpPr txBox="1">
            <a:spLocks noChangeArrowheads="1"/>
          </p:cNvSpPr>
          <p:nvPr/>
        </p:nvSpPr>
        <p:spPr bwMode="auto">
          <a:xfrm>
            <a:off x="552450" y="449263"/>
            <a:ext cx="2181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结论：</a:t>
            </a:r>
            <a:endParaRPr kumimoji="1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0" y="518795"/>
            <a:ext cx="8799830" cy="528510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6258" name="灯片编号占位符 4"/>
          <p:cNvSpPr txBox="1">
            <a:spLocks noGrp="1"/>
          </p:cNvSpPr>
          <p:nvPr/>
        </p:nvSpPr>
        <p:spPr>
          <a:xfrm>
            <a:off x="7256463" y="6416675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algn="r"/>
            <a:fld id="{9A0DB2DC-4C9A-4742-B13C-FB6460FD3503}" type="slidenum">
              <a:rPr lang="en-US" altLang="zh-CN" sz="1800" dirty="0">
                <a:solidFill>
                  <a:srgbClr val="FFFF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</a:fld>
            <a:endParaRPr lang="en-US" altLang="zh-CN" sz="1800" dirty="0">
              <a:solidFill>
                <a:srgbClr val="FFFF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pic>
        <p:nvPicPr>
          <p:cNvPr id="96260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635" y="1136015"/>
            <a:ext cx="6315075" cy="2124710"/>
          </a:xfrm>
          <a:prstGeom prst="rect">
            <a:avLst/>
          </a:prstGeom>
          <a:noFill/>
          <a:ln w="76200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438150" y="411480"/>
            <a:ext cx="18472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rgbClr val="FF0000"/>
                </a:solidFill>
              </a:rPr>
              <a:t>课后习题：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0" y="3720465"/>
            <a:ext cx="5670550" cy="39179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150" y="4482465"/>
            <a:ext cx="7509510" cy="57023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8585" y="4482465"/>
            <a:ext cx="712470" cy="460375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基本">
  <a:themeElements>
    <a:clrScheme name="基本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基本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基本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>
    <a:lnDef>
      <a:spPr>
        <a:ln>
          <a:tailEnd type="arrow"/>
        </a:ln>
      </a:spPr>
      <a:bodyPr/>
      <a:lstStyle/>
      <a:style>
        <a:lnRef idx="1">
          <a:schemeClr val="accent5"/>
        </a:lnRef>
        <a:fillRef idx="0">
          <a:schemeClr val="accent5"/>
        </a:fillRef>
        <a:effectRef idx="0">
          <a:schemeClr val="accent5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0</TotalTime>
  <Words>455</Words>
  <Application>WPS 演示</Application>
  <PresentationFormat/>
  <Paragraphs>104</Paragraphs>
  <Slides>7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70</vt:i4>
      </vt:variant>
      <vt:variant>
        <vt:lpstr>幻灯片标题</vt:lpstr>
      </vt:variant>
      <vt:variant>
        <vt:i4>7</vt:i4>
      </vt:variant>
    </vt:vector>
  </HeadingPairs>
  <TitlesOfParts>
    <vt:vector size="87" baseType="lpstr">
      <vt:lpstr>Arial</vt:lpstr>
      <vt:lpstr>宋体</vt:lpstr>
      <vt:lpstr>Wingdings</vt:lpstr>
      <vt:lpstr>Arial Black</vt:lpstr>
      <vt:lpstr>Times New Roman</vt:lpstr>
      <vt:lpstr>隶书</vt:lpstr>
      <vt:lpstr>黑体</vt:lpstr>
      <vt:lpstr>微软雅黑</vt:lpstr>
      <vt:lpstr>Arial Unicode MS</vt:lpstr>
      <vt:lpstr>基本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张晓平</dc:creator>
  <cp:lastModifiedBy>胡老师</cp:lastModifiedBy>
  <cp:revision>85</cp:revision>
  <dcterms:created xsi:type="dcterms:W3CDTF">2020-09-07T01:52:00Z</dcterms:created>
  <dcterms:modified xsi:type="dcterms:W3CDTF">2020-09-07T03:08:21Z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2052-11.3.0.9228</vt:lpwstr>
  </property>
</Properties>
</file>