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59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51E9-D488-4E76-8699-F5C1848F2E9A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BC30-FD3B-4DA7-AB05-E91E015D8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单片机实验一 软件仿真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2714620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44674"/>
            <a:ext cx="7715304" cy="40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Slide </a:t>
            </a:r>
            <a:fld id="{31D18FEB-EB54-4D64-9790-F14765D38FF5}" type="slidenum">
              <a:rPr lang="en-US" altLang="zh-CN"/>
              <a:pPr/>
              <a:t>2</a:t>
            </a:fld>
            <a:endParaRPr lang="en-US" altLang="zh-CN" sz="2400">
              <a:latin typeface="Times New Roman" pitchFamily="18" charset="0"/>
            </a:endParaRPr>
          </a:p>
        </p:txBody>
      </p:sp>
      <p:pic>
        <p:nvPicPr>
          <p:cNvPr id="6146" name="图示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8" y="800100"/>
            <a:ext cx="883285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4076700"/>
            <a:ext cx="187166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14"/>
          <p:cNvPicPr>
            <a:picLocks noGrp="1"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4048125"/>
            <a:ext cx="1857375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613" y="4076700"/>
            <a:ext cx="172878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81225" y="4602163"/>
            <a:ext cx="303213" cy="388937"/>
            <a:chOff x="0" y="0"/>
            <a:chExt cx="302978" cy="388946"/>
          </a:xfrm>
        </p:grpSpPr>
        <p:sp>
          <p:nvSpPr>
            <p:cNvPr id="6151" name="右箭头 10"/>
            <p:cNvSpPr>
              <a:spLocks noChangeArrowheads="1"/>
            </p:cNvSpPr>
            <p:nvPr/>
          </p:nvSpPr>
          <p:spPr bwMode="auto">
            <a:xfrm rot="15444">
              <a:off x="0" y="0"/>
              <a:ext cx="302978" cy="38894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C1D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右箭头 4"/>
            <p:cNvSpPr>
              <a:spLocks noChangeArrowheads="1"/>
            </p:cNvSpPr>
            <p:nvPr/>
          </p:nvSpPr>
          <p:spPr bwMode="auto">
            <a:xfrm rot="15444">
              <a:off x="0" y="77789"/>
              <a:ext cx="212560" cy="23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7112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160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00563" y="4621213"/>
            <a:ext cx="301625" cy="388937"/>
            <a:chOff x="0" y="0"/>
            <a:chExt cx="302978" cy="388946"/>
          </a:xfrm>
        </p:grpSpPr>
        <p:sp>
          <p:nvSpPr>
            <p:cNvPr id="6154" name="右箭头 13"/>
            <p:cNvSpPr>
              <a:spLocks noChangeArrowheads="1"/>
            </p:cNvSpPr>
            <p:nvPr/>
          </p:nvSpPr>
          <p:spPr bwMode="auto">
            <a:xfrm rot="15444">
              <a:off x="0" y="0"/>
              <a:ext cx="302978" cy="38894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C1D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右箭头 4"/>
            <p:cNvSpPr>
              <a:spLocks noChangeArrowheads="1"/>
            </p:cNvSpPr>
            <p:nvPr/>
          </p:nvSpPr>
          <p:spPr bwMode="auto">
            <a:xfrm rot="15444">
              <a:off x="0" y="77789"/>
              <a:ext cx="212084" cy="23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7112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160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04025" y="4552950"/>
            <a:ext cx="303213" cy="388938"/>
            <a:chOff x="0" y="0"/>
            <a:chExt cx="302978" cy="388946"/>
          </a:xfrm>
        </p:grpSpPr>
        <p:sp>
          <p:nvSpPr>
            <p:cNvPr id="6157" name="右箭头 16"/>
            <p:cNvSpPr>
              <a:spLocks noChangeArrowheads="1"/>
            </p:cNvSpPr>
            <p:nvPr/>
          </p:nvSpPr>
          <p:spPr bwMode="auto">
            <a:xfrm rot="15444">
              <a:off x="0" y="0"/>
              <a:ext cx="302978" cy="38894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C1D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右箭头 4"/>
            <p:cNvSpPr>
              <a:spLocks noChangeArrowheads="1"/>
            </p:cNvSpPr>
            <p:nvPr/>
          </p:nvSpPr>
          <p:spPr bwMode="auto">
            <a:xfrm rot="15444">
              <a:off x="0" y="77790"/>
              <a:ext cx="212560" cy="23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7112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160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6159" name="对象 3"/>
          <p:cNvGraphicFramePr>
            <a:graphicFrameLocks noChangeAspect="1"/>
          </p:cNvGraphicFramePr>
          <p:nvPr/>
        </p:nvGraphicFramePr>
        <p:xfrm>
          <a:off x="179388" y="4076700"/>
          <a:ext cx="1928812" cy="1516063"/>
        </p:xfrm>
        <a:graphic>
          <a:graphicData uri="http://schemas.openxmlformats.org/presentationml/2006/ole">
            <p:oleObj spid="_x0000_s2050" r:id="rId7" imgW="7733333" imgH="5390476" progId="PBrush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1500166" y="64291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Proteus 单片机系统设计</a:t>
            </a:r>
            <a:r>
              <a:rPr lang="en-US" altLang="zh-CN" sz="2400" dirty="0" smtClean="0">
                <a:solidFill>
                  <a:srgbClr val="FF0000"/>
                </a:solidFill>
              </a:rPr>
              <a:t>-------</a:t>
            </a:r>
            <a:r>
              <a:rPr lang="zh-CN" altLang="en-US" sz="2400" dirty="0" smtClean="0">
                <a:solidFill>
                  <a:srgbClr val="FF0000"/>
                </a:solidFill>
              </a:rPr>
              <a:t>软件仿真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实验内容一：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proteus</a:t>
            </a:r>
            <a:r>
              <a:rPr lang="zh-CN" altLang="en-US" sz="2800" dirty="0" smtClean="0">
                <a:solidFill>
                  <a:srgbClr val="FF0000"/>
                </a:solidFill>
              </a:rPr>
              <a:t>软件仿真基本操作流程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实验内容二：</a:t>
            </a:r>
            <a:r>
              <a:rPr lang="zh-CN" altLang="en-US" sz="2800" dirty="0" smtClean="0">
                <a:solidFill>
                  <a:srgbClr val="FF0000"/>
                </a:solidFill>
              </a:rPr>
              <a:t>汇编语言设计延时程序控制闪灯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一  基于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PROTEUS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的软件仿真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143116"/>
            <a:ext cx="8572560" cy="364333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实验内容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/>
              <a:t>1</a:t>
            </a:r>
            <a:r>
              <a:rPr lang="en-US" altLang="zh-CN" sz="3600" b="1" dirty="0" smtClean="0"/>
              <a:t>.</a:t>
            </a:r>
            <a:r>
              <a:rPr lang="zh-CN" altLang="en-US" sz="3600" b="1" dirty="0" smtClean="0"/>
              <a:t>软件</a:t>
            </a:r>
            <a:r>
              <a:rPr lang="zh-CN" altLang="en-US" sz="3600" b="1" dirty="0" smtClean="0"/>
              <a:t>仿真</a:t>
            </a:r>
            <a:r>
              <a:rPr lang="zh-CN" altLang="en-US" sz="3600" b="1" dirty="0" smtClean="0"/>
              <a:t>基本操作流程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2.LED</a:t>
            </a:r>
            <a:r>
              <a:rPr lang="zh-CN" altLang="en-US" sz="3600" b="1" dirty="0" smtClean="0"/>
              <a:t>闪</a:t>
            </a:r>
            <a:r>
              <a:rPr lang="zh-CN" altLang="en-US" sz="3600" b="1" dirty="0" smtClean="0"/>
              <a:t>灯实验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软件延时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4.</a:t>
            </a:r>
            <a:r>
              <a:rPr lang="zh-CN" altLang="en-US" sz="3600" b="1" dirty="0" smtClean="0"/>
              <a:t>实验扩展任务</a:t>
            </a:r>
            <a:endParaRPr lang="en-US" altLang="zh-CN" sz="3600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8286808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一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基于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PROTEUS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的软件仿真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428868"/>
            <a:ext cx="8572560" cy="328614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实验要求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掌握</a:t>
            </a:r>
            <a:r>
              <a:rPr lang="zh-CN" altLang="en-US" b="1" dirty="0" smtClean="0"/>
              <a:t>软件</a:t>
            </a:r>
            <a:r>
              <a:rPr lang="zh-CN" altLang="en-US" b="1" dirty="0" smtClean="0"/>
              <a:t>仿真</a:t>
            </a:r>
            <a:r>
              <a:rPr lang="zh-CN" altLang="en-US" b="1" dirty="0" smtClean="0"/>
              <a:t>基本操作流程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理解</a:t>
            </a:r>
            <a:r>
              <a:rPr lang="en-US" altLang="zh-CN" b="1" dirty="0" smtClean="0"/>
              <a:t>AT89S51</a:t>
            </a:r>
            <a:r>
              <a:rPr lang="zh-CN" altLang="en-US" b="1" dirty="0" smtClean="0"/>
              <a:t>单片机最小系统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AT89S51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显示</a:t>
            </a:r>
            <a:r>
              <a:rPr lang="zh-CN" altLang="en-US" b="1" dirty="0" smtClean="0"/>
              <a:t>接口设计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显示</a:t>
            </a:r>
            <a:r>
              <a:rPr lang="zh-CN" altLang="en-US" b="1" dirty="0" smtClean="0"/>
              <a:t>程序设计方法（程序实现技巧）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7ZU%RU)%I8F[VRJ}`580U7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7377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628654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头文件</a:t>
            </a:r>
          </a:p>
          <a:p>
            <a:r>
              <a:rPr lang="en-US" altLang="zh-CN" dirty="0" smtClean="0"/>
              <a:t>#include &lt;regx52.h&gt;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LED</a:t>
            </a:r>
            <a:r>
              <a:rPr lang="zh-CN" altLang="en-US" dirty="0" smtClean="0"/>
              <a:t>端口定义</a:t>
            </a:r>
          </a:p>
          <a:p>
            <a:r>
              <a:rPr lang="en-US" altLang="zh-CN" dirty="0" smtClean="0"/>
              <a:t>#define LED_PORT   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/*-----------------------------------*/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毫秒级延时函数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参数：延时</a:t>
            </a:r>
            <a:r>
              <a:rPr lang="en-US" altLang="zh-CN" dirty="0" smtClean="0"/>
              <a:t>ms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delay_ms</a:t>
            </a:r>
            <a:r>
              <a:rPr lang="en-US" altLang="zh-CN" dirty="0" smtClean="0"/>
              <a:t>(unsigned short ms)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unsigned char b;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 (ms--) {</a:t>
            </a:r>
          </a:p>
          <a:p>
            <a:r>
              <a:rPr lang="en-US" altLang="zh-CN" dirty="0" smtClean="0"/>
              <a:t>        for (b = 0; b &lt; 125; b++);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主函数</a:t>
            </a:r>
          </a:p>
          <a:p>
            <a:r>
              <a:rPr lang="en-US" altLang="zh-CN" dirty="0" smtClean="0"/>
              <a:t>void main(void)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while (1) {</a:t>
            </a:r>
          </a:p>
          <a:p>
            <a:r>
              <a:rPr lang="en-US" altLang="zh-CN" dirty="0" smtClean="0"/>
              <a:t>        LED_PORT = 0x00;                    //</a:t>
            </a:r>
            <a:r>
              <a:rPr lang="zh-CN" altLang="en-US" dirty="0" smtClean="0"/>
              <a:t>给低电平  亮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delay_ms</a:t>
            </a:r>
            <a:r>
              <a:rPr lang="en-US" altLang="zh-CN" dirty="0" smtClean="0"/>
              <a:t>(500);                      //</a:t>
            </a:r>
            <a:r>
              <a:rPr lang="zh-CN" altLang="en-US" dirty="0" smtClean="0"/>
              <a:t>延时</a:t>
            </a:r>
            <a:r>
              <a:rPr lang="en-US" altLang="zh-CN" dirty="0" smtClean="0"/>
              <a:t>0.5S</a:t>
            </a:r>
          </a:p>
          <a:p>
            <a:r>
              <a:rPr lang="en-US" altLang="zh-CN" dirty="0" smtClean="0"/>
              <a:t>        LED_PORT = 0xff;                    //</a:t>
            </a:r>
            <a:r>
              <a:rPr lang="zh-CN" altLang="en-US" dirty="0" smtClean="0"/>
              <a:t>给高电平  灭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delay_ms</a:t>
            </a:r>
            <a:r>
              <a:rPr lang="en-US" altLang="zh-CN" dirty="0" smtClean="0"/>
              <a:t>(500);                      //</a:t>
            </a:r>
            <a:r>
              <a:rPr lang="zh-CN" altLang="en-US" dirty="0" smtClean="0"/>
              <a:t>延时</a:t>
            </a:r>
            <a:r>
              <a:rPr lang="en-US" altLang="zh-CN" dirty="0" smtClean="0"/>
              <a:t>0.5S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217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画笔图片</vt:lpstr>
      <vt:lpstr>单片机实验一 软件仿真</vt:lpstr>
      <vt:lpstr>幻灯片 2</vt:lpstr>
      <vt:lpstr>幻灯片 3</vt:lpstr>
      <vt:lpstr>幻灯片 4</vt:lpstr>
      <vt:lpstr>单片机实验一  基于PROTEUS的软件仿真</vt:lpstr>
      <vt:lpstr>单片机实验一  基于PROTEUS的软件仿真</vt:lpstr>
      <vt:lpstr>幻灯片 7</vt:lpstr>
      <vt:lpstr>幻灯片 8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单片机实验一 软件仿真</dc:title>
  <dc:creator>微软用户</dc:creator>
  <cp:lastModifiedBy>微软用户</cp:lastModifiedBy>
  <cp:revision>9</cp:revision>
  <dcterms:created xsi:type="dcterms:W3CDTF">2016-03-09T08:16:30Z</dcterms:created>
  <dcterms:modified xsi:type="dcterms:W3CDTF">2016-09-28T09:15:19Z</dcterms:modified>
</cp:coreProperties>
</file>